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7" r:id="rId4"/>
    <p:sldId id="294" r:id="rId5"/>
    <p:sldId id="269" r:id="rId6"/>
    <p:sldId id="281" r:id="rId7"/>
    <p:sldId id="274" r:id="rId8"/>
    <p:sldId id="275" r:id="rId9"/>
    <p:sldId id="270" r:id="rId10"/>
    <p:sldId id="282" r:id="rId11"/>
    <p:sldId id="292" r:id="rId12"/>
    <p:sldId id="273" r:id="rId13"/>
    <p:sldId id="295" r:id="rId14"/>
    <p:sldId id="265" r:id="rId15"/>
    <p:sldId id="264" r:id="rId16"/>
    <p:sldId id="276" r:id="rId17"/>
    <p:sldId id="285" r:id="rId18"/>
    <p:sldId id="291" r:id="rId19"/>
    <p:sldId id="286" r:id="rId20"/>
    <p:sldId id="257" r:id="rId21"/>
    <p:sldId id="272" r:id="rId22"/>
    <p:sldId id="277" r:id="rId23"/>
    <p:sldId id="289" r:id="rId24"/>
    <p:sldId id="280" r:id="rId25"/>
    <p:sldId id="279" r:id="rId26"/>
    <p:sldId id="262" r:id="rId27"/>
    <p:sldId id="268" r:id="rId28"/>
    <p:sldId id="263" r:id="rId29"/>
    <p:sldId id="293" r:id="rId30"/>
    <p:sldId id="267" r:id="rId31"/>
    <p:sldId id="278" r:id="rId32"/>
    <p:sldId id="266" r:id="rId33"/>
    <p:sldId id="288" r:id="rId34"/>
    <p:sldId id="284" r:id="rId35"/>
    <p:sldId id="258" r:id="rId36"/>
    <p:sldId id="29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5F17"/>
    <a:srgbClr val="843F06"/>
    <a:srgbClr val="ECD7AE"/>
    <a:srgbClr val="F0C878"/>
    <a:srgbClr val="B18925"/>
    <a:srgbClr val="6C2400"/>
    <a:srgbClr val="745706"/>
    <a:srgbClr val="EBD96B"/>
    <a:srgbClr val="E6CB86"/>
    <a:srgbClr val="AC6E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714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E7B4-C9CF-4AA3-8572-5C1FA7368B37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78F6-F574-42D8-8F69-5A2DC33B5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E7B4-C9CF-4AA3-8572-5C1FA7368B37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78F6-F574-42D8-8F69-5A2DC33B5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E7B4-C9CF-4AA3-8572-5C1FA7368B37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78F6-F574-42D8-8F69-5A2DC33B5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E7B4-C9CF-4AA3-8572-5C1FA7368B37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78F6-F574-42D8-8F69-5A2DC33B5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E7B4-C9CF-4AA3-8572-5C1FA7368B37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78F6-F574-42D8-8F69-5A2DC33B5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E7B4-C9CF-4AA3-8572-5C1FA7368B37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78F6-F574-42D8-8F69-5A2DC33B5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E7B4-C9CF-4AA3-8572-5C1FA7368B37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78F6-F574-42D8-8F69-5A2DC33B5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E7B4-C9CF-4AA3-8572-5C1FA7368B37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78F6-F574-42D8-8F69-5A2DC33B5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E7B4-C9CF-4AA3-8572-5C1FA7368B37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78F6-F574-42D8-8F69-5A2DC33B5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E7B4-C9CF-4AA3-8572-5C1FA7368B37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78F6-F574-42D8-8F69-5A2DC33B5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E7B4-C9CF-4AA3-8572-5C1FA7368B37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78F6-F574-42D8-8F69-5A2DC33B5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4E7B4-C9CF-4AA3-8572-5C1FA7368B37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B78F6-F574-42D8-8F69-5A2DC33B5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685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Joseph Smith History People</a:t>
            </a:r>
            <a:endParaRPr lang="en-US" dirty="0"/>
          </a:p>
        </p:txBody>
      </p:sp>
      <p:grpSp>
        <p:nvGrpSpPr>
          <p:cNvPr id="23" name="Group 35"/>
          <p:cNvGrpSpPr/>
          <p:nvPr/>
        </p:nvGrpSpPr>
        <p:grpSpPr>
          <a:xfrm>
            <a:off x="152400" y="3352800"/>
            <a:ext cx="1532965" cy="969425"/>
            <a:chOff x="2743200" y="637211"/>
            <a:chExt cx="2590800" cy="1597808"/>
          </a:xfrm>
        </p:grpSpPr>
        <p:sp>
          <p:nvSpPr>
            <p:cNvPr id="24" name="Teardrop 23"/>
            <p:cNvSpPr/>
            <p:nvPr/>
          </p:nvSpPr>
          <p:spPr>
            <a:xfrm rot="11051829">
              <a:off x="3940957" y="1672775"/>
              <a:ext cx="1393043" cy="561491"/>
            </a:xfrm>
            <a:prstGeom prst="teardrop">
              <a:avLst/>
            </a:prstGeom>
            <a:solidFill>
              <a:srgbClr val="F3CB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ardrop 24"/>
            <p:cNvSpPr/>
            <p:nvPr/>
          </p:nvSpPr>
          <p:spPr>
            <a:xfrm>
              <a:off x="2743200" y="1749647"/>
              <a:ext cx="1347476" cy="461225"/>
            </a:xfrm>
            <a:prstGeom prst="teardrop">
              <a:avLst/>
            </a:prstGeom>
            <a:solidFill>
              <a:srgbClr val="F3CB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Moon 25"/>
            <p:cNvSpPr/>
            <p:nvPr/>
          </p:nvSpPr>
          <p:spPr>
            <a:xfrm rot="5400000">
              <a:off x="3974319" y="1232701"/>
              <a:ext cx="308236" cy="1696399"/>
            </a:xfrm>
            <a:prstGeom prst="moon">
              <a:avLst>
                <a:gd name="adj" fmla="val 87500"/>
              </a:avLst>
            </a:prstGeom>
            <a:solidFill>
              <a:srgbClr val="F0BE4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Delay 26"/>
            <p:cNvSpPr/>
            <p:nvPr/>
          </p:nvSpPr>
          <p:spPr>
            <a:xfrm rot="16200000">
              <a:off x="3594456" y="572439"/>
              <a:ext cx="1066800" cy="1196344"/>
            </a:xfrm>
            <a:prstGeom prst="flowChartDelay">
              <a:avLst/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Moon 27"/>
            <p:cNvSpPr/>
            <p:nvPr/>
          </p:nvSpPr>
          <p:spPr>
            <a:xfrm rot="5400000" flipH="1" flipV="1">
              <a:off x="4011819" y="1134166"/>
              <a:ext cx="257466" cy="1347476"/>
            </a:xfrm>
            <a:prstGeom prst="moon">
              <a:avLst>
                <a:gd name="adj" fmla="val 87500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290"/>
          <p:cNvGrpSpPr/>
          <p:nvPr/>
        </p:nvGrpSpPr>
        <p:grpSpPr>
          <a:xfrm>
            <a:off x="457200" y="1905000"/>
            <a:ext cx="848344" cy="705031"/>
            <a:chOff x="3864471" y="1752599"/>
            <a:chExt cx="848344" cy="705031"/>
          </a:xfrm>
        </p:grpSpPr>
        <p:sp>
          <p:nvSpPr>
            <p:cNvPr id="34" name="Isosceles Triangle 33"/>
            <p:cNvSpPr/>
            <p:nvPr/>
          </p:nvSpPr>
          <p:spPr>
            <a:xfrm rot="5400000">
              <a:off x="4065250" y="1802149"/>
              <a:ext cx="396404" cy="297303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rot="16399489">
              <a:off x="4225146" y="1810437"/>
              <a:ext cx="396404" cy="297303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rapezoid 35"/>
            <p:cNvSpPr/>
            <p:nvPr/>
          </p:nvSpPr>
          <p:spPr>
            <a:xfrm rot="21110260">
              <a:off x="4315486" y="2020475"/>
              <a:ext cx="175237" cy="437155"/>
            </a:xfrm>
            <a:prstGeom prst="trapezoid">
              <a:avLst>
                <a:gd name="adj" fmla="val 2236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rapezoid 36"/>
            <p:cNvSpPr/>
            <p:nvPr/>
          </p:nvSpPr>
          <p:spPr>
            <a:xfrm rot="929944">
              <a:off x="4170023" y="1966266"/>
              <a:ext cx="175237" cy="437155"/>
            </a:xfrm>
            <a:prstGeom prst="trapezoid">
              <a:avLst>
                <a:gd name="adj" fmla="val 2236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rapezoid 37"/>
            <p:cNvSpPr/>
            <p:nvPr/>
          </p:nvSpPr>
          <p:spPr>
            <a:xfrm rot="15405854">
              <a:off x="4547583" y="1764947"/>
              <a:ext cx="125035" cy="205428"/>
            </a:xfrm>
            <a:prstGeom prst="trapezoid">
              <a:avLst>
                <a:gd name="adj" fmla="val 2236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38"/>
            <p:cNvSpPr/>
            <p:nvPr/>
          </p:nvSpPr>
          <p:spPr>
            <a:xfrm rot="6200046">
              <a:off x="3992927" y="1668211"/>
              <a:ext cx="141818" cy="398729"/>
            </a:xfrm>
            <a:prstGeom prst="trapezoid">
              <a:avLst>
                <a:gd name="adj" fmla="val 2236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293"/>
          <p:cNvGrpSpPr/>
          <p:nvPr/>
        </p:nvGrpSpPr>
        <p:grpSpPr>
          <a:xfrm>
            <a:off x="1166166" y="2805416"/>
            <a:ext cx="609600" cy="381000"/>
            <a:chOff x="5791200" y="2209800"/>
            <a:chExt cx="609600" cy="609600"/>
          </a:xfrm>
        </p:grpSpPr>
        <p:sp>
          <p:nvSpPr>
            <p:cNvPr id="41" name="Isosceles Triangle 40"/>
            <p:cNvSpPr/>
            <p:nvPr/>
          </p:nvSpPr>
          <p:spPr>
            <a:xfrm rot="5400000">
              <a:off x="5715000" y="2286000"/>
              <a:ext cx="609600" cy="45720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Isosceles Triangle 41"/>
            <p:cNvSpPr/>
            <p:nvPr/>
          </p:nvSpPr>
          <p:spPr>
            <a:xfrm rot="16200000">
              <a:off x="5867400" y="2286000"/>
              <a:ext cx="609600" cy="45720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362200" y="2209800"/>
            <a:ext cx="1828800" cy="1600200"/>
            <a:chOff x="2362200" y="2209800"/>
            <a:chExt cx="1828800" cy="1600200"/>
          </a:xfrm>
        </p:grpSpPr>
        <p:sp>
          <p:nvSpPr>
            <p:cNvPr id="44" name="Oval 43"/>
            <p:cNvSpPr/>
            <p:nvPr/>
          </p:nvSpPr>
          <p:spPr>
            <a:xfrm>
              <a:off x="2362200" y="3429000"/>
              <a:ext cx="1828800" cy="381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lowchart: Magnetic Disk 42"/>
            <p:cNvSpPr/>
            <p:nvPr/>
          </p:nvSpPr>
          <p:spPr>
            <a:xfrm>
              <a:off x="2667000" y="2209800"/>
              <a:ext cx="1219200" cy="1447800"/>
            </a:xfrm>
            <a:prstGeom prst="flowChartMagneticDisk">
              <a:avLst/>
            </a:prstGeom>
            <a:solidFill>
              <a:schemeClr val="tx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428089" y="2533119"/>
            <a:ext cx="4181496" cy="3460713"/>
            <a:chOff x="4428089" y="2533119"/>
            <a:chExt cx="4181496" cy="3460713"/>
          </a:xfrm>
        </p:grpSpPr>
        <p:grpSp>
          <p:nvGrpSpPr>
            <p:cNvPr id="5" name="Group 4"/>
            <p:cNvGrpSpPr/>
            <p:nvPr/>
          </p:nvGrpSpPr>
          <p:grpSpPr>
            <a:xfrm>
              <a:off x="4531425" y="3405530"/>
              <a:ext cx="1212977" cy="2588302"/>
              <a:chOff x="5895534" y="3587664"/>
              <a:chExt cx="1212977" cy="2588302"/>
            </a:xfrm>
          </p:grpSpPr>
          <p:sp>
            <p:nvSpPr>
              <p:cNvPr id="6" name="Oval 5"/>
              <p:cNvSpPr/>
              <p:nvPr/>
            </p:nvSpPr>
            <p:spPr>
              <a:xfrm rot="4050661">
                <a:off x="6566497" y="5803317"/>
                <a:ext cx="243018" cy="502279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 rot="4050661">
                <a:off x="6158181" y="5779470"/>
                <a:ext cx="234005" cy="502279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6810848" y="4839065"/>
                <a:ext cx="297663" cy="42894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895534" y="4831606"/>
                <a:ext cx="297663" cy="42894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rapezoid 9"/>
              <p:cNvSpPr/>
              <p:nvPr/>
            </p:nvSpPr>
            <p:spPr>
              <a:xfrm rot="20029742">
                <a:off x="6567204" y="4271744"/>
                <a:ext cx="412196" cy="792298"/>
              </a:xfrm>
              <a:prstGeom prst="trapezoid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rapezoid 10"/>
              <p:cNvSpPr/>
              <p:nvPr/>
            </p:nvSpPr>
            <p:spPr>
              <a:xfrm rot="1905609">
                <a:off x="6032895" y="4320014"/>
                <a:ext cx="412196" cy="719835"/>
              </a:xfrm>
              <a:prstGeom prst="trapezoid">
                <a:avLst>
                  <a:gd name="adj" fmla="val 13115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rapezoid 11"/>
              <p:cNvSpPr/>
              <p:nvPr/>
            </p:nvSpPr>
            <p:spPr>
              <a:xfrm>
                <a:off x="6152269" y="4316874"/>
                <a:ext cx="684625" cy="857886"/>
              </a:xfrm>
              <a:prstGeom prst="trapezoid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Isosceles Triangle 12"/>
              <p:cNvSpPr/>
              <p:nvPr/>
            </p:nvSpPr>
            <p:spPr>
              <a:xfrm rot="10800000">
                <a:off x="6360632" y="4301955"/>
                <a:ext cx="256734" cy="343154"/>
              </a:xfrm>
              <a:prstGeom prst="triangle">
                <a:avLst>
                  <a:gd name="adj" fmla="val 46522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rapezoid 13"/>
              <p:cNvSpPr/>
              <p:nvPr/>
            </p:nvSpPr>
            <p:spPr>
              <a:xfrm>
                <a:off x="6059249" y="5085242"/>
                <a:ext cx="520910" cy="953111"/>
              </a:xfrm>
              <a:prstGeom prst="trapezoid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rapezoid 14"/>
              <p:cNvSpPr/>
              <p:nvPr/>
            </p:nvSpPr>
            <p:spPr>
              <a:xfrm>
                <a:off x="6450370" y="5088971"/>
                <a:ext cx="516752" cy="959468"/>
              </a:xfrm>
              <a:prstGeom prst="trapezoid">
                <a:avLst>
                  <a:gd name="adj" fmla="val 25957"/>
                </a:avLst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6252730" y="5115082"/>
                <a:ext cx="513469" cy="402833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270021" y="4344574"/>
                <a:ext cx="90174" cy="739715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606126" y="4336168"/>
                <a:ext cx="90174" cy="739715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270021" y="4668199"/>
                <a:ext cx="450872" cy="44214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Pentagon 19"/>
              <p:cNvSpPr/>
              <p:nvPr/>
            </p:nvSpPr>
            <p:spPr>
              <a:xfrm rot="5400000">
                <a:off x="6367921" y="4735329"/>
                <a:ext cx="269828" cy="288558"/>
              </a:xfrm>
              <a:prstGeom prst="homePlat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6069909" y="3587664"/>
                <a:ext cx="787790" cy="82328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 rot="5400000">
                <a:off x="6437818" y="4780085"/>
                <a:ext cx="152986" cy="668931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135"/>
            <p:cNvGrpSpPr/>
            <p:nvPr/>
          </p:nvGrpSpPr>
          <p:grpSpPr>
            <a:xfrm>
              <a:off x="4428089" y="3161462"/>
              <a:ext cx="1371600" cy="457200"/>
              <a:chOff x="3733800" y="1066800"/>
              <a:chExt cx="1371600" cy="45720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3733800" y="1295400"/>
                <a:ext cx="1371600" cy="228600"/>
              </a:xfrm>
              <a:prstGeom prst="ellipse">
                <a:avLst/>
              </a:prstGeom>
              <a:solidFill>
                <a:srgbClr val="EECB4C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lay 30"/>
              <p:cNvSpPr/>
              <p:nvPr/>
            </p:nvSpPr>
            <p:spPr>
              <a:xfrm rot="16200000">
                <a:off x="4296612" y="845990"/>
                <a:ext cx="266251" cy="707871"/>
              </a:xfrm>
              <a:prstGeom prst="flowChartDelay">
                <a:avLst/>
              </a:prstGeom>
              <a:solidFill>
                <a:srgbClr val="EECB4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Moon 31"/>
              <p:cNvSpPr/>
              <p:nvPr/>
            </p:nvSpPr>
            <p:spPr>
              <a:xfrm rot="5400000" flipH="1" flipV="1">
                <a:off x="4394917" y="974943"/>
                <a:ext cx="102592" cy="797296"/>
              </a:xfrm>
              <a:prstGeom prst="moon">
                <a:avLst>
                  <a:gd name="adj" fmla="val 87500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5758299" y="3163287"/>
              <a:ext cx="1046399" cy="2703018"/>
              <a:chOff x="685800" y="1219200"/>
              <a:chExt cx="1752600" cy="4515440"/>
            </a:xfrm>
          </p:grpSpPr>
          <p:sp>
            <p:nvSpPr>
              <p:cNvPr id="47" name="Oval 46"/>
              <p:cNvSpPr/>
              <p:nvPr/>
            </p:nvSpPr>
            <p:spPr>
              <a:xfrm rot="4050661">
                <a:off x="1570387" y="5270483"/>
                <a:ext cx="358433" cy="569881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 rot="4050661">
                <a:off x="1084970" y="5293103"/>
                <a:ext cx="334694" cy="532138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eardrop 48"/>
              <p:cNvSpPr/>
              <p:nvPr/>
            </p:nvSpPr>
            <p:spPr>
              <a:xfrm rot="8137994">
                <a:off x="685800" y="1219200"/>
                <a:ext cx="1752600" cy="1890710"/>
              </a:xfrm>
              <a:prstGeom prst="teardrop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Cloud 49"/>
              <p:cNvSpPr/>
              <p:nvPr/>
            </p:nvSpPr>
            <p:spPr>
              <a:xfrm rot="16564297">
                <a:off x="284374" y="2589261"/>
                <a:ext cx="1392510" cy="476602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Cloud 50"/>
              <p:cNvSpPr/>
              <p:nvPr/>
            </p:nvSpPr>
            <p:spPr>
              <a:xfrm rot="16564297">
                <a:off x="1373382" y="2717199"/>
                <a:ext cx="1392510" cy="476602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1892985" y="4045940"/>
                <a:ext cx="361227" cy="60348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782211" y="4035446"/>
                <a:ext cx="361227" cy="60348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rapezoid 53"/>
              <p:cNvSpPr/>
              <p:nvPr/>
            </p:nvSpPr>
            <p:spPr>
              <a:xfrm rot="20029742">
                <a:off x="1575094" y="3141241"/>
                <a:ext cx="500218" cy="1226981"/>
              </a:xfrm>
              <a:prstGeom prst="trapezoid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rapezoid 54"/>
              <p:cNvSpPr/>
              <p:nvPr/>
            </p:nvSpPr>
            <p:spPr>
              <a:xfrm rot="1403006">
                <a:off x="858967" y="3259170"/>
                <a:ext cx="500218" cy="1138645"/>
              </a:xfrm>
              <a:prstGeom prst="trapezoid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rapezoid 55"/>
              <p:cNvSpPr/>
              <p:nvPr/>
            </p:nvSpPr>
            <p:spPr>
              <a:xfrm>
                <a:off x="996649" y="3311260"/>
                <a:ext cx="1038530" cy="2172555"/>
              </a:xfrm>
              <a:prstGeom prst="trapezoi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Chord 56"/>
              <p:cNvSpPr/>
              <p:nvPr/>
            </p:nvSpPr>
            <p:spPr>
              <a:xfrm rot="19522476">
                <a:off x="1202803" y="3247307"/>
                <a:ext cx="314663" cy="532477"/>
              </a:xfrm>
              <a:prstGeom prst="chord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Chord 57"/>
              <p:cNvSpPr/>
              <p:nvPr/>
            </p:nvSpPr>
            <p:spPr>
              <a:xfrm rot="2077524" flipH="1">
                <a:off x="1514361" y="3247307"/>
                <a:ext cx="314663" cy="532477"/>
              </a:xfrm>
              <a:prstGeom prst="chor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9" name="Group 189"/>
              <p:cNvGrpSpPr/>
              <p:nvPr/>
            </p:nvGrpSpPr>
            <p:grpSpPr>
              <a:xfrm>
                <a:off x="908079" y="2995604"/>
                <a:ext cx="1275731" cy="1611841"/>
                <a:chOff x="4561507" y="4365352"/>
                <a:chExt cx="1797526" cy="1425848"/>
              </a:xfrm>
            </p:grpSpPr>
            <p:sp>
              <p:nvSpPr>
                <p:cNvPr id="63" name="Diagonal Stripe 62"/>
                <p:cNvSpPr/>
                <p:nvPr/>
              </p:nvSpPr>
              <p:spPr>
                <a:xfrm flipH="1">
                  <a:off x="5562600" y="5029200"/>
                  <a:ext cx="152400" cy="762000"/>
                </a:xfrm>
                <a:prstGeom prst="diagStrip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4" name="Diagonal Stripe 63"/>
                <p:cNvSpPr/>
                <p:nvPr/>
              </p:nvSpPr>
              <p:spPr>
                <a:xfrm>
                  <a:off x="5410200" y="5029200"/>
                  <a:ext cx="152400" cy="762000"/>
                </a:xfrm>
                <a:prstGeom prst="diagStrip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5" name="Moon 64"/>
                <p:cNvSpPr/>
                <p:nvPr/>
              </p:nvSpPr>
              <p:spPr>
                <a:xfrm rot="18802910">
                  <a:off x="4981392" y="4039919"/>
                  <a:ext cx="392263" cy="1232034"/>
                </a:xfrm>
                <a:prstGeom prst="moon">
                  <a:avLst>
                    <a:gd name="adj" fmla="val 32860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Moon 65"/>
                <p:cNvSpPr/>
                <p:nvPr/>
              </p:nvSpPr>
              <p:spPr>
                <a:xfrm rot="13582152">
                  <a:off x="5506698" y="3960658"/>
                  <a:ext cx="447642" cy="1257029"/>
                </a:xfrm>
                <a:prstGeom prst="moon">
                  <a:avLst>
                    <a:gd name="adj" fmla="val 32860"/>
                  </a:avLst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Flowchart: Collate 66"/>
                <p:cNvSpPr/>
                <p:nvPr/>
              </p:nvSpPr>
              <p:spPr>
                <a:xfrm rot="5400000">
                  <a:off x="5327990" y="4794592"/>
                  <a:ext cx="419100" cy="431117"/>
                </a:xfrm>
                <a:prstGeom prst="flowChartCollat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" name="Rounded Rectangle 67"/>
                <p:cNvSpPr/>
                <p:nvPr/>
              </p:nvSpPr>
              <p:spPr>
                <a:xfrm>
                  <a:off x="5429351" y="4876800"/>
                  <a:ext cx="209450" cy="208974"/>
                </a:xfrm>
                <a:prstGeom prst="round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0" name="Oval 59"/>
              <p:cNvSpPr/>
              <p:nvPr/>
            </p:nvSpPr>
            <p:spPr>
              <a:xfrm>
                <a:off x="996649" y="1742193"/>
                <a:ext cx="1038530" cy="181046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Cloud 60"/>
              <p:cNvSpPr/>
              <p:nvPr/>
            </p:nvSpPr>
            <p:spPr>
              <a:xfrm rot="21227083">
                <a:off x="842616" y="2019350"/>
                <a:ext cx="1292418" cy="513513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Moon 61"/>
              <p:cNvSpPr/>
              <p:nvPr/>
            </p:nvSpPr>
            <p:spPr>
              <a:xfrm rot="5619258">
                <a:off x="1074558" y="1297331"/>
                <a:ext cx="1031094" cy="1548928"/>
              </a:xfrm>
              <a:prstGeom prst="moon">
                <a:avLst>
                  <a:gd name="adj" fmla="val 49526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6757163" y="2533119"/>
              <a:ext cx="1387203" cy="3419863"/>
              <a:chOff x="914400" y="1165412"/>
              <a:chExt cx="1524000" cy="3757108"/>
            </a:xfrm>
          </p:grpSpPr>
          <p:sp>
            <p:nvSpPr>
              <p:cNvPr id="70" name="Rounded Rectangle 69"/>
              <p:cNvSpPr/>
              <p:nvPr/>
            </p:nvSpPr>
            <p:spPr>
              <a:xfrm rot="21154251">
                <a:off x="1905000" y="1981200"/>
                <a:ext cx="228600" cy="609600"/>
              </a:xfrm>
              <a:prstGeom prst="roundRect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ounded Rectangle 70"/>
              <p:cNvSpPr/>
              <p:nvPr/>
            </p:nvSpPr>
            <p:spPr>
              <a:xfrm rot="795701">
                <a:off x="1219200" y="1981200"/>
                <a:ext cx="228600" cy="609600"/>
              </a:xfrm>
              <a:prstGeom prst="roundRect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 rot="19780665">
                <a:off x="1676400" y="4495800"/>
                <a:ext cx="304800" cy="42672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 rot="2700000">
                <a:off x="1153669" y="4467354"/>
                <a:ext cx="304800" cy="42672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2133600" y="3276600"/>
                <a:ext cx="304800" cy="42672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914400" y="3276600"/>
                <a:ext cx="304800" cy="42672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Trapezoid 75"/>
              <p:cNvSpPr/>
              <p:nvPr/>
            </p:nvSpPr>
            <p:spPr>
              <a:xfrm>
                <a:off x="1143000" y="2748602"/>
                <a:ext cx="1066800" cy="1442398"/>
              </a:xfrm>
              <a:prstGeom prst="trapezoid">
                <a:avLst>
                  <a:gd name="adj" fmla="val 16987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rapezoid 76"/>
              <p:cNvSpPr/>
              <p:nvPr/>
            </p:nvSpPr>
            <p:spPr>
              <a:xfrm>
                <a:off x="1600200" y="3581400"/>
                <a:ext cx="457200" cy="1143000"/>
              </a:xfrm>
              <a:prstGeom prst="trapezoid">
                <a:avLst>
                  <a:gd name="adj" fmla="val 14216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Trapezoid 77"/>
              <p:cNvSpPr/>
              <p:nvPr/>
            </p:nvSpPr>
            <p:spPr>
              <a:xfrm rot="795413">
                <a:off x="1191764" y="3542392"/>
                <a:ext cx="457200" cy="1143000"/>
              </a:xfrm>
              <a:prstGeom prst="trapezoid">
                <a:avLst>
                  <a:gd name="adj" fmla="val 14216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rapezoid 78"/>
              <p:cNvSpPr/>
              <p:nvPr/>
            </p:nvSpPr>
            <p:spPr>
              <a:xfrm rot="1714014">
                <a:off x="1080688" y="2489783"/>
                <a:ext cx="505905" cy="1143000"/>
              </a:xfrm>
              <a:prstGeom prst="trapezoid">
                <a:avLst>
                  <a:gd name="adj" fmla="val 1877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Trapezoid 79"/>
              <p:cNvSpPr/>
              <p:nvPr/>
            </p:nvSpPr>
            <p:spPr>
              <a:xfrm rot="20009071">
                <a:off x="1772854" y="2489660"/>
                <a:ext cx="505905" cy="1143000"/>
              </a:xfrm>
              <a:prstGeom prst="trapezoid">
                <a:avLst>
                  <a:gd name="adj" fmla="val 1877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Trapezoid 80"/>
              <p:cNvSpPr/>
              <p:nvPr/>
            </p:nvSpPr>
            <p:spPr>
              <a:xfrm>
                <a:off x="1219200" y="2590800"/>
                <a:ext cx="914400" cy="1143000"/>
              </a:xfrm>
              <a:prstGeom prst="trapezoi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Trapezoid 81"/>
              <p:cNvSpPr/>
              <p:nvPr/>
            </p:nvSpPr>
            <p:spPr>
              <a:xfrm rot="632785">
                <a:off x="1232236" y="2652146"/>
                <a:ext cx="316377" cy="1165531"/>
              </a:xfrm>
              <a:prstGeom prst="trapezoid">
                <a:avLst>
                  <a:gd name="adj" fmla="val 7743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Trapezoid 82"/>
              <p:cNvSpPr/>
              <p:nvPr/>
            </p:nvSpPr>
            <p:spPr>
              <a:xfrm rot="21030941">
                <a:off x="1783951" y="2609632"/>
                <a:ext cx="316377" cy="1211230"/>
              </a:xfrm>
              <a:prstGeom prst="trapezoid">
                <a:avLst>
                  <a:gd name="adj" fmla="val 7743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4" name="Group 290"/>
              <p:cNvGrpSpPr/>
              <p:nvPr/>
            </p:nvGrpSpPr>
            <p:grpSpPr>
              <a:xfrm>
                <a:off x="1371600" y="2590800"/>
                <a:ext cx="641825" cy="533400"/>
                <a:chOff x="3864471" y="1752599"/>
                <a:chExt cx="848344" cy="705031"/>
              </a:xfrm>
            </p:grpSpPr>
            <p:sp>
              <p:nvSpPr>
                <p:cNvPr id="92" name="Isosceles Triangle 91"/>
                <p:cNvSpPr/>
                <p:nvPr/>
              </p:nvSpPr>
              <p:spPr>
                <a:xfrm rot="5400000">
                  <a:off x="4065250" y="1802149"/>
                  <a:ext cx="396404" cy="297303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Isosceles Triangle 92"/>
                <p:cNvSpPr/>
                <p:nvPr/>
              </p:nvSpPr>
              <p:spPr>
                <a:xfrm rot="16399489">
                  <a:off x="4225146" y="1810437"/>
                  <a:ext cx="396404" cy="297303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Trapezoid 93"/>
                <p:cNvSpPr/>
                <p:nvPr/>
              </p:nvSpPr>
              <p:spPr>
                <a:xfrm rot="21110260">
                  <a:off x="4315486" y="2020475"/>
                  <a:ext cx="175237" cy="437155"/>
                </a:xfrm>
                <a:prstGeom prst="trapezoid">
                  <a:avLst>
                    <a:gd name="adj" fmla="val 22368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Trapezoid 94"/>
                <p:cNvSpPr/>
                <p:nvPr/>
              </p:nvSpPr>
              <p:spPr>
                <a:xfrm rot="929944">
                  <a:off x="4170023" y="1966266"/>
                  <a:ext cx="175237" cy="437155"/>
                </a:xfrm>
                <a:prstGeom prst="trapezoid">
                  <a:avLst>
                    <a:gd name="adj" fmla="val 22368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Trapezoid 95"/>
                <p:cNvSpPr/>
                <p:nvPr/>
              </p:nvSpPr>
              <p:spPr>
                <a:xfrm rot="15405854">
                  <a:off x="4547583" y="1764947"/>
                  <a:ext cx="125035" cy="205428"/>
                </a:xfrm>
                <a:prstGeom prst="trapezoid">
                  <a:avLst>
                    <a:gd name="adj" fmla="val 22368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Trapezoid 96"/>
                <p:cNvSpPr/>
                <p:nvPr/>
              </p:nvSpPr>
              <p:spPr>
                <a:xfrm rot="6200046">
                  <a:off x="3992927" y="1668211"/>
                  <a:ext cx="141818" cy="398729"/>
                </a:xfrm>
                <a:prstGeom prst="trapezoid">
                  <a:avLst>
                    <a:gd name="adj" fmla="val 22368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5" name="Rounded Rectangle 84"/>
              <p:cNvSpPr/>
              <p:nvPr/>
            </p:nvSpPr>
            <p:spPr>
              <a:xfrm>
                <a:off x="1524000" y="3810000"/>
                <a:ext cx="304800" cy="15240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ounded Rectangle 85"/>
              <p:cNvSpPr/>
              <p:nvPr/>
            </p:nvSpPr>
            <p:spPr>
              <a:xfrm>
                <a:off x="2057400" y="3657600"/>
                <a:ext cx="76200" cy="38100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ounded Rectangle 86"/>
              <p:cNvSpPr/>
              <p:nvPr/>
            </p:nvSpPr>
            <p:spPr>
              <a:xfrm>
                <a:off x="1219200" y="3657600"/>
                <a:ext cx="45719" cy="304800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1295400" y="1676400"/>
                <a:ext cx="762000" cy="1066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9" name="Group 88"/>
              <p:cNvGrpSpPr/>
              <p:nvPr/>
            </p:nvGrpSpPr>
            <p:grpSpPr>
              <a:xfrm>
                <a:off x="1268506" y="1165412"/>
                <a:ext cx="838200" cy="838200"/>
                <a:chOff x="2362200" y="2209800"/>
                <a:chExt cx="1828800" cy="1600200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90" name="Oval 89"/>
                <p:cNvSpPr/>
                <p:nvPr/>
              </p:nvSpPr>
              <p:spPr>
                <a:xfrm>
                  <a:off x="2362200" y="3429000"/>
                  <a:ext cx="1828800" cy="3810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Flowchart: Magnetic Disk 90"/>
                <p:cNvSpPr/>
                <p:nvPr/>
              </p:nvSpPr>
              <p:spPr>
                <a:xfrm>
                  <a:off x="2667000" y="2209800"/>
                  <a:ext cx="1219200" cy="1447800"/>
                </a:xfrm>
                <a:prstGeom prst="flowChartMagneticDisk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98" name="Group 428"/>
            <p:cNvGrpSpPr/>
            <p:nvPr/>
          </p:nvGrpSpPr>
          <p:grpSpPr>
            <a:xfrm>
              <a:off x="7558779" y="3884306"/>
              <a:ext cx="1050806" cy="2057400"/>
              <a:chOff x="3352800" y="304800"/>
              <a:chExt cx="1676400" cy="3282266"/>
            </a:xfrm>
          </p:grpSpPr>
          <p:sp>
            <p:nvSpPr>
              <p:cNvPr id="99" name="Teardrop 98"/>
              <p:cNvSpPr/>
              <p:nvPr/>
            </p:nvSpPr>
            <p:spPr>
              <a:xfrm rot="8137994">
                <a:off x="3476978" y="304800"/>
                <a:ext cx="1428044" cy="1379575"/>
              </a:xfrm>
              <a:prstGeom prst="teardrop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0" name="Group 101"/>
              <p:cNvGrpSpPr/>
              <p:nvPr/>
            </p:nvGrpSpPr>
            <p:grpSpPr>
              <a:xfrm>
                <a:off x="3352800" y="546814"/>
                <a:ext cx="1676400" cy="3040252"/>
                <a:chOff x="3352800" y="546814"/>
                <a:chExt cx="1676400" cy="3040252"/>
              </a:xfrm>
            </p:grpSpPr>
            <p:sp>
              <p:nvSpPr>
                <p:cNvPr id="101" name="Oval 100"/>
                <p:cNvSpPr/>
                <p:nvPr/>
              </p:nvSpPr>
              <p:spPr>
                <a:xfrm>
                  <a:off x="3352800" y="1484490"/>
                  <a:ext cx="1676400" cy="931333"/>
                </a:xfrm>
                <a:prstGeom prst="ellipse">
                  <a:avLst/>
                </a:prstGeom>
                <a:solidFill>
                  <a:srgbClr val="CBB56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Oval 101"/>
                <p:cNvSpPr/>
                <p:nvPr/>
              </p:nvSpPr>
              <p:spPr>
                <a:xfrm rot="4050661">
                  <a:off x="3806323" y="3198867"/>
                  <a:ext cx="279734" cy="496661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Oval 102"/>
                <p:cNvSpPr/>
                <p:nvPr/>
              </p:nvSpPr>
              <p:spPr>
                <a:xfrm rot="4050661">
                  <a:off x="4116767" y="3198868"/>
                  <a:ext cx="279734" cy="496661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Oval 103"/>
                <p:cNvSpPr/>
                <p:nvPr/>
              </p:nvSpPr>
              <p:spPr>
                <a:xfrm>
                  <a:off x="4460610" y="2367360"/>
                  <a:ext cx="294333" cy="440341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104"/>
                <p:cNvSpPr/>
                <p:nvPr/>
              </p:nvSpPr>
              <p:spPr>
                <a:xfrm>
                  <a:off x="3555534" y="2359702"/>
                  <a:ext cx="294333" cy="440341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Trapezoid 105"/>
                <p:cNvSpPr/>
                <p:nvPr/>
              </p:nvSpPr>
              <p:spPr>
                <a:xfrm rot="20029742">
                  <a:off x="4201587" y="1707237"/>
                  <a:ext cx="407585" cy="895278"/>
                </a:xfrm>
                <a:prstGeom prst="trapezoid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Trapezoid 106"/>
                <p:cNvSpPr/>
                <p:nvPr/>
              </p:nvSpPr>
              <p:spPr>
                <a:xfrm rot="1403006">
                  <a:off x="3618077" y="1793284"/>
                  <a:ext cx="407585" cy="830824"/>
                </a:xfrm>
                <a:prstGeom prst="trapezoid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Trapezoid 107"/>
                <p:cNvSpPr/>
                <p:nvPr/>
              </p:nvSpPr>
              <p:spPr>
                <a:xfrm>
                  <a:off x="3730262" y="1831293"/>
                  <a:ext cx="846209" cy="1585226"/>
                </a:xfrm>
                <a:prstGeom prst="trapezoid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Chord 108"/>
                <p:cNvSpPr/>
                <p:nvPr/>
              </p:nvSpPr>
              <p:spPr>
                <a:xfrm rot="19522476">
                  <a:off x="3898240" y="1784628"/>
                  <a:ext cx="256392" cy="388527"/>
                </a:xfrm>
                <a:prstGeom prst="chord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Chord 109"/>
                <p:cNvSpPr/>
                <p:nvPr/>
              </p:nvSpPr>
              <p:spPr>
                <a:xfrm rot="2077524" flipH="1">
                  <a:off x="4152102" y="1784628"/>
                  <a:ext cx="256392" cy="388527"/>
                </a:xfrm>
                <a:prstGeom prst="chord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1" name="Group 143"/>
                <p:cNvGrpSpPr/>
                <p:nvPr/>
              </p:nvGrpSpPr>
              <p:grpSpPr>
                <a:xfrm>
                  <a:off x="3899504" y="2888110"/>
                  <a:ext cx="169242" cy="176136"/>
                  <a:chOff x="1524000" y="2401957"/>
                  <a:chExt cx="314739" cy="341243"/>
                </a:xfrm>
              </p:grpSpPr>
              <p:sp>
                <p:nvSpPr>
                  <p:cNvPr id="162" name="Oval 161"/>
                  <p:cNvSpPr/>
                  <p:nvPr/>
                </p:nvSpPr>
                <p:spPr>
                  <a:xfrm>
                    <a:off x="1524000" y="2438400"/>
                    <a:ext cx="152400" cy="152400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3" name="Oval 162"/>
                  <p:cNvSpPr/>
                  <p:nvPr/>
                </p:nvSpPr>
                <p:spPr>
                  <a:xfrm>
                    <a:off x="1686339" y="2401957"/>
                    <a:ext cx="152400" cy="152400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4" name="Oval 163"/>
                  <p:cNvSpPr/>
                  <p:nvPr/>
                </p:nvSpPr>
                <p:spPr>
                  <a:xfrm>
                    <a:off x="1676400" y="2590800"/>
                    <a:ext cx="152400" cy="152400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5" name="Oval 164"/>
                  <p:cNvSpPr/>
                  <p:nvPr/>
                </p:nvSpPr>
                <p:spPr>
                  <a:xfrm>
                    <a:off x="1600200" y="2514600"/>
                    <a:ext cx="145774" cy="53009"/>
                  </a:xfrm>
                  <a:prstGeom prst="ellipse">
                    <a:avLst/>
                  </a:prstGeom>
                  <a:solidFill>
                    <a:srgbClr val="92D050"/>
                  </a:solidFill>
                  <a:ln>
                    <a:solidFill>
                      <a:schemeClr val="accent3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2" name="Group 148"/>
                <p:cNvGrpSpPr/>
                <p:nvPr/>
              </p:nvGrpSpPr>
              <p:grpSpPr>
                <a:xfrm>
                  <a:off x="4068745" y="2535838"/>
                  <a:ext cx="169242" cy="176136"/>
                  <a:chOff x="1524000" y="2401957"/>
                  <a:chExt cx="314739" cy="341243"/>
                </a:xfrm>
              </p:grpSpPr>
              <p:sp>
                <p:nvSpPr>
                  <p:cNvPr id="158" name="Oval 157"/>
                  <p:cNvSpPr/>
                  <p:nvPr/>
                </p:nvSpPr>
                <p:spPr>
                  <a:xfrm>
                    <a:off x="1524000" y="2438400"/>
                    <a:ext cx="152400" cy="152400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9" name="Oval 158"/>
                  <p:cNvSpPr/>
                  <p:nvPr/>
                </p:nvSpPr>
                <p:spPr>
                  <a:xfrm>
                    <a:off x="1686339" y="2401957"/>
                    <a:ext cx="152400" cy="152400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0" name="Oval 159"/>
                  <p:cNvSpPr/>
                  <p:nvPr/>
                </p:nvSpPr>
                <p:spPr>
                  <a:xfrm>
                    <a:off x="1676400" y="2590800"/>
                    <a:ext cx="152400" cy="152400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1" name="Oval 160"/>
                  <p:cNvSpPr/>
                  <p:nvPr/>
                </p:nvSpPr>
                <p:spPr>
                  <a:xfrm>
                    <a:off x="1600200" y="2514600"/>
                    <a:ext cx="145774" cy="53009"/>
                  </a:xfrm>
                  <a:prstGeom prst="ellipse">
                    <a:avLst/>
                  </a:prstGeom>
                  <a:solidFill>
                    <a:srgbClr val="92D050"/>
                  </a:solidFill>
                  <a:ln>
                    <a:solidFill>
                      <a:schemeClr val="accent3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3" name="Group 153"/>
                <p:cNvGrpSpPr/>
                <p:nvPr/>
              </p:nvGrpSpPr>
              <p:grpSpPr>
                <a:xfrm>
                  <a:off x="4237987" y="2976179"/>
                  <a:ext cx="169242" cy="176136"/>
                  <a:chOff x="1524000" y="2401957"/>
                  <a:chExt cx="314739" cy="341243"/>
                </a:xfrm>
              </p:grpSpPr>
              <p:sp>
                <p:nvSpPr>
                  <p:cNvPr id="154" name="Oval 153"/>
                  <p:cNvSpPr/>
                  <p:nvPr/>
                </p:nvSpPr>
                <p:spPr>
                  <a:xfrm>
                    <a:off x="1524000" y="2438400"/>
                    <a:ext cx="152400" cy="152400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5" name="Oval 154"/>
                  <p:cNvSpPr/>
                  <p:nvPr/>
                </p:nvSpPr>
                <p:spPr>
                  <a:xfrm>
                    <a:off x="1686339" y="2401957"/>
                    <a:ext cx="152400" cy="152400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Oval 155"/>
                  <p:cNvSpPr/>
                  <p:nvPr/>
                </p:nvSpPr>
                <p:spPr>
                  <a:xfrm>
                    <a:off x="1676400" y="2590800"/>
                    <a:ext cx="152400" cy="152400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7" name="Oval 156"/>
                  <p:cNvSpPr/>
                  <p:nvPr/>
                </p:nvSpPr>
                <p:spPr>
                  <a:xfrm>
                    <a:off x="1600200" y="2514600"/>
                    <a:ext cx="145774" cy="53009"/>
                  </a:xfrm>
                  <a:prstGeom prst="ellipse">
                    <a:avLst/>
                  </a:prstGeom>
                  <a:solidFill>
                    <a:srgbClr val="92D050"/>
                  </a:solidFill>
                  <a:ln>
                    <a:solidFill>
                      <a:schemeClr val="accent3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4" name="Group 158"/>
                <p:cNvGrpSpPr/>
                <p:nvPr/>
              </p:nvGrpSpPr>
              <p:grpSpPr>
                <a:xfrm>
                  <a:off x="3645641" y="2271634"/>
                  <a:ext cx="169242" cy="176136"/>
                  <a:chOff x="1524000" y="2401957"/>
                  <a:chExt cx="314739" cy="341243"/>
                </a:xfrm>
              </p:grpSpPr>
              <p:sp>
                <p:nvSpPr>
                  <p:cNvPr id="150" name="Oval 149"/>
                  <p:cNvSpPr/>
                  <p:nvPr/>
                </p:nvSpPr>
                <p:spPr>
                  <a:xfrm>
                    <a:off x="1524000" y="2438400"/>
                    <a:ext cx="152400" cy="152400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1" name="Oval 150"/>
                  <p:cNvSpPr/>
                  <p:nvPr/>
                </p:nvSpPr>
                <p:spPr>
                  <a:xfrm>
                    <a:off x="1686339" y="2401957"/>
                    <a:ext cx="152400" cy="152400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2" name="Oval 151"/>
                  <p:cNvSpPr/>
                  <p:nvPr/>
                </p:nvSpPr>
                <p:spPr>
                  <a:xfrm>
                    <a:off x="1676400" y="2590800"/>
                    <a:ext cx="152400" cy="152400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3" name="Oval 152"/>
                  <p:cNvSpPr/>
                  <p:nvPr/>
                </p:nvSpPr>
                <p:spPr>
                  <a:xfrm>
                    <a:off x="1600200" y="2514600"/>
                    <a:ext cx="145774" cy="53009"/>
                  </a:xfrm>
                  <a:prstGeom prst="ellipse">
                    <a:avLst/>
                  </a:prstGeom>
                  <a:solidFill>
                    <a:srgbClr val="92D050"/>
                  </a:solidFill>
                  <a:ln>
                    <a:solidFill>
                      <a:schemeClr val="accent3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5" name="Group 163"/>
                <p:cNvGrpSpPr/>
                <p:nvPr/>
              </p:nvGrpSpPr>
              <p:grpSpPr>
                <a:xfrm>
                  <a:off x="3984125" y="2183566"/>
                  <a:ext cx="169242" cy="176136"/>
                  <a:chOff x="1524000" y="2401957"/>
                  <a:chExt cx="314739" cy="341243"/>
                </a:xfrm>
              </p:grpSpPr>
              <p:sp>
                <p:nvSpPr>
                  <p:cNvPr id="146" name="Oval 145"/>
                  <p:cNvSpPr/>
                  <p:nvPr/>
                </p:nvSpPr>
                <p:spPr>
                  <a:xfrm>
                    <a:off x="1524000" y="2438400"/>
                    <a:ext cx="152400" cy="152400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Oval 146"/>
                  <p:cNvSpPr/>
                  <p:nvPr/>
                </p:nvSpPr>
                <p:spPr>
                  <a:xfrm>
                    <a:off x="1686339" y="2401957"/>
                    <a:ext cx="152400" cy="152400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8" name="Oval 147"/>
                  <p:cNvSpPr/>
                  <p:nvPr/>
                </p:nvSpPr>
                <p:spPr>
                  <a:xfrm>
                    <a:off x="1676400" y="2590800"/>
                    <a:ext cx="152400" cy="152400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9" name="Oval 148"/>
                  <p:cNvSpPr/>
                  <p:nvPr/>
                </p:nvSpPr>
                <p:spPr>
                  <a:xfrm>
                    <a:off x="1600200" y="2514600"/>
                    <a:ext cx="145774" cy="53009"/>
                  </a:xfrm>
                  <a:prstGeom prst="ellipse">
                    <a:avLst/>
                  </a:prstGeom>
                  <a:solidFill>
                    <a:srgbClr val="92D050"/>
                  </a:solidFill>
                  <a:ln>
                    <a:solidFill>
                      <a:schemeClr val="accent3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6" name="Group 168"/>
                <p:cNvGrpSpPr/>
                <p:nvPr/>
              </p:nvGrpSpPr>
              <p:grpSpPr>
                <a:xfrm>
                  <a:off x="4491850" y="2271634"/>
                  <a:ext cx="169242" cy="176136"/>
                  <a:chOff x="1524000" y="2401957"/>
                  <a:chExt cx="314739" cy="341243"/>
                </a:xfrm>
              </p:grpSpPr>
              <p:sp>
                <p:nvSpPr>
                  <p:cNvPr id="142" name="Oval 141"/>
                  <p:cNvSpPr/>
                  <p:nvPr/>
                </p:nvSpPr>
                <p:spPr>
                  <a:xfrm>
                    <a:off x="1524000" y="2438400"/>
                    <a:ext cx="152400" cy="152400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Oval 142"/>
                  <p:cNvSpPr/>
                  <p:nvPr/>
                </p:nvSpPr>
                <p:spPr>
                  <a:xfrm>
                    <a:off x="1686339" y="2401957"/>
                    <a:ext cx="152400" cy="152400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Oval 143"/>
                  <p:cNvSpPr/>
                  <p:nvPr/>
                </p:nvSpPr>
                <p:spPr>
                  <a:xfrm>
                    <a:off x="1676400" y="2590800"/>
                    <a:ext cx="152400" cy="152400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Oval 144"/>
                  <p:cNvSpPr/>
                  <p:nvPr/>
                </p:nvSpPr>
                <p:spPr>
                  <a:xfrm>
                    <a:off x="1600200" y="2514600"/>
                    <a:ext cx="145774" cy="53009"/>
                  </a:xfrm>
                  <a:prstGeom prst="ellipse">
                    <a:avLst/>
                  </a:prstGeom>
                  <a:solidFill>
                    <a:srgbClr val="92D050"/>
                  </a:solidFill>
                  <a:ln>
                    <a:solidFill>
                      <a:schemeClr val="accent3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7" name="Group 173"/>
                <p:cNvGrpSpPr/>
                <p:nvPr/>
              </p:nvGrpSpPr>
              <p:grpSpPr>
                <a:xfrm>
                  <a:off x="3814883" y="3152315"/>
                  <a:ext cx="169242" cy="176136"/>
                  <a:chOff x="1524000" y="2401957"/>
                  <a:chExt cx="314739" cy="341243"/>
                </a:xfrm>
              </p:grpSpPr>
              <p:sp>
                <p:nvSpPr>
                  <p:cNvPr id="138" name="Oval 137"/>
                  <p:cNvSpPr/>
                  <p:nvPr/>
                </p:nvSpPr>
                <p:spPr>
                  <a:xfrm>
                    <a:off x="1524000" y="2438400"/>
                    <a:ext cx="152400" cy="152400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9" name="Oval 138"/>
                  <p:cNvSpPr/>
                  <p:nvPr/>
                </p:nvSpPr>
                <p:spPr>
                  <a:xfrm>
                    <a:off x="1686339" y="2401957"/>
                    <a:ext cx="152400" cy="152400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Oval 139"/>
                  <p:cNvSpPr/>
                  <p:nvPr/>
                </p:nvSpPr>
                <p:spPr>
                  <a:xfrm>
                    <a:off x="1676400" y="2590800"/>
                    <a:ext cx="152400" cy="152400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1" name="Oval 140"/>
                  <p:cNvSpPr/>
                  <p:nvPr/>
                </p:nvSpPr>
                <p:spPr>
                  <a:xfrm>
                    <a:off x="1600200" y="2514600"/>
                    <a:ext cx="145774" cy="53009"/>
                  </a:xfrm>
                  <a:prstGeom prst="ellipse">
                    <a:avLst/>
                  </a:prstGeom>
                  <a:solidFill>
                    <a:srgbClr val="92D050"/>
                  </a:solidFill>
                  <a:ln>
                    <a:solidFill>
                      <a:schemeClr val="accent3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8" name="Group 189"/>
                <p:cNvGrpSpPr/>
                <p:nvPr/>
              </p:nvGrpSpPr>
              <p:grpSpPr>
                <a:xfrm>
                  <a:off x="3610787" y="1600971"/>
                  <a:ext cx="1122270" cy="1176096"/>
                  <a:chOff x="4479704" y="4365352"/>
                  <a:chExt cx="1940681" cy="1425848"/>
                </a:xfrm>
              </p:grpSpPr>
              <p:sp>
                <p:nvSpPr>
                  <p:cNvPr id="132" name="Diagonal Stripe 24"/>
                  <p:cNvSpPr/>
                  <p:nvPr/>
                </p:nvSpPr>
                <p:spPr>
                  <a:xfrm flipH="1">
                    <a:off x="5562600" y="5029200"/>
                    <a:ext cx="152400" cy="762000"/>
                  </a:xfrm>
                  <a:prstGeom prst="diagStrip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3" name="Diagonal Stripe 132"/>
                  <p:cNvSpPr/>
                  <p:nvPr/>
                </p:nvSpPr>
                <p:spPr>
                  <a:xfrm>
                    <a:off x="5410200" y="5029200"/>
                    <a:ext cx="152400" cy="762000"/>
                  </a:xfrm>
                  <a:prstGeom prst="diagStrip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4" name="Moon 133"/>
                  <p:cNvSpPr/>
                  <p:nvPr/>
                </p:nvSpPr>
                <p:spPr>
                  <a:xfrm rot="18802910">
                    <a:off x="4899589" y="4052758"/>
                    <a:ext cx="392263" cy="1232034"/>
                  </a:xfrm>
                  <a:prstGeom prst="moon">
                    <a:avLst>
                      <a:gd name="adj" fmla="val 32860"/>
                    </a:avLst>
                  </a:prstGeom>
                  <a:solidFill>
                    <a:schemeClr val="bg2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Moon 134"/>
                  <p:cNvSpPr/>
                  <p:nvPr/>
                </p:nvSpPr>
                <p:spPr>
                  <a:xfrm rot="13582152">
                    <a:off x="5568050" y="3960658"/>
                    <a:ext cx="447642" cy="1257029"/>
                  </a:xfrm>
                  <a:prstGeom prst="moon">
                    <a:avLst>
                      <a:gd name="adj" fmla="val 32860"/>
                    </a:avLst>
                  </a:prstGeom>
                  <a:solidFill>
                    <a:schemeClr val="bg2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Flowchart: Collate 135"/>
                  <p:cNvSpPr/>
                  <p:nvPr/>
                </p:nvSpPr>
                <p:spPr>
                  <a:xfrm rot="5400000">
                    <a:off x="5372100" y="4838700"/>
                    <a:ext cx="419100" cy="342900"/>
                  </a:xfrm>
                  <a:prstGeom prst="flowChartCollat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7" name="Rounded Rectangle 136"/>
                  <p:cNvSpPr/>
                  <p:nvPr/>
                </p:nvSpPr>
                <p:spPr>
                  <a:xfrm>
                    <a:off x="5486400" y="4876800"/>
                    <a:ext cx="152400" cy="228600"/>
                  </a:xfrm>
                  <a:prstGeom prst="roundRect">
                    <a:avLst/>
                  </a:prstGeom>
                  <a:solidFill>
                    <a:schemeClr val="bg2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9" name="Oval 118"/>
                <p:cNvSpPr/>
                <p:nvPr/>
              </p:nvSpPr>
              <p:spPr>
                <a:xfrm>
                  <a:off x="3730262" y="686408"/>
                  <a:ext cx="846209" cy="1321022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20" name="Group 87"/>
                <p:cNvGrpSpPr/>
                <p:nvPr/>
              </p:nvGrpSpPr>
              <p:grpSpPr>
                <a:xfrm rot="20234330">
                  <a:off x="4499624" y="942037"/>
                  <a:ext cx="367983" cy="1282433"/>
                  <a:chOff x="1600200" y="4267200"/>
                  <a:chExt cx="1524000" cy="2362200"/>
                </a:xfrm>
              </p:grpSpPr>
              <p:sp>
                <p:nvSpPr>
                  <p:cNvPr id="129" name="Moon 128"/>
                  <p:cNvSpPr/>
                  <p:nvPr/>
                </p:nvSpPr>
                <p:spPr>
                  <a:xfrm>
                    <a:off x="1600200" y="4267200"/>
                    <a:ext cx="1447800" cy="2362200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CBB56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Moon 129"/>
                  <p:cNvSpPr/>
                  <p:nvPr/>
                </p:nvSpPr>
                <p:spPr>
                  <a:xfrm rot="21043994">
                    <a:off x="1752600" y="4419600"/>
                    <a:ext cx="1371600" cy="1752600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CBB56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1" name="Oval 130"/>
                  <p:cNvSpPr/>
                  <p:nvPr/>
                </p:nvSpPr>
                <p:spPr>
                  <a:xfrm rot="21111790">
                    <a:off x="1985463" y="4586745"/>
                    <a:ext cx="973675" cy="1676732"/>
                  </a:xfrm>
                  <a:prstGeom prst="ellipse">
                    <a:avLst/>
                  </a:prstGeom>
                  <a:solidFill>
                    <a:srgbClr val="CBB56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1" name="Group 92"/>
                <p:cNvGrpSpPr/>
                <p:nvPr/>
              </p:nvGrpSpPr>
              <p:grpSpPr>
                <a:xfrm rot="1365670" flipH="1">
                  <a:off x="3400285" y="946939"/>
                  <a:ext cx="367983" cy="1282433"/>
                  <a:chOff x="1600200" y="4267200"/>
                  <a:chExt cx="1524000" cy="2362200"/>
                </a:xfrm>
              </p:grpSpPr>
              <p:sp>
                <p:nvSpPr>
                  <p:cNvPr id="126" name="Moon 125"/>
                  <p:cNvSpPr/>
                  <p:nvPr/>
                </p:nvSpPr>
                <p:spPr>
                  <a:xfrm>
                    <a:off x="1600200" y="4267200"/>
                    <a:ext cx="1447800" cy="2362200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CBB56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Moon 126"/>
                  <p:cNvSpPr/>
                  <p:nvPr/>
                </p:nvSpPr>
                <p:spPr>
                  <a:xfrm rot="21043994">
                    <a:off x="1752600" y="4419600"/>
                    <a:ext cx="1371600" cy="1752600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CBB56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Oval 127"/>
                  <p:cNvSpPr/>
                  <p:nvPr/>
                </p:nvSpPr>
                <p:spPr>
                  <a:xfrm rot="21111790">
                    <a:off x="1985463" y="4586745"/>
                    <a:ext cx="973675" cy="1676732"/>
                  </a:xfrm>
                  <a:prstGeom prst="ellipse">
                    <a:avLst/>
                  </a:prstGeom>
                  <a:solidFill>
                    <a:srgbClr val="CBB56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22" name="Oval 121"/>
                <p:cNvSpPr/>
                <p:nvPr/>
              </p:nvSpPr>
              <p:spPr>
                <a:xfrm rot="19746120">
                  <a:off x="4569474" y="1776943"/>
                  <a:ext cx="351548" cy="423478"/>
                </a:xfrm>
                <a:prstGeom prst="ellipse">
                  <a:avLst/>
                </a:prstGeom>
                <a:solidFill>
                  <a:srgbClr val="CBB5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22"/>
                <p:cNvSpPr/>
                <p:nvPr/>
              </p:nvSpPr>
              <p:spPr>
                <a:xfrm rot="19746120">
                  <a:off x="3370926" y="1718048"/>
                  <a:ext cx="401876" cy="423478"/>
                </a:xfrm>
                <a:prstGeom prst="ellipse">
                  <a:avLst/>
                </a:prstGeom>
                <a:solidFill>
                  <a:srgbClr val="CBB5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Oval 123"/>
                <p:cNvSpPr/>
                <p:nvPr/>
              </p:nvSpPr>
              <p:spPr>
                <a:xfrm>
                  <a:off x="3733800" y="762000"/>
                  <a:ext cx="762000" cy="457200"/>
                </a:xfrm>
                <a:prstGeom prst="ellipse">
                  <a:avLst/>
                </a:prstGeom>
                <a:solidFill>
                  <a:srgbClr val="CBB56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Moon 23"/>
                <p:cNvSpPr/>
                <p:nvPr/>
              </p:nvSpPr>
              <p:spPr>
                <a:xfrm rot="5619258">
                  <a:off x="3769142" y="360586"/>
                  <a:ext cx="752348" cy="1124804"/>
                </a:xfrm>
                <a:prstGeom prst="moon">
                  <a:avLst>
                    <a:gd name="adj" fmla="val 49526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70" name="Group 169"/>
          <p:cNvGrpSpPr/>
          <p:nvPr/>
        </p:nvGrpSpPr>
        <p:grpSpPr>
          <a:xfrm>
            <a:off x="1587887" y="5091896"/>
            <a:ext cx="1578552" cy="436342"/>
            <a:chOff x="1587887" y="5091896"/>
            <a:chExt cx="1578552" cy="436342"/>
          </a:xfrm>
        </p:grpSpPr>
        <p:sp>
          <p:nvSpPr>
            <p:cNvPr id="3" name="Parallelogram 2"/>
            <p:cNvSpPr/>
            <p:nvPr/>
          </p:nvSpPr>
          <p:spPr>
            <a:xfrm rot="2139996" flipV="1">
              <a:off x="1587887" y="5091896"/>
              <a:ext cx="867602" cy="266360"/>
            </a:xfrm>
            <a:prstGeom prst="parallelogram">
              <a:avLst>
                <a:gd name="adj" fmla="val 4461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Parallelogram 165"/>
            <p:cNvSpPr/>
            <p:nvPr/>
          </p:nvSpPr>
          <p:spPr>
            <a:xfrm rot="19837995">
              <a:off x="2298837" y="5113303"/>
              <a:ext cx="867602" cy="266360"/>
            </a:xfrm>
            <a:prstGeom prst="parallelogram">
              <a:avLst>
                <a:gd name="adj" fmla="val 4461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7" name="Group 293"/>
            <p:cNvGrpSpPr/>
            <p:nvPr/>
          </p:nvGrpSpPr>
          <p:grpSpPr>
            <a:xfrm>
              <a:off x="2055021" y="5147238"/>
              <a:ext cx="609600" cy="381000"/>
              <a:chOff x="5791200" y="2209800"/>
              <a:chExt cx="609600" cy="609600"/>
            </a:xfrm>
          </p:grpSpPr>
          <p:sp>
            <p:nvSpPr>
              <p:cNvPr id="168" name="Isosceles Triangle 167"/>
              <p:cNvSpPr/>
              <p:nvPr/>
            </p:nvSpPr>
            <p:spPr>
              <a:xfrm rot="5400000">
                <a:off x="5715000" y="2286000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Isosceles Triangle 168"/>
              <p:cNvSpPr/>
              <p:nvPr/>
            </p:nvSpPr>
            <p:spPr>
              <a:xfrm rot="16200000">
                <a:off x="5867400" y="2286000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G</a:t>
            </a:r>
            <a:endParaRPr lang="en-US" sz="7200" dirty="0"/>
          </a:p>
        </p:txBody>
      </p:sp>
      <p:sp>
        <p:nvSpPr>
          <p:cNvPr id="46" name="TextBox 45"/>
          <p:cNvSpPr txBox="1"/>
          <p:nvPr/>
        </p:nvSpPr>
        <p:spPr>
          <a:xfrm>
            <a:off x="609600" y="4876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Algernon Sidney Gilbert</a:t>
            </a:r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1239913" y="781127"/>
            <a:ext cx="1842945" cy="4019473"/>
            <a:chOff x="1239913" y="781127"/>
            <a:chExt cx="1842945" cy="4019473"/>
          </a:xfrm>
        </p:grpSpPr>
        <p:sp>
          <p:nvSpPr>
            <p:cNvPr id="4" name="Oval 3"/>
            <p:cNvSpPr/>
            <p:nvPr/>
          </p:nvSpPr>
          <p:spPr>
            <a:xfrm rot="19338880">
              <a:off x="2742370" y="2981758"/>
              <a:ext cx="340488" cy="41595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1933618">
              <a:off x="1239913" y="2981052"/>
              <a:ext cx="340488" cy="41595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19570491">
              <a:off x="2173339" y="4035625"/>
              <a:ext cx="368673" cy="692481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2393332">
              <a:off x="1635509" y="4108119"/>
              <a:ext cx="353589" cy="692481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>
              <a:off x="2039314" y="3251405"/>
              <a:ext cx="670899" cy="1179973"/>
            </a:xfrm>
            <a:prstGeom prst="trapezoid">
              <a:avLst>
                <a:gd name="adj" fmla="val 78"/>
              </a:avLst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263894">
              <a:off x="1602862" y="3200585"/>
              <a:ext cx="602749" cy="1252051"/>
            </a:xfrm>
            <a:prstGeom prst="trapezoid">
              <a:avLst>
                <a:gd name="adj" fmla="val 0"/>
              </a:avLst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 rot="1375821">
              <a:off x="1412735" y="1956176"/>
              <a:ext cx="513869" cy="1240387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 rot="20337671">
              <a:off x="2402517" y="1955749"/>
              <a:ext cx="513869" cy="1269077"/>
            </a:xfrm>
            <a:prstGeom prst="trapezoid">
              <a:avLst>
                <a:gd name="adj" fmla="val 30985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/>
          </p:nvSpPr>
          <p:spPr>
            <a:xfrm>
              <a:off x="1586376" y="2080058"/>
              <a:ext cx="1141931" cy="1268176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endCxn id="14" idx="2"/>
            </p:cNvCxnSpPr>
            <p:nvPr/>
          </p:nvCxnSpPr>
          <p:spPr>
            <a:xfrm flipH="1">
              <a:off x="2157342" y="2361074"/>
              <a:ext cx="34262" cy="9871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 rot="15873315">
              <a:off x="1909758" y="3178399"/>
              <a:ext cx="442208" cy="822241"/>
            </a:xfrm>
            <a:prstGeom prst="ellipse">
              <a:avLst/>
            </a:prstGeom>
            <a:solidFill>
              <a:srgbClr val="E6CB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>
              <a:off x="1584136" y="3225718"/>
              <a:ext cx="1195549" cy="140068"/>
            </a:xfrm>
            <a:prstGeom prst="trapezoid">
              <a:avLst>
                <a:gd name="adj" fmla="val 0"/>
              </a:avLst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 Diagonal Corner Rectangle 18"/>
            <p:cNvSpPr/>
            <p:nvPr/>
          </p:nvSpPr>
          <p:spPr>
            <a:xfrm rot="5400000">
              <a:off x="2063343" y="1059623"/>
              <a:ext cx="712896" cy="497775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 Diagonal Corner Rectangle 20"/>
            <p:cNvSpPr/>
            <p:nvPr/>
          </p:nvSpPr>
          <p:spPr>
            <a:xfrm rot="2359803">
              <a:off x="1718289" y="974212"/>
              <a:ext cx="565345" cy="49123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rapezoid 21"/>
            <p:cNvSpPr/>
            <p:nvPr/>
          </p:nvSpPr>
          <p:spPr>
            <a:xfrm rot="10800000">
              <a:off x="1913970" y="2070419"/>
              <a:ext cx="513869" cy="413741"/>
            </a:xfrm>
            <a:prstGeom prst="trapezoid">
              <a:avLst>
                <a:gd name="adj" fmla="val 6210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Diagonal Corner Rectangle 23"/>
            <p:cNvSpPr/>
            <p:nvPr/>
          </p:nvSpPr>
          <p:spPr>
            <a:xfrm rot="3330256">
              <a:off x="1880714" y="866727"/>
              <a:ext cx="607780" cy="43658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844809" y="2094812"/>
              <a:ext cx="144219" cy="1144222"/>
            </a:xfrm>
            <a:prstGeom prst="rect">
              <a:avLst/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333757" y="2090259"/>
              <a:ext cx="144219" cy="1144222"/>
            </a:xfrm>
            <a:prstGeom prst="rect">
              <a:avLst/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709296" y="956769"/>
              <a:ext cx="897111" cy="124005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1832348" y="952062"/>
              <a:ext cx="748180" cy="50703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786918" y="905149"/>
              <a:ext cx="863828" cy="50703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340892" y="4915692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Sejah</a:t>
            </a:r>
            <a:r>
              <a:rPr lang="en-US" dirty="0" smtClean="0"/>
              <a:t> J. Griffin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3518445" y="1132164"/>
            <a:ext cx="1665855" cy="3403396"/>
            <a:chOff x="5383740" y="1273322"/>
            <a:chExt cx="1665855" cy="3403396"/>
          </a:xfrm>
        </p:grpSpPr>
        <p:sp>
          <p:nvSpPr>
            <p:cNvPr id="28" name="Cloud 27"/>
            <p:cNvSpPr/>
            <p:nvPr/>
          </p:nvSpPr>
          <p:spPr>
            <a:xfrm>
              <a:off x="5582603" y="1400118"/>
              <a:ext cx="1109003" cy="957776"/>
            </a:xfrm>
            <a:prstGeom prst="cloud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 rot="19338880">
              <a:off x="6716173" y="3173166"/>
              <a:ext cx="277889" cy="37422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 rot="1933618">
              <a:off x="5383740" y="3174306"/>
              <a:ext cx="277889" cy="37422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 rot="3417779">
              <a:off x="6211664" y="4199016"/>
              <a:ext cx="253983" cy="623012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 rot="3713177">
              <a:off x="5737448" y="4238221"/>
              <a:ext cx="253983" cy="623012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34"/>
            <p:cNvSpPr/>
            <p:nvPr/>
          </p:nvSpPr>
          <p:spPr>
            <a:xfrm>
              <a:off x="6054912" y="3468793"/>
              <a:ext cx="547551" cy="1061599"/>
            </a:xfrm>
            <a:prstGeom prst="trapezoid">
              <a:avLst>
                <a:gd name="adj" fmla="val 7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rapezoid 35"/>
            <p:cNvSpPr/>
            <p:nvPr/>
          </p:nvSpPr>
          <p:spPr>
            <a:xfrm rot="263894">
              <a:off x="5698704" y="3423070"/>
              <a:ext cx="491931" cy="1126446"/>
            </a:xfrm>
            <a:prstGeom prst="trapezoid">
              <a:avLst>
                <a:gd name="adj" fmla="val 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rapezoid 36"/>
            <p:cNvSpPr/>
            <p:nvPr/>
          </p:nvSpPr>
          <p:spPr>
            <a:xfrm rot="1375821">
              <a:off x="5498576" y="2403731"/>
              <a:ext cx="419392" cy="999893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rapezoid 37"/>
            <p:cNvSpPr/>
            <p:nvPr/>
          </p:nvSpPr>
          <p:spPr>
            <a:xfrm rot="20337671">
              <a:off x="6400563" y="2423963"/>
              <a:ext cx="419392" cy="938892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38"/>
            <p:cNvSpPr/>
            <p:nvPr/>
          </p:nvSpPr>
          <p:spPr>
            <a:xfrm>
              <a:off x="5722208" y="2414955"/>
              <a:ext cx="895024" cy="1140953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834650" y="1776635"/>
              <a:ext cx="554502" cy="86360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>
              <a:endCxn id="39" idx="2"/>
            </p:cNvCxnSpPr>
            <p:nvPr/>
          </p:nvCxnSpPr>
          <p:spPr>
            <a:xfrm flipH="1">
              <a:off x="6169720" y="2667779"/>
              <a:ext cx="9486" cy="88812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 rot="15873315">
              <a:off x="6007811" y="3437382"/>
              <a:ext cx="243623" cy="67106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rapezoid 2"/>
            <p:cNvSpPr/>
            <p:nvPr/>
          </p:nvSpPr>
          <p:spPr>
            <a:xfrm>
              <a:off x="5656235" y="2786032"/>
              <a:ext cx="1035371" cy="1171530"/>
            </a:xfrm>
            <a:prstGeom prst="trapezoid">
              <a:avLst>
                <a:gd name="adj" fmla="val 17575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53"/>
            <p:cNvSpPr/>
            <p:nvPr/>
          </p:nvSpPr>
          <p:spPr>
            <a:xfrm>
              <a:off x="5919962" y="2940087"/>
              <a:ext cx="555240" cy="405482"/>
            </a:xfrm>
            <a:prstGeom prst="trapezoid">
              <a:avLst>
                <a:gd name="adj" fmla="val 17575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834650" y="2414955"/>
              <a:ext cx="173630" cy="37107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312442" y="2420055"/>
              <a:ext cx="173630" cy="37107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lowchart: Manual Input 40"/>
            <p:cNvSpPr/>
            <p:nvPr/>
          </p:nvSpPr>
          <p:spPr>
            <a:xfrm rot="7269359" flipV="1">
              <a:off x="6144455" y="2431564"/>
              <a:ext cx="407371" cy="154521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lowchart: Manual Input 41"/>
            <p:cNvSpPr/>
            <p:nvPr/>
          </p:nvSpPr>
          <p:spPr>
            <a:xfrm rot="14330641" flipH="1" flipV="1">
              <a:off x="5771662" y="2431564"/>
              <a:ext cx="407371" cy="154521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784240" y="1400118"/>
              <a:ext cx="732174" cy="11156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8" name="Group 57"/>
            <p:cNvGrpSpPr/>
            <p:nvPr/>
          </p:nvGrpSpPr>
          <p:grpSpPr>
            <a:xfrm rot="1084740">
              <a:off x="6569248" y="3238594"/>
              <a:ext cx="480347" cy="718885"/>
              <a:chOff x="3834521" y="2506833"/>
              <a:chExt cx="974633" cy="1493892"/>
            </a:xfrm>
          </p:grpSpPr>
          <p:grpSp>
            <p:nvGrpSpPr>
              <p:cNvPr id="25" name="Group 24"/>
              <p:cNvGrpSpPr/>
              <p:nvPr/>
            </p:nvGrpSpPr>
            <p:grpSpPr>
              <a:xfrm rot="507196">
                <a:off x="3901520" y="2506833"/>
                <a:ext cx="838200" cy="1493892"/>
                <a:chOff x="3886199" y="2505701"/>
                <a:chExt cx="838200" cy="1493892"/>
              </a:xfrm>
            </p:grpSpPr>
            <p:sp>
              <p:nvSpPr>
                <p:cNvPr id="17" name="Block Arc 16"/>
                <p:cNvSpPr/>
                <p:nvPr/>
              </p:nvSpPr>
              <p:spPr>
                <a:xfrm>
                  <a:off x="3886199" y="2519311"/>
                  <a:ext cx="838200" cy="1480282"/>
                </a:xfrm>
                <a:prstGeom prst="blockArc">
                  <a:avLst>
                    <a:gd name="adj1" fmla="val 10227382"/>
                    <a:gd name="adj2" fmla="val 0"/>
                    <a:gd name="adj3" fmla="val 20883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Rounded Rectangle 19"/>
                <p:cNvSpPr/>
                <p:nvPr/>
              </p:nvSpPr>
              <p:spPr>
                <a:xfrm rot="21062916">
                  <a:off x="4084903" y="2505701"/>
                  <a:ext cx="398751" cy="240397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6" name="Rounded Rectangle 55"/>
              <p:cNvSpPr/>
              <p:nvPr/>
            </p:nvSpPr>
            <p:spPr>
              <a:xfrm rot="21570112">
                <a:off x="3834521" y="3234159"/>
                <a:ext cx="251414" cy="188357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 rot="21570112">
                <a:off x="4550285" y="3266034"/>
                <a:ext cx="258869" cy="155961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9" name="Oval 58"/>
            <p:cNvSpPr/>
            <p:nvPr/>
          </p:nvSpPr>
          <p:spPr>
            <a:xfrm rot="19338880">
              <a:off x="6906213" y="3355782"/>
              <a:ext cx="142663" cy="17474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Cloud 59"/>
            <p:cNvSpPr/>
            <p:nvPr/>
          </p:nvSpPr>
          <p:spPr>
            <a:xfrm>
              <a:off x="5958160" y="2124765"/>
              <a:ext cx="433137" cy="125490"/>
            </a:xfrm>
            <a:prstGeom prst="cloud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Cloud 60"/>
            <p:cNvSpPr/>
            <p:nvPr/>
          </p:nvSpPr>
          <p:spPr>
            <a:xfrm rot="14940543">
              <a:off x="5925115" y="1247793"/>
              <a:ext cx="489208" cy="540266"/>
            </a:xfrm>
            <a:prstGeom prst="cloud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6313002" y="5550939"/>
            <a:ext cx="1788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Jesse </a:t>
            </a:r>
            <a:r>
              <a:rPr lang="en-US" dirty="0" err="1" smtClean="0"/>
              <a:t>Gause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 flipH="1">
            <a:off x="6143735" y="899698"/>
            <a:ext cx="1842945" cy="4624781"/>
            <a:chOff x="6143735" y="899698"/>
            <a:chExt cx="1842945" cy="4624781"/>
          </a:xfrm>
        </p:grpSpPr>
        <p:sp>
          <p:nvSpPr>
            <p:cNvPr id="65" name="Oval 64"/>
            <p:cNvSpPr/>
            <p:nvPr/>
          </p:nvSpPr>
          <p:spPr>
            <a:xfrm rot="19338880">
              <a:off x="7646192" y="3402070"/>
              <a:ext cx="340488" cy="48537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 rot="1933618">
              <a:off x="6143735" y="3401247"/>
              <a:ext cx="340488" cy="48537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19570491">
              <a:off x="7077161" y="4631829"/>
              <a:ext cx="368673" cy="808057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 rot="2393332">
              <a:off x="6539331" y="4716422"/>
              <a:ext cx="353589" cy="808057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rapezoid 68"/>
            <p:cNvSpPr/>
            <p:nvPr/>
          </p:nvSpPr>
          <p:spPr>
            <a:xfrm>
              <a:off x="6943136" y="3716722"/>
              <a:ext cx="670899" cy="1376912"/>
            </a:xfrm>
            <a:prstGeom prst="trapezoid">
              <a:avLst>
                <a:gd name="adj" fmla="val 78"/>
              </a:avLst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rapezoid 69"/>
            <p:cNvSpPr/>
            <p:nvPr/>
          </p:nvSpPr>
          <p:spPr>
            <a:xfrm rot="263894">
              <a:off x="6506684" y="3657420"/>
              <a:ext cx="602749" cy="1461020"/>
            </a:xfrm>
            <a:prstGeom prst="trapezoid">
              <a:avLst>
                <a:gd name="adj" fmla="val 0"/>
              </a:avLst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rapezoid 70"/>
            <p:cNvSpPr/>
            <p:nvPr/>
          </p:nvSpPr>
          <p:spPr>
            <a:xfrm rot="1375821">
              <a:off x="6316557" y="2205318"/>
              <a:ext cx="513869" cy="1447409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rapezoid 71"/>
            <p:cNvSpPr/>
            <p:nvPr/>
          </p:nvSpPr>
          <p:spPr>
            <a:xfrm rot="20337671">
              <a:off x="7306339" y="2204820"/>
              <a:ext cx="513869" cy="1480887"/>
            </a:xfrm>
            <a:prstGeom prst="trapezoid">
              <a:avLst>
                <a:gd name="adj" fmla="val 30985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rapezoid 72"/>
            <p:cNvSpPr/>
            <p:nvPr/>
          </p:nvSpPr>
          <p:spPr>
            <a:xfrm>
              <a:off x="6490198" y="2349876"/>
              <a:ext cx="1141931" cy="1479836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flipH="1">
              <a:off x="7047912" y="2651289"/>
              <a:ext cx="34262" cy="115191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/>
            <p:nvPr/>
          </p:nvSpPr>
          <p:spPr>
            <a:xfrm rot="15873315">
              <a:off x="6776678" y="3700147"/>
              <a:ext cx="516013" cy="822241"/>
            </a:xfrm>
            <a:prstGeom prst="ellipse">
              <a:avLst/>
            </a:prstGeom>
            <a:solidFill>
              <a:srgbClr val="99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 Diagonal Corner Rectangle 76"/>
            <p:cNvSpPr/>
            <p:nvPr/>
          </p:nvSpPr>
          <p:spPr>
            <a:xfrm rot="5400000">
              <a:off x="6907673" y="1200669"/>
              <a:ext cx="831879" cy="497775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 Diagonal Corner Rectangle 77"/>
            <p:cNvSpPr/>
            <p:nvPr/>
          </p:nvSpPr>
          <p:spPr>
            <a:xfrm rot="2359803">
              <a:off x="6660951" y="1073343"/>
              <a:ext cx="529527" cy="55088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rapezoid 78"/>
            <p:cNvSpPr/>
            <p:nvPr/>
          </p:nvSpPr>
          <p:spPr>
            <a:xfrm rot="10800000">
              <a:off x="6817792" y="2338628"/>
              <a:ext cx="513869" cy="482795"/>
            </a:xfrm>
            <a:prstGeom prst="trapezoid">
              <a:avLst>
                <a:gd name="adj" fmla="val 6210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 Diagonal Corner Rectangle 79"/>
            <p:cNvSpPr/>
            <p:nvPr/>
          </p:nvSpPr>
          <p:spPr>
            <a:xfrm rot="3330256">
              <a:off x="6734203" y="1036018"/>
              <a:ext cx="709219" cy="43658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6748631" y="2317945"/>
              <a:ext cx="145907" cy="1384341"/>
            </a:xfrm>
            <a:prstGeom prst="rect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7237579" y="2280154"/>
              <a:ext cx="112941" cy="1416819"/>
            </a:xfrm>
            <a:prstGeom prst="rect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6613118" y="1039109"/>
              <a:ext cx="897111" cy="144702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6736170" y="1033616"/>
              <a:ext cx="748180" cy="591664"/>
            </a:xfrm>
            <a:prstGeom prst="ellipse">
              <a:avLst/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6690740" y="978873"/>
              <a:ext cx="863828" cy="591664"/>
            </a:xfrm>
            <a:prstGeom prst="ellipse">
              <a:avLst/>
            </a:prstGeom>
            <a:solidFill>
              <a:srgbClr val="6C2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rapezoid 86"/>
            <p:cNvSpPr/>
            <p:nvPr/>
          </p:nvSpPr>
          <p:spPr>
            <a:xfrm>
              <a:off x="6693550" y="2488744"/>
              <a:ext cx="240745" cy="131855"/>
            </a:xfrm>
            <a:prstGeom prst="trapezoid">
              <a:avLst>
                <a:gd name="adj" fmla="val 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rapezoid 87"/>
            <p:cNvSpPr/>
            <p:nvPr/>
          </p:nvSpPr>
          <p:spPr>
            <a:xfrm>
              <a:off x="7177254" y="2482118"/>
              <a:ext cx="240745" cy="131855"/>
            </a:xfrm>
            <a:prstGeom prst="trapezoid">
              <a:avLst>
                <a:gd name="adj" fmla="val 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rapezoid 75"/>
            <p:cNvSpPr/>
            <p:nvPr/>
          </p:nvSpPr>
          <p:spPr>
            <a:xfrm>
              <a:off x="6487958" y="3686748"/>
              <a:ext cx="1195549" cy="163445"/>
            </a:xfrm>
            <a:prstGeom prst="trapezoid">
              <a:avLst>
                <a:gd name="adj" fmla="val 0"/>
              </a:avLst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0263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G</a:t>
            </a:r>
            <a:endParaRPr lang="en-US" sz="72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914400" y="968571"/>
            <a:ext cx="1683168" cy="4680545"/>
            <a:chOff x="914400" y="968571"/>
            <a:chExt cx="1683168" cy="4680545"/>
          </a:xfrm>
        </p:grpSpPr>
        <p:grpSp>
          <p:nvGrpSpPr>
            <p:cNvPr id="38" name="Group 37"/>
            <p:cNvGrpSpPr/>
            <p:nvPr/>
          </p:nvGrpSpPr>
          <p:grpSpPr>
            <a:xfrm>
              <a:off x="914400" y="968571"/>
              <a:ext cx="1683168" cy="4680545"/>
              <a:chOff x="914400" y="968571"/>
              <a:chExt cx="1683168" cy="4680545"/>
            </a:xfrm>
          </p:grpSpPr>
          <p:sp>
            <p:nvSpPr>
              <p:cNvPr id="34" name="Cloud 33"/>
              <p:cNvSpPr/>
              <p:nvPr/>
            </p:nvSpPr>
            <p:spPr>
              <a:xfrm rot="16975110">
                <a:off x="1765044" y="1079748"/>
                <a:ext cx="776547" cy="862581"/>
              </a:xfrm>
              <a:prstGeom prst="cloud">
                <a:avLst/>
              </a:prstGeom>
              <a:solidFill>
                <a:srgbClr val="E6CB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Cloud 3"/>
              <p:cNvSpPr/>
              <p:nvPr/>
            </p:nvSpPr>
            <p:spPr>
              <a:xfrm rot="4776074">
                <a:off x="1053226" y="1036233"/>
                <a:ext cx="620653" cy="862581"/>
              </a:xfrm>
              <a:prstGeom prst="cloud">
                <a:avLst/>
              </a:prstGeom>
              <a:solidFill>
                <a:srgbClr val="E6CB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 rot="2843460">
                <a:off x="1228169" y="5140508"/>
                <a:ext cx="365887" cy="53777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 rot="19900530">
                <a:off x="1855458" y="5138151"/>
                <a:ext cx="385086" cy="51096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914400" y="3623821"/>
                <a:ext cx="292059" cy="39591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 rot="20689303">
                <a:off x="2305509" y="3631795"/>
                <a:ext cx="292059" cy="39591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rapezoid 8"/>
              <p:cNvSpPr/>
              <p:nvPr/>
            </p:nvSpPr>
            <p:spPr>
              <a:xfrm rot="20480382">
                <a:off x="1793064" y="2291755"/>
                <a:ext cx="692291" cy="1600731"/>
              </a:xfrm>
              <a:prstGeom prst="trapezoid">
                <a:avLst>
                  <a:gd name="adj" fmla="val 17618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Trapezoid 9"/>
              <p:cNvSpPr/>
              <p:nvPr/>
            </p:nvSpPr>
            <p:spPr>
              <a:xfrm rot="952729">
                <a:off x="1035258" y="2261144"/>
                <a:ext cx="692291" cy="1600731"/>
              </a:xfrm>
              <a:prstGeom prst="trapezoid">
                <a:avLst>
                  <a:gd name="adj" fmla="val 17618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Trapezoid 10"/>
              <p:cNvSpPr/>
              <p:nvPr/>
            </p:nvSpPr>
            <p:spPr>
              <a:xfrm>
                <a:off x="1241429" y="2300111"/>
                <a:ext cx="1019006" cy="1689853"/>
              </a:xfrm>
              <a:prstGeom prst="trapezoid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Isosceles Triangle 11"/>
              <p:cNvSpPr/>
              <p:nvPr/>
            </p:nvSpPr>
            <p:spPr>
              <a:xfrm rot="10800000">
                <a:off x="1329853" y="2170485"/>
                <a:ext cx="784230" cy="562602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Parallelogram 12"/>
              <p:cNvSpPr/>
              <p:nvPr/>
            </p:nvSpPr>
            <p:spPr>
              <a:xfrm rot="13719616" flipV="1">
                <a:off x="1207092" y="2512969"/>
                <a:ext cx="705475" cy="279159"/>
              </a:xfrm>
              <a:prstGeom prst="parallelogram">
                <a:avLst>
                  <a:gd name="adj" fmla="val 79860"/>
                </a:avLst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Parallelogram 13"/>
              <p:cNvSpPr/>
              <p:nvPr/>
            </p:nvSpPr>
            <p:spPr>
              <a:xfrm rot="7230004" flipH="1" flipV="1">
                <a:off x="1599010" y="2479468"/>
                <a:ext cx="705475" cy="279159"/>
              </a:xfrm>
              <a:prstGeom prst="parallelogram">
                <a:avLst>
                  <a:gd name="adj" fmla="val 79860"/>
                </a:avLst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157007" y="1219454"/>
                <a:ext cx="1156233" cy="123233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Connector 15"/>
              <p:cNvCxnSpPr>
                <a:endCxn id="11" idx="2"/>
              </p:cNvCxnSpPr>
              <p:nvPr/>
            </p:nvCxnSpPr>
            <p:spPr>
              <a:xfrm>
                <a:off x="1750932" y="2652548"/>
                <a:ext cx="1" cy="133741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rapezoid 20"/>
              <p:cNvSpPr/>
              <p:nvPr/>
            </p:nvSpPr>
            <p:spPr>
              <a:xfrm>
                <a:off x="1188625" y="3879304"/>
                <a:ext cx="692291" cy="1469534"/>
              </a:xfrm>
              <a:prstGeom prst="trapezoid">
                <a:avLst>
                  <a:gd name="adj" fmla="val 17618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Trapezoid 21"/>
              <p:cNvSpPr/>
              <p:nvPr/>
            </p:nvSpPr>
            <p:spPr>
              <a:xfrm rot="21416046">
                <a:off x="1675961" y="3879305"/>
                <a:ext cx="692291" cy="1469533"/>
              </a:xfrm>
              <a:prstGeom prst="trapezoid">
                <a:avLst>
                  <a:gd name="adj" fmla="val 17618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437878" y="3910731"/>
                <a:ext cx="641156" cy="511155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1241429" y="3829751"/>
                <a:ext cx="1019006" cy="160213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335900" y="1598953"/>
                <a:ext cx="317062" cy="30505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1773491" y="1622623"/>
                <a:ext cx="317062" cy="30505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Moon 28"/>
              <p:cNvSpPr/>
              <p:nvPr/>
            </p:nvSpPr>
            <p:spPr>
              <a:xfrm rot="5400000">
                <a:off x="1710003" y="1539940"/>
                <a:ext cx="45719" cy="229816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1726690" y="2933134"/>
                <a:ext cx="117083" cy="11264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1732862" y="3136653"/>
                <a:ext cx="117083" cy="11264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732862" y="3353772"/>
                <a:ext cx="117083" cy="11264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730999" y="3549710"/>
                <a:ext cx="117083" cy="11264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Cloud 34"/>
              <p:cNvSpPr/>
              <p:nvPr/>
            </p:nvSpPr>
            <p:spPr>
              <a:xfrm rot="11402987">
                <a:off x="1383406" y="968571"/>
                <a:ext cx="747772" cy="584921"/>
              </a:xfrm>
              <a:prstGeom prst="cloud">
                <a:avLst/>
              </a:prstGeom>
              <a:solidFill>
                <a:srgbClr val="E6CB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933980" y="1115380"/>
                <a:ext cx="317062" cy="305054"/>
              </a:xfrm>
              <a:prstGeom prst="ellipse">
                <a:avLst/>
              </a:prstGeom>
              <a:solidFill>
                <a:srgbClr val="E6CB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294592" y="1122883"/>
                <a:ext cx="249155" cy="239719"/>
              </a:xfrm>
              <a:prstGeom prst="ellipse">
                <a:avLst/>
              </a:prstGeom>
              <a:solidFill>
                <a:srgbClr val="E6CB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39" name="Picture 2" descr="http://content.mycutegraphics.com/graphics/western/sheriff-badge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49945" y="2703689"/>
              <a:ext cx="360426" cy="381000"/>
            </a:xfrm>
            <a:prstGeom prst="rect">
              <a:avLst/>
            </a:prstGeom>
            <a:noFill/>
          </p:spPr>
        </p:pic>
      </p:grpSp>
      <p:sp>
        <p:nvSpPr>
          <p:cNvPr id="41" name="TextBox 40"/>
          <p:cNvSpPr txBox="1"/>
          <p:nvPr/>
        </p:nvSpPr>
        <p:spPr>
          <a:xfrm>
            <a:off x="586473" y="6027573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Oliver Granger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809167" y="811919"/>
            <a:ext cx="1971811" cy="4521615"/>
            <a:chOff x="3809167" y="811919"/>
            <a:chExt cx="1971811" cy="4521615"/>
          </a:xfrm>
        </p:grpSpPr>
        <p:sp>
          <p:nvSpPr>
            <p:cNvPr id="43" name="Cloud 42"/>
            <p:cNvSpPr/>
            <p:nvPr/>
          </p:nvSpPr>
          <p:spPr>
            <a:xfrm rot="646183">
              <a:off x="4061244" y="963626"/>
              <a:ext cx="1401117" cy="1210056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 rot="19338880">
              <a:off x="5429892" y="3330216"/>
              <a:ext cx="351086" cy="47279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 rot="1933618">
              <a:off x="3809167" y="3349317"/>
              <a:ext cx="351086" cy="47279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 rot="18483247">
              <a:off x="4886798" y="4745307"/>
              <a:ext cx="320883" cy="787115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 rot="3713177">
              <a:off x="4344657" y="4779535"/>
              <a:ext cx="320883" cy="787115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rapezoid 47"/>
            <p:cNvSpPr/>
            <p:nvPr/>
          </p:nvSpPr>
          <p:spPr>
            <a:xfrm>
              <a:off x="4204522" y="3567047"/>
              <a:ext cx="1183431" cy="1587166"/>
            </a:xfrm>
            <a:prstGeom prst="trapezoid">
              <a:avLst>
                <a:gd name="adj" fmla="val 16934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rapezoid 48"/>
            <p:cNvSpPr/>
            <p:nvPr/>
          </p:nvSpPr>
          <p:spPr>
            <a:xfrm rot="1450833">
              <a:off x="3991170" y="2209129"/>
              <a:ext cx="529861" cy="1441572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rapezoid 49"/>
            <p:cNvSpPr/>
            <p:nvPr/>
          </p:nvSpPr>
          <p:spPr>
            <a:xfrm rot="20337671">
              <a:off x="5033824" y="2105884"/>
              <a:ext cx="529861" cy="1518354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rapezoid 50"/>
            <p:cNvSpPr/>
            <p:nvPr/>
          </p:nvSpPr>
          <p:spPr>
            <a:xfrm>
              <a:off x="4237621" y="2245773"/>
              <a:ext cx="1130775" cy="1773960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4379681" y="1439319"/>
              <a:ext cx="700559" cy="109108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lowchart: Manual Input 52"/>
            <p:cNvSpPr/>
            <p:nvPr/>
          </p:nvSpPr>
          <p:spPr>
            <a:xfrm rot="7269359" flipV="1">
              <a:off x="4771089" y="2266757"/>
              <a:ext cx="514673" cy="195222"/>
            </a:xfrm>
            <a:prstGeom prst="flowChartManualInp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lowchart: Manual Input 53"/>
            <p:cNvSpPr/>
            <p:nvPr/>
          </p:nvSpPr>
          <p:spPr>
            <a:xfrm rot="14330641" flipH="1" flipV="1">
              <a:off x="4300101" y="2266757"/>
              <a:ext cx="514673" cy="195222"/>
            </a:xfrm>
            <a:prstGeom prst="flowChartManualInp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4315992" y="963626"/>
              <a:ext cx="925030" cy="140952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 Diagonal Corner Rectangle 55"/>
            <p:cNvSpPr/>
            <p:nvPr/>
          </p:nvSpPr>
          <p:spPr>
            <a:xfrm>
              <a:off x="4249671" y="811919"/>
              <a:ext cx="980915" cy="605028"/>
            </a:xfrm>
            <a:prstGeom prst="round2DiagRect">
              <a:avLst>
                <a:gd name="adj1" fmla="val 46894"/>
                <a:gd name="adj2" fmla="val 5000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flipH="1">
              <a:off x="4789468" y="4206424"/>
              <a:ext cx="13540" cy="95190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Isosceles Triangle 57"/>
            <p:cNvSpPr/>
            <p:nvPr/>
          </p:nvSpPr>
          <p:spPr>
            <a:xfrm rot="10800000">
              <a:off x="4417689" y="2306411"/>
              <a:ext cx="780535" cy="957907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9" name="Group 290"/>
            <p:cNvGrpSpPr/>
            <p:nvPr/>
          </p:nvGrpSpPr>
          <p:grpSpPr>
            <a:xfrm>
              <a:off x="4340767" y="2240984"/>
              <a:ext cx="848344" cy="705031"/>
              <a:chOff x="3864471" y="1752599"/>
              <a:chExt cx="848344" cy="705031"/>
            </a:xfrm>
          </p:grpSpPr>
          <p:sp>
            <p:nvSpPr>
              <p:cNvPr id="60" name="Isosceles Triangle 59"/>
              <p:cNvSpPr/>
              <p:nvPr/>
            </p:nvSpPr>
            <p:spPr>
              <a:xfrm rot="5400000">
                <a:off x="4065250" y="1802149"/>
                <a:ext cx="396404" cy="297303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Isosceles Triangle 60"/>
              <p:cNvSpPr/>
              <p:nvPr/>
            </p:nvSpPr>
            <p:spPr>
              <a:xfrm rot="16399489">
                <a:off x="4225146" y="1810437"/>
                <a:ext cx="396404" cy="297303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rapezoid 61"/>
              <p:cNvSpPr/>
              <p:nvPr/>
            </p:nvSpPr>
            <p:spPr>
              <a:xfrm rot="21110260">
                <a:off x="4315486" y="2020475"/>
                <a:ext cx="175237" cy="437155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rapezoid 62"/>
              <p:cNvSpPr/>
              <p:nvPr/>
            </p:nvSpPr>
            <p:spPr>
              <a:xfrm rot="929944">
                <a:off x="4170023" y="1966266"/>
                <a:ext cx="175237" cy="437155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Trapezoid 63"/>
              <p:cNvSpPr/>
              <p:nvPr/>
            </p:nvSpPr>
            <p:spPr>
              <a:xfrm rot="15405854">
                <a:off x="4547583" y="1764947"/>
                <a:ext cx="125035" cy="205428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rapezoid 64"/>
              <p:cNvSpPr/>
              <p:nvPr/>
            </p:nvSpPr>
            <p:spPr>
              <a:xfrm rot="6200046">
                <a:off x="3992927" y="1668211"/>
                <a:ext cx="141818" cy="398729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Round Diagonal Corner Rectangle 65"/>
            <p:cNvSpPr/>
            <p:nvPr/>
          </p:nvSpPr>
          <p:spPr>
            <a:xfrm rot="19761930">
              <a:off x="4228306" y="1060050"/>
              <a:ext cx="497323" cy="255135"/>
            </a:xfrm>
            <a:prstGeom prst="round2DiagRect">
              <a:avLst>
                <a:gd name="adj1" fmla="val 46894"/>
                <a:gd name="adj2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 Diagonal Corner Rectangle 66"/>
            <p:cNvSpPr/>
            <p:nvPr/>
          </p:nvSpPr>
          <p:spPr>
            <a:xfrm rot="1213506">
              <a:off x="4832916" y="1012988"/>
              <a:ext cx="497323" cy="255135"/>
            </a:xfrm>
            <a:prstGeom prst="round2DiagRect">
              <a:avLst>
                <a:gd name="adj1" fmla="val 46894"/>
                <a:gd name="adj2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3822940" y="5658241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Isaac Garland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78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J</a:t>
            </a:r>
            <a:endParaRPr lang="en-US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56527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Luke S. Johnson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914400" y="1210872"/>
            <a:ext cx="1600200" cy="4204730"/>
            <a:chOff x="914400" y="1210872"/>
            <a:chExt cx="1600200" cy="4204730"/>
          </a:xfrm>
        </p:grpSpPr>
        <p:sp>
          <p:nvSpPr>
            <p:cNvPr id="4" name="Rounded Rectangle 3"/>
            <p:cNvSpPr/>
            <p:nvPr/>
          </p:nvSpPr>
          <p:spPr>
            <a:xfrm>
              <a:off x="1067671" y="1210872"/>
              <a:ext cx="1181075" cy="1352971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2704841" flipH="1">
              <a:off x="1196968" y="5003416"/>
              <a:ext cx="271034" cy="553337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>
              <a:off x="1219200" y="2563843"/>
              <a:ext cx="914400" cy="12954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17610301" flipH="1">
              <a:off x="1815267" y="4991569"/>
              <a:ext cx="218726" cy="553337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914400" y="3577478"/>
              <a:ext cx="320040" cy="5626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194560" y="3577478"/>
              <a:ext cx="320040" cy="5626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Manual Operation 11"/>
            <p:cNvSpPr/>
            <p:nvPr/>
          </p:nvSpPr>
          <p:spPr>
            <a:xfrm rot="9438105" flipH="1">
              <a:off x="1906307" y="2530672"/>
              <a:ext cx="481590" cy="1288263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Manual Operation 12"/>
            <p:cNvSpPr/>
            <p:nvPr/>
          </p:nvSpPr>
          <p:spPr>
            <a:xfrm rot="11918038">
              <a:off x="992111" y="2529231"/>
              <a:ext cx="481590" cy="1348716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Manual Operation 13"/>
            <p:cNvSpPr/>
            <p:nvPr/>
          </p:nvSpPr>
          <p:spPr>
            <a:xfrm rot="10800000">
              <a:off x="1106424" y="3929112"/>
              <a:ext cx="704088" cy="1336208"/>
            </a:xfrm>
            <a:prstGeom prst="flowChartManualOperation">
              <a:avLst/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Manual Operation 14"/>
            <p:cNvSpPr/>
            <p:nvPr/>
          </p:nvSpPr>
          <p:spPr>
            <a:xfrm rot="10800000">
              <a:off x="1554480" y="3929112"/>
              <a:ext cx="704088" cy="1336208"/>
            </a:xfrm>
            <a:prstGeom prst="flowChartManualOperation">
              <a:avLst/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170432" y="3788459"/>
              <a:ext cx="1024128" cy="140653"/>
            </a:xfrm>
            <a:prstGeom prst="roundRect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554480" y="3788459"/>
              <a:ext cx="256032" cy="14065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rapezoid 23"/>
            <p:cNvSpPr/>
            <p:nvPr/>
          </p:nvSpPr>
          <p:spPr>
            <a:xfrm>
              <a:off x="1143000" y="2487643"/>
              <a:ext cx="609600" cy="1295400"/>
            </a:xfrm>
            <a:prstGeom prst="trapezoid">
              <a:avLst>
                <a:gd name="adj" fmla="val 32353"/>
              </a:avLst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rapezoid 24"/>
            <p:cNvSpPr/>
            <p:nvPr/>
          </p:nvSpPr>
          <p:spPr>
            <a:xfrm>
              <a:off x="1600200" y="2487643"/>
              <a:ext cx="609600" cy="1295400"/>
            </a:xfrm>
            <a:prstGeom prst="trapezoid">
              <a:avLst>
                <a:gd name="adj" fmla="val 30882"/>
              </a:avLst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5"/>
            <p:cNvSpPr/>
            <p:nvPr/>
          </p:nvSpPr>
          <p:spPr>
            <a:xfrm>
              <a:off x="1143000" y="1268443"/>
              <a:ext cx="1027176" cy="1447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524000" y="3935443"/>
              <a:ext cx="381000" cy="304800"/>
            </a:xfrm>
            <a:prstGeom prst="ellipse">
              <a:avLst/>
            </a:prstGeom>
            <a:solidFill>
              <a:srgbClr val="4C1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568824" y="3285502"/>
              <a:ext cx="228600" cy="91440"/>
            </a:xfrm>
            <a:prstGeom prst="ellipse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577788" y="3491690"/>
              <a:ext cx="228600" cy="91440"/>
            </a:xfrm>
            <a:prstGeom prst="ellipse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 Diagonal Corner Rectangle 5"/>
            <p:cNvSpPr/>
            <p:nvPr/>
          </p:nvSpPr>
          <p:spPr>
            <a:xfrm>
              <a:off x="1294311" y="1219091"/>
              <a:ext cx="685800" cy="326635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170432" y="1237046"/>
              <a:ext cx="288035" cy="211895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811830" y="1250670"/>
              <a:ext cx="288035" cy="211895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3002115" y="5526239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Lyman E. Johnson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3263544" y="1180089"/>
            <a:ext cx="1326472" cy="3910508"/>
            <a:chOff x="4700356" y="1642830"/>
            <a:chExt cx="1326472" cy="3547741"/>
          </a:xfrm>
        </p:grpSpPr>
        <p:grpSp>
          <p:nvGrpSpPr>
            <p:cNvPr id="22" name="Group 21"/>
            <p:cNvGrpSpPr/>
            <p:nvPr/>
          </p:nvGrpSpPr>
          <p:grpSpPr>
            <a:xfrm>
              <a:off x="4746535" y="1642830"/>
              <a:ext cx="1205630" cy="766670"/>
              <a:chOff x="2818248" y="1170384"/>
              <a:chExt cx="1909500" cy="1217570"/>
            </a:xfrm>
          </p:grpSpPr>
          <p:sp>
            <p:nvSpPr>
              <p:cNvPr id="75" name="Moon 74"/>
              <p:cNvSpPr/>
              <p:nvPr/>
            </p:nvSpPr>
            <p:spPr>
              <a:xfrm rot="4054239">
                <a:off x="3182590" y="1436451"/>
                <a:ext cx="187734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Moon 73"/>
              <p:cNvSpPr/>
              <p:nvPr/>
            </p:nvSpPr>
            <p:spPr>
              <a:xfrm rot="4054239">
                <a:off x="3150244" y="1544200"/>
                <a:ext cx="453485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Moon 66"/>
              <p:cNvSpPr/>
              <p:nvPr/>
            </p:nvSpPr>
            <p:spPr>
              <a:xfrm rot="5400000">
                <a:off x="3567519" y="1343057"/>
                <a:ext cx="656342" cy="130599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Moon 20"/>
              <p:cNvSpPr/>
              <p:nvPr/>
            </p:nvSpPr>
            <p:spPr>
              <a:xfrm>
                <a:off x="3339447" y="1200329"/>
                <a:ext cx="381000" cy="996292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Moon 64"/>
              <p:cNvSpPr/>
              <p:nvPr/>
            </p:nvSpPr>
            <p:spPr>
              <a:xfrm rot="1176997">
                <a:off x="3513801" y="1170384"/>
                <a:ext cx="381000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Moon 65"/>
              <p:cNvSpPr/>
              <p:nvPr/>
            </p:nvSpPr>
            <p:spPr>
              <a:xfrm rot="19664572">
                <a:off x="3051833" y="1386758"/>
                <a:ext cx="420420" cy="100119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Moon 67"/>
              <p:cNvSpPr/>
              <p:nvPr/>
            </p:nvSpPr>
            <p:spPr>
              <a:xfrm rot="4584428">
                <a:off x="4028310" y="1426850"/>
                <a:ext cx="381000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Moon 68"/>
              <p:cNvSpPr/>
              <p:nvPr/>
            </p:nvSpPr>
            <p:spPr>
              <a:xfrm rot="3348030">
                <a:off x="3961354" y="1236701"/>
                <a:ext cx="250733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Moon 69"/>
              <p:cNvSpPr/>
              <p:nvPr/>
            </p:nvSpPr>
            <p:spPr>
              <a:xfrm rot="1176997">
                <a:off x="3731898" y="1358482"/>
                <a:ext cx="297799" cy="774314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Moon 70"/>
              <p:cNvSpPr/>
              <p:nvPr/>
            </p:nvSpPr>
            <p:spPr>
              <a:xfrm rot="7380762">
                <a:off x="3142343" y="1403382"/>
                <a:ext cx="273432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3100456" y="1582398"/>
                <a:ext cx="1390324" cy="658165"/>
              </a:xfrm>
              <a:prstGeom prst="ellipse">
                <a:avLst/>
              </a:prstGeom>
              <a:solidFill>
                <a:srgbClr val="6F53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Oval 57"/>
            <p:cNvSpPr/>
            <p:nvPr/>
          </p:nvSpPr>
          <p:spPr>
            <a:xfrm rot="4050661">
              <a:off x="5382334" y="4750619"/>
              <a:ext cx="363665" cy="51624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4050661">
              <a:off x="4914407" y="4750619"/>
              <a:ext cx="363665" cy="51624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701314" y="3627097"/>
              <a:ext cx="325514" cy="50156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4700356" y="3618375"/>
              <a:ext cx="325514" cy="50156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rapezoid 46"/>
            <p:cNvSpPr/>
            <p:nvPr/>
          </p:nvSpPr>
          <p:spPr>
            <a:xfrm rot="20029742">
              <a:off x="5470857" y="3133463"/>
              <a:ext cx="450764" cy="747529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rapezoid 47"/>
            <p:cNvSpPr/>
            <p:nvPr/>
          </p:nvSpPr>
          <p:spPr>
            <a:xfrm rot="1905609">
              <a:off x="4827964" y="3107294"/>
              <a:ext cx="450764" cy="747529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rapezoid 48"/>
            <p:cNvSpPr/>
            <p:nvPr/>
          </p:nvSpPr>
          <p:spPr>
            <a:xfrm>
              <a:off x="4981113" y="3016499"/>
              <a:ext cx="748684" cy="1003126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Isosceles Triangle 49"/>
            <p:cNvSpPr/>
            <p:nvPr/>
          </p:nvSpPr>
          <p:spPr>
            <a:xfrm rot="10800000">
              <a:off x="5208972" y="2999053"/>
              <a:ext cx="280756" cy="401251"/>
            </a:xfrm>
            <a:prstGeom prst="triangle">
              <a:avLst>
                <a:gd name="adj" fmla="val 46522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" name="Group 84"/>
            <p:cNvGrpSpPr/>
            <p:nvPr/>
          </p:nvGrpSpPr>
          <p:grpSpPr>
            <a:xfrm rot="20814385">
              <a:off x="5090974" y="3003415"/>
              <a:ext cx="703926" cy="632405"/>
              <a:chOff x="4343400" y="1905000"/>
              <a:chExt cx="827320" cy="764627"/>
            </a:xfrm>
          </p:grpSpPr>
          <p:sp>
            <p:nvSpPr>
              <p:cNvPr id="62" name="Double Wave 61"/>
              <p:cNvSpPr/>
              <p:nvPr/>
            </p:nvSpPr>
            <p:spPr>
              <a:xfrm>
                <a:off x="4343400" y="1905000"/>
                <a:ext cx="685800" cy="228600"/>
              </a:xfrm>
              <a:prstGeom prst="doubleWave">
                <a:avLst>
                  <a:gd name="adj1" fmla="val 125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Isosceles Triangle 62"/>
              <p:cNvSpPr/>
              <p:nvPr/>
            </p:nvSpPr>
            <p:spPr>
              <a:xfrm rot="10095459">
                <a:off x="4637320" y="1907627"/>
                <a:ext cx="533400" cy="762000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2" name="Oval 51"/>
            <p:cNvSpPr/>
            <p:nvPr/>
          </p:nvSpPr>
          <p:spPr>
            <a:xfrm>
              <a:off x="4887527" y="1997774"/>
              <a:ext cx="935854" cy="111903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52"/>
            <p:cNvSpPr/>
            <p:nvPr/>
          </p:nvSpPr>
          <p:spPr>
            <a:xfrm>
              <a:off x="4879389" y="3914951"/>
              <a:ext cx="569650" cy="1003126"/>
            </a:xfrm>
            <a:prstGeom prst="trapezoi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53"/>
            <p:cNvSpPr/>
            <p:nvPr/>
          </p:nvSpPr>
          <p:spPr>
            <a:xfrm>
              <a:off x="5355454" y="3919313"/>
              <a:ext cx="516755" cy="1003126"/>
            </a:xfrm>
            <a:prstGeom prst="trapezoi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5090974" y="3949844"/>
              <a:ext cx="561513" cy="471032"/>
            </a:xfrm>
            <a:prstGeom prst="roundRect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981113" y="3819000"/>
              <a:ext cx="748684" cy="200625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265938" y="3845168"/>
              <a:ext cx="183102" cy="19626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 Diagonal Corner Rectangle 75"/>
            <p:cNvSpPr/>
            <p:nvPr/>
          </p:nvSpPr>
          <p:spPr>
            <a:xfrm>
              <a:off x="5010427" y="1981341"/>
              <a:ext cx="685800" cy="326635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6F53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4973864" y="1947273"/>
              <a:ext cx="755933" cy="211895"/>
            </a:xfrm>
            <a:prstGeom prst="ellipse">
              <a:avLst/>
            </a:prstGeom>
            <a:solidFill>
              <a:srgbClr val="6F5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6189981" y="5754462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Johnson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6080787" y="1037728"/>
            <a:ext cx="1987171" cy="4857843"/>
            <a:chOff x="6080787" y="1037728"/>
            <a:chExt cx="1987171" cy="4857843"/>
          </a:xfrm>
        </p:grpSpPr>
        <p:sp>
          <p:nvSpPr>
            <p:cNvPr id="78" name="Oval 77"/>
            <p:cNvSpPr/>
            <p:nvPr/>
          </p:nvSpPr>
          <p:spPr>
            <a:xfrm rot="19338880">
              <a:off x="7700824" y="3942448"/>
              <a:ext cx="367134" cy="44665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 rot="1933618">
              <a:off x="6080787" y="3941690"/>
              <a:ext cx="367134" cy="44665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 rot="19570491">
              <a:off x="7087261" y="5074120"/>
              <a:ext cx="397525" cy="743605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 rot="2393332">
              <a:off x="6507342" y="5151966"/>
              <a:ext cx="381260" cy="743605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rapezoid 81"/>
            <p:cNvSpPr/>
            <p:nvPr/>
          </p:nvSpPr>
          <p:spPr>
            <a:xfrm>
              <a:off x="6942748" y="4232002"/>
              <a:ext cx="723403" cy="1267088"/>
            </a:xfrm>
            <a:prstGeom prst="trapezoid">
              <a:avLst>
                <a:gd name="adj" fmla="val 78"/>
              </a:avLst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rapezoid 82"/>
            <p:cNvSpPr/>
            <p:nvPr/>
          </p:nvSpPr>
          <p:spPr>
            <a:xfrm rot="263894">
              <a:off x="6472140" y="4177430"/>
              <a:ext cx="649919" cy="1344487"/>
            </a:xfrm>
            <a:prstGeom prst="trapezoid">
              <a:avLst>
                <a:gd name="adj" fmla="val 0"/>
              </a:avLst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rapezoid 83"/>
            <p:cNvSpPr/>
            <p:nvPr/>
          </p:nvSpPr>
          <p:spPr>
            <a:xfrm rot="1375821">
              <a:off x="6267134" y="2841149"/>
              <a:ext cx="554084" cy="1331962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rapezoid 84"/>
            <p:cNvSpPr/>
            <p:nvPr/>
          </p:nvSpPr>
          <p:spPr>
            <a:xfrm rot="20337671">
              <a:off x="7334375" y="2840691"/>
              <a:ext cx="554084" cy="1362770"/>
            </a:xfrm>
            <a:prstGeom prst="trapezoid">
              <a:avLst>
                <a:gd name="adj" fmla="val 30985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rapezoid 85"/>
            <p:cNvSpPr/>
            <p:nvPr/>
          </p:nvSpPr>
          <p:spPr>
            <a:xfrm>
              <a:off x="6454364" y="2974177"/>
              <a:ext cx="1231297" cy="1361803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7" name="Straight Connector 86"/>
            <p:cNvCxnSpPr>
              <a:endCxn id="86" idx="2"/>
            </p:cNvCxnSpPr>
            <p:nvPr/>
          </p:nvCxnSpPr>
          <p:spPr>
            <a:xfrm flipH="1">
              <a:off x="7070013" y="3275940"/>
              <a:ext cx="36943" cy="106004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87"/>
            <p:cNvSpPr/>
            <p:nvPr/>
          </p:nvSpPr>
          <p:spPr>
            <a:xfrm rot="15873315">
              <a:off x="6804033" y="4151785"/>
              <a:ext cx="474855" cy="886588"/>
            </a:xfrm>
            <a:prstGeom prst="ellipse">
              <a:avLst/>
            </a:prstGeom>
            <a:solidFill>
              <a:srgbClr val="99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 Diagonal Corner Rectangle 89"/>
            <p:cNvSpPr/>
            <p:nvPr/>
          </p:nvSpPr>
          <p:spPr>
            <a:xfrm rot="5400000">
              <a:off x="6970237" y="1877303"/>
              <a:ext cx="765528" cy="53673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ound Diagonal Corner Rectangle 90"/>
            <p:cNvSpPr/>
            <p:nvPr/>
          </p:nvSpPr>
          <p:spPr>
            <a:xfrm rot="2359803">
              <a:off x="6596600" y="1786689"/>
              <a:ext cx="609588" cy="5275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rapezoid 91"/>
            <p:cNvSpPr/>
            <p:nvPr/>
          </p:nvSpPr>
          <p:spPr>
            <a:xfrm rot="10800000">
              <a:off x="6807595" y="2963827"/>
              <a:ext cx="554084" cy="444287"/>
            </a:xfrm>
            <a:prstGeom prst="trapezoid">
              <a:avLst>
                <a:gd name="adj" fmla="val 6210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 Diagonal Corner Rectangle 92"/>
            <p:cNvSpPr/>
            <p:nvPr/>
          </p:nvSpPr>
          <p:spPr>
            <a:xfrm rot="3330256">
              <a:off x="6773083" y="1670302"/>
              <a:ext cx="652651" cy="470746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733022" y="2874269"/>
              <a:ext cx="120228" cy="1344449"/>
            </a:xfrm>
            <a:prstGeom prst="rect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7260234" y="2928581"/>
              <a:ext cx="112658" cy="1285248"/>
            </a:xfrm>
            <a:prstGeom prst="rect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6586903" y="1767958"/>
              <a:ext cx="967318" cy="133160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6719585" y="1762904"/>
              <a:ext cx="806731" cy="54447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6670600" y="1712527"/>
              <a:ext cx="931430" cy="54447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rapezoid 99"/>
            <p:cNvSpPr/>
            <p:nvPr/>
          </p:nvSpPr>
          <p:spPr>
            <a:xfrm>
              <a:off x="6733022" y="3453710"/>
              <a:ext cx="690887" cy="774714"/>
            </a:xfrm>
            <a:prstGeom prst="trapezoid">
              <a:avLst>
                <a:gd name="adj" fmla="val 0"/>
              </a:avLst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Pentagon 6"/>
            <p:cNvSpPr/>
            <p:nvPr/>
          </p:nvSpPr>
          <p:spPr>
            <a:xfrm rot="5400000">
              <a:off x="6831242" y="3653977"/>
              <a:ext cx="456572" cy="368079"/>
            </a:xfrm>
            <a:prstGeom prst="homePlate">
              <a:avLst/>
            </a:prstGeom>
            <a:solidFill>
              <a:srgbClr val="A47B2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113"/>
            <p:cNvGrpSpPr/>
            <p:nvPr/>
          </p:nvGrpSpPr>
          <p:grpSpPr>
            <a:xfrm>
              <a:off x="6258303" y="1037728"/>
              <a:ext cx="1676400" cy="1099077"/>
              <a:chOff x="5257800" y="1219200"/>
              <a:chExt cx="1364974" cy="834887"/>
            </a:xfrm>
          </p:grpSpPr>
          <p:grpSp>
            <p:nvGrpSpPr>
              <p:cNvPr id="33" name="Group 111"/>
              <p:cNvGrpSpPr/>
              <p:nvPr/>
            </p:nvGrpSpPr>
            <p:grpSpPr>
              <a:xfrm>
                <a:off x="5257800" y="1295400"/>
                <a:ext cx="1364974" cy="758687"/>
                <a:chOff x="3657600" y="990600"/>
                <a:chExt cx="2637183" cy="1395537"/>
              </a:xfrm>
            </p:grpSpPr>
            <p:sp>
              <p:nvSpPr>
                <p:cNvPr id="40" name="Teardrop 39"/>
                <p:cNvSpPr/>
                <p:nvPr/>
              </p:nvSpPr>
              <p:spPr>
                <a:xfrm rot="11051829">
                  <a:off x="4876800" y="1828799"/>
                  <a:ext cx="1417983" cy="556591"/>
                </a:xfrm>
                <a:prstGeom prst="teardrop">
                  <a:avLst/>
                </a:prstGeom>
                <a:solidFill>
                  <a:srgbClr val="F3CB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ardrop 40"/>
                <p:cNvSpPr/>
                <p:nvPr/>
              </p:nvSpPr>
              <p:spPr>
                <a:xfrm>
                  <a:off x="3657600" y="1905000"/>
                  <a:ext cx="1371600" cy="457200"/>
                </a:xfrm>
                <a:prstGeom prst="teardrop">
                  <a:avLst/>
                </a:prstGeom>
                <a:solidFill>
                  <a:srgbClr val="F3CB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Moon 41"/>
                <p:cNvSpPr/>
                <p:nvPr/>
              </p:nvSpPr>
              <p:spPr>
                <a:xfrm rot="5400000">
                  <a:off x="4914864" y="1369979"/>
                  <a:ext cx="305546" cy="172677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0BE4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rapezoid 42"/>
                <p:cNvSpPr/>
                <p:nvPr/>
              </p:nvSpPr>
              <p:spPr>
                <a:xfrm>
                  <a:off x="4343400" y="990600"/>
                  <a:ext cx="1371600" cy="914400"/>
                </a:xfrm>
                <a:prstGeom prst="trapezoid">
                  <a:avLst>
                    <a:gd name="adj" fmla="val 20652"/>
                  </a:avLst>
                </a:prstGeom>
                <a:solidFill>
                  <a:srgbClr val="F3CB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Moon 43"/>
                <p:cNvSpPr/>
                <p:nvPr/>
              </p:nvSpPr>
              <p:spPr>
                <a:xfrm rot="5400000" flipH="1" flipV="1">
                  <a:off x="4914901" y="1257299"/>
                  <a:ext cx="228598" cy="1371600"/>
                </a:xfrm>
                <a:prstGeom prst="moon">
                  <a:avLst>
                    <a:gd name="adj" fmla="val 87500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4" name="Oval 33"/>
              <p:cNvSpPr/>
              <p:nvPr/>
            </p:nvSpPr>
            <p:spPr>
              <a:xfrm>
                <a:off x="5715000" y="1219200"/>
                <a:ext cx="533400" cy="228600"/>
              </a:xfrm>
              <a:prstGeom prst="ellipse">
                <a:avLst/>
              </a:prstGeom>
              <a:solidFill>
                <a:srgbClr val="F3CB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9" name="Trapezoid 88"/>
            <p:cNvSpPr/>
            <p:nvPr/>
          </p:nvSpPr>
          <p:spPr>
            <a:xfrm>
              <a:off x="6451948" y="4204419"/>
              <a:ext cx="1289111" cy="150409"/>
            </a:xfrm>
            <a:prstGeom prst="trapezoid">
              <a:avLst>
                <a:gd name="adj" fmla="val 0"/>
              </a:avLst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2238" y="-11723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J</a:t>
            </a:r>
            <a:endParaRPr lang="en-US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653562" y="5641045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Joseph Smith</a:t>
            </a:r>
            <a:endParaRPr lang="en-US" dirty="0"/>
          </a:p>
        </p:txBody>
      </p:sp>
      <p:grpSp>
        <p:nvGrpSpPr>
          <p:cNvPr id="4" name="Group 37"/>
          <p:cNvGrpSpPr/>
          <p:nvPr/>
        </p:nvGrpSpPr>
        <p:grpSpPr>
          <a:xfrm>
            <a:off x="304800" y="2438400"/>
            <a:ext cx="1295400" cy="2662026"/>
            <a:chOff x="3394039" y="685800"/>
            <a:chExt cx="1533510" cy="3438941"/>
          </a:xfrm>
        </p:grpSpPr>
        <p:sp>
          <p:nvSpPr>
            <p:cNvPr id="5" name="Oval 4"/>
            <p:cNvSpPr/>
            <p:nvPr/>
          </p:nvSpPr>
          <p:spPr>
            <a:xfrm rot="19338880">
              <a:off x="4671376" y="2473671"/>
              <a:ext cx="256173" cy="41253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1933618">
              <a:off x="3443066" y="2474928"/>
              <a:ext cx="256173" cy="41253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 rot="1297750" flipH="1">
              <a:off x="3394039" y="2337051"/>
              <a:ext cx="386619" cy="410347"/>
            </a:xfrm>
            <a:prstGeom prst="trapezoid">
              <a:avLst>
                <a:gd name="adj" fmla="val 11213"/>
              </a:avLst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 rot="20302250">
              <a:off x="4523594" y="2350498"/>
              <a:ext cx="386619" cy="410347"/>
            </a:xfrm>
            <a:prstGeom prst="trapezoid">
              <a:avLst>
                <a:gd name="adj" fmla="val 11213"/>
              </a:avLst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4886474">
              <a:off x="4232548" y="3794015"/>
              <a:ext cx="220850" cy="429229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4886474">
              <a:off x="3810844" y="3759388"/>
              <a:ext cx="232224" cy="498481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>
              <a:off x="4061789" y="2799566"/>
              <a:ext cx="504763" cy="1170291"/>
            </a:xfrm>
            <a:prstGeom prst="trapezoid">
              <a:avLst>
                <a:gd name="adj" fmla="val 78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 rot="263894">
              <a:off x="3733417" y="2749162"/>
              <a:ext cx="453489" cy="1241778"/>
            </a:xfrm>
            <a:prstGeom prst="trapezoid">
              <a:avLst>
                <a:gd name="adj" fmla="val 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 rot="1375821">
              <a:off x="3566577" y="1629739"/>
              <a:ext cx="386619" cy="993928"/>
            </a:xfrm>
            <a:prstGeom prst="trapezoid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/>
          </p:nvSpPr>
          <p:spPr>
            <a:xfrm rot="20337671">
              <a:off x="4370377" y="1649993"/>
              <a:ext cx="386619" cy="968053"/>
            </a:xfrm>
            <a:prstGeom prst="trapezoid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/>
            <p:cNvSpPr/>
            <p:nvPr/>
          </p:nvSpPr>
          <p:spPr>
            <a:xfrm>
              <a:off x="3721014" y="1637830"/>
              <a:ext cx="859152" cy="1257770"/>
            </a:xfrm>
            <a:prstGeom prst="trapezoid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806930" y="934156"/>
              <a:ext cx="687322" cy="95203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Manual Input 16"/>
            <p:cNvSpPr/>
            <p:nvPr/>
          </p:nvSpPr>
          <p:spPr>
            <a:xfrm rot="7269359" flipV="1">
              <a:off x="4107563" y="1670088"/>
              <a:ext cx="449080" cy="142446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Manual Input 17"/>
            <p:cNvSpPr/>
            <p:nvPr/>
          </p:nvSpPr>
          <p:spPr>
            <a:xfrm rot="14330641" flipH="1" flipV="1">
              <a:off x="3763902" y="1670088"/>
              <a:ext cx="449080" cy="142446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763972" y="809978"/>
              <a:ext cx="816195" cy="95203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>
              <a:endCxn id="15" idx="2"/>
            </p:cNvCxnSpPr>
            <p:nvPr/>
          </p:nvCxnSpPr>
          <p:spPr>
            <a:xfrm flipH="1">
              <a:off x="4150590" y="1916540"/>
              <a:ext cx="25778" cy="9790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rapezoid 20"/>
            <p:cNvSpPr/>
            <p:nvPr/>
          </p:nvSpPr>
          <p:spPr>
            <a:xfrm>
              <a:off x="3693459" y="2779059"/>
              <a:ext cx="899493" cy="171104"/>
            </a:xfrm>
            <a:prstGeom prst="trapezoid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ame 21"/>
            <p:cNvSpPr/>
            <p:nvPr/>
          </p:nvSpPr>
          <p:spPr>
            <a:xfrm>
              <a:off x="4114800" y="2743200"/>
              <a:ext cx="128873" cy="206963"/>
            </a:xfrm>
            <a:prstGeom prst="frame">
              <a:avLst/>
            </a:prstGeom>
            <a:solidFill>
              <a:srgbClr val="BF7717"/>
            </a:solidFill>
            <a:ln>
              <a:solidFill>
                <a:srgbClr val="AC6E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Wave 22"/>
            <p:cNvSpPr/>
            <p:nvPr/>
          </p:nvSpPr>
          <p:spPr>
            <a:xfrm>
              <a:off x="3892845" y="685800"/>
              <a:ext cx="773237" cy="455319"/>
            </a:xfrm>
            <a:prstGeom prst="wave">
              <a:avLst>
                <a:gd name="adj1" fmla="val 13676"/>
                <a:gd name="adj2" fmla="val -10000"/>
              </a:avLst>
            </a:prstGeom>
            <a:solidFill>
              <a:srgbClr val="AC6E2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ardrop 23"/>
            <p:cNvSpPr/>
            <p:nvPr/>
          </p:nvSpPr>
          <p:spPr>
            <a:xfrm rot="711584">
              <a:off x="3693689" y="792174"/>
              <a:ext cx="300703" cy="579496"/>
            </a:xfrm>
            <a:prstGeom prst="teardrop">
              <a:avLst/>
            </a:prstGeom>
            <a:solidFill>
              <a:srgbClr val="AC6E2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15873315">
              <a:off x="3996378" y="2825513"/>
              <a:ext cx="268567" cy="618628"/>
            </a:xfrm>
            <a:prstGeom prst="ellips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870397" y="2195781"/>
            <a:ext cx="1711151" cy="4130380"/>
            <a:chOff x="3870397" y="2195781"/>
            <a:chExt cx="1711151" cy="4130380"/>
          </a:xfrm>
        </p:grpSpPr>
        <p:sp>
          <p:nvSpPr>
            <p:cNvPr id="27" name="Oval 26"/>
            <p:cNvSpPr/>
            <p:nvPr/>
          </p:nvSpPr>
          <p:spPr>
            <a:xfrm rot="2039619">
              <a:off x="3870397" y="4398839"/>
              <a:ext cx="304154" cy="3692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 rot="19220872">
              <a:off x="5277394" y="4398838"/>
              <a:ext cx="304154" cy="3692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 rot="2175294">
              <a:off x="4220859" y="5728740"/>
              <a:ext cx="405033" cy="596803"/>
            </a:xfrm>
            <a:prstGeom prst="ellipse">
              <a:avLst/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 rot="2175294">
              <a:off x="4700478" y="5729358"/>
              <a:ext cx="405033" cy="596803"/>
            </a:xfrm>
            <a:prstGeom prst="ellipse">
              <a:avLst/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rapezoid 30"/>
            <p:cNvSpPr/>
            <p:nvPr/>
          </p:nvSpPr>
          <p:spPr>
            <a:xfrm>
              <a:off x="4205902" y="4510824"/>
              <a:ext cx="619718" cy="1504139"/>
            </a:xfrm>
            <a:prstGeom prst="trapezoid">
              <a:avLst>
                <a:gd name="adj" fmla="val 13205"/>
              </a:avLst>
            </a:prstGeom>
            <a:solidFill>
              <a:srgbClr val="6F53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rapezoid 31"/>
            <p:cNvSpPr/>
            <p:nvPr/>
          </p:nvSpPr>
          <p:spPr>
            <a:xfrm>
              <a:off x="4675831" y="4516982"/>
              <a:ext cx="550937" cy="1504139"/>
            </a:xfrm>
            <a:prstGeom prst="trapezoid">
              <a:avLst>
                <a:gd name="adj" fmla="val 13205"/>
              </a:avLst>
            </a:prstGeom>
            <a:solidFill>
              <a:srgbClr val="6F53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4601095" y="4576365"/>
              <a:ext cx="276118" cy="596803"/>
            </a:xfrm>
            <a:prstGeom prst="ellipse">
              <a:avLst/>
            </a:prstGeom>
            <a:solidFill>
              <a:srgbClr val="7457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rapezoid 33"/>
            <p:cNvSpPr/>
            <p:nvPr/>
          </p:nvSpPr>
          <p:spPr>
            <a:xfrm rot="1375821">
              <a:off x="4025915" y="3356287"/>
              <a:ext cx="455727" cy="1270035"/>
            </a:xfrm>
            <a:prstGeom prst="trapezoid">
              <a:avLst/>
            </a:prstGeom>
            <a:solidFill>
              <a:srgbClr val="6F53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34"/>
            <p:cNvSpPr/>
            <p:nvPr/>
          </p:nvSpPr>
          <p:spPr>
            <a:xfrm rot="20337671">
              <a:off x="4983403" y="3381334"/>
              <a:ext cx="455727" cy="1243510"/>
            </a:xfrm>
            <a:prstGeom prst="trapezoid">
              <a:avLst/>
            </a:prstGeom>
            <a:solidFill>
              <a:srgbClr val="6F53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rapezoid 35"/>
            <p:cNvSpPr/>
            <p:nvPr/>
          </p:nvSpPr>
          <p:spPr>
            <a:xfrm>
              <a:off x="4213052" y="3368073"/>
              <a:ext cx="1012724" cy="1587420"/>
            </a:xfrm>
            <a:prstGeom prst="trapezoid">
              <a:avLst/>
            </a:prstGeom>
            <a:solidFill>
              <a:srgbClr val="6F53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4413902" y="2501596"/>
              <a:ext cx="710605" cy="117229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lowchart: Manual Input 37"/>
            <p:cNvSpPr/>
            <p:nvPr/>
          </p:nvSpPr>
          <p:spPr>
            <a:xfrm rot="7269359" flipV="1">
              <a:off x="4691189" y="3454806"/>
              <a:ext cx="509395" cy="203312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lowchart: Manual Input 38"/>
            <p:cNvSpPr/>
            <p:nvPr/>
          </p:nvSpPr>
          <p:spPr>
            <a:xfrm rot="14330641" flipH="1" flipV="1">
              <a:off x="4314880" y="3438305"/>
              <a:ext cx="442913" cy="211100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4263689" y="2348689"/>
              <a:ext cx="962089" cy="117229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>
              <a:endCxn id="36" idx="2"/>
            </p:cNvCxnSpPr>
            <p:nvPr/>
          </p:nvCxnSpPr>
          <p:spPr>
            <a:xfrm flipH="1">
              <a:off x="4719414" y="3711266"/>
              <a:ext cx="30388" cy="124422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Wave 41"/>
            <p:cNvSpPr/>
            <p:nvPr/>
          </p:nvSpPr>
          <p:spPr>
            <a:xfrm>
              <a:off x="4415598" y="2195781"/>
              <a:ext cx="911453" cy="560662"/>
            </a:xfrm>
            <a:prstGeom prst="wave">
              <a:avLst>
                <a:gd name="adj1" fmla="val 13676"/>
                <a:gd name="adj2" fmla="val -10000"/>
              </a:avLst>
            </a:prstGeom>
            <a:solidFill>
              <a:srgbClr val="A15F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ardrop 42"/>
            <p:cNvSpPr/>
            <p:nvPr/>
          </p:nvSpPr>
          <p:spPr>
            <a:xfrm rot="711584">
              <a:off x="4180843" y="2326766"/>
              <a:ext cx="354453" cy="713568"/>
            </a:xfrm>
            <a:prstGeom prst="teardrop">
              <a:avLst/>
            </a:prstGeom>
            <a:solidFill>
              <a:srgbClr val="A15F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4467059" y="2326356"/>
              <a:ext cx="276118" cy="275029"/>
            </a:xfrm>
            <a:prstGeom prst="ellipse">
              <a:avLst/>
            </a:prstGeom>
            <a:solidFill>
              <a:srgbClr val="A15F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4616158" y="3525311"/>
              <a:ext cx="325774" cy="383844"/>
              <a:chOff x="4043055" y="609600"/>
              <a:chExt cx="986145" cy="929576"/>
            </a:xfrm>
            <a:solidFill>
              <a:schemeClr val="tx1"/>
            </a:solidFill>
          </p:grpSpPr>
          <p:sp>
            <p:nvSpPr>
              <p:cNvPr id="46" name="Trapezoid 45"/>
              <p:cNvSpPr/>
              <p:nvPr/>
            </p:nvSpPr>
            <p:spPr>
              <a:xfrm rot="19467352">
                <a:off x="4495800" y="838200"/>
                <a:ext cx="533400" cy="6858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rapezoid 46"/>
              <p:cNvSpPr/>
              <p:nvPr/>
            </p:nvSpPr>
            <p:spPr>
              <a:xfrm rot="2357494">
                <a:off x="4043055" y="853376"/>
                <a:ext cx="533400" cy="6858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>
                <a:off x="4191000" y="609600"/>
                <a:ext cx="533400" cy="533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1527462" y="3284692"/>
            <a:ext cx="1340318" cy="3053364"/>
            <a:chOff x="1527462" y="3284692"/>
            <a:chExt cx="1340318" cy="3053364"/>
          </a:xfrm>
        </p:grpSpPr>
        <p:grpSp>
          <p:nvGrpSpPr>
            <p:cNvPr id="50" name="Group 334"/>
            <p:cNvGrpSpPr/>
            <p:nvPr/>
          </p:nvGrpSpPr>
          <p:grpSpPr>
            <a:xfrm>
              <a:off x="1527462" y="3284692"/>
              <a:ext cx="1340318" cy="3053364"/>
              <a:chOff x="3505951" y="2286000"/>
              <a:chExt cx="2358544" cy="5029200"/>
            </a:xfrm>
          </p:grpSpPr>
          <p:sp>
            <p:nvSpPr>
              <p:cNvPr id="52" name="Oval 51"/>
              <p:cNvSpPr/>
              <p:nvPr/>
            </p:nvSpPr>
            <p:spPr>
              <a:xfrm rot="2182983">
                <a:off x="5204127" y="6329553"/>
                <a:ext cx="524028" cy="762000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4495800" y="6172200"/>
                <a:ext cx="914400" cy="108204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733800" y="6248400"/>
                <a:ext cx="990600" cy="10668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rapezoid 54"/>
              <p:cNvSpPr/>
              <p:nvPr/>
            </p:nvSpPr>
            <p:spPr>
              <a:xfrm rot="1375821">
                <a:off x="3683944" y="4038795"/>
                <a:ext cx="685800" cy="14478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rapezoid 55"/>
              <p:cNvSpPr/>
              <p:nvPr/>
            </p:nvSpPr>
            <p:spPr>
              <a:xfrm rot="20337671">
                <a:off x="4980247" y="4072134"/>
                <a:ext cx="685800" cy="14478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rapezoid 56"/>
              <p:cNvSpPr/>
              <p:nvPr/>
            </p:nvSpPr>
            <p:spPr>
              <a:xfrm>
                <a:off x="3886200" y="4038600"/>
                <a:ext cx="1524000" cy="25146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4038600" y="2743200"/>
                <a:ext cx="1219200" cy="1752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Flowchart: Manual Input 58"/>
              <p:cNvSpPr/>
              <p:nvPr/>
            </p:nvSpPr>
            <p:spPr>
              <a:xfrm rot="7269359" flipV="1">
                <a:off x="4556816" y="4102762"/>
                <a:ext cx="826716" cy="252676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lowchart: Manual Input 59"/>
              <p:cNvSpPr/>
              <p:nvPr/>
            </p:nvSpPr>
            <p:spPr>
              <a:xfrm rot="14330641" flipH="1" flipV="1">
                <a:off x="3947217" y="4102761"/>
                <a:ext cx="826716" cy="252676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3962400" y="2514600"/>
                <a:ext cx="1447800" cy="1752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2" name="Straight Connector 61"/>
              <p:cNvCxnSpPr>
                <a:endCxn id="57" idx="2"/>
              </p:cNvCxnSpPr>
              <p:nvPr/>
            </p:nvCxnSpPr>
            <p:spPr>
              <a:xfrm flipH="1">
                <a:off x="4648200" y="4551680"/>
                <a:ext cx="45720" cy="200152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Trapezoid 62"/>
              <p:cNvSpPr/>
              <p:nvPr/>
            </p:nvSpPr>
            <p:spPr>
              <a:xfrm>
                <a:off x="3810000" y="5943600"/>
                <a:ext cx="1600200" cy="609600"/>
              </a:xfrm>
              <a:prstGeom prst="trapezoid">
                <a:avLst>
                  <a:gd name="adj" fmla="val 21666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4038600" y="6019800"/>
                <a:ext cx="609600" cy="7620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4800600" y="6096000"/>
                <a:ext cx="457200" cy="7620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Trapezoid 65"/>
              <p:cNvSpPr/>
              <p:nvPr/>
            </p:nvSpPr>
            <p:spPr>
              <a:xfrm>
                <a:off x="3886200" y="5791200"/>
                <a:ext cx="1524000" cy="381000"/>
              </a:xfrm>
              <a:prstGeom prst="trapezoid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rame 66"/>
              <p:cNvSpPr/>
              <p:nvPr/>
            </p:nvSpPr>
            <p:spPr>
              <a:xfrm>
                <a:off x="4495800" y="5791200"/>
                <a:ext cx="228600" cy="381000"/>
              </a:xfrm>
              <a:prstGeom prst="frame">
                <a:avLst/>
              </a:prstGeom>
              <a:solidFill>
                <a:srgbClr val="BF7717"/>
              </a:solidFill>
              <a:ln>
                <a:solidFill>
                  <a:srgbClr val="AC6E2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Oval 67"/>
              <p:cNvSpPr/>
              <p:nvPr/>
            </p:nvSpPr>
            <p:spPr>
              <a:xfrm rot="3091974">
                <a:off x="4185155" y="4769662"/>
                <a:ext cx="404415" cy="59829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ounded Rectangle 68"/>
              <p:cNvSpPr/>
              <p:nvPr/>
            </p:nvSpPr>
            <p:spPr>
              <a:xfrm rot="3635941">
                <a:off x="3658351" y="4895794"/>
                <a:ext cx="533400" cy="838200"/>
              </a:xfrm>
              <a:prstGeom prst="roundRec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 rot="19692462">
                <a:off x="4717304" y="4889423"/>
                <a:ext cx="477737" cy="49351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ounded Rectangle 70"/>
              <p:cNvSpPr/>
              <p:nvPr/>
            </p:nvSpPr>
            <p:spPr>
              <a:xfrm rot="17692115">
                <a:off x="5178695" y="4952118"/>
                <a:ext cx="533400" cy="838200"/>
              </a:xfrm>
              <a:prstGeom prst="roundRec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Wave 71"/>
              <p:cNvSpPr/>
              <p:nvPr/>
            </p:nvSpPr>
            <p:spPr>
              <a:xfrm>
                <a:off x="4191000" y="2286000"/>
                <a:ext cx="1371600" cy="838200"/>
              </a:xfrm>
              <a:prstGeom prst="wave">
                <a:avLst>
                  <a:gd name="adj1" fmla="val 13676"/>
                  <a:gd name="adj2" fmla="val -10000"/>
                </a:avLst>
              </a:prstGeom>
              <a:solidFill>
                <a:srgbClr val="A15F1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ardrop 72"/>
              <p:cNvSpPr/>
              <p:nvPr/>
            </p:nvSpPr>
            <p:spPr>
              <a:xfrm rot="711584">
                <a:off x="3837729" y="2481825"/>
                <a:ext cx="533400" cy="1066800"/>
              </a:xfrm>
              <a:prstGeom prst="teardrop">
                <a:avLst/>
              </a:prstGeom>
              <a:solidFill>
                <a:srgbClr val="A15F1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" name="Oval 50"/>
            <p:cNvSpPr/>
            <p:nvPr/>
          </p:nvSpPr>
          <p:spPr>
            <a:xfrm>
              <a:off x="1916763" y="3435323"/>
              <a:ext cx="259818" cy="232274"/>
            </a:xfrm>
            <a:prstGeom prst="ellipse">
              <a:avLst/>
            </a:prstGeom>
            <a:solidFill>
              <a:srgbClr val="A15F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29287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K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66800" y="1143000"/>
            <a:ext cx="1462785" cy="3733800"/>
            <a:chOff x="2743200" y="2667000"/>
            <a:chExt cx="1462785" cy="3733800"/>
          </a:xfrm>
        </p:grpSpPr>
        <p:grpSp>
          <p:nvGrpSpPr>
            <p:cNvPr id="4" name="Group 127"/>
            <p:cNvGrpSpPr/>
            <p:nvPr/>
          </p:nvGrpSpPr>
          <p:grpSpPr>
            <a:xfrm>
              <a:off x="2743200" y="2895600"/>
              <a:ext cx="1462785" cy="3505200"/>
              <a:chOff x="2971800" y="1828800"/>
              <a:chExt cx="1942590" cy="4654932"/>
            </a:xfrm>
          </p:grpSpPr>
          <p:sp>
            <p:nvSpPr>
              <p:cNvPr id="9" name="Oval 8"/>
              <p:cNvSpPr/>
              <p:nvPr/>
            </p:nvSpPr>
            <p:spPr>
              <a:xfrm rot="19338880">
                <a:off x="4563442" y="4049330"/>
                <a:ext cx="350948" cy="56837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 rot="1933618">
                <a:off x="2971800" y="4052955"/>
                <a:ext cx="350948" cy="56837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rapezoid 10"/>
              <p:cNvSpPr/>
              <p:nvPr/>
            </p:nvSpPr>
            <p:spPr>
              <a:xfrm rot="1762537">
                <a:off x="3158618" y="3064794"/>
                <a:ext cx="674661" cy="1369383"/>
              </a:xfrm>
              <a:prstGeom prst="trapezoid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rapezoid 11"/>
              <p:cNvSpPr/>
              <p:nvPr/>
            </p:nvSpPr>
            <p:spPr>
              <a:xfrm rot="20084270">
                <a:off x="4042821" y="3106536"/>
                <a:ext cx="763332" cy="1333734"/>
              </a:xfrm>
              <a:prstGeom prst="trapezoid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rapezoid 12"/>
              <p:cNvSpPr/>
              <p:nvPr/>
            </p:nvSpPr>
            <p:spPr>
              <a:xfrm>
                <a:off x="3429000" y="3049343"/>
                <a:ext cx="1066800" cy="1732892"/>
              </a:xfrm>
              <a:prstGeom prst="trapezoid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 rot="4886474">
                <a:off x="4094533" y="6037111"/>
                <a:ext cx="304276" cy="552627"/>
              </a:xfrm>
              <a:prstGeom prst="ellipse">
                <a:avLst/>
              </a:prstGeom>
              <a:solidFill>
                <a:srgbClr val="8C43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 rot="4886474">
                <a:off x="3437601" y="6044669"/>
                <a:ext cx="319946" cy="558180"/>
              </a:xfrm>
              <a:prstGeom prst="ellipse">
                <a:avLst/>
              </a:prstGeom>
              <a:solidFill>
                <a:srgbClr val="8C43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rapezoid 15"/>
              <p:cNvSpPr/>
              <p:nvPr/>
            </p:nvSpPr>
            <p:spPr>
              <a:xfrm>
                <a:off x="3843958" y="4649923"/>
                <a:ext cx="691509" cy="1612367"/>
              </a:xfrm>
              <a:prstGeom prst="trapezoid">
                <a:avLst>
                  <a:gd name="adj" fmla="val 9153"/>
                </a:avLst>
              </a:prstGeom>
              <a:solidFill>
                <a:srgbClr val="CE9D6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rapezoid 16"/>
              <p:cNvSpPr/>
              <p:nvPr/>
            </p:nvSpPr>
            <p:spPr>
              <a:xfrm rot="263894">
                <a:off x="3355162" y="4646795"/>
                <a:ext cx="657656" cy="1643048"/>
              </a:xfrm>
              <a:prstGeom prst="trapezoid">
                <a:avLst>
                  <a:gd name="adj" fmla="val 8155"/>
                </a:avLst>
              </a:prstGeom>
              <a:solidFill>
                <a:srgbClr val="CE9D6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 rot="15873315">
                <a:off x="3827820" y="4508020"/>
                <a:ext cx="181408" cy="847500"/>
              </a:xfrm>
              <a:prstGeom prst="ellipse">
                <a:avLst/>
              </a:prstGeom>
              <a:solidFill>
                <a:srgbClr val="CE9D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ound Diagonal Corner Rectangle 18"/>
              <p:cNvSpPr/>
              <p:nvPr/>
            </p:nvSpPr>
            <p:spPr>
              <a:xfrm rot="15994925">
                <a:off x="3264739" y="2005667"/>
                <a:ext cx="822301" cy="496715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ound Diagonal Corner Rectangle 19"/>
              <p:cNvSpPr/>
              <p:nvPr/>
            </p:nvSpPr>
            <p:spPr>
              <a:xfrm>
                <a:off x="3874548" y="1828800"/>
                <a:ext cx="621252" cy="914400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581400" y="3276600"/>
                <a:ext cx="228600" cy="914400"/>
              </a:xfrm>
              <a:prstGeom prst="rect">
                <a:avLst/>
              </a:prstGeom>
              <a:solidFill>
                <a:srgbClr val="CE9D6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 rot="5400000">
                <a:off x="3848100" y="4152900"/>
                <a:ext cx="228600" cy="1066800"/>
              </a:xfrm>
              <a:prstGeom prst="rect">
                <a:avLst/>
              </a:prstGeom>
              <a:solidFill>
                <a:srgbClr val="CE9D6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114800" y="3276600"/>
                <a:ext cx="228600" cy="914400"/>
              </a:xfrm>
              <a:prstGeom prst="rect">
                <a:avLst/>
              </a:prstGeom>
              <a:solidFill>
                <a:srgbClr val="CE9D6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Manual Input 23"/>
              <p:cNvSpPr/>
              <p:nvPr/>
            </p:nvSpPr>
            <p:spPr>
              <a:xfrm rot="2091275" flipV="1">
                <a:off x="4076176" y="3047724"/>
                <a:ext cx="248057" cy="719928"/>
              </a:xfrm>
              <a:prstGeom prst="flowChartManualInpu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lowchart: Manual Input 24"/>
              <p:cNvSpPr/>
              <p:nvPr/>
            </p:nvSpPr>
            <p:spPr>
              <a:xfrm rot="19508725" flipH="1" flipV="1">
                <a:off x="3630563" y="3068712"/>
                <a:ext cx="286393" cy="717981"/>
              </a:xfrm>
              <a:prstGeom prst="flowChartManualInpu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581400" y="3810000"/>
                <a:ext cx="762000" cy="762000"/>
              </a:xfrm>
              <a:prstGeom prst="rect">
                <a:avLst/>
              </a:prstGeom>
              <a:solidFill>
                <a:srgbClr val="CE9D6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Pentagon 26"/>
              <p:cNvSpPr/>
              <p:nvPr/>
            </p:nvSpPr>
            <p:spPr>
              <a:xfrm rot="5400000">
                <a:off x="3695700" y="3924300"/>
                <a:ext cx="533400" cy="609600"/>
              </a:xfrm>
              <a:prstGeom prst="homePlate">
                <a:avLst/>
              </a:prstGeom>
              <a:solidFill>
                <a:srgbClr val="CE9D6C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Isosceles Triangle 27"/>
              <p:cNvSpPr/>
              <p:nvPr/>
            </p:nvSpPr>
            <p:spPr>
              <a:xfrm rot="10800000">
                <a:off x="3664463" y="3013299"/>
                <a:ext cx="630257" cy="546692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3505200" y="1981200"/>
                <a:ext cx="914400" cy="123545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ound Diagonal Corner Rectangle 29"/>
              <p:cNvSpPr/>
              <p:nvPr/>
            </p:nvSpPr>
            <p:spPr>
              <a:xfrm rot="20181764">
                <a:off x="3657600" y="1981200"/>
                <a:ext cx="545052" cy="304800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3657600" y="1828800"/>
                <a:ext cx="685799" cy="304799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135"/>
            <p:cNvGrpSpPr/>
            <p:nvPr/>
          </p:nvGrpSpPr>
          <p:grpSpPr>
            <a:xfrm>
              <a:off x="2819400" y="2667000"/>
              <a:ext cx="1371600" cy="457200"/>
              <a:chOff x="3733800" y="1066800"/>
              <a:chExt cx="1371600" cy="45720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3733800" y="1295400"/>
                <a:ext cx="1371600" cy="228600"/>
              </a:xfrm>
              <a:prstGeom prst="ellipse">
                <a:avLst/>
              </a:prstGeom>
              <a:solidFill>
                <a:srgbClr val="EECB4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lowchart: Delay 6"/>
              <p:cNvSpPr/>
              <p:nvPr/>
            </p:nvSpPr>
            <p:spPr>
              <a:xfrm rot="16200000">
                <a:off x="4296612" y="845990"/>
                <a:ext cx="266251" cy="707871"/>
              </a:xfrm>
              <a:prstGeom prst="flowChartDelay">
                <a:avLst/>
              </a:prstGeom>
              <a:solidFill>
                <a:srgbClr val="EECB4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Moon 7"/>
              <p:cNvSpPr/>
              <p:nvPr/>
            </p:nvSpPr>
            <p:spPr>
              <a:xfrm rot="5400000" flipH="1" flipV="1">
                <a:off x="4394917" y="974943"/>
                <a:ext cx="102592" cy="797296"/>
              </a:xfrm>
              <a:prstGeom prst="moon">
                <a:avLst>
                  <a:gd name="adj" fmla="val 87500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2" name="TextBox 31"/>
          <p:cNvSpPr txBox="1"/>
          <p:nvPr/>
        </p:nvSpPr>
        <p:spPr>
          <a:xfrm>
            <a:off x="685800" y="5105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Joseph Knight </a:t>
            </a:r>
            <a:r>
              <a:rPr lang="en-US" dirty="0" err="1" smtClean="0"/>
              <a:t>Sr</a:t>
            </a:r>
            <a:endParaRPr lang="en-US" dirty="0"/>
          </a:p>
        </p:txBody>
      </p:sp>
      <p:grpSp>
        <p:nvGrpSpPr>
          <p:cNvPr id="34" name="Group 127"/>
          <p:cNvGrpSpPr/>
          <p:nvPr/>
        </p:nvGrpSpPr>
        <p:grpSpPr>
          <a:xfrm>
            <a:off x="4267200" y="1428928"/>
            <a:ext cx="1676400" cy="3905071"/>
            <a:chOff x="2971800" y="1828800"/>
            <a:chExt cx="1942590" cy="4654932"/>
          </a:xfrm>
        </p:grpSpPr>
        <p:sp>
          <p:nvSpPr>
            <p:cNvPr id="39" name="Oval 38"/>
            <p:cNvSpPr/>
            <p:nvPr/>
          </p:nvSpPr>
          <p:spPr>
            <a:xfrm rot="19338880">
              <a:off x="4563442" y="4049330"/>
              <a:ext cx="350948" cy="56837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 rot="1933618">
              <a:off x="2971800" y="4052955"/>
              <a:ext cx="350948" cy="56837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rapezoid 40"/>
            <p:cNvSpPr/>
            <p:nvPr/>
          </p:nvSpPr>
          <p:spPr>
            <a:xfrm rot="1762537">
              <a:off x="3158618" y="3064794"/>
              <a:ext cx="674661" cy="1369383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41"/>
            <p:cNvSpPr/>
            <p:nvPr/>
          </p:nvSpPr>
          <p:spPr>
            <a:xfrm rot="20084270">
              <a:off x="4042821" y="3106536"/>
              <a:ext cx="763332" cy="1333734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rapezoid 42"/>
            <p:cNvSpPr/>
            <p:nvPr/>
          </p:nvSpPr>
          <p:spPr>
            <a:xfrm>
              <a:off x="3429000" y="3049343"/>
              <a:ext cx="1066800" cy="1732892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 rot="4886474">
              <a:off x="4094533" y="6037111"/>
              <a:ext cx="304276" cy="552627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 rot="4886474">
              <a:off x="3437601" y="6044669"/>
              <a:ext cx="319946" cy="558180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45"/>
            <p:cNvSpPr/>
            <p:nvPr/>
          </p:nvSpPr>
          <p:spPr>
            <a:xfrm>
              <a:off x="3843958" y="4649923"/>
              <a:ext cx="691509" cy="1612367"/>
            </a:xfrm>
            <a:prstGeom prst="trapezoid">
              <a:avLst>
                <a:gd name="adj" fmla="val 9153"/>
              </a:avLst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rapezoid 46"/>
            <p:cNvSpPr/>
            <p:nvPr/>
          </p:nvSpPr>
          <p:spPr>
            <a:xfrm rot="263894">
              <a:off x="3355162" y="4646795"/>
              <a:ext cx="657656" cy="1643048"/>
            </a:xfrm>
            <a:prstGeom prst="trapezoid">
              <a:avLst>
                <a:gd name="adj" fmla="val 8155"/>
              </a:avLst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 rot="15873315">
              <a:off x="3827820" y="4508020"/>
              <a:ext cx="181408" cy="847500"/>
            </a:xfrm>
            <a:prstGeom prst="ellipse">
              <a:avLst/>
            </a:prstGeom>
            <a:solidFill>
              <a:srgbClr val="E6CB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 Diagonal Corner Rectangle 48"/>
            <p:cNvSpPr/>
            <p:nvPr/>
          </p:nvSpPr>
          <p:spPr>
            <a:xfrm rot="15994925">
              <a:off x="3264739" y="2005667"/>
              <a:ext cx="822301" cy="496715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 Diagonal Corner Rectangle 49"/>
            <p:cNvSpPr/>
            <p:nvPr/>
          </p:nvSpPr>
          <p:spPr>
            <a:xfrm>
              <a:off x="3874548" y="1828800"/>
              <a:ext cx="621252" cy="914400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581400" y="3276600"/>
              <a:ext cx="228600" cy="914400"/>
            </a:xfrm>
            <a:prstGeom prst="rect">
              <a:avLst/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 rot="5400000">
              <a:off x="3848100" y="4152900"/>
              <a:ext cx="228600" cy="1066800"/>
            </a:xfrm>
            <a:prstGeom prst="rect">
              <a:avLst/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114800" y="3276600"/>
              <a:ext cx="228600" cy="914400"/>
            </a:xfrm>
            <a:prstGeom prst="rect">
              <a:avLst/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lowchart: Manual Input 53"/>
            <p:cNvSpPr/>
            <p:nvPr/>
          </p:nvSpPr>
          <p:spPr>
            <a:xfrm rot="2091275" flipV="1">
              <a:off x="4076176" y="3047724"/>
              <a:ext cx="248057" cy="719928"/>
            </a:xfrm>
            <a:prstGeom prst="flowChartManualInpu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lowchart: Manual Input 54"/>
            <p:cNvSpPr/>
            <p:nvPr/>
          </p:nvSpPr>
          <p:spPr>
            <a:xfrm rot="19508725" flipH="1" flipV="1">
              <a:off x="3630563" y="3068712"/>
              <a:ext cx="286393" cy="717981"/>
            </a:xfrm>
            <a:prstGeom prst="flowChartManualInpu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581400" y="3810000"/>
              <a:ext cx="762000" cy="762000"/>
            </a:xfrm>
            <a:prstGeom prst="rect">
              <a:avLst/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Pentagon 56"/>
            <p:cNvSpPr/>
            <p:nvPr/>
          </p:nvSpPr>
          <p:spPr>
            <a:xfrm rot="5400000">
              <a:off x="3695700" y="3924300"/>
              <a:ext cx="533400" cy="609600"/>
            </a:xfrm>
            <a:prstGeom prst="homePlate">
              <a:avLst/>
            </a:prstGeom>
            <a:solidFill>
              <a:srgbClr val="BC8D08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Isosceles Triangle 57"/>
            <p:cNvSpPr/>
            <p:nvPr/>
          </p:nvSpPr>
          <p:spPr>
            <a:xfrm rot="10800000">
              <a:off x="3664463" y="3013299"/>
              <a:ext cx="630257" cy="546692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3505200" y="1981200"/>
              <a:ext cx="914400" cy="123545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ound Diagonal Corner Rectangle 59"/>
            <p:cNvSpPr/>
            <p:nvPr/>
          </p:nvSpPr>
          <p:spPr>
            <a:xfrm rot="20181764">
              <a:off x="3657600" y="1981200"/>
              <a:ext cx="545052" cy="304800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3657600" y="1828800"/>
              <a:ext cx="685799" cy="304799"/>
            </a:xfrm>
            <a:prstGeom prst="ellipse">
              <a:avLst/>
            </a:prstGeom>
            <a:solidFill>
              <a:srgbClr val="6C2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3808062" y="5509279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Newel Knight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M</a:t>
            </a:r>
            <a:endParaRPr lang="en-US" sz="7200" dirty="0"/>
          </a:p>
        </p:txBody>
      </p:sp>
      <p:grpSp>
        <p:nvGrpSpPr>
          <p:cNvPr id="3" name="Group 80"/>
          <p:cNvGrpSpPr/>
          <p:nvPr/>
        </p:nvGrpSpPr>
        <p:grpSpPr>
          <a:xfrm>
            <a:off x="457200" y="1219200"/>
            <a:ext cx="1752600" cy="3689434"/>
            <a:chOff x="2286000" y="838200"/>
            <a:chExt cx="1752600" cy="3689434"/>
          </a:xfrm>
        </p:grpSpPr>
        <p:sp>
          <p:nvSpPr>
            <p:cNvPr id="4" name="Oval 3"/>
            <p:cNvSpPr/>
            <p:nvPr/>
          </p:nvSpPr>
          <p:spPr>
            <a:xfrm rot="19580065">
              <a:off x="3214135" y="4085082"/>
              <a:ext cx="381377" cy="44255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2385655">
              <a:off x="2721580" y="4108517"/>
              <a:ext cx="439734" cy="38123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707921" y="2969803"/>
              <a:ext cx="330679" cy="44431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286000" y="2982948"/>
              <a:ext cx="330679" cy="44431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 rot="20102191">
              <a:off x="3349429" y="2078691"/>
              <a:ext cx="570062" cy="1113067"/>
            </a:xfrm>
            <a:prstGeom prst="trapezoid">
              <a:avLst>
                <a:gd name="adj" fmla="val 341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1327004">
              <a:off x="2417504" y="2062397"/>
              <a:ext cx="570062" cy="1113067"/>
            </a:xfrm>
            <a:prstGeom prst="trapezoid">
              <a:avLst>
                <a:gd name="adj" fmla="val 341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>
              <a:off x="2549106" y="2100884"/>
              <a:ext cx="1227826" cy="216506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743200" y="3200400"/>
              <a:ext cx="877019" cy="1202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51"/>
            <p:cNvGrpSpPr/>
            <p:nvPr/>
          </p:nvGrpSpPr>
          <p:grpSpPr>
            <a:xfrm rot="1292169">
              <a:off x="2383836" y="1993164"/>
              <a:ext cx="1283504" cy="2338272"/>
              <a:chOff x="4118768" y="1960651"/>
              <a:chExt cx="428540" cy="2028016"/>
            </a:xfrm>
          </p:grpSpPr>
          <p:sp>
            <p:nvSpPr>
              <p:cNvPr id="24" name="Moon 23"/>
              <p:cNvSpPr/>
              <p:nvPr/>
            </p:nvSpPr>
            <p:spPr>
              <a:xfrm rot="19415642">
                <a:off x="4293636" y="1960651"/>
                <a:ext cx="253672" cy="1938496"/>
              </a:xfrm>
              <a:prstGeom prst="moon">
                <a:avLst>
                  <a:gd name="adj" fmla="val 7026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Moon 24"/>
              <p:cNvSpPr/>
              <p:nvPr/>
            </p:nvSpPr>
            <p:spPr>
              <a:xfrm rot="19771598">
                <a:off x="4118768" y="2040229"/>
                <a:ext cx="417620" cy="1932460"/>
              </a:xfrm>
              <a:prstGeom prst="moon">
                <a:avLst>
                  <a:gd name="adj" fmla="val 7026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Moon 25"/>
              <p:cNvSpPr/>
              <p:nvPr/>
            </p:nvSpPr>
            <p:spPr>
              <a:xfrm rot="19933333">
                <a:off x="4166079" y="2001413"/>
                <a:ext cx="245707" cy="1987254"/>
              </a:xfrm>
              <a:prstGeom prst="moon">
                <a:avLst>
                  <a:gd name="adj" fmla="val 7026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43"/>
            <p:cNvGrpSpPr/>
            <p:nvPr/>
          </p:nvGrpSpPr>
          <p:grpSpPr>
            <a:xfrm>
              <a:off x="2623038" y="838200"/>
              <a:ext cx="1079791" cy="1663622"/>
              <a:chOff x="2623038" y="838200"/>
              <a:chExt cx="1079791" cy="1663622"/>
            </a:xfrm>
          </p:grpSpPr>
          <p:sp>
            <p:nvSpPr>
              <p:cNvPr id="14" name="Isosceles Triangle 13"/>
              <p:cNvSpPr/>
              <p:nvPr/>
            </p:nvSpPr>
            <p:spPr>
              <a:xfrm rot="10800000">
                <a:off x="2987615" y="2100884"/>
                <a:ext cx="350808" cy="400938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2623038" y="1205459"/>
                <a:ext cx="269631" cy="67330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3431931" y="1205459"/>
                <a:ext cx="269631" cy="67330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ound Diagonal Corner Rectangle 16"/>
              <p:cNvSpPr/>
              <p:nvPr/>
            </p:nvSpPr>
            <p:spPr>
              <a:xfrm>
                <a:off x="2623038" y="838200"/>
                <a:ext cx="741485" cy="428469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ound Diagonal Corner Rectangle 17"/>
              <p:cNvSpPr/>
              <p:nvPr/>
            </p:nvSpPr>
            <p:spPr>
              <a:xfrm rot="1987108">
                <a:off x="2961344" y="864915"/>
                <a:ext cx="741485" cy="428469"/>
              </a:xfrm>
              <a:prstGeom prst="round2DiagRect">
                <a:avLst>
                  <a:gd name="adj1" fmla="val 50000"/>
                  <a:gd name="adj2" fmla="val 31459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690446" y="960620"/>
                <a:ext cx="931480" cy="124493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0"/>
              <p:cNvSpPr/>
              <p:nvPr/>
            </p:nvSpPr>
            <p:spPr>
              <a:xfrm>
                <a:off x="2623038" y="1144249"/>
                <a:ext cx="1078523" cy="18363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 Diagonal Corner Rectangle 11"/>
              <p:cNvSpPr/>
              <p:nvPr/>
            </p:nvSpPr>
            <p:spPr>
              <a:xfrm rot="230463">
                <a:off x="2766689" y="1032491"/>
                <a:ext cx="359840" cy="250464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 Diagonal Corner Rectangle 21"/>
              <p:cNvSpPr/>
              <p:nvPr/>
            </p:nvSpPr>
            <p:spPr>
              <a:xfrm rot="4458807">
                <a:off x="3156592" y="900516"/>
                <a:ext cx="286673" cy="362875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>
                <a:off x="2938769" y="718495"/>
                <a:ext cx="244839" cy="60666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7" name="TextBox 26"/>
          <p:cNvSpPr txBox="1"/>
          <p:nvPr/>
        </p:nvSpPr>
        <p:spPr>
          <a:xfrm>
            <a:off x="1219200" y="228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Angel Moroni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2438400" y="838200"/>
            <a:ext cx="1396584" cy="3276600"/>
            <a:chOff x="1600200" y="4114800"/>
            <a:chExt cx="1981200" cy="4648200"/>
          </a:xfrm>
        </p:grpSpPr>
        <p:grpSp>
          <p:nvGrpSpPr>
            <p:cNvPr id="59" name="Group 285"/>
            <p:cNvGrpSpPr/>
            <p:nvPr/>
          </p:nvGrpSpPr>
          <p:grpSpPr>
            <a:xfrm rot="17194410">
              <a:off x="2602773" y="8085383"/>
              <a:ext cx="509454" cy="722914"/>
              <a:chOff x="4934260" y="5008578"/>
              <a:chExt cx="373811" cy="553131"/>
            </a:xfrm>
          </p:grpSpPr>
          <p:sp>
            <p:nvSpPr>
              <p:cNvPr id="82" name="Oval 81"/>
              <p:cNvSpPr/>
              <p:nvPr/>
            </p:nvSpPr>
            <p:spPr>
              <a:xfrm rot="2385655">
                <a:off x="4934260" y="5008578"/>
                <a:ext cx="373811" cy="553131"/>
              </a:xfrm>
              <a:prstGeom prst="ellipse">
                <a:avLst/>
              </a:prstGeom>
              <a:solidFill>
                <a:srgbClr val="BD83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 rot="2385655">
                <a:off x="4958925" y="5096340"/>
                <a:ext cx="348365" cy="38278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oup 284"/>
            <p:cNvGrpSpPr/>
            <p:nvPr/>
          </p:nvGrpSpPr>
          <p:grpSpPr>
            <a:xfrm>
              <a:off x="2057400" y="8077200"/>
              <a:ext cx="533400" cy="685800"/>
              <a:chOff x="4934260" y="5008578"/>
              <a:chExt cx="373811" cy="553131"/>
            </a:xfrm>
          </p:grpSpPr>
          <p:sp>
            <p:nvSpPr>
              <p:cNvPr id="80" name="Oval 79"/>
              <p:cNvSpPr/>
              <p:nvPr/>
            </p:nvSpPr>
            <p:spPr>
              <a:xfrm rot="2385655">
                <a:off x="4934260" y="5008578"/>
                <a:ext cx="373811" cy="553131"/>
              </a:xfrm>
              <a:prstGeom prst="ellipse">
                <a:avLst/>
              </a:prstGeom>
              <a:solidFill>
                <a:srgbClr val="BD83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 rot="2385655">
                <a:off x="4958925" y="5096340"/>
                <a:ext cx="348365" cy="38278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11"/>
            <p:cNvGrpSpPr/>
            <p:nvPr/>
          </p:nvGrpSpPr>
          <p:grpSpPr>
            <a:xfrm>
              <a:off x="1600200" y="5638800"/>
              <a:ext cx="1981200" cy="2743200"/>
              <a:chOff x="4419600" y="2060454"/>
              <a:chExt cx="3045502" cy="4187946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6890479" y="3785016"/>
                <a:ext cx="574623" cy="84444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4419600" y="3810000"/>
                <a:ext cx="574623" cy="84444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rapezoid 72"/>
              <p:cNvSpPr/>
              <p:nvPr/>
            </p:nvSpPr>
            <p:spPr>
              <a:xfrm rot="20102191">
                <a:off x="6267526" y="2091421"/>
                <a:ext cx="990600" cy="2115430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rapezoid 73"/>
              <p:cNvSpPr/>
              <p:nvPr/>
            </p:nvSpPr>
            <p:spPr>
              <a:xfrm rot="1327004">
                <a:off x="4648115" y="2060454"/>
                <a:ext cx="990600" cy="2115430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rapezoid 74"/>
              <p:cNvSpPr/>
              <p:nvPr/>
            </p:nvSpPr>
            <p:spPr>
              <a:xfrm>
                <a:off x="4876800" y="2133600"/>
                <a:ext cx="2133600" cy="4114800"/>
              </a:xfrm>
              <a:prstGeom prst="trapezoi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Isosceles Triangle 75"/>
              <p:cNvSpPr/>
              <p:nvPr/>
            </p:nvSpPr>
            <p:spPr>
              <a:xfrm rot="10800000">
                <a:off x="5638800" y="2133600"/>
                <a:ext cx="609600" cy="762000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5181600" y="4419600"/>
                <a:ext cx="1524000" cy="228600"/>
              </a:xfrm>
              <a:prstGeom prst="rect">
                <a:avLst/>
              </a:prstGeom>
              <a:solidFill>
                <a:srgbClr val="A16F3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Trapezoid 77"/>
              <p:cNvSpPr/>
              <p:nvPr/>
            </p:nvSpPr>
            <p:spPr>
              <a:xfrm rot="366654" flipH="1">
                <a:off x="4944218" y="2084003"/>
                <a:ext cx="706763" cy="3877254"/>
              </a:xfrm>
              <a:prstGeom prst="trapezoid">
                <a:avLst>
                  <a:gd name="adj" fmla="val 34133"/>
                </a:avLst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rapezoid 78"/>
              <p:cNvSpPr/>
              <p:nvPr/>
            </p:nvSpPr>
            <p:spPr>
              <a:xfrm rot="21233346">
                <a:off x="6224662" y="2067736"/>
                <a:ext cx="706763" cy="3886573"/>
              </a:xfrm>
              <a:prstGeom prst="trapezoid">
                <a:avLst>
                  <a:gd name="adj" fmla="val 34133"/>
                </a:avLst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2" name="Rounded Rectangle 61"/>
            <p:cNvSpPr/>
            <p:nvPr/>
          </p:nvSpPr>
          <p:spPr>
            <a:xfrm>
              <a:off x="1981200" y="4572000"/>
              <a:ext cx="304800" cy="8382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2895600" y="4572000"/>
              <a:ext cx="304800" cy="8382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ound Diagonal Corner Rectangle 63"/>
            <p:cNvSpPr/>
            <p:nvPr/>
          </p:nvSpPr>
          <p:spPr>
            <a:xfrm>
              <a:off x="1981200" y="4114800"/>
              <a:ext cx="838200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ound Diagonal Corner Rectangle 64"/>
            <p:cNvSpPr/>
            <p:nvPr/>
          </p:nvSpPr>
          <p:spPr>
            <a:xfrm rot="1987108">
              <a:off x="2363632" y="4148057"/>
              <a:ext cx="838200" cy="533400"/>
            </a:xfrm>
            <a:prstGeom prst="round2DiagRect">
              <a:avLst>
                <a:gd name="adj1" fmla="val 50000"/>
                <a:gd name="adj2" fmla="val 31459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2057400" y="4267200"/>
              <a:ext cx="1052977" cy="15498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981200" y="4495800"/>
              <a:ext cx="1219200" cy="228600"/>
            </a:xfrm>
            <a:prstGeom prst="rect">
              <a:avLst/>
            </a:prstGeom>
            <a:solidFill>
              <a:srgbClr val="A16F3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 Diagonal Corner Rectangle 67"/>
            <p:cNvSpPr/>
            <p:nvPr/>
          </p:nvSpPr>
          <p:spPr>
            <a:xfrm rot="230463">
              <a:off x="2143588" y="4356673"/>
              <a:ext cx="406776" cy="31180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 Diagonal Corner Rectangle 68"/>
            <p:cNvSpPr/>
            <p:nvPr/>
          </p:nvSpPr>
          <p:spPr>
            <a:xfrm rot="4458807">
              <a:off x="2567941" y="4213145"/>
              <a:ext cx="356879" cy="41020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 rot="16200000">
              <a:off x="2324100" y="4000500"/>
              <a:ext cx="304800" cy="6858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4114800" y="381000"/>
            <a:ext cx="1209964" cy="3352800"/>
            <a:chOff x="2133600" y="3124200"/>
            <a:chExt cx="1209964" cy="3352800"/>
          </a:xfrm>
        </p:grpSpPr>
        <p:grpSp>
          <p:nvGrpSpPr>
            <p:cNvPr id="85" name="Group 285"/>
            <p:cNvGrpSpPr/>
            <p:nvPr/>
          </p:nvGrpSpPr>
          <p:grpSpPr>
            <a:xfrm rot="17194410">
              <a:off x="2764132" y="5999335"/>
              <a:ext cx="359123" cy="509595"/>
              <a:chOff x="4934260" y="5008578"/>
              <a:chExt cx="373811" cy="553131"/>
            </a:xfrm>
          </p:grpSpPr>
          <p:sp>
            <p:nvSpPr>
              <p:cNvPr id="163" name="Oval 3"/>
              <p:cNvSpPr/>
              <p:nvPr/>
            </p:nvSpPr>
            <p:spPr>
              <a:xfrm rot="2385655">
                <a:off x="4934260" y="5008578"/>
                <a:ext cx="373811" cy="553131"/>
              </a:xfrm>
              <a:prstGeom prst="ellipse">
                <a:avLst/>
              </a:prstGeom>
              <a:solidFill>
                <a:srgbClr val="BD83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4"/>
              <p:cNvSpPr/>
              <p:nvPr/>
            </p:nvSpPr>
            <p:spPr>
              <a:xfrm rot="2385655">
                <a:off x="4958925" y="5096340"/>
                <a:ext cx="348365" cy="38278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6" name="Group 284"/>
            <p:cNvGrpSpPr/>
            <p:nvPr/>
          </p:nvGrpSpPr>
          <p:grpSpPr>
            <a:xfrm>
              <a:off x="2379689" y="5993567"/>
              <a:ext cx="376003" cy="483433"/>
              <a:chOff x="4934260" y="5008578"/>
              <a:chExt cx="373811" cy="553131"/>
            </a:xfrm>
          </p:grpSpPr>
          <p:sp>
            <p:nvSpPr>
              <p:cNvPr id="161" name="Oval 6"/>
              <p:cNvSpPr/>
              <p:nvPr/>
            </p:nvSpPr>
            <p:spPr>
              <a:xfrm rot="2385655">
                <a:off x="4934260" y="5008578"/>
                <a:ext cx="373811" cy="553131"/>
              </a:xfrm>
              <a:prstGeom prst="ellipse">
                <a:avLst/>
              </a:prstGeom>
              <a:solidFill>
                <a:srgbClr val="BD834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7"/>
              <p:cNvSpPr/>
              <p:nvPr/>
            </p:nvSpPr>
            <p:spPr>
              <a:xfrm rot="2385655">
                <a:off x="4958925" y="5096340"/>
                <a:ext cx="348365" cy="38278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Oval 86"/>
            <p:cNvSpPr/>
            <p:nvPr/>
          </p:nvSpPr>
          <p:spPr>
            <a:xfrm>
              <a:off x="3048000" y="4648200"/>
              <a:ext cx="263506" cy="762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2209800" y="4724400"/>
              <a:ext cx="263506" cy="6858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rapezoid 88"/>
            <p:cNvSpPr/>
            <p:nvPr/>
          </p:nvSpPr>
          <p:spPr>
            <a:xfrm rot="20102191">
              <a:off x="2826865" y="4306248"/>
              <a:ext cx="454262" cy="607411"/>
            </a:xfrm>
            <a:prstGeom prst="trapezoid">
              <a:avLst>
                <a:gd name="adj" fmla="val 34133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rapezoid 89"/>
            <p:cNvSpPr/>
            <p:nvPr/>
          </p:nvSpPr>
          <p:spPr>
            <a:xfrm rot="1327004">
              <a:off x="2226974" y="4287357"/>
              <a:ext cx="454262" cy="632639"/>
            </a:xfrm>
            <a:prstGeom prst="trapezoid">
              <a:avLst>
                <a:gd name="adj" fmla="val 34133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rapezoid 90"/>
            <p:cNvSpPr/>
            <p:nvPr/>
          </p:nvSpPr>
          <p:spPr>
            <a:xfrm>
              <a:off x="2286000" y="4285379"/>
              <a:ext cx="898237" cy="1124822"/>
            </a:xfrm>
            <a:prstGeom prst="trapezoid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25"/>
            <p:cNvGrpSpPr/>
            <p:nvPr/>
          </p:nvGrpSpPr>
          <p:grpSpPr>
            <a:xfrm>
              <a:off x="2480714" y="4105564"/>
              <a:ext cx="546919" cy="609600"/>
              <a:chOff x="2321193" y="914400"/>
              <a:chExt cx="1962699" cy="2187638"/>
            </a:xfrm>
          </p:grpSpPr>
          <p:sp>
            <p:nvSpPr>
              <p:cNvPr id="155" name="Oval 17"/>
              <p:cNvSpPr/>
              <p:nvPr/>
            </p:nvSpPr>
            <p:spPr>
              <a:xfrm>
                <a:off x="2514600" y="914400"/>
                <a:ext cx="1554480" cy="1295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Pentagon 19"/>
              <p:cNvSpPr/>
              <p:nvPr/>
            </p:nvSpPr>
            <p:spPr>
              <a:xfrm rot="7715010">
                <a:off x="1968160" y="2238635"/>
                <a:ext cx="990601" cy="284535"/>
              </a:xfrm>
              <a:prstGeom prst="homePlate">
                <a:avLst>
                  <a:gd name="adj" fmla="val 22294"/>
                </a:avLst>
              </a:prstGeom>
              <a:solidFill>
                <a:srgbClr val="E6A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Pentagon 20"/>
              <p:cNvSpPr/>
              <p:nvPr/>
            </p:nvSpPr>
            <p:spPr>
              <a:xfrm rot="6796692">
                <a:off x="2325189" y="2430609"/>
                <a:ext cx="990600" cy="270404"/>
              </a:xfrm>
              <a:prstGeom prst="homePlate">
                <a:avLst>
                  <a:gd name="adj" fmla="val 22294"/>
                </a:avLst>
              </a:prstGeom>
              <a:solidFill>
                <a:srgbClr val="E6A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Pentagon 21"/>
              <p:cNvSpPr/>
              <p:nvPr/>
            </p:nvSpPr>
            <p:spPr>
              <a:xfrm rot="5662573">
                <a:off x="2776493" y="2444492"/>
                <a:ext cx="990600" cy="324492"/>
              </a:xfrm>
              <a:prstGeom prst="homePlate">
                <a:avLst>
                  <a:gd name="adj" fmla="val 22294"/>
                </a:avLst>
              </a:prstGeom>
              <a:solidFill>
                <a:srgbClr val="E6A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Pentagon 22"/>
              <p:cNvSpPr/>
              <p:nvPr/>
            </p:nvSpPr>
            <p:spPr>
              <a:xfrm rot="4595082">
                <a:off x="3242812" y="2434930"/>
                <a:ext cx="990600" cy="271500"/>
              </a:xfrm>
              <a:prstGeom prst="homePlate">
                <a:avLst>
                  <a:gd name="adj" fmla="val 22294"/>
                </a:avLst>
              </a:prstGeom>
              <a:solidFill>
                <a:srgbClr val="E6A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Pentagon 23"/>
              <p:cNvSpPr/>
              <p:nvPr/>
            </p:nvSpPr>
            <p:spPr>
              <a:xfrm rot="2870494">
                <a:off x="3655529" y="2228408"/>
                <a:ext cx="990600" cy="266127"/>
              </a:xfrm>
              <a:prstGeom prst="homePlate">
                <a:avLst>
                  <a:gd name="adj" fmla="val 22294"/>
                </a:avLst>
              </a:prstGeom>
              <a:solidFill>
                <a:srgbClr val="E6A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3" name="Group 35"/>
            <p:cNvGrpSpPr/>
            <p:nvPr/>
          </p:nvGrpSpPr>
          <p:grpSpPr>
            <a:xfrm rot="1699902">
              <a:off x="2147930" y="4740678"/>
              <a:ext cx="291183" cy="118991"/>
              <a:chOff x="2209800" y="1905000"/>
              <a:chExt cx="2286000" cy="1066800"/>
            </a:xfrm>
          </p:grpSpPr>
          <p:grpSp>
            <p:nvGrpSpPr>
              <p:cNvPr id="149" name="Group 29"/>
              <p:cNvGrpSpPr/>
              <p:nvPr/>
            </p:nvGrpSpPr>
            <p:grpSpPr>
              <a:xfrm>
                <a:off x="2209800" y="1905000"/>
                <a:ext cx="1066800" cy="1066800"/>
                <a:chOff x="990600" y="1905000"/>
                <a:chExt cx="1066800" cy="1066800"/>
              </a:xfrm>
            </p:grpSpPr>
            <p:sp>
              <p:nvSpPr>
                <p:cNvPr id="153" name="&quot;No&quot; Symbol 152"/>
                <p:cNvSpPr/>
                <p:nvPr/>
              </p:nvSpPr>
              <p:spPr>
                <a:xfrm>
                  <a:off x="990600" y="1905000"/>
                  <a:ext cx="1066800" cy="1066800"/>
                </a:xfrm>
                <a:prstGeom prst="noSmoking">
                  <a:avLst>
                    <a:gd name="adj" fmla="val 10958"/>
                  </a:avLst>
                </a:prstGeom>
                <a:solidFill>
                  <a:srgbClr val="E6AF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4" name="Oval 153"/>
                <p:cNvSpPr/>
                <p:nvPr/>
              </p:nvSpPr>
              <p:spPr>
                <a:xfrm>
                  <a:off x="1219200" y="2209800"/>
                  <a:ext cx="609600" cy="533400"/>
                </a:xfrm>
                <a:prstGeom prst="ellipse">
                  <a:avLst/>
                </a:prstGeom>
                <a:solidFill>
                  <a:srgbClr val="E6AF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0" name="Group 32"/>
              <p:cNvGrpSpPr/>
              <p:nvPr/>
            </p:nvGrpSpPr>
            <p:grpSpPr>
              <a:xfrm>
                <a:off x="3429000" y="1905000"/>
                <a:ext cx="1066800" cy="1066800"/>
                <a:chOff x="990600" y="1905000"/>
                <a:chExt cx="1066800" cy="1066800"/>
              </a:xfrm>
            </p:grpSpPr>
            <p:sp>
              <p:nvSpPr>
                <p:cNvPr id="151" name="&quot;No&quot; Symbol 150"/>
                <p:cNvSpPr/>
                <p:nvPr/>
              </p:nvSpPr>
              <p:spPr>
                <a:xfrm>
                  <a:off x="990600" y="1905000"/>
                  <a:ext cx="1066800" cy="1066800"/>
                </a:xfrm>
                <a:prstGeom prst="noSmoking">
                  <a:avLst>
                    <a:gd name="adj" fmla="val 10958"/>
                  </a:avLst>
                </a:prstGeom>
                <a:solidFill>
                  <a:srgbClr val="E6AF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2" name="Oval 34"/>
                <p:cNvSpPr/>
                <p:nvPr/>
              </p:nvSpPr>
              <p:spPr>
                <a:xfrm>
                  <a:off x="1219200" y="2209800"/>
                  <a:ext cx="609600" cy="533400"/>
                </a:xfrm>
                <a:prstGeom prst="ellipse">
                  <a:avLst/>
                </a:prstGeom>
                <a:solidFill>
                  <a:srgbClr val="E6AF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94" name="Group 36"/>
            <p:cNvGrpSpPr/>
            <p:nvPr/>
          </p:nvGrpSpPr>
          <p:grpSpPr>
            <a:xfrm rot="20019181">
              <a:off x="3048475" y="4742987"/>
              <a:ext cx="291183" cy="118991"/>
              <a:chOff x="2209800" y="1905000"/>
              <a:chExt cx="2286000" cy="1066800"/>
            </a:xfrm>
          </p:grpSpPr>
          <p:grpSp>
            <p:nvGrpSpPr>
              <p:cNvPr id="143" name="Group 29"/>
              <p:cNvGrpSpPr/>
              <p:nvPr/>
            </p:nvGrpSpPr>
            <p:grpSpPr>
              <a:xfrm>
                <a:off x="2209800" y="1905000"/>
                <a:ext cx="1066800" cy="1066800"/>
                <a:chOff x="990600" y="1905000"/>
                <a:chExt cx="1066800" cy="1066800"/>
              </a:xfrm>
            </p:grpSpPr>
            <p:sp>
              <p:nvSpPr>
                <p:cNvPr id="147" name="&quot;No&quot; Symbol 146"/>
                <p:cNvSpPr/>
                <p:nvPr/>
              </p:nvSpPr>
              <p:spPr>
                <a:xfrm>
                  <a:off x="990600" y="1905000"/>
                  <a:ext cx="1066800" cy="1066800"/>
                </a:xfrm>
                <a:prstGeom prst="noSmoking">
                  <a:avLst>
                    <a:gd name="adj" fmla="val 10958"/>
                  </a:avLst>
                </a:prstGeom>
                <a:solidFill>
                  <a:srgbClr val="E6AF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8" name="Oval 147"/>
                <p:cNvSpPr/>
                <p:nvPr/>
              </p:nvSpPr>
              <p:spPr>
                <a:xfrm>
                  <a:off x="1219200" y="2209800"/>
                  <a:ext cx="609600" cy="533400"/>
                </a:xfrm>
                <a:prstGeom prst="ellipse">
                  <a:avLst/>
                </a:prstGeom>
                <a:solidFill>
                  <a:srgbClr val="E6AF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4" name="Group 32"/>
              <p:cNvGrpSpPr/>
              <p:nvPr/>
            </p:nvGrpSpPr>
            <p:grpSpPr>
              <a:xfrm>
                <a:off x="3429000" y="1905000"/>
                <a:ext cx="1066800" cy="1066800"/>
                <a:chOff x="990600" y="1905000"/>
                <a:chExt cx="1066800" cy="1066800"/>
              </a:xfrm>
            </p:grpSpPr>
            <p:sp>
              <p:nvSpPr>
                <p:cNvPr id="145" name="&quot;No&quot; Symbol 144"/>
                <p:cNvSpPr/>
                <p:nvPr/>
              </p:nvSpPr>
              <p:spPr>
                <a:xfrm>
                  <a:off x="990600" y="1905000"/>
                  <a:ext cx="1066800" cy="1066800"/>
                </a:xfrm>
                <a:prstGeom prst="noSmoking">
                  <a:avLst>
                    <a:gd name="adj" fmla="val 10958"/>
                  </a:avLst>
                </a:prstGeom>
                <a:solidFill>
                  <a:srgbClr val="E6AF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6" name="Oval 145"/>
                <p:cNvSpPr/>
                <p:nvPr/>
              </p:nvSpPr>
              <p:spPr>
                <a:xfrm>
                  <a:off x="1219200" y="2209800"/>
                  <a:ext cx="609600" cy="533400"/>
                </a:xfrm>
                <a:prstGeom prst="ellipse">
                  <a:avLst/>
                </a:prstGeom>
                <a:solidFill>
                  <a:srgbClr val="E6AF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95" name="Trapezoid 94"/>
            <p:cNvSpPr/>
            <p:nvPr/>
          </p:nvSpPr>
          <p:spPr>
            <a:xfrm>
              <a:off x="2133600" y="5334000"/>
              <a:ext cx="1209964" cy="914400"/>
            </a:xfrm>
            <a:prstGeom prst="trapezoid">
              <a:avLst>
                <a:gd name="adj" fmla="val 25000"/>
              </a:avLst>
            </a:prstGeom>
            <a:solidFill>
              <a:srgbClr val="E6A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6" name="Group 65"/>
            <p:cNvGrpSpPr/>
            <p:nvPr/>
          </p:nvGrpSpPr>
          <p:grpSpPr>
            <a:xfrm rot="10800000" flipH="1" flipV="1">
              <a:off x="2235200" y="6029036"/>
              <a:ext cx="990600" cy="158496"/>
              <a:chOff x="1447800" y="2040716"/>
              <a:chExt cx="3102900" cy="387950"/>
            </a:xfrm>
          </p:grpSpPr>
          <p:sp>
            <p:nvSpPr>
              <p:cNvPr id="137" name="Diagonal Stripe 136"/>
              <p:cNvSpPr/>
              <p:nvPr/>
            </p:nvSpPr>
            <p:spPr>
              <a:xfrm>
                <a:off x="1447800" y="2061571"/>
                <a:ext cx="435900" cy="367095"/>
              </a:xfrm>
              <a:prstGeom prst="diagStrip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Diagonal Stripe 137"/>
              <p:cNvSpPr/>
              <p:nvPr/>
            </p:nvSpPr>
            <p:spPr>
              <a:xfrm>
                <a:off x="1981200" y="2057400"/>
                <a:ext cx="435900" cy="367095"/>
              </a:xfrm>
              <a:prstGeom prst="diagStrip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Diagonal Stripe 138"/>
              <p:cNvSpPr/>
              <p:nvPr/>
            </p:nvSpPr>
            <p:spPr>
              <a:xfrm>
                <a:off x="2514600" y="2053229"/>
                <a:ext cx="435900" cy="367095"/>
              </a:xfrm>
              <a:prstGeom prst="diagStrip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Diagonal Stripe 139"/>
              <p:cNvSpPr/>
              <p:nvPr/>
            </p:nvSpPr>
            <p:spPr>
              <a:xfrm>
                <a:off x="3048000" y="2049058"/>
                <a:ext cx="435900" cy="367095"/>
              </a:xfrm>
              <a:prstGeom prst="diagStrip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Diagonal Stripe 140"/>
              <p:cNvSpPr/>
              <p:nvPr/>
            </p:nvSpPr>
            <p:spPr>
              <a:xfrm>
                <a:off x="3581400" y="2044887"/>
                <a:ext cx="435900" cy="367095"/>
              </a:xfrm>
              <a:prstGeom prst="diagStrip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Diagonal Stripe 141"/>
              <p:cNvSpPr/>
              <p:nvPr/>
            </p:nvSpPr>
            <p:spPr>
              <a:xfrm>
                <a:off x="4114800" y="2040716"/>
                <a:ext cx="435900" cy="367095"/>
              </a:xfrm>
              <a:prstGeom prst="diagStrip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7" name="Group 108"/>
            <p:cNvGrpSpPr/>
            <p:nvPr/>
          </p:nvGrpSpPr>
          <p:grpSpPr>
            <a:xfrm>
              <a:off x="2209800" y="6172199"/>
              <a:ext cx="1087582" cy="152401"/>
              <a:chOff x="1295400" y="2819400"/>
              <a:chExt cx="1327484" cy="304800"/>
            </a:xfrm>
          </p:grpSpPr>
          <p:grpSp>
            <p:nvGrpSpPr>
              <p:cNvPr id="108" name="Group 86"/>
              <p:cNvGrpSpPr/>
              <p:nvPr/>
            </p:nvGrpSpPr>
            <p:grpSpPr>
              <a:xfrm>
                <a:off x="1295400" y="2819400"/>
                <a:ext cx="914400" cy="304800"/>
                <a:chOff x="838200" y="2193636"/>
                <a:chExt cx="2895600" cy="946728"/>
              </a:xfrm>
            </p:grpSpPr>
            <p:grpSp>
              <p:nvGrpSpPr>
                <p:cNvPr id="117" name="Group 69"/>
                <p:cNvGrpSpPr/>
                <p:nvPr/>
              </p:nvGrpSpPr>
              <p:grpSpPr>
                <a:xfrm>
                  <a:off x="838200" y="2193636"/>
                  <a:ext cx="381000" cy="930564"/>
                  <a:chOff x="838200" y="2193636"/>
                  <a:chExt cx="381000" cy="930564"/>
                </a:xfrm>
              </p:grpSpPr>
              <p:sp>
                <p:nvSpPr>
                  <p:cNvPr id="134" name="Isosceles Triangle 133"/>
                  <p:cNvSpPr/>
                  <p:nvPr/>
                </p:nvSpPr>
                <p:spPr>
                  <a:xfrm>
                    <a:off x="838200" y="2438400"/>
                    <a:ext cx="381000" cy="685800"/>
                  </a:xfrm>
                  <a:prstGeom prst="triangle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Oval 134"/>
                  <p:cNvSpPr/>
                  <p:nvPr/>
                </p:nvSpPr>
                <p:spPr>
                  <a:xfrm>
                    <a:off x="872836" y="2193636"/>
                    <a:ext cx="327891" cy="397164"/>
                  </a:xfrm>
                  <a:prstGeom prst="ellipse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Diamond 135"/>
                  <p:cNvSpPr/>
                  <p:nvPr/>
                </p:nvSpPr>
                <p:spPr>
                  <a:xfrm>
                    <a:off x="960582" y="2225964"/>
                    <a:ext cx="129309" cy="332509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rgbClr val="E6A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8" name="Group 70"/>
                <p:cNvGrpSpPr/>
                <p:nvPr/>
              </p:nvGrpSpPr>
              <p:grpSpPr>
                <a:xfrm>
                  <a:off x="2133600" y="2209800"/>
                  <a:ext cx="381000" cy="930564"/>
                  <a:chOff x="838200" y="2193636"/>
                  <a:chExt cx="381000" cy="930564"/>
                </a:xfrm>
              </p:grpSpPr>
              <p:sp>
                <p:nvSpPr>
                  <p:cNvPr id="131" name="Isosceles Triangle 130"/>
                  <p:cNvSpPr/>
                  <p:nvPr/>
                </p:nvSpPr>
                <p:spPr>
                  <a:xfrm>
                    <a:off x="838200" y="2438400"/>
                    <a:ext cx="381000" cy="685800"/>
                  </a:xfrm>
                  <a:prstGeom prst="triangle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2" name="Oval 131"/>
                  <p:cNvSpPr/>
                  <p:nvPr/>
                </p:nvSpPr>
                <p:spPr>
                  <a:xfrm>
                    <a:off x="872836" y="2193636"/>
                    <a:ext cx="327891" cy="397164"/>
                  </a:xfrm>
                  <a:prstGeom prst="ellipse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3" name="Diamond 132"/>
                  <p:cNvSpPr/>
                  <p:nvPr/>
                </p:nvSpPr>
                <p:spPr>
                  <a:xfrm>
                    <a:off x="960582" y="2225964"/>
                    <a:ext cx="129309" cy="332509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rgbClr val="E6A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9" name="Group 74"/>
                <p:cNvGrpSpPr/>
                <p:nvPr/>
              </p:nvGrpSpPr>
              <p:grpSpPr>
                <a:xfrm>
                  <a:off x="1524000" y="2209800"/>
                  <a:ext cx="381000" cy="930564"/>
                  <a:chOff x="838200" y="2193636"/>
                  <a:chExt cx="381000" cy="930564"/>
                </a:xfrm>
              </p:grpSpPr>
              <p:sp>
                <p:nvSpPr>
                  <p:cNvPr id="128" name="Isosceles Triangle 127"/>
                  <p:cNvSpPr/>
                  <p:nvPr/>
                </p:nvSpPr>
                <p:spPr>
                  <a:xfrm>
                    <a:off x="838200" y="2438400"/>
                    <a:ext cx="381000" cy="685800"/>
                  </a:xfrm>
                  <a:prstGeom prst="triangle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9" name="Oval 128"/>
                  <p:cNvSpPr/>
                  <p:nvPr/>
                </p:nvSpPr>
                <p:spPr>
                  <a:xfrm>
                    <a:off x="872836" y="2193636"/>
                    <a:ext cx="327891" cy="397164"/>
                  </a:xfrm>
                  <a:prstGeom prst="ellipse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Diamond 129"/>
                  <p:cNvSpPr/>
                  <p:nvPr/>
                </p:nvSpPr>
                <p:spPr>
                  <a:xfrm>
                    <a:off x="960582" y="2225964"/>
                    <a:ext cx="129309" cy="332509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rgbClr val="E6A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0" name="Group 78"/>
                <p:cNvGrpSpPr/>
                <p:nvPr/>
              </p:nvGrpSpPr>
              <p:grpSpPr>
                <a:xfrm>
                  <a:off x="2667000" y="2209800"/>
                  <a:ext cx="381000" cy="930564"/>
                  <a:chOff x="838200" y="2193636"/>
                  <a:chExt cx="381000" cy="930564"/>
                </a:xfrm>
              </p:grpSpPr>
              <p:sp>
                <p:nvSpPr>
                  <p:cNvPr id="125" name="Isosceles Triangle 124"/>
                  <p:cNvSpPr/>
                  <p:nvPr/>
                </p:nvSpPr>
                <p:spPr>
                  <a:xfrm>
                    <a:off x="838200" y="2438400"/>
                    <a:ext cx="381000" cy="685800"/>
                  </a:xfrm>
                  <a:prstGeom prst="triangle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" name="Oval 125"/>
                  <p:cNvSpPr/>
                  <p:nvPr/>
                </p:nvSpPr>
                <p:spPr>
                  <a:xfrm>
                    <a:off x="872836" y="2193636"/>
                    <a:ext cx="327891" cy="397164"/>
                  </a:xfrm>
                  <a:prstGeom prst="ellipse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Diamond 126"/>
                  <p:cNvSpPr/>
                  <p:nvPr/>
                </p:nvSpPr>
                <p:spPr>
                  <a:xfrm>
                    <a:off x="960582" y="2225964"/>
                    <a:ext cx="129309" cy="332509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rgbClr val="E6A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1" name="Group 82"/>
                <p:cNvGrpSpPr/>
                <p:nvPr/>
              </p:nvGrpSpPr>
              <p:grpSpPr>
                <a:xfrm>
                  <a:off x="3352800" y="2209800"/>
                  <a:ext cx="381000" cy="930564"/>
                  <a:chOff x="838200" y="2193636"/>
                  <a:chExt cx="381000" cy="930564"/>
                </a:xfrm>
              </p:grpSpPr>
              <p:sp>
                <p:nvSpPr>
                  <p:cNvPr id="122" name="Isosceles Triangle 121"/>
                  <p:cNvSpPr/>
                  <p:nvPr/>
                </p:nvSpPr>
                <p:spPr>
                  <a:xfrm>
                    <a:off x="838200" y="2438400"/>
                    <a:ext cx="381000" cy="685800"/>
                  </a:xfrm>
                  <a:prstGeom prst="triangle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3" name="Oval 122"/>
                  <p:cNvSpPr/>
                  <p:nvPr/>
                </p:nvSpPr>
                <p:spPr>
                  <a:xfrm>
                    <a:off x="872836" y="2193636"/>
                    <a:ext cx="327891" cy="397164"/>
                  </a:xfrm>
                  <a:prstGeom prst="ellipse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Diamond 123"/>
                  <p:cNvSpPr/>
                  <p:nvPr/>
                </p:nvSpPr>
                <p:spPr>
                  <a:xfrm>
                    <a:off x="960582" y="2225964"/>
                    <a:ext cx="129309" cy="332509"/>
                  </a:xfrm>
                  <a:prstGeom prst="diamond">
                    <a:avLst/>
                  </a:prstGeom>
                  <a:solidFill>
                    <a:srgbClr val="FFC000"/>
                  </a:solidFill>
                  <a:ln>
                    <a:solidFill>
                      <a:srgbClr val="E6A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9" name="Group 69"/>
              <p:cNvGrpSpPr/>
              <p:nvPr/>
            </p:nvGrpSpPr>
            <p:grpSpPr>
              <a:xfrm>
                <a:off x="2286000" y="2819400"/>
                <a:ext cx="120316" cy="299596"/>
                <a:chOff x="838200" y="2193636"/>
                <a:chExt cx="381000" cy="930564"/>
              </a:xfrm>
            </p:grpSpPr>
            <p:sp>
              <p:nvSpPr>
                <p:cNvPr id="114" name="Isosceles Triangle 113"/>
                <p:cNvSpPr/>
                <p:nvPr/>
              </p:nvSpPr>
              <p:spPr>
                <a:xfrm>
                  <a:off x="838200" y="2438400"/>
                  <a:ext cx="381000" cy="685800"/>
                </a:xfrm>
                <a:prstGeom prst="triangle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Oval 114"/>
                <p:cNvSpPr/>
                <p:nvPr/>
              </p:nvSpPr>
              <p:spPr>
                <a:xfrm>
                  <a:off x="872836" y="2193636"/>
                  <a:ext cx="327891" cy="397164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Diamond 115"/>
                <p:cNvSpPr/>
                <p:nvPr/>
              </p:nvSpPr>
              <p:spPr>
                <a:xfrm>
                  <a:off x="960582" y="2225964"/>
                  <a:ext cx="129309" cy="332509"/>
                </a:xfrm>
                <a:prstGeom prst="diamond">
                  <a:avLst/>
                </a:prstGeom>
                <a:solidFill>
                  <a:srgbClr val="FFC000"/>
                </a:solidFill>
                <a:ln>
                  <a:solidFill>
                    <a:srgbClr val="E6A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74"/>
              <p:cNvGrpSpPr/>
              <p:nvPr/>
            </p:nvGrpSpPr>
            <p:grpSpPr>
              <a:xfrm>
                <a:off x="2502568" y="2824604"/>
                <a:ext cx="120316" cy="299596"/>
                <a:chOff x="838200" y="2193636"/>
                <a:chExt cx="381000" cy="930564"/>
              </a:xfrm>
            </p:grpSpPr>
            <p:sp>
              <p:nvSpPr>
                <p:cNvPr id="111" name="Isosceles Triangle 110"/>
                <p:cNvSpPr/>
                <p:nvPr/>
              </p:nvSpPr>
              <p:spPr>
                <a:xfrm>
                  <a:off x="838200" y="2438400"/>
                  <a:ext cx="381000" cy="685800"/>
                </a:xfrm>
                <a:prstGeom prst="triangle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Oval 111"/>
                <p:cNvSpPr/>
                <p:nvPr/>
              </p:nvSpPr>
              <p:spPr>
                <a:xfrm>
                  <a:off x="872836" y="2193636"/>
                  <a:ext cx="327891" cy="397164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Diamond 112"/>
                <p:cNvSpPr/>
                <p:nvPr/>
              </p:nvSpPr>
              <p:spPr>
                <a:xfrm>
                  <a:off x="960582" y="2225964"/>
                  <a:ext cx="129309" cy="332509"/>
                </a:xfrm>
                <a:prstGeom prst="diamond">
                  <a:avLst/>
                </a:prstGeom>
                <a:solidFill>
                  <a:srgbClr val="FFC000"/>
                </a:solidFill>
                <a:ln>
                  <a:solidFill>
                    <a:srgbClr val="E6A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98" name="Oval 97"/>
            <p:cNvSpPr/>
            <p:nvPr/>
          </p:nvSpPr>
          <p:spPr>
            <a:xfrm>
              <a:off x="2362200" y="3276600"/>
              <a:ext cx="742263" cy="109249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ound Diagonal Corner Rectangle 15"/>
            <p:cNvSpPr/>
            <p:nvPr/>
          </p:nvSpPr>
          <p:spPr>
            <a:xfrm rot="1115382">
              <a:off x="2559119" y="3208572"/>
              <a:ext cx="590862" cy="376003"/>
            </a:xfrm>
            <a:prstGeom prst="round2DiagRect">
              <a:avLst>
                <a:gd name="adj1" fmla="val 0"/>
                <a:gd name="adj2" fmla="val 31459"/>
              </a:avLst>
            </a:prstGeom>
            <a:solidFill>
              <a:srgbClr val="3E1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ound Diagonal Corner Rectangle 14"/>
            <p:cNvSpPr/>
            <p:nvPr/>
          </p:nvSpPr>
          <p:spPr>
            <a:xfrm rot="19484512">
              <a:off x="2300741" y="3224406"/>
              <a:ext cx="452992" cy="332988"/>
            </a:xfrm>
            <a:prstGeom prst="round2DiagRect">
              <a:avLst>
                <a:gd name="adj1" fmla="val 50000"/>
                <a:gd name="adj2" fmla="val 17120"/>
              </a:avLst>
            </a:prstGeom>
            <a:solidFill>
              <a:srgbClr val="3E1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1" name="Group 110"/>
            <p:cNvGrpSpPr/>
            <p:nvPr/>
          </p:nvGrpSpPr>
          <p:grpSpPr>
            <a:xfrm>
              <a:off x="2362200" y="3505200"/>
              <a:ext cx="762000" cy="228600"/>
              <a:chOff x="1600200" y="1219200"/>
              <a:chExt cx="838200" cy="228600"/>
            </a:xfrm>
          </p:grpSpPr>
          <p:sp>
            <p:nvSpPr>
              <p:cNvPr id="106" name="Rectangle 16"/>
              <p:cNvSpPr/>
              <p:nvPr/>
            </p:nvSpPr>
            <p:spPr>
              <a:xfrm>
                <a:off x="1600200" y="1219200"/>
                <a:ext cx="838200" cy="152400"/>
              </a:xfrm>
              <a:prstGeom prst="rect">
                <a:avLst/>
              </a:prstGeom>
              <a:solidFill>
                <a:srgbClr val="E6A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Double Wave 106"/>
              <p:cNvSpPr/>
              <p:nvPr/>
            </p:nvSpPr>
            <p:spPr>
              <a:xfrm>
                <a:off x="1600200" y="1295400"/>
                <a:ext cx="838200" cy="152400"/>
              </a:xfrm>
              <a:prstGeom prst="doubleWave">
                <a:avLst/>
              </a:prstGeom>
              <a:solidFill>
                <a:srgbClr val="E6A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2" name="Oval 101"/>
            <p:cNvSpPr/>
            <p:nvPr/>
          </p:nvSpPr>
          <p:spPr>
            <a:xfrm>
              <a:off x="2514600" y="3124200"/>
              <a:ext cx="304800" cy="304800"/>
            </a:xfrm>
            <a:prstGeom prst="ellipse">
              <a:avLst/>
            </a:prstGeom>
            <a:solidFill>
              <a:srgbClr val="3E1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2286000" y="5334000"/>
              <a:ext cx="914400" cy="152400"/>
            </a:xfrm>
            <a:prstGeom prst="roundRect">
              <a:avLst/>
            </a:prstGeom>
            <a:solidFill>
              <a:srgbClr val="E6A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ounded Rectangle 103"/>
            <p:cNvSpPr/>
            <p:nvPr/>
          </p:nvSpPr>
          <p:spPr>
            <a:xfrm rot="20780584">
              <a:off x="3091513" y="5417062"/>
              <a:ext cx="103747" cy="381000"/>
            </a:xfrm>
            <a:prstGeom prst="roundRect">
              <a:avLst>
                <a:gd name="adj" fmla="val 40910"/>
              </a:avLst>
            </a:prstGeom>
            <a:solidFill>
              <a:srgbClr val="E6A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2971800" y="5334000"/>
              <a:ext cx="228600" cy="152400"/>
            </a:xfrm>
            <a:prstGeom prst="roundRect">
              <a:avLst/>
            </a:prstGeom>
            <a:solidFill>
              <a:srgbClr val="E6A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5" name="TextBox 164"/>
          <p:cNvSpPr txBox="1"/>
          <p:nvPr/>
        </p:nvSpPr>
        <p:spPr>
          <a:xfrm>
            <a:off x="4114800" y="3733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Mormon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M</a:t>
            </a:r>
            <a:endParaRPr lang="en-US" sz="7200" dirty="0"/>
          </a:p>
        </p:txBody>
      </p:sp>
      <p:grpSp>
        <p:nvGrpSpPr>
          <p:cNvPr id="3" name="Group 2"/>
          <p:cNvGrpSpPr/>
          <p:nvPr/>
        </p:nvGrpSpPr>
        <p:grpSpPr>
          <a:xfrm>
            <a:off x="685800" y="990600"/>
            <a:ext cx="2240709" cy="4547316"/>
            <a:chOff x="685800" y="990600"/>
            <a:chExt cx="2240709" cy="4547316"/>
          </a:xfrm>
        </p:grpSpPr>
        <p:sp>
          <p:nvSpPr>
            <p:cNvPr id="37" name="Trapezoid 36"/>
            <p:cNvSpPr/>
            <p:nvPr/>
          </p:nvSpPr>
          <p:spPr>
            <a:xfrm>
              <a:off x="1513381" y="2163698"/>
              <a:ext cx="671911" cy="1837203"/>
            </a:xfrm>
            <a:prstGeom prst="trapezoid">
              <a:avLst>
                <a:gd name="adj" fmla="val 26001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19338880">
              <a:off x="2513604" y="3266203"/>
              <a:ext cx="408586" cy="45672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1933618">
              <a:off x="710656" y="3265428"/>
              <a:ext cx="408586" cy="45672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rapezoid 5"/>
            <p:cNvSpPr/>
            <p:nvPr/>
          </p:nvSpPr>
          <p:spPr>
            <a:xfrm rot="1611750" flipH="1">
              <a:off x="685800" y="3115308"/>
              <a:ext cx="616643" cy="454304"/>
            </a:xfrm>
            <a:prstGeom prst="trapezoid">
              <a:avLst>
                <a:gd name="adj" fmla="val 112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 rot="20302250">
              <a:off x="2356811" y="3111171"/>
              <a:ext cx="569698" cy="454304"/>
            </a:xfrm>
            <a:prstGeom prst="trapezoid">
              <a:avLst>
                <a:gd name="adj" fmla="val 112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19570491">
              <a:off x="1830440" y="4697944"/>
              <a:ext cx="442408" cy="760372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2393332">
              <a:off x="1185044" y="4777544"/>
              <a:ext cx="424307" cy="760372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>
              <a:off x="1669936" y="3562286"/>
              <a:ext cx="805079" cy="1624877"/>
            </a:xfrm>
            <a:prstGeom prst="trapezoid">
              <a:avLst>
                <a:gd name="adj" fmla="val 78"/>
              </a:avLst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263894">
              <a:off x="1134177" y="3506021"/>
              <a:ext cx="723299" cy="1688203"/>
            </a:xfrm>
            <a:prstGeom prst="trapezoid">
              <a:avLst>
                <a:gd name="adj" fmla="val 0"/>
              </a:avLst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 rot="1375821">
              <a:off x="938712" y="2143910"/>
              <a:ext cx="616643" cy="1264901"/>
            </a:xfrm>
            <a:prstGeom prst="trapezoid">
              <a:avLst>
                <a:gd name="adj" fmla="val 34373"/>
              </a:avLst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 rot="20337671">
              <a:off x="2077928" y="2144339"/>
              <a:ext cx="616643" cy="1251512"/>
            </a:xfrm>
            <a:prstGeom prst="trapezoid">
              <a:avLst>
                <a:gd name="adj" fmla="val 38291"/>
              </a:avLst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 rot="15873315">
              <a:off x="1609272" y="3420254"/>
              <a:ext cx="337239" cy="986689"/>
            </a:xfrm>
            <a:prstGeom prst="ellipse">
              <a:avLst/>
            </a:prstGeom>
            <a:solidFill>
              <a:srgbClr val="4C1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 Diagonal Corner Rectangle 18"/>
            <p:cNvSpPr/>
            <p:nvPr/>
          </p:nvSpPr>
          <p:spPr>
            <a:xfrm rot="6566490">
              <a:off x="1845898" y="1131465"/>
              <a:ext cx="563133" cy="59733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 Diagonal Corner Rectangle 20"/>
            <p:cNvSpPr/>
            <p:nvPr/>
          </p:nvSpPr>
          <p:spPr>
            <a:xfrm>
              <a:off x="1284707" y="1061839"/>
              <a:ext cx="678414" cy="539395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Diagonal Corner Rectangle 23"/>
            <p:cNvSpPr/>
            <p:nvPr/>
          </p:nvSpPr>
          <p:spPr>
            <a:xfrm rot="11549398" flipH="1">
              <a:off x="1476815" y="990600"/>
              <a:ext cx="690878" cy="343939"/>
            </a:xfrm>
            <a:prstGeom prst="round2DiagRect">
              <a:avLst>
                <a:gd name="adj1" fmla="val 0"/>
                <a:gd name="adj2" fmla="val 46156"/>
              </a:avLst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/>
          </p:nvSpPr>
          <p:spPr>
            <a:xfrm rot="193335">
              <a:off x="1154327" y="2134214"/>
              <a:ext cx="671911" cy="1910828"/>
            </a:xfrm>
            <a:prstGeom prst="trapezoid">
              <a:avLst>
                <a:gd name="adj" fmla="val 26001"/>
              </a:avLst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rapezoid 32"/>
            <p:cNvSpPr/>
            <p:nvPr/>
          </p:nvSpPr>
          <p:spPr>
            <a:xfrm rot="21284400">
              <a:off x="1835398" y="2166095"/>
              <a:ext cx="671911" cy="1837203"/>
            </a:xfrm>
            <a:prstGeom prst="trapezoid">
              <a:avLst>
                <a:gd name="adj" fmla="val 26001"/>
              </a:avLst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275"/>
            <p:cNvGrpSpPr/>
            <p:nvPr/>
          </p:nvGrpSpPr>
          <p:grpSpPr>
            <a:xfrm>
              <a:off x="1600200" y="2367762"/>
              <a:ext cx="435931" cy="320296"/>
              <a:chOff x="5791200" y="2209800"/>
              <a:chExt cx="703093" cy="622345"/>
            </a:xfrm>
          </p:grpSpPr>
          <p:sp>
            <p:nvSpPr>
              <p:cNvPr id="26" name="Isosceles Triangle 25"/>
              <p:cNvSpPr/>
              <p:nvPr/>
            </p:nvSpPr>
            <p:spPr>
              <a:xfrm rot="5400000">
                <a:off x="5715000" y="2286000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Isosceles Triangle 26"/>
              <p:cNvSpPr/>
              <p:nvPr/>
            </p:nvSpPr>
            <p:spPr>
              <a:xfrm rot="16399489">
                <a:off x="5960893" y="2298745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Oval 22"/>
            <p:cNvSpPr/>
            <p:nvPr/>
          </p:nvSpPr>
          <p:spPr>
            <a:xfrm>
              <a:off x="1271960" y="1037518"/>
              <a:ext cx="1076533" cy="136163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1676400" y="2443963"/>
              <a:ext cx="228600" cy="152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057400" y="2743200"/>
              <a:ext cx="228600" cy="45719"/>
            </a:xfrm>
            <a:prstGeom prst="rect">
              <a:avLst/>
            </a:prstGeom>
            <a:solidFill>
              <a:srgbClr val="6F53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2057401" y="2743200"/>
              <a:ext cx="228600" cy="228600"/>
              <a:chOff x="3124200" y="4782301"/>
              <a:chExt cx="920754" cy="856499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3124200" y="4800600"/>
                <a:ext cx="604516" cy="838200"/>
                <a:chOff x="3124200" y="4800600"/>
                <a:chExt cx="604516" cy="838200"/>
              </a:xfrm>
            </p:grpSpPr>
            <p:sp>
              <p:nvSpPr>
                <p:cNvPr id="39" name="Donut 38"/>
                <p:cNvSpPr/>
                <p:nvPr/>
              </p:nvSpPr>
              <p:spPr>
                <a:xfrm rot="19835971">
                  <a:off x="3124200" y="4800600"/>
                  <a:ext cx="228600" cy="685800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" name="Donut 39"/>
                <p:cNvSpPr/>
                <p:nvPr/>
              </p:nvSpPr>
              <p:spPr>
                <a:xfrm rot="19288814">
                  <a:off x="3276600" y="4953000"/>
                  <a:ext cx="228600" cy="685800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" name="Donut 40"/>
                <p:cNvSpPr/>
                <p:nvPr/>
              </p:nvSpPr>
              <p:spPr>
                <a:xfrm rot="18839447">
                  <a:off x="3365907" y="5136179"/>
                  <a:ext cx="219199" cy="506418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3" name="Group 42"/>
              <p:cNvGrpSpPr/>
              <p:nvPr/>
            </p:nvGrpSpPr>
            <p:grpSpPr>
              <a:xfrm rot="20808811" flipH="1">
                <a:off x="3440438" y="4782301"/>
                <a:ext cx="604516" cy="838200"/>
                <a:chOff x="3124200" y="4800600"/>
                <a:chExt cx="604516" cy="838200"/>
              </a:xfrm>
            </p:grpSpPr>
            <p:sp>
              <p:nvSpPr>
                <p:cNvPr id="44" name="Donut 43"/>
                <p:cNvSpPr/>
                <p:nvPr/>
              </p:nvSpPr>
              <p:spPr>
                <a:xfrm rot="19835971">
                  <a:off x="3124200" y="4800600"/>
                  <a:ext cx="228600" cy="685800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" name="Donut 44"/>
                <p:cNvSpPr/>
                <p:nvPr/>
              </p:nvSpPr>
              <p:spPr>
                <a:xfrm rot="19288814">
                  <a:off x="3276600" y="4953000"/>
                  <a:ext cx="228600" cy="685800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" name="Donut 45"/>
                <p:cNvSpPr/>
                <p:nvPr/>
              </p:nvSpPr>
              <p:spPr>
                <a:xfrm rot="18839447">
                  <a:off x="3365907" y="5136179"/>
                  <a:ext cx="219199" cy="506418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7" name="Donut 46"/>
              <p:cNvSpPr/>
              <p:nvPr/>
            </p:nvSpPr>
            <p:spPr>
              <a:xfrm rot="16200000">
                <a:off x="3543300" y="5295900"/>
                <a:ext cx="228600" cy="304800"/>
              </a:xfrm>
              <a:prstGeom prst="donut">
                <a:avLst/>
              </a:prstGeom>
              <a:solidFill>
                <a:srgbClr val="6F530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1" name="TextBox 50"/>
          <p:cNvSpPr txBox="1"/>
          <p:nvPr/>
        </p:nvSpPr>
        <p:spPr>
          <a:xfrm>
            <a:off x="838200" y="5486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Thomas B. Marsh</a:t>
            </a:r>
            <a:endParaRPr lang="en-US" dirty="0"/>
          </a:p>
        </p:txBody>
      </p:sp>
      <p:grpSp>
        <p:nvGrpSpPr>
          <p:cNvPr id="71" name="Group 70"/>
          <p:cNvGrpSpPr/>
          <p:nvPr/>
        </p:nvGrpSpPr>
        <p:grpSpPr>
          <a:xfrm>
            <a:off x="7990200" y="3540176"/>
            <a:ext cx="228600" cy="228600"/>
            <a:chOff x="3124200" y="4782301"/>
            <a:chExt cx="920754" cy="856499"/>
          </a:xfrm>
        </p:grpSpPr>
        <p:grpSp>
          <p:nvGrpSpPr>
            <p:cNvPr id="72" name="Group 71"/>
            <p:cNvGrpSpPr/>
            <p:nvPr/>
          </p:nvGrpSpPr>
          <p:grpSpPr>
            <a:xfrm>
              <a:off x="3124200" y="4800600"/>
              <a:ext cx="604516" cy="838200"/>
              <a:chOff x="3124200" y="4800600"/>
              <a:chExt cx="604516" cy="838200"/>
            </a:xfrm>
          </p:grpSpPr>
          <p:sp>
            <p:nvSpPr>
              <p:cNvPr id="78" name="Donut 77"/>
              <p:cNvSpPr/>
              <p:nvPr/>
            </p:nvSpPr>
            <p:spPr>
              <a:xfrm rot="19835971">
                <a:off x="3124200" y="4800600"/>
                <a:ext cx="228600" cy="685800"/>
              </a:xfrm>
              <a:prstGeom prst="donut">
                <a:avLst/>
              </a:prstGeom>
              <a:solidFill>
                <a:srgbClr val="6F530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Donut 78"/>
              <p:cNvSpPr/>
              <p:nvPr/>
            </p:nvSpPr>
            <p:spPr>
              <a:xfrm rot="19288814">
                <a:off x="3276600" y="4953000"/>
                <a:ext cx="228600" cy="685800"/>
              </a:xfrm>
              <a:prstGeom prst="donut">
                <a:avLst/>
              </a:prstGeom>
              <a:solidFill>
                <a:srgbClr val="6F530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Donut 79"/>
              <p:cNvSpPr/>
              <p:nvPr/>
            </p:nvSpPr>
            <p:spPr>
              <a:xfrm rot="18839447">
                <a:off x="3365907" y="5136179"/>
                <a:ext cx="219199" cy="506418"/>
              </a:xfrm>
              <a:prstGeom prst="donut">
                <a:avLst/>
              </a:prstGeom>
              <a:solidFill>
                <a:srgbClr val="6F530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 rot="20808811" flipH="1">
              <a:off x="3440438" y="4782301"/>
              <a:ext cx="604516" cy="838200"/>
              <a:chOff x="3124200" y="4800600"/>
              <a:chExt cx="604516" cy="838200"/>
            </a:xfrm>
          </p:grpSpPr>
          <p:sp>
            <p:nvSpPr>
              <p:cNvPr id="75" name="Donut 74"/>
              <p:cNvSpPr/>
              <p:nvPr/>
            </p:nvSpPr>
            <p:spPr>
              <a:xfrm rot="19835971">
                <a:off x="3124200" y="4800600"/>
                <a:ext cx="228600" cy="685800"/>
              </a:xfrm>
              <a:prstGeom prst="donut">
                <a:avLst/>
              </a:prstGeom>
              <a:solidFill>
                <a:srgbClr val="6F530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Donut 75"/>
              <p:cNvSpPr/>
              <p:nvPr/>
            </p:nvSpPr>
            <p:spPr>
              <a:xfrm rot="19288814">
                <a:off x="3276600" y="4953000"/>
                <a:ext cx="228600" cy="685800"/>
              </a:xfrm>
              <a:prstGeom prst="donut">
                <a:avLst/>
              </a:prstGeom>
              <a:solidFill>
                <a:srgbClr val="6F530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Donut 76"/>
              <p:cNvSpPr/>
              <p:nvPr/>
            </p:nvSpPr>
            <p:spPr>
              <a:xfrm rot="18839447">
                <a:off x="3365907" y="5136179"/>
                <a:ext cx="219199" cy="506418"/>
              </a:xfrm>
              <a:prstGeom prst="donut">
                <a:avLst/>
              </a:prstGeom>
              <a:solidFill>
                <a:srgbClr val="6F530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4" name="Donut 73"/>
            <p:cNvSpPr/>
            <p:nvPr/>
          </p:nvSpPr>
          <p:spPr>
            <a:xfrm rot="16200000">
              <a:off x="3543300" y="5295900"/>
              <a:ext cx="228600" cy="304800"/>
            </a:xfrm>
            <a:prstGeom prst="donut">
              <a:avLst/>
            </a:prstGeom>
            <a:solidFill>
              <a:srgbClr val="6F530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4245873" y="5654825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Isaac Morley</a:t>
            </a:r>
            <a:endParaRPr lang="en-US" dirty="0"/>
          </a:p>
        </p:txBody>
      </p:sp>
      <p:pic>
        <p:nvPicPr>
          <p:cNvPr id="1026" name="Picture 2" descr="http://upload.wikimedia.org/wikipedia/commons/8/8e/Isaac_Morl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876" y="-1144694"/>
            <a:ext cx="238125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Group 21"/>
          <p:cNvGrpSpPr/>
          <p:nvPr/>
        </p:nvGrpSpPr>
        <p:grpSpPr>
          <a:xfrm>
            <a:off x="3889846" y="1193798"/>
            <a:ext cx="2082670" cy="4364057"/>
            <a:chOff x="3594418" y="408317"/>
            <a:chExt cx="2082670" cy="4364057"/>
          </a:xfrm>
        </p:grpSpPr>
        <p:grpSp>
          <p:nvGrpSpPr>
            <p:cNvPr id="20" name="Group 19"/>
            <p:cNvGrpSpPr/>
            <p:nvPr/>
          </p:nvGrpSpPr>
          <p:grpSpPr>
            <a:xfrm>
              <a:off x="4196212" y="408317"/>
              <a:ext cx="957304" cy="721096"/>
              <a:chOff x="6295435" y="3394444"/>
              <a:chExt cx="1141423" cy="721096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6295435" y="3394444"/>
                <a:ext cx="1141423" cy="721096"/>
                <a:chOff x="4122480" y="257531"/>
                <a:chExt cx="1141423" cy="721096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62" name="Round Diagonal Corner Rectangle 61"/>
                <p:cNvSpPr/>
                <p:nvPr/>
              </p:nvSpPr>
              <p:spPr>
                <a:xfrm rot="6566490">
                  <a:off x="4683671" y="398396"/>
                  <a:ext cx="563133" cy="59733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ound Diagonal Corner Rectangle 62"/>
                <p:cNvSpPr/>
                <p:nvPr/>
              </p:nvSpPr>
              <p:spPr>
                <a:xfrm>
                  <a:off x="4122480" y="328770"/>
                  <a:ext cx="678414" cy="539395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Round Diagonal Corner Rectangle 63"/>
                <p:cNvSpPr/>
                <p:nvPr/>
              </p:nvSpPr>
              <p:spPr>
                <a:xfrm rot="11549398" flipH="1">
                  <a:off x="4314588" y="257531"/>
                  <a:ext cx="690878" cy="343939"/>
                </a:xfrm>
                <a:prstGeom prst="round2DiagRect">
                  <a:avLst>
                    <a:gd name="adj1" fmla="val 0"/>
                    <a:gd name="adj2" fmla="val 46156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" name="Oval 16"/>
              <p:cNvSpPr/>
              <p:nvPr/>
            </p:nvSpPr>
            <p:spPr>
              <a:xfrm>
                <a:off x="6425296" y="3493792"/>
                <a:ext cx="861395" cy="41980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Oval 49"/>
            <p:cNvSpPr/>
            <p:nvPr/>
          </p:nvSpPr>
          <p:spPr>
            <a:xfrm rot="19338880">
              <a:off x="5264183" y="2594672"/>
              <a:ext cx="408586" cy="45672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53"/>
            <p:cNvSpPr/>
            <p:nvPr/>
          </p:nvSpPr>
          <p:spPr>
            <a:xfrm rot="20302250">
              <a:off x="5107390" y="2439640"/>
              <a:ext cx="569698" cy="454304"/>
            </a:xfrm>
            <a:prstGeom prst="trapezoid">
              <a:avLst>
                <a:gd name="adj" fmla="val 112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rapezoid 59"/>
            <p:cNvSpPr/>
            <p:nvPr/>
          </p:nvSpPr>
          <p:spPr>
            <a:xfrm rot="20337671">
              <a:off x="4828507" y="1472808"/>
              <a:ext cx="616643" cy="1251512"/>
            </a:xfrm>
            <a:prstGeom prst="trapezoid">
              <a:avLst>
                <a:gd name="adj" fmla="val 38291"/>
              </a:avLst>
            </a:prstGeom>
            <a:solidFill>
              <a:srgbClr val="6F53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apezoid 48"/>
            <p:cNvSpPr/>
            <p:nvPr/>
          </p:nvSpPr>
          <p:spPr>
            <a:xfrm>
              <a:off x="4351154" y="1430629"/>
              <a:ext cx="671911" cy="1837203"/>
            </a:xfrm>
            <a:prstGeom prst="trapezoid">
              <a:avLst>
                <a:gd name="adj" fmla="val 26001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 rot="1933618">
              <a:off x="3619274" y="2558221"/>
              <a:ext cx="408586" cy="45672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52"/>
            <p:cNvSpPr/>
            <p:nvPr/>
          </p:nvSpPr>
          <p:spPr>
            <a:xfrm rot="1611750" flipH="1">
              <a:off x="3594418" y="2408101"/>
              <a:ext cx="616643" cy="454304"/>
            </a:xfrm>
            <a:prstGeom prst="trapezoid">
              <a:avLst>
                <a:gd name="adj" fmla="val 112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 rot="20575878">
              <a:off x="4727029" y="3975591"/>
              <a:ext cx="348459" cy="760372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 rot="2393332">
              <a:off x="4202809" y="4093694"/>
              <a:ext cx="273200" cy="678680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rapezoid 56"/>
            <p:cNvSpPr/>
            <p:nvPr/>
          </p:nvSpPr>
          <p:spPr>
            <a:xfrm>
              <a:off x="4507710" y="2829217"/>
              <a:ext cx="645806" cy="1624877"/>
            </a:xfrm>
            <a:prstGeom prst="trapezoid">
              <a:avLst>
                <a:gd name="adj" fmla="val 78"/>
              </a:avLst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57"/>
            <p:cNvSpPr/>
            <p:nvPr/>
          </p:nvSpPr>
          <p:spPr>
            <a:xfrm rot="263894">
              <a:off x="4205406" y="2781917"/>
              <a:ext cx="489499" cy="1688203"/>
            </a:xfrm>
            <a:prstGeom prst="trapezoid">
              <a:avLst>
                <a:gd name="adj" fmla="val 0"/>
              </a:avLst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rapezoid 58"/>
            <p:cNvSpPr/>
            <p:nvPr/>
          </p:nvSpPr>
          <p:spPr>
            <a:xfrm rot="1527662">
              <a:off x="3847330" y="1436703"/>
              <a:ext cx="616643" cy="1264901"/>
            </a:xfrm>
            <a:prstGeom prst="trapezoid">
              <a:avLst>
                <a:gd name="adj" fmla="val 48885"/>
              </a:avLst>
            </a:prstGeom>
            <a:solidFill>
              <a:srgbClr val="6F53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/>
            <p:cNvSpPr/>
            <p:nvPr/>
          </p:nvSpPr>
          <p:spPr>
            <a:xfrm rot="15873315">
              <a:off x="4447045" y="2687185"/>
              <a:ext cx="337239" cy="986689"/>
            </a:xfrm>
            <a:prstGeom prst="ellipse">
              <a:avLst/>
            </a:prstGeom>
            <a:solidFill>
              <a:srgbClr val="4C1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236972" y="2594899"/>
              <a:ext cx="893940" cy="224050"/>
            </a:xfrm>
            <a:prstGeom prst="rect">
              <a:avLst/>
            </a:prstGeom>
            <a:solidFill>
              <a:srgbClr val="6F53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rapezoid 64"/>
            <p:cNvSpPr/>
            <p:nvPr/>
          </p:nvSpPr>
          <p:spPr>
            <a:xfrm>
              <a:off x="4564836" y="1469082"/>
              <a:ext cx="671911" cy="1942613"/>
            </a:xfrm>
            <a:prstGeom prst="trapezoid">
              <a:avLst>
                <a:gd name="adj" fmla="val 40230"/>
              </a:avLst>
            </a:prstGeom>
            <a:solidFill>
              <a:srgbClr val="6F53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rapezoid 65"/>
            <p:cNvSpPr/>
            <p:nvPr/>
          </p:nvSpPr>
          <p:spPr>
            <a:xfrm rot="278956">
              <a:off x="4067294" y="1578828"/>
              <a:ext cx="671911" cy="1837203"/>
            </a:xfrm>
            <a:prstGeom prst="trapezoid">
              <a:avLst>
                <a:gd name="adj" fmla="val 36370"/>
              </a:avLst>
            </a:prstGeom>
            <a:solidFill>
              <a:srgbClr val="6F53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4417856" y="1187638"/>
              <a:ext cx="489921" cy="57604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Moon 86"/>
            <p:cNvSpPr/>
            <p:nvPr/>
          </p:nvSpPr>
          <p:spPr>
            <a:xfrm rot="16200000">
              <a:off x="3920000" y="1688637"/>
              <a:ext cx="1530139" cy="457200"/>
            </a:xfrm>
            <a:prstGeom prst="moon">
              <a:avLst>
                <a:gd name="adj" fmla="val 60084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4272493" y="466875"/>
              <a:ext cx="761989" cy="120750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4456469" y="1705205"/>
              <a:ext cx="435931" cy="559622"/>
              <a:chOff x="6509910" y="2757941"/>
              <a:chExt cx="435931" cy="559622"/>
            </a:xfrm>
          </p:grpSpPr>
          <p:grpSp>
            <p:nvGrpSpPr>
              <p:cNvPr id="67" name="Group 275"/>
              <p:cNvGrpSpPr/>
              <p:nvPr/>
            </p:nvGrpSpPr>
            <p:grpSpPr>
              <a:xfrm>
                <a:off x="6509910" y="2757941"/>
                <a:ext cx="435931" cy="320296"/>
                <a:chOff x="5791200" y="2209800"/>
                <a:chExt cx="703093" cy="622345"/>
              </a:xfrm>
            </p:grpSpPr>
            <p:sp>
              <p:nvSpPr>
                <p:cNvPr id="81" name="Isosceles Triangle 80"/>
                <p:cNvSpPr/>
                <p:nvPr/>
              </p:nvSpPr>
              <p:spPr>
                <a:xfrm rot="5400000">
                  <a:off x="5715000" y="2286000"/>
                  <a:ext cx="609600" cy="4572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Isosceles Triangle 81"/>
                <p:cNvSpPr/>
                <p:nvPr/>
              </p:nvSpPr>
              <p:spPr>
                <a:xfrm rot="16399489">
                  <a:off x="5960893" y="2298745"/>
                  <a:ext cx="609600" cy="4572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9" name="Rounded Rectangle 68"/>
              <p:cNvSpPr/>
              <p:nvPr/>
            </p:nvSpPr>
            <p:spPr>
              <a:xfrm>
                <a:off x="6613576" y="2849189"/>
                <a:ext cx="228600" cy="15240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ounded Rectangle 83"/>
              <p:cNvSpPr/>
              <p:nvPr/>
            </p:nvSpPr>
            <p:spPr>
              <a:xfrm rot="17089073">
                <a:off x="6465837" y="3085572"/>
                <a:ext cx="329045" cy="134937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ounded Rectangle 84"/>
              <p:cNvSpPr/>
              <p:nvPr/>
            </p:nvSpPr>
            <p:spPr>
              <a:xfrm rot="14259947">
                <a:off x="6645174" y="3056469"/>
                <a:ext cx="329045" cy="134937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M</a:t>
            </a:r>
            <a:endParaRPr lang="en-US" sz="7200" dirty="0"/>
          </a:p>
        </p:txBody>
      </p:sp>
      <p:sp>
        <p:nvSpPr>
          <p:cNvPr id="83" name="TextBox 82"/>
          <p:cNvSpPr txBox="1"/>
          <p:nvPr/>
        </p:nvSpPr>
        <p:spPr>
          <a:xfrm>
            <a:off x="1427679" y="6271513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William E. </a:t>
            </a:r>
            <a:r>
              <a:rPr lang="en-US" dirty="0" err="1" smtClean="0"/>
              <a:t>Mclellin</a:t>
            </a:r>
            <a:endParaRPr lang="en-US" dirty="0"/>
          </a:p>
        </p:txBody>
      </p:sp>
      <p:pic>
        <p:nvPicPr>
          <p:cNvPr id="28" name="Picture 2" descr="http://upload.wikimedia.org/wikipedia/commons/2/22/Williamemlelli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546" y="130280"/>
            <a:ext cx="1704975" cy="229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" name="Group 102"/>
          <p:cNvGrpSpPr/>
          <p:nvPr/>
        </p:nvGrpSpPr>
        <p:grpSpPr>
          <a:xfrm>
            <a:off x="838200" y="598324"/>
            <a:ext cx="2674106" cy="5562782"/>
            <a:chOff x="3207920" y="794396"/>
            <a:chExt cx="3007214" cy="5562782"/>
          </a:xfrm>
        </p:grpSpPr>
        <p:sp>
          <p:nvSpPr>
            <p:cNvPr id="8" name="Oval 7"/>
            <p:cNvSpPr/>
            <p:nvPr/>
          </p:nvSpPr>
          <p:spPr>
            <a:xfrm rot="19570491">
              <a:off x="4769134" y="5545185"/>
              <a:ext cx="442408" cy="760372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20683238">
              <a:off x="4074036" y="5596806"/>
              <a:ext cx="424307" cy="760372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rapezoid 95"/>
            <p:cNvSpPr/>
            <p:nvPr/>
          </p:nvSpPr>
          <p:spPr>
            <a:xfrm>
              <a:off x="3965831" y="2589416"/>
              <a:ext cx="1515601" cy="1874395"/>
            </a:xfrm>
            <a:prstGeom prst="trapezoid">
              <a:avLst>
                <a:gd name="adj" fmla="val 1630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>
              <a:off x="3965832" y="4373157"/>
              <a:ext cx="840302" cy="1692131"/>
            </a:xfrm>
            <a:prstGeom prst="trapezoid">
              <a:avLst>
                <a:gd name="adj" fmla="val 78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>
              <a:off x="4676537" y="4373432"/>
              <a:ext cx="723299" cy="1688203"/>
            </a:xfrm>
            <a:prstGeom prst="trapezoid">
              <a:avLst>
                <a:gd name="adj" fmla="val 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080564" y="4217100"/>
              <a:ext cx="1235762" cy="267820"/>
            </a:xfrm>
            <a:prstGeom prst="rect">
              <a:avLst/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1933618">
              <a:off x="3207920" y="4103992"/>
              <a:ext cx="408586" cy="45672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rapezoid 5"/>
            <p:cNvSpPr/>
            <p:nvPr/>
          </p:nvSpPr>
          <p:spPr>
            <a:xfrm rot="1611750" flipH="1">
              <a:off x="3218532" y="3920017"/>
              <a:ext cx="616643" cy="454304"/>
            </a:xfrm>
            <a:prstGeom prst="trapezoid">
              <a:avLst>
                <a:gd name="adj" fmla="val 112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 flipH="1">
              <a:off x="3750111" y="905782"/>
              <a:ext cx="1855519" cy="844040"/>
              <a:chOff x="2882083" y="425945"/>
              <a:chExt cx="1424996" cy="699955"/>
            </a:xfrm>
          </p:grpSpPr>
          <p:sp>
            <p:nvSpPr>
              <p:cNvPr id="19" name="Round Diagonal Corner Rectangle 18"/>
              <p:cNvSpPr/>
              <p:nvPr/>
            </p:nvSpPr>
            <p:spPr>
              <a:xfrm rot="6566490">
                <a:off x="3726847" y="536526"/>
                <a:ext cx="563133" cy="59733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 Diagonal Corner Rectangle 20"/>
              <p:cNvSpPr/>
              <p:nvPr/>
            </p:nvSpPr>
            <p:spPr>
              <a:xfrm rot="21338740">
                <a:off x="2882083" y="514040"/>
                <a:ext cx="688897" cy="61186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ound Diagonal Corner Rectangle 23"/>
              <p:cNvSpPr/>
              <p:nvPr/>
            </p:nvSpPr>
            <p:spPr>
              <a:xfrm rot="11549398" flipH="1">
                <a:off x="3429164" y="425945"/>
                <a:ext cx="690878" cy="534014"/>
              </a:xfrm>
              <a:prstGeom prst="round2DiagRect">
                <a:avLst>
                  <a:gd name="adj1" fmla="val 0"/>
                  <a:gd name="adj2" fmla="val 46156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3165439" y="469663"/>
                <a:ext cx="715590" cy="428757"/>
              </a:xfrm>
              <a:prstGeom prst="ellipse">
                <a:avLst/>
              </a:prstGeom>
              <a:solidFill>
                <a:srgbClr val="6F53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3555173" y="569439"/>
                <a:ext cx="715590" cy="428757"/>
              </a:xfrm>
              <a:prstGeom prst="ellipse">
                <a:avLst/>
              </a:prstGeom>
              <a:solidFill>
                <a:srgbClr val="6F53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8" name="Cloud 97"/>
            <p:cNvSpPr/>
            <p:nvPr/>
          </p:nvSpPr>
          <p:spPr>
            <a:xfrm>
              <a:off x="4828995" y="1830155"/>
              <a:ext cx="822093" cy="665189"/>
            </a:xfrm>
            <a:prstGeom prst="cloud">
              <a:avLst/>
            </a:prstGeom>
            <a:solidFill>
              <a:srgbClr val="6F53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loud 98"/>
            <p:cNvSpPr/>
            <p:nvPr/>
          </p:nvSpPr>
          <p:spPr>
            <a:xfrm>
              <a:off x="3799840" y="1799055"/>
              <a:ext cx="822093" cy="665189"/>
            </a:xfrm>
            <a:prstGeom prst="cloud">
              <a:avLst/>
            </a:prstGeom>
            <a:solidFill>
              <a:srgbClr val="6F53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rapezoid 94"/>
            <p:cNvSpPr/>
            <p:nvPr/>
          </p:nvSpPr>
          <p:spPr>
            <a:xfrm rot="1479306">
              <a:off x="3519659" y="2551863"/>
              <a:ext cx="695737" cy="1717895"/>
            </a:xfrm>
            <a:prstGeom prst="trapezoid">
              <a:avLst>
                <a:gd name="adj" fmla="val 19938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19338880">
              <a:off x="5806548" y="4082855"/>
              <a:ext cx="408586" cy="45672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 rot="19582804">
              <a:off x="5612417" y="3854990"/>
              <a:ext cx="569698" cy="454304"/>
            </a:xfrm>
            <a:prstGeom prst="trapezoid">
              <a:avLst>
                <a:gd name="adj" fmla="val 112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 rot="19834574">
              <a:off x="5122605" y="2529195"/>
              <a:ext cx="695737" cy="1717895"/>
            </a:xfrm>
            <a:prstGeom prst="trapezoid">
              <a:avLst>
                <a:gd name="adj" fmla="val 20194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275"/>
            <p:cNvGrpSpPr/>
            <p:nvPr/>
          </p:nvGrpSpPr>
          <p:grpSpPr>
            <a:xfrm>
              <a:off x="4534801" y="2778277"/>
              <a:ext cx="435931" cy="320296"/>
              <a:chOff x="5791200" y="2209800"/>
              <a:chExt cx="703093" cy="622345"/>
            </a:xfrm>
          </p:grpSpPr>
          <p:sp>
            <p:nvSpPr>
              <p:cNvPr id="26" name="Isosceles Triangle 25"/>
              <p:cNvSpPr/>
              <p:nvPr/>
            </p:nvSpPr>
            <p:spPr>
              <a:xfrm rot="5400000">
                <a:off x="5715000" y="2286000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Isosceles Triangle 26"/>
              <p:cNvSpPr/>
              <p:nvPr/>
            </p:nvSpPr>
            <p:spPr>
              <a:xfrm rot="16399489">
                <a:off x="5960893" y="2298745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Rounded Rectangle 33"/>
            <p:cNvSpPr/>
            <p:nvPr/>
          </p:nvSpPr>
          <p:spPr>
            <a:xfrm>
              <a:off x="4602199" y="2783556"/>
              <a:ext cx="228600" cy="152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4610691" y="2602505"/>
              <a:ext cx="228600" cy="228600"/>
              <a:chOff x="3124200" y="4782301"/>
              <a:chExt cx="920754" cy="856499"/>
            </a:xfrm>
          </p:grpSpPr>
          <p:grpSp>
            <p:nvGrpSpPr>
              <p:cNvPr id="72" name="Group 71"/>
              <p:cNvGrpSpPr/>
              <p:nvPr/>
            </p:nvGrpSpPr>
            <p:grpSpPr>
              <a:xfrm>
                <a:off x="3124200" y="4800600"/>
                <a:ext cx="604516" cy="838200"/>
                <a:chOff x="3124200" y="4800600"/>
                <a:chExt cx="604516" cy="838200"/>
              </a:xfrm>
            </p:grpSpPr>
            <p:sp>
              <p:nvSpPr>
                <p:cNvPr id="78" name="Donut 77"/>
                <p:cNvSpPr/>
                <p:nvPr/>
              </p:nvSpPr>
              <p:spPr>
                <a:xfrm rot="19835971">
                  <a:off x="3124200" y="4800600"/>
                  <a:ext cx="228600" cy="685800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9" name="Donut 78"/>
                <p:cNvSpPr/>
                <p:nvPr/>
              </p:nvSpPr>
              <p:spPr>
                <a:xfrm rot="19288814">
                  <a:off x="3276600" y="4953000"/>
                  <a:ext cx="228600" cy="685800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0" name="Donut 79"/>
                <p:cNvSpPr/>
                <p:nvPr/>
              </p:nvSpPr>
              <p:spPr>
                <a:xfrm rot="18839447">
                  <a:off x="3365907" y="5136179"/>
                  <a:ext cx="219199" cy="506418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73" name="Group 72"/>
              <p:cNvGrpSpPr/>
              <p:nvPr/>
            </p:nvGrpSpPr>
            <p:grpSpPr>
              <a:xfrm rot="20808811" flipH="1">
                <a:off x="3440438" y="4782301"/>
                <a:ext cx="604516" cy="838200"/>
                <a:chOff x="3124200" y="4800600"/>
                <a:chExt cx="604516" cy="838200"/>
              </a:xfrm>
            </p:grpSpPr>
            <p:sp>
              <p:nvSpPr>
                <p:cNvPr id="75" name="Donut 74"/>
                <p:cNvSpPr/>
                <p:nvPr/>
              </p:nvSpPr>
              <p:spPr>
                <a:xfrm rot="19835971">
                  <a:off x="3124200" y="4800600"/>
                  <a:ext cx="228600" cy="685800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6" name="Donut 75"/>
                <p:cNvSpPr/>
                <p:nvPr/>
              </p:nvSpPr>
              <p:spPr>
                <a:xfrm rot="19288814">
                  <a:off x="3276600" y="4953000"/>
                  <a:ext cx="228600" cy="685800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7" name="Donut 76"/>
                <p:cNvSpPr/>
                <p:nvPr/>
              </p:nvSpPr>
              <p:spPr>
                <a:xfrm rot="18839447">
                  <a:off x="3365907" y="5136179"/>
                  <a:ext cx="219199" cy="506418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74" name="Donut 73"/>
              <p:cNvSpPr/>
              <p:nvPr/>
            </p:nvSpPr>
            <p:spPr>
              <a:xfrm rot="16200000">
                <a:off x="3543300" y="5295900"/>
                <a:ext cx="228600" cy="304800"/>
              </a:xfrm>
              <a:prstGeom prst="donut">
                <a:avLst/>
              </a:prstGeom>
              <a:solidFill>
                <a:srgbClr val="6F530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 rot="1523240">
              <a:off x="3519145" y="2575256"/>
              <a:ext cx="1052680" cy="1867484"/>
              <a:chOff x="3581400" y="2589278"/>
              <a:chExt cx="1052680" cy="1577073"/>
            </a:xfrm>
          </p:grpSpPr>
          <p:sp>
            <p:nvSpPr>
              <p:cNvPr id="29" name="Oval 28"/>
              <p:cNvSpPr/>
              <p:nvPr/>
            </p:nvSpPr>
            <p:spPr>
              <a:xfrm rot="19387406">
                <a:off x="3581400" y="2696015"/>
                <a:ext cx="838200" cy="49294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 rot="15251457">
                <a:off x="3522832" y="3055103"/>
                <a:ext cx="1577073" cy="645423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 rot="19387406">
                <a:off x="3795880" y="2683059"/>
                <a:ext cx="528596" cy="49294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 rot="20076760" flipH="1">
              <a:off x="4826673" y="2576527"/>
              <a:ext cx="1052680" cy="1912636"/>
              <a:chOff x="3581400" y="2589278"/>
              <a:chExt cx="1052680" cy="1577073"/>
            </a:xfrm>
          </p:grpSpPr>
          <p:sp>
            <p:nvSpPr>
              <p:cNvPr id="92" name="Oval 91"/>
              <p:cNvSpPr/>
              <p:nvPr/>
            </p:nvSpPr>
            <p:spPr>
              <a:xfrm rot="19387406">
                <a:off x="3581400" y="2696015"/>
                <a:ext cx="838200" cy="49294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 rot="15251457">
                <a:off x="3522832" y="3055103"/>
                <a:ext cx="1577073" cy="645423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 rot="19387406">
                <a:off x="3795880" y="2683059"/>
                <a:ext cx="528596" cy="49294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Parallelogram 30"/>
            <p:cNvSpPr/>
            <p:nvPr/>
          </p:nvSpPr>
          <p:spPr>
            <a:xfrm>
              <a:off x="4103247" y="2479456"/>
              <a:ext cx="561041" cy="284844"/>
            </a:xfrm>
            <a:prstGeom prst="parallelogram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Parallelogram 96"/>
            <p:cNvSpPr/>
            <p:nvPr/>
          </p:nvSpPr>
          <p:spPr>
            <a:xfrm flipH="1">
              <a:off x="4727739" y="2480472"/>
              <a:ext cx="561041" cy="284844"/>
            </a:xfrm>
            <a:prstGeom prst="parallelogram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912968" y="1061840"/>
              <a:ext cx="1568464" cy="153738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Cloud 31"/>
            <p:cNvSpPr/>
            <p:nvPr/>
          </p:nvSpPr>
          <p:spPr>
            <a:xfrm>
              <a:off x="3988175" y="2073762"/>
              <a:ext cx="1400698" cy="625148"/>
            </a:xfrm>
            <a:prstGeom prst="cloud">
              <a:avLst/>
            </a:prstGeom>
            <a:solidFill>
              <a:srgbClr val="6F53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4508608" y="2155198"/>
              <a:ext cx="278032" cy="168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ound Diagonal Corner Rectangle 103"/>
            <p:cNvSpPr/>
            <p:nvPr/>
          </p:nvSpPr>
          <p:spPr>
            <a:xfrm rot="20377689" flipH="1">
              <a:off x="4092353" y="794396"/>
              <a:ext cx="775453" cy="44301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6F53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 rot="19815343" flipH="1">
              <a:off x="3889674" y="980414"/>
              <a:ext cx="647906" cy="230651"/>
            </a:xfrm>
            <a:prstGeom prst="ellipse">
              <a:avLst/>
            </a:prstGeom>
            <a:solidFill>
              <a:srgbClr val="6F5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574971" y="1438650"/>
            <a:ext cx="1993362" cy="4832861"/>
            <a:chOff x="5574971" y="1438650"/>
            <a:chExt cx="1993362" cy="4832861"/>
          </a:xfrm>
        </p:grpSpPr>
        <p:sp>
          <p:nvSpPr>
            <p:cNvPr id="124" name="Round Diagonal Corner Rectangle 123"/>
            <p:cNvSpPr/>
            <p:nvPr/>
          </p:nvSpPr>
          <p:spPr>
            <a:xfrm rot="1517047" flipH="1">
              <a:off x="5937546" y="1750139"/>
              <a:ext cx="1346201" cy="88066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5574971" y="4258396"/>
              <a:ext cx="374134" cy="59179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rapezoid 119"/>
            <p:cNvSpPr/>
            <p:nvPr/>
          </p:nvSpPr>
          <p:spPr>
            <a:xfrm rot="1457923">
              <a:off x="5820083" y="3171866"/>
              <a:ext cx="478081" cy="1500918"/>
            </a:xfrm>
            <a:prstGeom prst="trapezoid">
              <a:avLst>
                <a:gd name="adj" fmla="val 27245"/>
              </a:avLst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 rot="20767032">
              <a:off x="7194199" y="4286050"/>
              <a:ext cx="374134" cy="59179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Trapezoid 118"/>
            <p:cNvSpPr/>
            <p:nvPr/>
          </p:nvSpPr>
          <p:spPr>
            <a:xfrm rot="20380163">
              <a:off x="6905799" y="3203256"/>
              <a:ext cx="478081" cy="1500918"/>
            </a:xfrm>
            <a:prstGeom prst="trapezoid">
              <a:avLst>
                <a:gd name="adj" fmla="val 27245"/>
              </a:avLst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5"/>
            <p:cNvSpPr/>
            <p:nvPr/>
          </p:nvSpPr>
          <p:spPr>
            <a:xfrm>
              <a:off x="6272474" y="1867393"/>
              <a:ext cx="665648" cy="152288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 rot="2704841" flipH="1">
              <a:off x="6095535" y="5805535"/>
              <a:ext cx="285089" cy="646864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57"/>
            <p:cNvSpPr/>
            <p:nvPr/>
          </p:nvSpPr>
          <p:spPr>
            <a:xfrm>
              <a:off x="6105646" y="3271865"/>
              <a:ext cx="1068955" cy="1362578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17610301" flipH="1">
              <a:off x="6815277" y="5793073"/>
              <a:ext cx="230069" cy="646864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lowchart: Manual Operation 63"/>
            <p:cNvSpPr/>
            <p:nvPr/>
          </p:nvSpPr>
          <p:spPr>
            <a:xfrm rot="10800000">
              <a:off x="5973809" y="4707935"/>
              <a:ext cx="823096" cy="1405502"/>
            </a:xfrm>
            <a:prstGeom prst="flowChartManualOperation">
              <a:avLst/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lowchart: Manual Operation 64"/>
            <p:cNvSpPr/>
            <p:nvPr/>
          </p:nvSpPr>
          <p:spPr>
            <a:xfrm rot="10800000">
              <a:off x="6497597" y="4707935"/>
              <a:ext cx="823096" cy="1405502"/>
            </a:xfrm>
            <a:prstGeom prst="flowChartManualOperation">
              <a:avLst/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6048636" y="4559988"/>
              <a:ext cx="1197230" cy="147947"/>
            </a:xfrm>
            <a:prstGeom prst="roundRect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497597" y="4559988"/>
              <a:ext cx="299308" cy="14794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67"/>
            <p:cNvSpPr/>
            <p:nvPr/>
          </p:nvSpPr>
          <p:spPr>
            <a:xfrm>
              <a:off x="6016567" y="3191713"/>
              <a:ext cx="712637" cy="1362578"/>
            </a:xfrm>
            <a:prstGeom prst="trapezoid">
              <a:avLst>
                <a:gd name="adj" fmla="val 33575"/>
              </a:avLst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rapezoid 68"/>
            <p:cNvSpPr/>
            <p:nvPr/>
          </p:nvSpPr>
          <p:spPr>
            <a:xfrm>
              <a:off x="6551045" y="3191713"/>
              <a:ext cx="712637" cy="1362578"/>
            </a:xfrm>
            <a:prstGeom prst="trapezoid">
              <a:avLst>
                <a:gd name="adj" fmla="val 35770"/>
              </a:avLst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15"/>
            <p:cNvSpPr/>
            <p:nvPr/>
          </p:nvSpPr>
          <p:spPr>
            <a:xfrm>
              <a:off x="6016567" y="1612685"/>
              <a:ext cx="1200793" cy="152288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6461965" y="4714594"/>
              <a:ext cx="445398" cy="320606"/>
            </a:xfrm>
            <a:prstGeom prst="ellipse">
              <a:avLst/>
            </a:prstGeom>
            <a:solidFill>
              <a:srgbClr val="4C1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6566506" y="3964005"/>
              <a:ext cx="146836" cy="142505"/>
            </a:xfrm>
            <a:prstGeom prst="ellipse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0" name="Group 89"/>
            <p:cNvGrpSpPr/>
            <p:nvPr/>
          </p:nvGrpSpPr>
          <p:grpSpPr>
            <a:xfrm rot="10800000">
              <a:off x="6127461" y="3158369"/>
              <a:ext cx="963857" cy="210814"/>
              <a:chOff x="4378664" y="1933672"/>
              <a:chExt cx="1150849" cy="210814"/>
            </a:xfrm>
            <a:solidFill>
              <a:schemeClr val="bg2">
                <a:lumMod val="90000"/>
              </a:schemeClr>
            </a:solidFill>
          </p:grpSpPr>
          <p:sp>
            <p:nvSpPr>
              <p:cNvPr id="106" name="Flowchart: Data 105"/>
              <p:cNvSpPr/>
              <p:nvPr/>
            </p:nvSpPr>
            <p:spPr>
              <a:xfrm>
                <a:off x="4953000" y="1933672"/>
                <a:ext cx="576513" cy="210814"/>
              </a:xfrm>
              <a:prstGeom prst="flowChartInputOutp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lowchart: Data 106"/>
              <p:cNvSpPr/>
              <p:nvPr/>
            </p:nvSpPr>
            <p:spPr>
              <a:xfrm flipH="1">
                <a:off x="4378664" y="1933672"/>
                <a:ext cx="576513" cy="210814"/>
              </a:xfrm>
              <a:prstGeom prst="flowChartInputOutp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 rot="11409596">
              <a:off x="6475778" y="3182996"/>
              <a:ext cx="228600" cy="228600"/>
              <a:chOff x="3124200" y="4782301"/>
              <a:chExt cx="920754" cy="856499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3124200" y="4800600"/>
                <a:ext cx="604516" cy="838200"/>
                <a:chOff x="3124200" y="4800600"/>
                <a:chExt cx="604516" cy="838200"/>
              </a:xfrm>
            </p:grpSpPr>
            <p:sp>
              <p:nvSpPr>
                <p:cNvPr id="115" name="Donut 114"/>
                <p:cNvSpPr/>
                <p:nvPr/>
              </p:nvSpPr>
              <p:spPr>
                <a:xfrm rot="19835971">
                  <a:off x="3124200" y="4800600"/>
                  <a:ext cx="228600" cy="685800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6" name="Donut 115"/>
                <p:cNvSpPr/>
                <p:nvPr/>
              </p:nvSpPr>
              <p:spPr>
                <a:xfrm rot="19288814">
                  <a:off x="3276600" y="4953000"/>
                  <a:ext cx="228600" cy="685800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7" name="Donut 116"/>
                <p:cNvSpPr/>
                <p:nvPr/>
              </p:nvSpPr>
              <p:spPr>
                <a:xfrm rot="18839447">
                  <a:off x="3365907" y="5136179"/>
                  <a:ext cx="219199" cy="506418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10" name="Group 109"/>
              <p:cNvGrpSpPr/>
              <p:nvPr/>
            </p:nvGrpSpPr>
            <p:grpSpPr>
              <a:xfrm rot="20808811" flipH="1">
                <a:off x="3440438" y="4782301"/>
                <a:ext cx="604516" cy="838200"/>
                <a:chOff x="3124200" y="4800600"/>
                <a:chExt cx="604516" cy="838200"/>
              </a:xfrm>
            </p:grpSpPr>
            <p:sp>
              <p:nvSpPr>
                <p:cNvPr id="112" name="Donut 111"/>
                <p:cNvSpPr/>
                <p:nvPr/>
              </p:nvSpPr>
              <p:spPr>
                <a:xfrm rot="19835971">
                  <a:off x="3124200" y="4800600"/>
                  <a:ext cx="228600" cy="685800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" name="Donut 112"/>
                <p:cNvSpPr/>
                <p:nvPr/>
              </p:nvSpPr>
              <p:spPr>
                <a:xfrm rot="19288814">
                  <a:off x="3276600" y="4953000"/>
                  <a:ext cx="228600" cy="685800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4" name="Donut 113"/>
                <p:cNvSpPr/>
                <p:nvPr/>
              </p:nvSpPr>
              <p:spPr>
                <a:xfrm rot="18839447">
                  <a:off x="3365907" y="5136179"/>
                  <a:ext cx="219199" cy="506418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1" name="Donut 110"/>
              <p:cNvSpPr/>
              <p:nvPr/>
            </p:nvSpPr>
            <p:spPr>
              <a:xfrm rot="16200000">
                <a:off x="3543300" y="5295900"/>
                <a:ext cx="228600" cy="304800"/>
              </a:xfrm>
              <a:prstGeom prst="donut">
                <a:avLst/>
              </a:prstGeom>
              <a:solidFill>
                <a:srgbClr val="6F530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1" name="Oval 120"/>
            <p:cNvSpPr/>
            <p:nvPr/>
          </p:nvSpPr>
          <p:spPr>
            <a:xfrm>
              <a:off x="6571560" y="4194206"/>
              <a:ext cx="146836" cy="142505"/>
            </a:xfrm>
            <a:prstGeom prst="ellipse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Pentagon 2"/>
            <p:cNvSpPr/>
            <p:nvPr/>
          </p:nvSpPr>
          <p:spPr>
            <a:xfrm rot="5400000">
              <a:off x="6794342" y="3630918"/>
              <a:ext cx="203712" cy="269998"/>
            </a:xfrm>
            <a:prstGeom prst="homePlate">
              <a:avLst/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ound Diagonal Corner Rectangle 121"/>
            <p:cNvSpPr/>
            <p:nvPr/>
          </p:nvSpPr>
          <p:spPr>
            <a:xfrm rot="18123538" flipH="1">
              <a:off x="5921483" y="1561923"/>
              <a:ext cx="689556" cy="44301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ound Diagonal Corner Rectangle 122"/>
            <p:cNvSpPr/>
            <p:nvPr/>
          </p:nvSpPr>
          <p:spPr>
            <a:xfrm rot="476046" flipH="1">
              <a:off x="6489445" y="1523038"/>
              <a:ext cx="689556" cy="44301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6320400" y="1521696"/>
              <a:ext cx="288077" cy="294614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5691223" y="638689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Murdock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6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M</a:t>
            </a:r>
            <a:endParaRPr lang="en-US" sz="7200" dirty="0"/>
          </a:p>
        </p:txBody>
      </p:sp>
      <p:sp>
        <p:nvSpPr>
          <p:cNvPr id="83" name="TextBox 82"/>
          <p:cNvSpPr txBox="1"/>
          <p:nvPr/>
        </p:nvSpPr>
        <p:spPr>
          <a:xfrm>
            <a:off x="1427679" y="6271513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William Marks</a:t>
            </a:r>
            <a:endParaRPr lang="en-US" dirty="0"/>
          </a:p>
        </p:txBody>
      </p:sp>
      <p:pic>
        <p:nvPicPr>
          <p:cNvPr id="1026" name="Picture 2" descr="http://upload.wikimedia.org/wikipedia/commons/b/bf/William_Marks_(Mormon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437" y="413394"/>
            <a:ext cx="1062704" cy="139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1219200" y="1200329"/>
            <a:ext cx="1993362" cy="4832861"/>
            <a:chOff x="1219200" y="1200329"/>
            <a:chExt cx="1993362" cy="4832861"/>
          </a:xfrm>
        </p:grpSpPr>
        <p:sp>
          <p:nvSpPr>
            <p:cNvPr id="124" name="Round Diagonal Corner Rectangle 123"/>
            <p:cNvSpPr/>
            <p:nvPr/>
          </p:nvSpPr>
          <p:spPr>
            <a:xfrm rot="19865534" flipH="1">
              <a:off x="1662114" y="1396372"/>
              <a:ext cx="1202900" cy="800436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1219200" y="4020075"/>
              <a:ext cx="374134" cy="59179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rapezoid 119"/>
            <p:cNvSpPr/>
            <p:nvPr/>
          </p:nvSpPr>
          <p:spPr>
            <a:xfrm rot="1457923">
              <a:off x="1464312" y="2933545"/>
              <a:ext cx="478081" cy="1500918"/>
            </a:xfrm>
            <a:prstGeom prst="trapezoid">
              <a:avLst>
                <a:gd name="adj" fmla="val 27245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 rot="20767032">
              <a:off x="2838428" y="4047729"/>
              <a:ext cx="374134" cy="59179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Trapezoid 118"/>
            <p:cNvSpPr/>
            <p:nvPr/>
          </p:nvSpPr>
          <p:spPr>
            <a:xfrm rot="20380163">
              <a:off x="2550028" y="2964935"/>
              <a:ext cx="478081" cy="1500918"/>
            </a:xfrm>
            <a:prstGeom prst="trapezoid">
              <a:avLst>
                <a:gd name="adj" fmla="val 27245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5"/>
            <p:cNvSpPr/>
            <p:nvPr/>
          </p:nvSpPr>
          <p:spPr>
            <a:xfrm>
              <a:off x="1916703" y="1629072"/>
              <a:ext cx="665648" cy="152288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 rot="2704841" flipH="1">
              <a:off x="1739764" y="5567214"/>
              <a:ext cx="285089" cy="646864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57"/>
            <p:cNvSpPr/>
            <p:nvPr/>
          </p:nvSpPr>
          <p:spPr>
            <a:xfrm>
              <a:off x="1749875" y="3033544"/>
              <a:ext cx="1068955" cy="1362578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17610301" flipH="1">
              <a:off x="2459506" y="5554752"/>
              <a:ext cx="230069" cy="646864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lowchart: Manual Operation 63"/>
            <p:cNvSpPr/>
            <p:nvPr/>
          </p:nvSpPr>
          <p:spPr>
            <a:xfrm rot="10800000">
              <a:off x="1618038" y="4469614"/>
              <a:ext cx="823096" cy="1405502"/>
            </a:xfrm>
            <a:prstGeom prst="flowChartManualOperati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lowchart: Manual Operation 64"/>
            <p:cNvSpPr/>
            <p:nvPr/>
          </p:nvSpPr>
          <p:spPr>
            <a:xfrm rot="10800000">
              <a:off x="2141826" y="4469614"/>
              <a:ext cx="823096" cy="1405502"/>
            </a:xfrm>
            <a:prstGeom prst="flowChartManualOperati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15"/>
            <p:cNvSpPr/>
            <p:nvPr/>
          </p:nvSpPr>
          <p:spPr>
            <a:xfrm>
              <a:off x="1660796" y="1374364"/>
              <a:ext cx="1200793" cy="152288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2106194" y="4533542"/>
              <a:ext cx="445398" cy="444805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2248600" y="3981735"/>
              <a:ext cx="76200" cy="73952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1787335" y="2876956"/>
              <a:ext cx="963857" cy="210814"/>
              <a:chOff x="4378664" y="1933672"/>
              <a:chExt cx="1150849" cy="210814"/>
            </a:xfrm>
            <a:solidFill>
              <a:schemeClr val="bg1"/>
            </a:solidFill>
          </p:grpSpPr>
          <p:sp>
            <p:nvSpPr>
              <p:cNvPr id="106" name="Flowchart: Data 105"/>
              <p:cNvSpPr/>
              <p:nvPr/>
            </p:nvSpPr>
            <p:spPr>
              <a:xfrm>
                <a:off x="4953000" y="1933672"/>
                <a:ext cx="576513" cy="210814"/>
              </a:xfrm>
              <a:prstGeom prst="flowChartInputOutp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lowchart: Data 106"/>
              <p:cNvSpPr/>
              <p:nvPr/>
            </p:nvSpPr>
            <p:spPr>
              <a:xfrm flipH="1">
                <a:off x="4378664" y="1933672"/>
                <a:ext cx="576513" cy="210814"/>
              </a:xfrm>
              <a:prstGeom prst="flowChartInputOutp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2" name="Round Diagonal Corner Rectangle 121"/>
            <p:cNvSpPr/>
            <p:nvPr/>
          </p:nvSpPr>
          <p:spPr>
            <a:xfrm rot="18123538" flipH="1">
              <a:off x="1565712" y="1323602"/>
              <a:ext cx="689556" cy="44301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ound Diagonal Corner Rectangle 122"/>
            <p:cNvSpPr/>
            <p:nvPr/>
          </p:nvSpPr>
          <p:spPr>
            <a:xfrm flipH="1">
              <a:off x="2133674" y="1264518"/>
              <a:ext cx="689556" cy="46320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1964629" y="1283375"/>
              <a:ext cx="288077" cy="294614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rapezoid 68"/>
            <p:cNvSpPr/>
            <p:nvPr/>
          </p:nvSpPr>
          <p:spPr>
            <a:xfrm>
              <a:off x="2195274" y="3067576"/>
              <a:ext cx="712637" cy="1615947"/>
            </a:xfrm>
            <a:prstGeom prst="trapezoid">
              <a:avLst>
                <a:gd name="adj" fmla="val 3577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zoid 67"/>
            <p:cNvSpPr/>
            <p:nvPr/>
          </p:nvSpPr>
          <p:spPr>
            <a:xfrm>
              <a:off x="1660796" y="3080937"/>
              <a:ext cx="712637" cy="1602586"/>
            </a:xfrm>
            <a:prstGeom prst="trapezoid">
              <a:avLst>
                <a:gd name="adj" fmla="val 33575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2064091" y="2957837"/>
              <a:ext cx="420953" cy="303962"/>
              <a:chOff x="3711173" y="1833499"/>
              <a:chExt cx="1358512" cy="659551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4038600" y="1954881"/>
                <a:ext cx="604036" cy="407319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rapezoid 14"/>
              <p:cNvSpPr/>
              <p:nvPr/>
            </p:nvSpPr>
            <p:spPr>
              <a:xfrm rot="16200000">
                <a:off x="4475559" y="1898923"/>
                <a:ext cx="650084" cy="538169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Trapezoid 126"/>
              <p:cNvSpPr/>
              <p:nvPr/>
            </p:nvSpPr>
            <p:spPr>
              <a:xfrm rot="5400000">
                <a:off x="3655216" y="1889456"/>
                <a:ext cx="650084" cy="538169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1" name="Oval 120"/>
            <p:cNvSpPr/>
            <p:nvPr/>
          </p:nvSpPr>
          <p:spPr>
            <a:xfrm>
              <a:off x="2227757" y="4128548"/>
              <a:ext cx="76200" cy="66081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2213120" y="3958681"/>
              <a:ext cx="76200" cy="66081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50" name="Picture 2" descr="https://www.lds.org/bc/content/shared/content/images/gospel-library/manual/32502/24-0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314" y="519501"/>
            <a:ext cx="1287042" cy="17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5945835" y="622073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George Miller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6665138" y="1042255"/>
            <a:ext cx="1874495" cy="4850378"/>
            <a:chOff x="6665138" y="1042255"/>
            <a:chExt cx="1874495" cy="4850378"/>
          </a:xfrm>
        </p:grpSpPr>
        <p:sp>
          <p:nvSpPr>
            <p:cNvPr id="38" name="Oval 37"/>
            <p:cNvSpPr/>
            <p:nvPr/>
          </p:nvSpPr>
          <p:spPr>
            <a:xfrm>
              <a:off x="6665138" y="3691351"/>
              <a:ext cx="374134" cy="59179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 rot="20767032">
              <a:off x="8165499" y="3715593"/>
              <a:ext cx="374134" cy="59179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38"/>
            <p:cNvSpPr/>
            <p:nvPr/>
          </p:nvSpPr>
          <p:spPr>
            <a:xfrm rot="1457923">
              <a:off x="6898106" y="2591490"/>
              <a:ext cx="478081" cy="1500918"/>
            </a:xfrm>
            <a:prstGeom prst="trapezoid">
              <a:avLst>
                <a:gd name="adj" fmla="val 27245"/>
              </a:avLst>
            </a:prstGeom>
            <a:solidFill>
              <a:srgbClr val="ECD7A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rapezoid 40"/>
            <p:cNvSpPr/>
            <p:nvPr/>
          </p:nvSpPr>
          <p:spPr>
            <a:xfrm rot="20380163">
              <a:off x="7842315" y="2517841"/>
              <a:ext cx="478081" cy="1655436"/>
            </a:xfrm>
            <a:prstGeom prst="trapezoid">
              <a:avLst>
                <a:gd name="adj" fmla="val 27245"/>
              </a:avLst>
            </a:prstGeom>
            <a:solidFill>
              <a:srgbClr val="ECD7A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rapezoid 43"/>
            <p:cNvSpPr/>
            <p:nvPr/>
          </p:nvSpPr>
          <p:spPr>
            <a:xfrm>
              <a:off x="7088835" y="2579609"/>
              <a:ext cx="1068955" cy="1636439"/>
            </a:xfrm>
            <a:prstGeom prst="trapezoid">
              <a:avLst/>
            </a:prstGeom>
            <a:solidFill>
              <a:srgbClr val="ECD7A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 Diagonal Corner Rectangle 36"/>
            <p:cNvSpPr/>
            <p:nvPr/>
          </p:nvSpPr>
          <p:spPr>
            <a:xfrm rot="19865534" flipH="1">
              <a:off x="7036884" y="1238298"/>
              <a:ext cx="1202900" cy="800436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 rot="2704841" flipH="1">
              <a:off x="7114534" y="5409140"/>
              <a:ext cx="285089" cy="646864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 rot="17610301" flipH="1">
              <a:off x="7763060" y="5454167"/>
              <a:ext cx="230069" cy="646864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7637775" y="2922543"/>
              <a:ext cx="76200" cy="73952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 Diagonal Corner Rectangle 51"/>
            <p:cNvSpPr/>
            <p:nvPr/>
          </p:nvSpPr>
          <p:spPr>
            <a:xfrm rot="18123538" flipH="1">
              <a:off x="6940482" y="1165528"/>
              <a:ext cx="689556" cy="44301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 Diagonal Corner Rectangle 52"/>
            <p:cNvSpPr/>
            <p:nvPr/>
          </p:nvSpPr>
          <p:spPr>
            <a:xfrm flipH="1">
              <a:off x="7508444" y="1106444"/>
              <a:ext cx="689556" cy="46320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7339399" y="1125301"/>
              <a:ext cx="288077" cy="294614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rapezoid 3"/>
            <p:cNvSpPr/>
            <p:nvPr/>
          </p:nvSpPr>
          <p:spPr>
            <a:xfrm>
              <a:off x="6985210" y="4085150"/>
              <a:ext cx="1246625" cy="1676156"/>
            </a:xfrm>
            <a:prstGeom prst="trapezoid">
              <a:avLst>
                <a:gd name="adj" fmla="val 12030"/>
              </a:avLst>
            </a:prstGeom>
            <a:solidFill>
              <a:srgbClr val="F0C87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endCxn id="4" idx="2"/>
            </p:cNvCxnSpPr>
            <p:nvPr/>
          </p:nvCxnSpPr>
          <p:spPr>
            <a:xfrm>
              <a:off x="7586755" y="4683523"/>
              <a:ext cx="21768" cy="10777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7086600" y="4011488"/>
              <a:ext cx="1061066" cy="20456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 rot="3020591">
              <a:off x="7010945" y="3872063"/>
              <a:ext cx="826911" cy="563748"/>
              <a:chOff x="4572000" y="3227195"/>
              <a:chExt cx="2128968" cy="1451427"/>
            </a:xfrm>
          </p:grpSpPr>
          <p:sp>
            <p:nvSpPr>
              <p:cNvPr id="77" name="Rounded Rectangle 76"/>
              <p:cNvSpPr/>
              <p:nvPr/>
            </p:nvSpPr>
            <p:spPr>
              <a:xfrm rot="7008099">
                <a:off x="5693314" y="3670968"/>
                <a:ext cx="415108" cy="1600200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Moon 77"/>
              <p:cNvSpPr/>
              <p:nvPr/>
            </p:nvSpPr>
            <p:spPr>
              <a:xfrm rot="2431958">
                <a:off x="4826463" y="3227195"/>
                <a:ext cx="691087" cy="1013209"/>
              </a:xfrm>
              <a:prstGeom prst="moon">
                <a:avLst>
                  <a:gd name="adj" fmla="val 51222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 rot="1425070">
                <a:off x="4572000" y="3962400"/>
                <a:ext cx="533400" cy="6096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ounded Rectangle 79"/>
              <p:cNvSpPr/>
              <p:nvPr/>
            </p:nvSpPr>
            <p:spPr>
              <a:xfrm rot="1425070">
                <a:off x="4748374" y="3663003"/>
                <a:ext cx="533400" cy="609600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ounded Rectangle 83"/>
              <p:cNvSpPr/>
              <p:nvPr/>
            </p:nvSpPr>
            <p:spPr>
              <a:xfrm rot="1425070">
                <a:off x="4724825" y="3616293"/>
                <a:ext cx="386255" cy="889971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5" name="Rounded Rectangle 74"/>
            <p:cNvSpPr/>
            <p:nvPr/>
          </p:nvSpPr>
          <p:spPr>
            <a:xfrm>
              <a:off x="7117291" y="4217611"/>
              <a:ext cx="401364" cy="654530"/>
            </a:xfrm>
            <a:prstGeom prst="roundRect">
              <a:avLst/>
            </a:prstGeom>
            <a:solidFill>
              <a:srgbClr val="A15F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15"/>
            <p:cNvSpPr/>
            <p:nvPr/>
          </p:nvSpPr>
          <p:spPr>
            <a:xfrm>
              <a:off x="7108684" y="1215882"/>
              <a:ext cx="1049106" cy="152288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Connector 84"/>
            <p:cNvCxnSpPr/>
            <p:nvPr/>
          </p:nvCxnSpPr>
          <p:spPr>
            <a:xfrm>
              <a:off x="7626572" y="2861578"/>
              <a:ext cx="19635" cy="12085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/>
            <p:cNvSpPr/>
            <p:nvPr/>
          </p:nvSpPr>
          <p:spPr>
            <a:xfrm>
              <a:off x="7648754" y="3170798"/>
              <a:ext cx="76200" cy="73952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7644567" y="3427496"/>
              <a:ext cx="76200" cy="73952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7656904" y="3649468"/>
              <a:ext cx="76200" cy="73952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7658916" y="3900245"/>
              <a:ext cx="76200" cy="73952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7228895" y="2568144"/>
              <a:ext cx="831344" cy="338804"/>
              <a:chOff x="4483591" y="2993195"/>
              <a:chExt cx="908282" cy="370159"/>
            </a:xfrm>
          </p:grpSpPr>
          <p:sp>
            <p:nvSpPr>
              <p:cNvPr id="18" name="Parallelogram 17"/>
              <p:cNvSpPr/>
              <p:nvPr/>
            </p:nvSpPr>
            <p:spPr>
              <a:xfrm rot="20314334" flipH="1">
                <a:off x="4483591" y="2993195"/>
                <a:ext cx="405351" cy="368325"/>
              </a:xfrm>
              <a:prstGeom prst="parallelogram">
                <a:avLst>
                  <a:gd name="adj" fmla="val 67130"/>
                </a:avLst>
              </a:prstGeom>
              <a:solidFill>
                <a:srgbClr val="ECD7A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Parallelogram 90"/>
              <p:cNvSpPr/>
              <p:nvPr/>
            </p:nvSpPr>
            <p:spPr>
              <a:xfrm rot="1285666">
                <a:off x="4986522" y="2995029"/>
                <a:ext cx="405351" cy="368325"/>
              </a:xfrm>
              <a:prstGeom prst="parallelogram">
                <a:avLst>
                  <a:gd name="adj" fmla="val 67130"/>
                </a:avLst>
              </a:prstGeom>
              <a:solidFill>
                <a:srgbClr val="ECD7A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94240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N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44007" y="5475341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Freeman Nickerson- not mentioned in D&amp;C but in history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838200" y="1665295"/>
            <a:ext cx="1767835" cy="3810046"/>
            <a:chOff x="838200" y="1665295"/>
            <a:chExt cx="1767835" cy="3810046"/>
          </a:xfrm>
        </p:grpSpPr>
        <p:sp>
          <p:nvSpPr>
            <p:cNvPr id="128" name="Cloud 127"/>
            <p:cNvSpPr/>
            <p:nvPr/>
          </p:nvSpPr>
          <p:spPr>
            <a:xfrm rot="6220648">
              <a:off x="1135587" y="1648407"/>
              <a:ext cx="1056758" cy="1090533"/>
            </a:xfrm>
            <a:prstGeom prst="clou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 rot="19338880">
              <a:off x="2300964" y="3763381"/>
              <a:ext cx="305071" cy="42609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 rot="1933618">
              <a:off x="838200" y="3764679"/>
              <a:ext cx="305071" cy="42609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 rot="3417779">
              <a:off x="1741926" y="4944132"/>
              <a:ext cx="289188" cy="683952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 rot="3713177">
              <a:off x="1221325" y="4988771"/>
              <a:ext cx="289188" cy="683952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Trapezoid 132"/>
            <p:cNvSpPr/>
            <p:nvPr/>
          </p:nvSpPr>
          <p:spPr>
            <a:xfrm>
              <a:off x="1575022" y="4099984"/>
              <a:ext cx="601110" cy="1208747"/>
            </a:xfrm>
            <a:prstGeom prst="trapezoid">
              <a:avLst>
                <a:gd name="adj" fmla="val 7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Trapezoid 133"/>
            <p:cNvSpPr/>
            <p:nvPr/>
          </p:nvSpPr>
          <p:spPr>
            <a:xfrm rot="263894">
              <a:off x="1183972" y="4047924"/>
              <a:ext cx="540049" cy="1282583"/>
            </a:xfrm>
            <a:prstGeom prst="trapezoid">
              <a:avLst>
                <a:gd name="adj" fmla="val 470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rapezoid 134"/>
            <p:cNvSpPr/>
            <p:nvPr/>
          </p:nvSpPr>
          <p:spPr>
            <a:xfrm rot="1375821">
              <a:off x="964269" y="2887294"/>
              <a:ext cx="460415" cy="1138488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Trapezoid 135"/>
            <p:cNvSpPr/>
            <p:nvPr/>
          </p:nvSpPr>
          <p:spPr>
            <a:xfrm rot="20337671">
              <a:off x="1954483" y="2910330"/>
              <a:ext cx="460415" cy="1069032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Trapezoid 136"/>
            <p:cNvSpPr/>
            <p:nvPr/>
          </p:nvSpPr>
          <p:spPr>
            <a:xfrm>
              <a:off x="1209775" y="2900074"/>
              <a:ext cx="982570" cy="1299101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/>
            <p:cNvCxnSpPr>
              <a:endCxn id="137" idx="2"/>
            </p:cNvCxnSpPr>
            <p:nvPr/>
          </p:nvCxnSpPr>
          <p:spPr>
            <a:xfrm flipH="1">
              <a:off x="1701060" y="3187942"/>
              <a:ext cx="10414" cy="10112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Oval 139"/>
            <p:cNvSpPr/>
            <p:nvPr/>
          </p:nvSpPr>
          <p:spPr>
            <a:xfrm rot="15873315">
              <a:off x="1518345" y="4077908"/>
              <a:ext cx="277392" cy="73670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lowchart: Manual Input 144"/>
            <p:cNvSpPr/>
            <p:nvPr/>
          </p:nvSpPr>
          <p:spPr>
            <a:xfrm rot="7269359" flipV="1">
              <a:off x="1665015" y="2922137"/>
              <a:ext cx="463837" cy="169635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lowchart: Manual Input 145"/>
            <p:cNvSpPr/>
            <p:nvPr/>
          </p:nvSpPr>
          <p:spPr>
            <a:xfrm rot="14330641" flipH="1" flipV="1">
              <a:off x="1255757" y="2922137"/>
              <a:ext cx="463837" cy="169635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>
              <a:off x="1277875" y="1744570"/>
              <a:ext cx="803791" cy="127029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/>
            <p:cNvGrpSpPr/>
            <p:nvPr/>
          </p:nvGrpSpPr>
          <p:grpSpPr>
            <a:xfrm flipH="1">
              <a:off x="1617465" y="3317096"/>
              <a:ext cx="147266" cy="579670"/>
              <a:chOff x="3716383" y="2576920"/>
              <a:chExt cx="326571" cy="1285451"/>
            </a:xfrm>
          </p:grpSpPr>
          <p:sp>
            <p:nvSpPr>
              <p:cNvPr id="157" name="Oval 156"/>
              <p:cNvSpPr/>
              <p:nvPr/>
            </p:nvSpPr>
            <p:spPr>
              <a:xfrm>
                <a:off x="3716383" y="2576920"/>
                <a:ext cx="304800" cy="323154"/>
              </a:xfrm>
              <a:prstGeom prst="ellipse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3729446" y="3060246"/>
                <a:ext cx="304800" cy="323154"/>
              </a:xfrm>
              <a:prstGeom prst="ellipse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3738154" y="3539217"/>
                <a:ext cx="304800" cy="323154"/>
              </a:xfrm>
              <a:prstGeom prst="ellipse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04772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B</a:t>
            </a:r>
            <a:endParaRPr lang="en-US" sz="7200" dirty="0"/>
          </a:p>
        </p:txBody>
      </p:sp>
      <p:sp>
        <p:nvSpPr>
          <p:cNvPr id="33" name="TextBox 32"/>
          <p:cNvSpPr txBox="1"/>
          <p:nvPr/>
        </p:nvSpPr>
        <p:spPr>
          <a:xfrm>
            <a:off x="1143000" y="4876800"/>
            <a:ext cx="1788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Titus Billings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447800" y="1166061"/>
            <a:ext cx="1806916" cy="3304135"/>
            <a:chOff x="1447800" y="1166061"/>
            <a:chExt cx="1806916" cy="3304135"/>
          </a:xfrm>
        </p:grpSpPr>
        <p:sp>
          <p:nvSpPr>
            <p:cNvPr id="37" name="Rounded Rectangle 36"/>
            <p:cNvSpPr/>
            <p:nvPr/>
          </p:nvSpPr>
          <p:spPr>
            <a:xfrm>
              <a:off x="1804066" y="1166061"/>
              <a:ext cx="862457" cy="931432"/>
            </a:xfrm>
            <a:prstGeom prst="roundRect">
              <a:avLst>
                <a:gd name="adj" fmla="val 31908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19338880">
              <a:off x="2780233" y="2966644"/>
              <a:ext cx="277889" cy="37422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1933618">
              <a:off x="1447800" y="2967784"/>
              <a:ext cx="277889" cy="37422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3417779">
              <a:off x="2275724" y="3992494"/>
              <a:ext cx="253983" cy="62301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3713177">
              <a:off x="1801508" y="4031699"/>
              <a:ext cx="253983" cy="62301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>
              <a:off x="2118972" y="3262271"/>
              <a:ext cx="547551" cy="1061599"/>
            </a:xfrm>
            <a:prstGeom prst="trapezoid">
              <a:avLst>
                <a:gd name="adj" fmla="val 7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 rot="263894">
              <a:off x="1762764" y="3216548"/>
              <a:ext cx="491931" cy="1126446"/>
            </a:xfrm>
            <a:prstGeom prst="trapezoid">
              <a:avLst>
                <a:gd name="adj" fmla="val 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1375821">
              <a:off x="1562636" y="2197209"/>
              <a:ext cx="419392" cy="999893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 rot="20337671">
              <a:off x="2464623" y="2217441"/>
              <a:ext cx="419392" cy="938892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>
              <a:off x="1786268" y="2208433"/>
              <a:ext cx="895024" cy="1140953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898710" y="1570113"/>
              <a:ext cx="554502" cy="86360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endCxn id="13" idx="2"/>
            </p:cNvCxnSpPr>
            <p:nvPr/>
          </p:nvCxnSpPr>
          <p:spPr>
            <a:xfrm flipH="1">
              <a:off x="2233780" y="2461257"/>
              <a:ext cx="9486" cy="88812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 rot="15873315">
              <a:off x="2071871" y="3230860"/>
              <a:ext cx="243623" cy="67106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rapezoid 16"/>
            <p:cNvSpPr/>
            <p:nvPr/>
          </p:nvSpPr>
          <p:spPr>
            <a:xfrm>
              <a:off x="1720295" y="2579510"/>
              <a:ext cx="1035371" cy="1171530"/>
            </a:xfrm>
            <a:prstGeom prst="trapezoid">
              <a:avLst>
                <a:gd name="adj" fmla="val 17575"/>
              </a:avLst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98710" y="2208433"/>
              <a:ext cx="173630" cy="371077"/>
            </a:xfrm>
            <a:prstGeom prst="rect">
              <a:avLst/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376502" y="2213533"/>
              <a:ext cx="173630" cy="371077"/>
            </a:xfrm>
            <a:prstGeom prst="rect">
              <a:avLst/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Manual Input 20"/>
            <p:cNvSpPr/>
            <p:nvPr/>
          </p:nvSpPr>
          <p:spPr>
            <a:xfrm rot="7269359" flipV="1">
              <a:off x="2208515" y="2225042"/>
              <a:ext cx="407371" cy="154521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Manual Input 21"/>
            <p:cNvSpPr/>
            <p:nvPr/>
          </p:nvSpPr>
          <p:spPr>
            <a:xfrm rot="14330641" flipH="1" flipV="1">
              <a:off x="1835722" y="2225042"/>
              <a:ext cx="407371" cy="154521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848300" y="1193596"/>
              <a:ext cx="732174" cy="11156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2754829" y="2807447"/>
              <a:ext cx="499887" cy="541939"/>
              <a:chOff x="3319287" y="1328913"/>
              <a:chExt cx="762000" cy="826102"/>
            </a:xfrm>
          </p:grpSpPr>
          <p:sp>
            <p:nvSpPr>
              <p:cNvPr id="34" name="Rounded Rectangle 33"/>
              <p:cNvSpPr/>
              <p:nvPr/>
            </p:nvSpPr>
            <p:spPr>
              <a:xfrm>
                <a:off x="3624087" y="1475405"/>
                <a:ext cx="109714" cy="679610"/>
              </a:xfrm>
              <a:prstGeom prst="roundRect">
                <a:avLst/>
              </a:prstGeom>
              <a:solidFill>
                <a:srgbClr val="BC8D08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Moon 34"/>
              <p:cNvSpPr/>
              <p:nvPr/>
            </p:nvSpPr>
            <p:spPr>
              <a:xfrm rot="5400000">
                <a:off x="3581400" y="1066800"/>
                <a:ext cx="237774" cy="762000"/>
              </a:xfrm>
              <a:prstGeom prst="moon">
                <a:avLst>
                  <a:gd name="adj" fmla="val 63235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Oval 24"/>
            <p:cNvSpPr/>
            <p:nvPr/>
          </p:nvSpPr>
          <p:spPr>
            <a:xfrm rot="19338880">
              <a:off x="2970273" y="3149260"/>
              <a:ext cx="142663" cy="17474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343400" y="609601"/>
            <a:ext cx="1904999" cy="4919938"/>
            <a:chOff x="4343400" y="609601"/>
            <a:chExt cx="1904999" cy="4919938"/>
          </a:xfrm>
        </p:grpSpPr>
        <p:sp>
          <p:nvSpPr>
            <p:cNvPr id="39" name="Oval 38"/>
            <p:cNvSpPr/>
            <p:nvPr/>
          </p:nvSpPr>
          <p:spPr>
            <a:xfrm rot="18783087">
              <a:off x="4736838" y="5021712"/>
              <a:ext cx="591207" cy="424448"/>
            </a:xfrm>
            <a:prstGeom prst="ellipse">
              <a:avLst/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 rot="18783087">
              <a:off x="5262355" y="5021712"/>
              <a:ext cx="591207" cy="424448"/>
            </a:xfrm>
            <a:prstGeom prst="ellipse">
              <a:avLst/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4343400" y="609601"/>
              <a:ext cx="1904999" cy="4594220"/>
              <a:chOff x="4343400" y="609601"/>
              <a:chExt cx="1904999" cy="4594220"/>
            </a:xfrm>
          </p:grpSpPr>
          <p:sp>
            <p:nvSpPr>
              <p:cNvPr id="29" name="Double Wave 28"/>
              <p:cNvSpPr/>
              <p:nvPr/>
            </p:nvSpPr>
            <p:spPr>
              <a:xfrm rot="6538139">
                <a:off x="4189270" y="1109162"/>
                <a:ext cx="1335057" cy="750869"/>
              </a:xfrm>
              <a:prstGeom prst="doubleWave">
                <a:avLst>
                  <a:gd name="adj1" fmla="val 7619"/>
                  <a:gd name="adj2" fmla="val -10000"/>
                </a:avLst>
              </a:prstGeom>
              <a:solidFill>
                <a:srgbClr val="6C24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Double Wave 29"/>
              <p:cNvSpPr/>
              <p:nvPr/>
            </p:nvSpPr>
            <p:spPr>
              <a:xfrm rot="15426456" flipH="1">
                <a:off x="4913739" y="1253380"/>
                <a:ext cx="1530044" cy="536308"/>
              </a:xfrm>
              <a:prstGeom prst="doubleWave">
                <a:avLst>
                  <a:gd name="adj1" fmla="val 7619"/>
                  <a:gd name="adj2" fmla="val -10000"/>
                </a:avLst>
              </a:prstGeom>
              <a:solidFill>
                <a:srgbClr val="6C24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 rot="4570620">
                <a:off x="5821416" y="3245984"/>
                <a:ext cx="459828" cy="39413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 rot="4570620">
                <a:off x="4310555" y="3311674"/>
                <a:ext cx="459828" cy="39413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rapezoid 40"/>
              <p:cNvSpPr/>
              <p:nvPr/>
            </p:nvSpPr>
            <p:spPr>
              <a:xfrm rot="1375821">
                <a:off x="4486654" y="1785602"/>
                <a:ext cx="662482" cy="1796836"/>
              </a:xfrm>
              <a:prstGeom prst="trapezoid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rapezoid 41"/>
              <p:cNvSpPr/>
              <p:nvPr/>
            </p:nvSpPr>
            <p:spPr>
              <a:xfrm rot="20135346">
                <a:off x="5401235" y="1854764"/>
                <a:ext cx="662482" cy="1686010"/>
              </a:xfrm>
              <a:prstGeom prst="trapezoid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Trapezoid 42"/>
              <p:cNvSpPr/>
              <p:nvPr/>
            </p:nvSpPr>
            <p:spPr>
              <a:xfrm>
                <a:off x="4767903" y="1858920"/>
                <a:ext cx="962941" cy="2102068"/>
              </a:xfrm>
              <a:prstGeom prst="trapezoid">
                <a:avLst>
                  <a:gd name="adj" fmla="val 18503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rapezoid 43"/>
              <p:cNvSpPr/>
              <p:nvPr/>
            </p:nvSpPr>
            <p:spPr>
              <a:xfrm>
                <a:off x="4788481" y="3773530"/>
                <a:ext cx="561493" cy="1428809"/>
              </a:xfrm>
              <a:prstGeom prst="trapezoid">
                <a:avLst>
                  <a:gd name="adj" fmla="val 6685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rapezoid 44"/>
              <p:cNvSpPr/>
              <p:nvPr/>
            </p:nvSpPr>
            <p:spPr>
              <a:xfrm rot="21345976">
                <a:off x="5321171" y="3709324"/>
                <a:ext cx="561493" cy="1494497"/>
              </a:xfrm>
              <a:prstGeom prst="trapezoid">
                <a:avLst>
                  <a:gd name="adj" fmla="val 6685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rapezoid 45"/>
              <p:cNvSpPr/>
              <p:nvPr/>
            </p:nvSpPr>
            <p:spPr>
              <a:xfrm rot="15545603">
                <a:off x="5156114" y="1800576"/>
                <a:ext cx="289772" cy="656897"/>
              </a:xfrm>
              <a:prstGeom prst="trapezoid">
                <a:avLst>
                  <a:gd name="adj" fmla="val 2451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rapezoid 46"/>
              <p:cNvSpPr/>
              <p:nvPr/>
            </p:nvSpPr>
            <p:spPr>
              <a:xfrm>
                <a:off x="4757134" y="1919888"/>
                <a:ext cx="561493" cy="1980131"/>
              </a:xfrm>
              <a:prstGeom prst="trapezoid">
                <a:avLst>
                  <a:gd name="adj" fmla="val 31685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rapezoid 47"/>
              <p:cNvSpPr/>
              <p:nvPr/>
            </p:nvSpPr>
            <p:spPr>
              <a:xfrm rot="21364874">
                <a:off x="5175590" y="1809269"/>
                <a:ext cx="634156" cy="2085426"/>
              </a:xfrm>
              <a:prstGeom prst="trapezoid">
                <a:avLst>
                  <a:gd name="adj" fmla="val 36838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4688313" y="610817"/>
                <a:ext cx="1116724" cy="144517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Double Wave 51"/>
              <p:cNvSpPr/>
              <p:nvPr/>
            </p:nvSpPr>
            <p:spPr>
              <a:xfrm rot="20790515">
                <a:off x="4688313" y="610817"/>
                <a:ext cx="656897" cy="262759"/>
              </a:xfrm>
              <a:prstGeom prst="doubleWave">
                <a:avLst>
                  <a:gd name="adj1" fmla="val 7619"/>
                  <a:gd name="adj2" fmla="val -10000"/>
                </a:avLst>
              </a:prstGeom>
              <a:solidFill>
                <a:srgbClr val="6C24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Double Wave 52"/>
              <p:cNvSpPr/>
              <p:nvPr/>
            </p:nvSpPr>
            <p:spPr>
              <a:xfrm rot="1938159">
                <a:off x="5205053" y="609601"/>
                <a:ext cx="656897" cy="262759"/>
              </a:xfrm>
              <a:prstGeom prst="doubleWave">
                <a:avLst>
                  <a:gd name="adj1" fmla="val 7619"/>
                  <a:gd name="adj2" fmla="val -10000"/>
                </a:avLst>
              </a:prstGeom>
              <a:solidFill>
                <a:srgbClr val="6C24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5148140" y="610817"/>
                <a:ext cx="262759" cy="197069"/>
              </a:xfrm>
              <a:prstGeom prst="ellipse">
                <a:avLst/>
              </a:prstGeom>
              <a:solidFill>
                <a:srgbClr val="6C24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Flowchart: Manual Input 54"/>
              <p:cNvSpPr/>
              <p:nvPr/>
            </p:nvSpPr>
            <p:spPr>
              <a:xfrm rot="7269359" flipV="1">
                <a:off x="5234583" y="2149957"/>
                <a:ext cx="407371" cy="154521"/>
              </a:xfrm>
              <a:prstGeom prst="flowChartManualInp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lowchart: Manual Input 55"/>
              <p:cNvSpPr/>
              <p:nvPr/>
            </p:nvSpPr>
            <p:spPr>
              <a:xfrm rot="14330641" flipH="1" flipV="1">
                <a:off x="4934924" y="2157211"/>
                <a:ext cx="407371" cy="154521"/>
              </a:xfrm>
              <a:prstGeom prst="flowChartManualInp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Cloud 49"/>
              <p:cNvSpPr/>
              <p:nvPr/>
            </p:nvSpPr>
            <p:spPr>
              <a:xfrm rot="15545224">
                <a:off x="4916528" y="1370084"/>
                <a:ext cx="704846" cy="983088"/>
              </a:xfrm>
              <a:prstGeom prst="cloud">
                <a:avLst/>
              </a:prstGeom>
              <a:solidFill>
                <a:srgbClr val="6C24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 rot="4570620">
                <a:off x="5125584" y="1542017"/>
                <a:ext cx="242182" cy="27865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7" name="TextBox 56"/>
          <p:cNvSpPr txBox="1"/>
          <p:nvPr/>
        </p:nvSpPr>
        <p:spPr>
          <a:xfrm>
            <a:off x="4598298" y="5590977"/>
            <a:ext cx="1788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Ezra Booth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6544202" y="731281"/>
            <a:ext cx="2395534" cy="5116669"/>
            <a:chOff x="4275084" y="1053898"/>
            <a:chExt cx="1643524" cy="3951113"/>
          </a:xfrm>
        </p:grpSpPr>
        <p:grpSp>
          <p:nvGrpSpPr>
            <p:cNvPr id="59" name="Group 58"/>
            <p:cNvGrpSpPr/>
            <p:nvPr/>
          </p:nvGrpSpPr>
          <p:grpSpPr>
            <a:xfrm rot="17775228">
              <a:off x="4202306" y="1331257"/>
              <a:ext cx="946298" cy="453081"/>
              <a:chOff x="5959344" y="1169413"/>
              <a:chExt cx="707700" cy="453081"/>
            </a:xfrm>
          </p:grpSpPr>
          <p:sp>
            <p:nvSpPr>
              <p:cNvPr id="96" name="Round Diagonal Corner Rectangle 95"/>
              <p:cNvSpPr/>
              <p:nvPr/>
            </p:nvSpPr>
            <p:spPr>
              <a:xfrm rot="4044659">
                <a:off x="6266327" y="1221777"/>
                <a:ext cx="453081" cy="34835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FFDE7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 Diagonal Corner Rectangle 96"/>
              <p:cNvSpPr/>
              <p:nvPr/>
            </p:nvSpPr>
            <p:spPr>
              <a:xfrm rot="21002302">
                <a:off x="5959344" y="1259791"/>
                <a:ext cx="453081" cy="34835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FFDE7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6316742" y="1242536"/>
                <a:ext cx="176125" cy="306834"/>
              </a:xfrm>
              <a:prstGeom prst="ellipse">
                <a:avLst/>
              </a:prstGeom>
              <a:solidFill>
                <a:srgbClr val="FFDE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Oval 59"/>
            <p:cNvSpPr/>
            <p:nvPr/>
          </p:nvSpPr>
          <p:spPr>
            <a:xfrm rot="2843460">
              <a:off x="4612624" y="4580542"/>
              <a:ext cx="315517" cy="440622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 rot="19900530">
              <a:off x="5134454" y="4564389"/>
              <a:ext cx="315517" cy="440622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4363405" y="3258531"/>
              <a:ext cx="239296" cy="34140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 rot="20689303">
              <a:off x="5503200" y="3265407"/>
              <a:ext cx="239296" cy="34140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rapezoid 63"/>
            <p:cNvSpPr/>
            <p:nvPr/>
          </p:nvSpPr>
          <p:spPr>
            <a:xfrm rot="20203792">
              <a:off x="5083332" y="2109845"/>
              <a:ext cx="567223" cy="1380364"/>
            </a:xfrm>
            <a:prstGeom prst="trapezoid">
              <a:avLst>
                <a:gd name="adj" fmla="val 1761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rapezoid 64"/>
            <p:cNvSpPr/>
            <p:nvPr/>
          </p:nvSpPr>
          <p:spPr>
            <a:xfrm rot="1050082">
              <a:off x="4462429" y="2083448"/>
              <a:ext cx="567223" cy="1380364"/>
            </a:xfrm>
            <a:prstGeom prst="trapezoid">
              <a:avLst>
                <a:gd name="adj" fmla="val 1761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Trapezoid 65"/>
            <p:cNvSpPr/>
            <p:nvPr/>
          </p:nvSpPr>
          <p:spPr>
            <a:xfrm>
              <a:off x="4631354" y="2117051"/>
              <a:ext cx="834915" cy="145721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/>
            <p:cNvSpPr/>
            <p:nvPr/>
          </p:nvSpPr>
          <p:spPr>
            <a:xfrm>
              <a:off x="4963696" y="2756220"/>
              <a:ext cx="88386" cy="754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4970985" y="2957055"/>
              <a:ext cx="88386" cy="754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4982276" y="3171204"/>
              <a:ext cx="88386" cy="754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4985363" y="3360639"/>
              <a:ext cx="88386" cy="754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rapezoid 70"/>
            <p:cNvSpPr/>
            <p:nvPr/>
          </p:nvSpPr>
          <p:spPr>
            <a:xfrm>
              <a:off x="4588089" y="3478842"/>
              <a:ext cx="567223" cy="1267229"/>
            </a:xfrm>
            <a:prstGeom prst="trapezoid">
              <a:avLst>
                <a:gd name="adj" fmla="val 17618"/>
              </a:avLst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rapezoid 71"/>
            <p:cNvSpPr/>
            <p:nvPr/>
          </p:nvSpPr>
          <p:spPr>
            <a:xfrm rot="21416046">
              <a:off x="4987384" y="3478843"/>
              <a:ext cx="567223" cy="1267228"/>
            </a:xfrm>
            <a:prstGeom prst="trapezoid">
              <a:avLst>
                <a:gd name="adj" fmla="val 17618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4792313" y="3505943"/>
              <a:ext cx="525326" cy="440786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4631354" y="3436111"/>
              <a:ext cx="834915" cy="138157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ame 74"/>
            <p:cNvSpPr/>
            <p:nvPr/>
          </p:nvSpPr>
          <p:spPr>
            <a:xfrm>
              <a:off x="4892232" y="3398375"/>
              <a:ext cx="286782" cy="175893"/>
            </a:xfrm>
            <a:prstGeom prst="frame">
              <a:avLst/>
            </a:prstGeom>
            <a:solidFill>
              <a:srgbClr val="BC451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" name="Trapezoid 75"/>
            <p:cNvSpPr/>
            <p:nvPr/>
          </p:nvSpPr>
          <p:spPr>
            <a:xfrm rot="319863">
              <a:off x="4676274" y="2108656"/>
              <a:ext cx="347039" cy="1262742"/>
            </a:xfrm>
            <a:prstGeom prst="trapezoid">
              <a:avLst>
                <a:gd name="adj" fmla="val 11640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Trapezoid 76"/>
            <p:cNvSpPr/>
            <p:nvPr/>
          </p:nvSpPr>
          <p:spPr>
            <a:xfrm rot="21367018">
              <a:off x="5036119" y="2131396"/>
              <a:ext cx="347039" cy="1227697"/>
            </a:xfrm>
            <a:prstGeom prst="trapezoid">
              <a:avLst>
                <a:gd name="adj" fmla="val 11640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Isosceles Triangle 77"/>
            <p:cNvSpPr/>
            <p:nvPr/>
          </p:nvSpPr>
          <p:spPr>
            <a:xfrm rot="10800000">
              <a:off x="4703803" y="2005270"/>
              <a:ext cx="642553" cy="485151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rapezoid 78"/>
            <p:cNvSpPr/>
            <p:nvPr/>
          </p:nvSpPr>
          <p:spPr>
            <a:xfrm rot="952729">
              <a:off x="4275084" y="3320424"/>
              <a:ext cx="395028" cy="94137"/>
            </a:xfrm>
            <a:prstGeom prst="trapezoid">
              <a:avLst>
                <a:gd name="adj" fmla="val 17618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Trapezoid 79"/>
            <p:cNvSpPr/>
            <p:nvPr/>
          </p:nvSpPr>
          <p:spPr>
            <a:xfrm rot="20288606" flipH="1">
              <a:off x="5446539" y="3328781"/>
              <a:ext cx="472069" cy="91836"/>
            </a:xfrm>
            <a:prstGeom prst="trapezoid">
              <a:avLst>
                <a:gd name="adj" fmla="val 17618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Chord 80"/>
            <p:cNvSpPr/>
            <p:nvPr/>
          </p:nvSpPr>
          <p:spPr>
            <a:xfrm rot="20214723">
              <a:off x="4745107" y="2126937"/>
              <a:ext cx="230660" cy="473508"/>
            </a:xfrm>
            <a:prstGeom prst="chor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Chord 81"/>
            <p:cNvSpPr/>
            <p:nvPr/>
          </p:nvSpPr>
          <p:spPr>
            <a:xfrm rot="1385277" flipH="1">
              <a:off x="5068642" y="2131086"/>
              <a:ext cx="230660" cy="473508"/>
            </a:xfrm>
            <a:prstGeom prst="chor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4772419" y="1583639"/>
              <a:ext cx="493084" cy="67784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4541502" y="1146845"/>
              <a:ext cx="947351" cy="106268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Connector 84"/>
            <p:cNvCxnSpPr>
              <a:stCxn id="83" idx="4"/>
              <a:endCxn id="70" idx="0"/>
            </p:cNvCxnSpPr>
            <p:nvPr/>
          </p:nvCxnSpPr>
          <p:spPr>
            <a:xfrm>
              <a:off x="5018961" y="2261483"/>
              <a:ext cx="10595" cy="10991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/>
            <p:cNvSpPr/>
            <p:nvPr/>
          </p:nvSpPr>
          <p:spPr>
            <a:xfrm>
              <a:off x="4982276" y="2291313"/>
              <a:ext cx="69171" cy="834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7" name="Group 86"/>
            <p:cNvGrpSpPr/>
            <p:nvPr/>
          </p:nvGrpSpPr>
          <p:grpSpPr>
            <a:xfrm rot="763921">
              <a:off x="4575662" y="1053898"/>
              <a:ext cx="946298" cy="453081"/>
              <a:chOff x="5959344" y="1169413"/>
              <a:chExt cx="707700" cy="453081"/>
            </a:xfrm>
          </p:grpSpPr>
          <p:sp>
            <p:nvSpPr>
              <p:cNvPr id="93" name="Round Diagonal Corner Rectangle 92"/>
              <p:cNvSpPr/>
              <p:nvPr/>
            </p:nvSpPr>
            <p:spPr>
              <a:xfrm rot="4044659">
                <a:off x="6266327" y="1221777"/>
                <a:ext cx="453081" cy="34835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FFDE7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ound Diagonal Corner Rectangle 93"/>
              <p:cNvSpPr/>
              <p:nvPr/>
            </p:nvSpPr>
            <p:spPr>
              <a:xfrm rot="21002302">
                <a:off x="5959344" y="1259791"/>
                <a:ext cx="453081" cy="34835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FFDE7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6316742" y="1242536"/>
                <a:ext cx="176125" cy="306834"/>
              </a:xfrm>
              <a:prstGeom prst="ellipse">
                <a:avLst/>
              </a:prstGeom>
              <a:solidFill>
                <a:srgbClr val="FFDE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 rot="3824772" flipH="1">
              <a:off x="4939484" y="1344130"/>
              <a:ext cx="946298" cy="453081"/>
              <a:chOff x="5959344" y="1169413"/>
              <a:chExt cx="707700" cy="453081"/>
            </a:xfrm>
          </p:grpSpPr>
          <p:sp>
            <p:nvSpPr>
              <p:cNvPr id="90" name="Round Diagonal Corner Rectangle 89"/>
              <p:cNvSpPr/>
              <p:nvPr/>
            </p:nvSpPr>
            <p:spPr>
              <a:xfrm rot="4044659">
                <a:off x="6266327" y="1221777"/>
                <a:ext cx="453081" cy="34835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FFDE7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ound Diagonal Corner Rectangle 90"/>
              <p:cNvSpPr/>
              <p:nvPr/>
            </p:nvSpPr>
            <p:spPr>
              <a:xfrm rot="21002302">
                <a:off x="5959344" y="1259791"/>
                <a:ext cx="453081" cy="34835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FFDE7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316742" y="1242536"/>
                <a:ext cx="176125" cy="306834"/>
              </a:xfrm>
              <a:prstGeom prst="ellipse">
                <a:avLst/>
              </a:prstGeom>
              <a:solidFill>
                <a:srgbClr val="FFDE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9" name="Oval 88"/>
            <p:cNvSpPr/>
            <p:nvPr/>
          </p:nvSpPr>
          <p:spPr>
            <a:xfrm rot="3824772" flipH="1">
              <a:off x="4938726" y="1107824"/>
              <a:ext cx="272129" cy="306834"/>
            </a:xfrm>
            <a:prstGeom prst="ellipse">
              <a:avLst/>
            </a:prstGeom>
            <a:solidFill>
              <a:srgbClr val="FFDE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6847329" y="6087226"/>
            <a:ext cx="1788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Stephen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7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5"/>
          <p:cNvGrpSpPr/>
          <p:nvPr/>
        </p:nvGrpSpPr>
        <p:grpSpPr>
          <a:xfrm>
            <a:off x="5262740" y="3581400"/>
            <a:ext cx="1151312" cy="2775061"/>
            <a:chOff x="2671940" y="990600"/>
            <a:chExt cx="1151312" cy="2775061"/>
          </a:xfrm>
        </p:grpSpPr>
        <p:sp>
          <p:nvSpPr>
            <p:cNvPr id="93" name="Oval 92"/>
            <p:cNvSpPr/>
            <p:nvPr/>
          </p:nvSpPr>
          <p:spPr>
            <a:xfrm>
              <a:off x="3558209" y="2521226"/>
              <a:ext cx="265043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2743200" y="2514600"/>
              <a:ext cx="265043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rapezoid 94"/>
            <p:cNvSpPr/>
            <p:nvPr/>
          </p:nvSpPr>
          <p:spPr>
            <a:xfrm rot="20029742">
              <a:off x="3370564" y="2146249"/>
              <a:ext cx="367025" cy="567842"/>
            </a:xfrm>
            <a:prstGeom prst="trapezoid">
              <a:avLst/>
            </a:prstGeom>
            <a:solidFill>
              <a:srgbClr val="F3CB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rapezoid 95"/>
            <p:cNvSpPr/>
            <p:nvPr/>
          </p:nvSpPr>
          <p:spPr>
            <a:xfrm rot="1905609">
              <a:off x="2847102" y="2126370"/>
              <a:ext cx="367025" cy="567842"/>
            </a:xfrm>
            <a:prstGeom prst="trapezoid">
              <a:avLst/>
            </a:prstGeom>
            <a:solidFill>
              <a:srgbClr val="F3CB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rapezoid 96"/>
            <p:cNvSpPr/>
            <p:nvPr/>
          </p:nvSpPr>
          <p:spPr>
            <a:xfrm>
              <a:off x="2971800" y="2057400"/>
              <a:ext cx="609600" cy="762000"/>
            </a:xfrm>
            <a:prstGeom prst="trapezoid">
              <a:avLst/>
            </a:prstGeom>
            <a:solidFill>
              <a:srgbClr val="F3CB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Isosceles Triangle 97"/>
            <p:cNvSpPr/>
            <p:nvPr/>
          </p:nvSpPr>
          <p:spPr>
            <a:xfrm rot="10800000">
              <a:off x="3157330" y="2044148"/>
              <a:ext cx="228600" cy="304800"/>
            </a:xfrm>
            <a:prstGeom prst="triangle">
              <a:avLst>
                <a:gd name="adj" fmla="val 46522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84"/>
            <p:cNvGrpSpPr/>
            <p:nvPr/>
          </p:nvGrpSpPr>
          <p:grpSpPr>
            <a:xfrm>
              <a:off x="3061252" y="2047461"/>
              <a:ext cx="573157" cy="480391"/>
              <a:chOff x="4343400" y="1905000"/>
              <a:chExt cx="827320" cy="764627"/>
            </a:xfrm>
          </p:grpSpPr>
          <p:sp>
            <p:nvSpPr>
              <p:cNvPr id="110" name="Double Wave 109"/>
              <p:cNvSpPr/>
              <p:nvPr/>
            </p:nvSpPr>
            <p:spPr>
              <a:xfrm>
                <a:off x="4343400" y="1905000"/>
                <a:ext cx="685800" cy="228600"/>
              </a:xfrm>
              <a:prstGeom prst="doubleWave">
                <a:avLst>
                  <a:gd name="adj1" fmla="val 125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Isosceles Triangle 110"/>
              <p:cNvSpPr/>
              <p:nvPr/>
            </p:nvSpPr>
            <p:spPr>
              <a:xfrm rot="10095459">
                <a:off x="4637320" y="1907627"/>
                <a:ext cx="533400" cy="762000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0" name="Oval 99"/>
            <p:cNvSpPr/>
            <p:nvPr/>
          </p:nvSpPr>
          <p:spPr>
            <a:xfrm>
              <a:off x="2895600" y="990600"/>
              <a:ext cx="762000" cy="1143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rapezoid 100"/>
            <p:cNvSpPr/>
            <p:nvPr/>
          </p:nvSpPr>
          <p:spPr>
            <a:xfrm>
              <a:off x="2888974" y="2739887"/>
              <a:ext cx="463826" cy="762000"/>
            </a:xfrm>
            <a:prstGeom prst="trapezoi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rapezoid 101"/>
            <p:cNvSpPr/>
            <p:nvPr/>
          </p:nvSpPr>
          <p:spPr>
            <a:xfrm>
              <a:off x="3276600" y="2743200"/>
              <a:ext cx="420757" cy="762000"/>
            </a:xfrm>
            <a:prstGeom prst="trapezoi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3061252" y="2766392"/>
              <a:ext cx="457200" cy="357808"/>
            </a:xfrm>
            <a:prstGeom prst="roundRect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971800" y="2667000"/>
              <a:ext cx="609600" cy="1524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3203713" y="2686878"/>
              <a:ext cx="149087" cy="149087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 rot="4050661">
              <a:off x="3301957" y="3371911"/>
              <a:ext cx="340264" cy="44723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 rot="4050661">
              <a:off x="2920957" y="3371911"/>
              <a:ext cx="340264" cy="44723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loud 107"/>
            <p:cNvSpPr/>
            <p:nvPr/>
          </p:nvSpPr>
          <p:spPr>
            <a:xfrm rot="4451180">
              <a:off x="3384226" y="1290777"/>
              <a:ext cx="444240" cy="390757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loud 108"/>
            <p:cNvSpPr/>
            <p:nvPr/>
          </p:nvSpPr>
          <p:spPr>
            <a:xfrm rot="6389788">
              <a:off x="2626954" y="1306010"/>
              <a:ext cx="449752" cy="359780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13"/>
          <p:cNvGrpSpPr/>
          <p:nvPr/>
        </p:nvGrpSpPr>
        <p:grpSpPr>
          <a:xfrm>
            <a:off x="5105400" y="3276600"/>
            <a:ext cx="1364974" cy="834887"/>
            <a:chOff x="5257800" y="1219200"/>
            <a:chExt cx="1364974" cy="834887"/>
          </a:xfrm>
        </p:grpSpPr>
        <p:grpSp>
          <p:nvGrpSpPr>
            <p:cNvPr id="6" name="Group 111"/>
            <p:cNvGrpSpPr/>
            <p:nvPr/>
          </p:nvGrpSpPr>
          <p:grpSpPr>
            <a:xfrm>
              <a:off x="5257800" y="1295400"/>
              <a:ext cx="1364974" cy="758687"/>
              <a:chOff x="3657600" y="990600"/>
              <a:chExt cx="2637183" cy="1395537"/>
            </a:xfrm>
          </p:grpSpPr>
          <p:sp>
            <p:nvSpPr>
              <p:cNvPr id="88" name="Teardrop 87"/>
              <p:cNvSpPr/>
              <p:nvPr/>
            </p:nvSpPr>
            <p:spPr>
              <a:xfrm rot="11051829">
                <a:off x="4876800" y="1828799"/>
                <a:ext cx="1417983" cy="556591"/>
              </a:xfrm>
              <a:prstGeom prst="teardrop">
                <a:avLst/>
              </a:prstGeom>
              <a:solidFill>
                <a:srgbClr val="F3CB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Teardrop 88"/>
              <p:cNvSpPr/>
              <p:nvPr/>
            </p:nvSpPr>
            <p:spPr>
              <a:xfrm>
                <a:off x="3657600" y="1905000"/>
                <a:ext cx="1371600" cy="457200"/>
              </a:xfrm>
              <a:prstGeom prst="teardrop">
                <a:avLst/>
              </a:prstGeom>
              <a:solidFill>
                <a:srgbClr val="F3CB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Moon 89"/>
              <p:cNvSpPr/>
              <p:nvPr/>
            </p:nvSpPr>
            <p:spPr>
              <a:xfrm rot="5400000">
                <a:off x="4914864" y="1369979"/>
                <a:ext cx="305546" cy="1726770"/>
              </a:xfrm>
              <a:prstGeom prst="moon">
                <a:avLst>
                  <a:gd name="adj" fmla="val 87500"/>
                </a:avLst>
              </a:prstGeom>
              <a:solidFill>
                <a:srgbClr val="F0BE4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Trapezoid 90"/>
              <p:cNvSpPr/>
              <p:nvPr/>
            </p:nvSpPr>
            <p:spPr>
              <a:xfrm>
                <a:off x="4343400" y="990600"/>
                <a:ext cx="1371600" cy="914400"/>
              </a:xfrm>
              <a:prstGeom prst="trapezoid">
                <a:avLst>
                  <a:gd name="adj" fmla="val 20652"/>
                </a:avLst>
              </a:prstGeom>
              <a:solidFill>
                <a:srgbClr val="F3CB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Moon 91"/>
              <p:cNvSpPr/>
              <p:nvPr/>
            </p:nvSpPr>
            <p:spPr>
              <a:xfrm rot="5400000" flipH="1" flipV="1">
                <a:off x="4914901" y="1257299"/>
                <a:ext cx="228598" cy="1371600"/>
              </a:xfrm>
              <a:prstGeom prst="moon">
                <a:avLst>
                  <a:gd name="adj" fmla="val 87500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Oval 86"/>
            <p:cNvSpPr/>
            <p:nvPr/>
          </p:nvSpPr>
          <p:spPr>
            <a:xfrm>
              <a:off x="5715000" y="1219200"/>
              <a:ext cx="533400" cy="228600"/>
            </a:xfrm>
            <a:prstGeom prst="ellipse">
              <a:avLst/>
            </a:prstGeom>
            <a:solidFill>
              <a:srgbClr val="F3CB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213"/>
          <p:cNvGrpSpPr/>
          <p:nvPr/>
        </p:nvGrpSpPr>
        <p:grpSpPr>
          <a:xfrm>
            <a:off x="7086600" y="3352800"/>
            <a:ext cx="1285935" cy="2934551"/>
            <a:chOff x="2743721" y="3479818"/>
            <a:chExt cx="1285935" cy="2934551"/>
          </a:xfrm>
        </p:grpSpPr>
        <p:sp>
          <p:nvSpPr>
            <p:cNvPr id="113" name="Teardrop 112"/>
            <p:cNvSpPr/>
            <p:nvPr/>
          </p:nvSpPr>
          <p:spPr>
            <a:xfrm rot="8137994">
              <a:off x="2743721" y="3479818"/>
              <a:ext cx="1285935" cy="1193663"/>
            </a:xfrm>
            <a:prstGeom prst="teardrop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3629469" y="5264426"/>
              <a:ext cx="265043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2814460" y="5257800"/>
              <a:ext cx="265043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Trapezoid 115"/>
            <p:cNvSpPr/>
            <p:nvPr/>
          </p:nvSpPr>
          <p:spPr>
            <a:xfrm rot="20029742">
              <a:off x="3396222" y="4693262"/>
              <a:ext cx="367025" cy="774630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rapezoid 116"/>
            <p:cNvSpPr/>
            <p:nvPr/>
          </p:nvSpPr>
          <p:spPr>
            <a:xfrm rot="1403006">
              <a:off x="2870779" y="4767713"/>
              <a:ext cx="367025" cy="718861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rapezoid 117"/>
            <p:cNvSpPr/>
            <p:nvPr/>
          </p:nvSpPr>
          <p:spPr>
            <a:xfrm>
              <a:off x="2971800" y="4800600"/>
              <a:ext cx="762000" cy="1371600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 rot="4050661">
              <a:off x="3403544" y="6069733"/>
              <a:ext cx="242037" cy="44723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 rot="4050661">
              <a:off x="3022544" y="6069733"/>
              <a:ext cx="242037" cy="44723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hord 120"/>
            <p:cNvSpPr/>
            <p:nvPr/>
          </p:nvSpPr>
          <p:spPr>
            <a:xfrm rot="19522476">
              <a:off x="3123062" y="4760224"/>
              <a:ext cx="230878" cy="336169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hord 121"/>
            <p:cNvSpPr/>
            <p:nvPr/>
          </p:nvSpPr>
          <p:spPr>
            <a:xfrm rot="2077524" flipH="1">
              <a:off x="3351661" y="4760224"/>
              <a:ext cx="230878" cy="336169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43"/>
            <p:cNvGrpSpPr/>
            <p:nvPr/>
          </p:nvGrpSpPr>
          <p:grpSpPr>
            <a:xfrm>
              <a:off x="3124200" y="5715000"/>
              <a:ext cx="152400" cy="152400"/>
              <a:chOff x="1524000" y="2401957"/>
              <a:chExt cx="314739" cy="341243"/>
            </a:xfrm>
          </p:grpSpPr>
          <p:sp>
            <p:nvSpPr>
              <p:cNvPr id="163" name="Oval 162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48"/>
            <p:cNvGrpSpPr/>
            <p:nvPr/>
          </p:nvGrpSpPr>
          <p:grpSpPr>
            <a:xfrm>
              <a:off x="3276600" y="5410200"/>
              <a:ext cx="152400" cy="152400"/>
              <a:chOff x="1524000" y="2401957"/>
              <a:chExt cx="314739" cy="341243"/>
            </a:xfrm>
          </p:grpSpPr>
          <p:sp>
            <p:nvSpPr>
              <p:cNvPr id="159" name="Oval 158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53"/>
            <p:cNvGrpSpPr/>
            <p:nvPr/>
          </p:nvGrpSpPr>
          <p:grpSpPr>
            <a:xfrm>
              <a:off x="3429000" y="5791200"/>
              <a:ext cx="152400" cy="152400"/>
              <a:chOff x="1524000" y="2401957"/>
              <a:chExt cx="314739" cy="341243"/>
            </a:xfrm>
          </p:grpSpPr>
          <p:sp>
            <p:nvSpPr>
              <p:cNvPr id="155" name="Oval 154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58"/>
            <p:cNvGrpSpPr/>
            <p:nvPr/>
          </p:nvGrpSpPr>
          <p:grpSpPr>
            <a:xfrm>
              <a:off x="2895600" y="5181600"/>
              <a:ext cx="152400" cy="152400"/>
              <a:chOff x="1524000" y="2401957"/>
              <a:chExt cx="314739" cy="341243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163"/>
            <p:cNvGrpSpPr/>
            <p:nvPr/>
          </p:nvGrpSpPr>
          <p:grpSpPr>
            <a:xfrm>
              <a:off x="3200400" y="5105400"/>
              <a:ext cx="152400" cy="152400"/>
              <a:chOff x="1524000" y="2401957"/>
              <a:chExt cx="314739" cy="341243"/>
            </a:xfrm>
          </p:grpSpPr>
          <p:sp>
            <p:nvSpPr>
              <p:cNvPr id="147" name="Oval 146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168"/>
            <p:cNvGrpSpPr/>
            <p:nvPr/>
          </p:nvGrpSpPr>
          <p:grpSpPr>
            <a:xfrm>
              <a:off x="3657600" y="5181600"/>
              <a:ext cx="152400" cy="152400"/>
              <a:chOff x="1524000" y="2401957"/>
              <a:chExt cx="314739" cy="341243"/>
            </a:xfrm>
          </p:grpSpPr>
          <p:sp>
            <p:nvSpPr>
              <p:cNvPr id="143" name="Oval 142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173"/>
            <p:cNvGrpSpPr/>
            <p:nvPr/>
          </p:nvGrpSpPr>
          <p:grpSpPr>
            <a:xfrm>
              <a:off x="3048000" y="5943600"/>
              <a:ext cx="152400" cy="152400"/>
              <a:chOff x="1524000" y="2401957"/>
              <a:chExt cx="314739" cy="341243"/>
            </a:xfrm>
          </p:grpSpPr>
          <p:sp>
            <p:nvSpPr>
              <p:cNvPr id="139" name="Oval 138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189"/>
            <p:cNvGrpSpPr/>
            <p:nvPr/>
          </p:nvGrpSpPr>
          <p:grpSpPr>
            <a:xfrm>
              <a:off x="2864215" y="4601316"/>
              <a:ext cx="1010589" cy="1017605"/>
              <a:chOff x="4479704" y="4365352"/>
              <a:chExt cx="1940681" cy="1425848"/>
            </a:xfrm>
          </p:grpSpPr>
          <p:sp>
            <p:nvSpPr>
              <p:cNvPr id="133" name="Diagonal Stripe 132"/>
              <p:cNvSpPr/>
              <p:nvPr/>
            </p:nvSpPr>
            <p:spPr>
              <a:xfrm flipH="1">
                <a:off x="5562600" y="5029200"/>
                <a:ext cx="152400" cy="762000"/>
              </a:xfrm>
              <a:prstGeom prst="diagStrip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Diagonal Stripe 133"/>
              <p:cNvSpPr/>
              <p:nvPr/>
            </p:nvSpPr>
            <p:spPr>
              <a:xfrm>
                <a:off x="5410200" y="5029200"/>
                <a:ext cx="152400" cy="762000"/>
              </a:xfrm>
              <a:prstGeom prst="diagStrip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Moon 134"/>
              <p:cNvSpPr/>
              <p:nvPr/>
            </p:nvSpPr>
            <p:spPr>
              <a:xfrm rot="18802910">
                <a:off x="4899589" y="4052758"/>
                <a:ext cx="392263" cy="1232034"/>
              </a:xfrm>
              <a:prstGeom prst="moon">
                <a:avLst>
                  <a:gd name="adj" fmla="val 32860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Moon 135"/>
              <p:cNvSpPr/>
              <p:nvPr/>
            </p:nvSpPr>
            <p:spPr>
              <a:xfrm rot="13582152">
                <a:off x="5568050" y="3960658"/>
                <a:ext cx="447642" cy="1257029"/>
              </a:xfrm>
              <a:prstGeom prst="moon">
                <a:avLst>
                  <a:gd name="adj" fmla="val 32860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Flowchart: Collate 136"/>
              <p:cNvSpPr/>
              <p:nvPr/>
            </p:nvSpPr>
            <p:spPr>
              <a:xfrm rot="5400000">
                <a:off x="5372100" y="4838700"/>
                <a:ext cx="419100" cy="342900"/>
              </a:xfrm>
              <a:prstGeom prst="flowChartCollat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Rounded Rectangle 137"/>
              <p:cNvSpPr/>
              <p:nvPr/>
            </p:nvSpPr>
            <p:spPr>
              <a:xfrm>
                <a:off x="5486400" y="4876800"/>
                <a:ext cx="152400" cy="228600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Oval 130"/>
            <p:cNvSpPr/>
            <p:nvPr/>
          </p:nvSpPr>
          <p:spPr>
            <a:xfrm>
              <a:off x="2971800" y="3810000"/>
              <a:ext cx="762000" cy="1143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Double Wave 210"/>
            <p:cNvSpPr/>
            <p:nvPr/>
          </p:nvSpPr>
          <p:spPr>
            <a:xfrm rot="16200000">
              <a:off x="3019718" y="4456207"/>
              <a:ext cx="1199320" cy="228356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rgbClr val="D695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Double Wave 211"/>
            <p:cNvSpPr/>
            <p:nvPr/>
          </p:nvSpPr>
          <p:spPr>
            <a:xfrm rot="5149487" flipH="1">
              <a:off x="2439778" y="4469121"/>
              <a:ext cx="1064043" cy="227936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rgbClr val="D695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ounded Rectangle 212"/>
            <p:cNvSpPr/>
            <p:nvPr/>
          </p:nvSpPr>
          <p:spPr>
            <a:xfrm>
              <a:off x="2971800" y="3962400"/>
              <a:ext cx="609600" cy="228600"/>
            </a:xfrm>
            <a:prstGeom prst="roundRect">
              <a:avLst/>
            </a:prstGeom>
            <a:solidFill>
              <a:srgbClr val="D695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Moon 131"/>
            <p:cNvSpPr/>
            <p:nvPr/>
          </p:nvSpPr>
          <p:spPr>
            <a:xfrm rot="5619258">
              <a:off x="3020070" y="3508263"/>
              <a:ext cx="650961" cy="1012871"/>
            </a:xfrm>
            <a:prstGeom prst="moon">
              <a:avLst>
                <a:gd name="adj" fmla="val 49526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14"/>
          <p:cNvGrpSpPr/>
          <p:nvPr/>
        </p:nvGrpSpPr>
        <p:grpSpPr>
          <a:xfrm>
            <a:off x="7543800" y="304800"/>
            <a:ext cx="990600" cy="2438400"/>
            <a:chOff x="4496321" y="1041418"/>
            <a:chExt cx="1285935" cy="2934551"/>
          </a:xfrm>
        </p:grpSpPr>
        <p:sp>
          <p:nvSpPr>
            <p:cNvPr id="216" name="Teardrop 215"/>
            <p:cNvSpPr/>
            <p:nvPr/>
          </p:nvSpPr>
          <p:spPr>
            <a:xfrm rot="8137994">
              <a:off x="4496321" y="1041418"/>
              <a:ext cx="1285935" cy="1193663"/>
            </a:xfrm>
            <a:prstGeom prst="teardrop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/>
            <p:cNvSpPr/>
            <p:nvPr/>
          </p:nvSpPr>
          <p:spPr>
            <a:xfrm>
              <a:off x="5382069" y="2826026"/>
              <a:ext cx="265043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/>
            <p:cNvSpPr/>
            <p:nvPr/>
          </p:nvSpPr>
          <p:spPr>
            <a:xfrm>
              <a:off x="4567060" y="2819400"/>
              <a:ext cx="265043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Trapezoid 218"/>
            <p:cNvSpPr/>
            <p:nvPr/>
          </p:nvSpPr>
          <p:spPr>
            <a:xfrm rot="20029742">
              <a:off x="5148822" y="2254862"/>
              <a:ext cx="367025" cy="774630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Trapezoid 219"/>
            <p:cNvSpPr/>
            <p:nvPr/>
          </p:nvSpPr>
          <p:spPr>
            <a:xfrm rot="1403006">
              <a:off x="4623379" y="2329313"/>
              <a:ext cx="367025" cy="718861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Trapezoid 220"/>
            <p:cNvSpPr/>
            <p:nvPr/>
          </p:nvSpPr>
          <p:spPr>
            <a:xfrm>
              <a:off x="4724400" y="2362200"/>
              <a:ext cx="762000" cy="1371600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/>
            <p:nvPr/>
          </p:nvSpPr>
          <p:spPr>
            <a:xfrm rot="4050661">
              <a:off x="5156144" y="3631333"/>
              <a:ext cx="242037" cy="44723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/>
            <p:nvPr/>
          </p:nvSpPr>
          <p:spPr>
            <a:xfrm rot="4050661">
              <a:off x="4775144" y="3631333"/>
              <a:ext cx="242037" cy="44723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hord 223"/>
            <p:cNvSpPr/>
            <p:nvPr/>
          </p:nvSpPr>
          <p:spPr>
            <a:xfrm rot="19522476">
              <a:off x="4875662" y="2321824"/>
              <a:ext cx="230878" cy="336169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hord 224"/>
            <p:cNvSpPr/>
            <p:nvPr/>
          </p:nvSpPr>
          <p:spPr>
            <a:xfrm rot="2077524" flipH="1">
              <a:off x="5104261" y="2321824"/>
              <a:ext cx="230878" cy="336169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143"/>
            <p:cNvGrpSpPr/>
            <p:nvPr/>
          </p:nvGrpSpPr>
          <p:grpSpPr>
            <a:xfrm>
              <a:off x="4876800" y="3276600"/>
              <a:ext cx="152400" cy="152400"/>
              <a:chOff x="1524000" y="2401957"/>
              <a:chExt cx="314739" cy="341243"/>
            </a:xfrm>
          </p:grpSpPr>
          <p:sp>
            <p:nvSpPr>
              <p:cNvPr id="266" name="Oval 265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Oval 266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Oval 267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Oval 268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148"/>
            <p:cNvGrpSpPr/>
            <p:nvPr/>
          </p:nvGrpSpPr>
          <p:grpSpPr>
            <a:xfrm>
              <a:off x="5029200" y="2971800"/>
              <a:ext cx="152400" cy="152400"/>
              <a:chOff x="1524000" y="2401957"/>
              <a:chExt cx="314739" cy="341243"/>
            </a:xfrm>
          </p:grpSpPr>
          <p:sp>
            <p:nvSpPr>
              <p:cNvPr id="262" name="Oval 261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Oval 262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Oval 263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Oval 264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153"/>
            <p:cNvGrpSpPr/>
            <p:nvPr/>
          </p:nvGrpSpPr>
          <p:grpSpPr>
            <a:xfrm>
              <a:off x="5181600" y="3352800"/>
              <a:ext cx="152400" cy="152400"/>
              <a:chOff x="1524000" y="2401957"/>
              <a:chExt cx="314739" cy="341243"/>
            </a:xfrm>
          </p:grpSpPr>
          <p:sp>
            <p:nvSpPr>
              <p:cNvPr id="258" name="Oval 257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Oval 258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Oval 259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Oval 260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158"/>
            <p:cNvGrpSpPr/>
            <p:nvPr/>
          </p:nvGrpSpPr>
          <p:grpSpPr>
            <a:xfrm>
              <a:off x="4648200" y="2743200"/>
              <a:ext cx="152400" cy="152400"/>
              <a:chOff x="1524000" y="2401957"/>
              <a:chExt cx="314739" cy="341243"/>
            </a:xfrm>
          </p:grpSpPr>
          <p:sp>
            <p:nvSpPr>
              <p:cNvPr id="254" name="Oval 253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Oval 254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Oval 255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Oval 256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163"/>
            <p:cNvGrpSpPr/>
            <p:nvPr/>
          </p:nvGrpSpPr>
          <p:grpSpPr>
            <a:xfrm>
              <a:off x="4953000" y="2667000"/>
              <a:ext cx="152400" cy="152400"/>
              <a:chOff x="1524000" y="2401957"/>
              <a:chExt cx="314739" cy="341243"/>
            </a:xfrm>
          </p:grpSpPr>
          <p:sp>
            <p:nvSpPr>
              <p:cNvPr id="250" name="Oval 249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Oval 251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Oval 252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168"/>
            <p:cNvGrpSpPr/>
            <p:nvPr/>
          </p:nvGrpSpPr>
          <p:grpSpPr>
            <a:xfrm>
              <a:off x="5410200" y="2743200"/>
              <a:ext cx="152400" cy="152400"/>
              <a:chOff x="1524000" y="2401957"/>
              <a:chExt cx="314739" cy="341243"/>
            </a:xfrm>
          </p:grpSpPr>
          <p:sp>
            <p:nvSpPr>
              <p:cNvPr id="246" name="Oval 245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Oval 246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Oval 247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Oval 248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" name="Group 173"/>
            <p:cNvGrpSpPr/>
            <p:nvPr/>
          </p:nvGrpSpPr>
          <p:grpSpPr>
            <a:xfrm>
              <a:off x="4800600" y="3505200"/>
              <a:ext cx="152400" cy="152400"/>
              <a:chOff x="1524000" y="2401957"/>
              <a:chExt cx="314739" cy="341243"/>
            </a:xfrm>
          </p:grpSpPr>
          <p:sp>
            <p:nvSpPr>
              <p:cNvPr id="242" name="Oval 241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Oval 242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Oval 243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189"/>
            <p:cNvGrpSpPr/>
            <p:nvPr/>
          </p:nvGrpSpPr>
          <p:grpSpPr>
            <a:xfrm>
              <a:off x="4616815" y="2162916"/>
              <a:ext cx="1010589" cy="1017605"/>
              <a:chOff x="4479704" y="4365352"/>
              <a:chExt cx="1940681" cy="1425848"/>
            </a:xfrm>
          </p:grpSpPr>
          <p:sp>
            <p:nvSpPr>
              <p:cNvPr id="236" name="Diagonal Stripe 235"/>
              <p:cNvSpPr/>
              <p:nvPr/>
            </p:nvSpPr>
            <p:spPr>
              <a:xfrm flipH="1">
                <a:off x="5562600" y="5029200"/>
                <a:ext cx="152400" cy="762000"/>
              </a:xfrm>
              <a:prstGeom prst="diagStrip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7" name="Diagonal Stripe 236"/>
              <p:cNvSpPr/>
              <p:nvPr/>
            </p:nvSpPr>
            <p:spPr>
              <a:xfrm>
                <a:off x="5410200" y="5029200"/>
                <a:ext cx="152400" cy="762000"/>
              </a:xfrm>
              <a:prstGeom prst="diagStrip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8" name="Moon 237"/>
              <p:cNvSpPr/>
              <p:nvPr/>
            </p:nvSpPr>
            <p:spPr>
              <a:xfrm rot="18802910">
                <a:off x="4899589" y="4052758"/>
                <a:ext cx="392263" cy="1232034"/>
              </a:xfrm>
              <a:prstGeom prst="moon">
                <a:avLst>
                  <a:gd name="adj" fmla="val 32860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Moon 238"/>
              <p:cNvSpPr/>
              <p:nvPr/>
            </p:nvSpPr>
            <p:spPr>
              <a:xfrm rot="13582152">
                <a:off x="5568050" y="3960658"/>
                <a:ext cx="447642" cy="1257029"/>
              </a:xfrm>
              <a:prstGeom prst="moon">
                <a:avLst>
                  <a:gd name="adj" fmla="val 32860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Flowchart: Collate 239"/>
              <p:cNvSpPr/>
              <p:nvPr/>
            </p:nvSpPr>
            <p:spPr>
              <a:xfrm rot="5400000">
                <a:off x="5372100" y="4838700"/>
                <a:ext cx="419100" cy="342900"/>
              </a:xfrm>
              <a:prstGeom prst="flowChartCollat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1" name="Rounded Rectangle 240"/>
              <p:cNvSpPr/>
              <p:nvPr/>
            </p:nvSpPr>
            <p:spPr>
              <a:xfrm>
                <a:off x="5486400" y="4876800"/>
                <a:ext cx="152400" cy="228600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4" name="Oval 233"/>
            <p:cNvSpPr/>
            <p:nvPr/>
          </p:nvSpPr>
          <p:spPr>
            <a:xfrm>
              <a:off x="4724400" y="1371600"/>
              <a:ext cx="762000" cy="1143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Moon 234"/>
            <p:cNvSpPr/>
            <p:nvPr/>
          </p:nvSpPr>
          <p:spPr>
            <a:xfrm rot="5619258">
              <a:off x="4772670" y="1069863"/>
              <a:ext cx="650961" cy="1012871"/>
            </a:xfrm>
            <a:prstGeom prst="moon">
              <a:avLst>
                <a:gd name="adj" fmla="val 49526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70" name="Picture 5" descr="C:\Users\lblau\AppData\Local\Microsoft\Windows\Temporary Internet Files\Content.IE5\C6JM9XWA\MC9000130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715000"/>
            <a:ext cx="1600200" cy="730135"/>
          </a:xfrm>
          <a:prstGeom prst="rect">
            <a:avLst/>
          </a:prstGeom>
          <a:noFill/>
        </p:spPr>
      </p:pic>
      <p:grpSp>
        <p:nvGrpSpPr>
          <p:cNvPr id="66" name="Group 270"/>
          <p:cNvGrpSpPr/>
          <p:nvPr/>
        </p:nvGrpSpPr>
        <p:grpSpPr>
          <a:xfrm>
            <a:off x="1600200" y="152400"/>
            <a:ext cx="1532965" cy="3432765"/>
            <a:chOff x="2743200" y="637211"/>
            <a:chExt cx="2590800" cy="5657893"/>
          </a:xfrm>
        </p:grpSpPr>
        <p:sp>
          <p:nvSpPr>
            <p:cNvPr id="272" name="Oval 271"/>
            <p:cNvSpPr/>
            <p:nvPr/>
          </p:nvSpPr>
          <p:spPr>
            <a:xfrm rot="4050661">
              <a:off x="4316147" y="5670393"/>
              <a:ext cx="400543" cy="84888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/>
            <p:nvPr/>
          </p:nvSpPr>
          <p:spPr>
            <a:xfrm rot="4050661">
              <a:off x="3625882" y="5631089"/>
              <a:ext cx="385687" cy="84888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/>
            <p:nvPr/>
          </p:nvSpPr>
          <p:spPr>
            <a:xfrm>
              <a:off x="4724030" y="4091622"/>
              <a:ext cx="503067" cy="70698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/>
            <p:nvPr/>
          </p:nvSpPr>
          <p:spPr>
            <a:xfrm>
              <a:off x="3177096" y="4079327"/>
              <a:ext cx="503067" cy="70698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Trapezoid 275"/>
            <p:cNvSpPr/>
            <p:nvPr/>
          </p:nvSpPr>
          <p:spPr>
            <a:xfrm rot="20029742">
              <a:off x="4312257" y="3156562"/>
              <a:ext cx="696635" cy="1305868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Trapezoid 276"/>
            <p:cNvSpPr/>
            <p:nvPr/>
          </p:nvSpPr>
          <p:spPr>
            <a:xfrm rot="1905609">
              <a:off x="3409244" y="3236121"/>
              <a:ext cx="696635" cy="1186434"/>
            </a:xfrm>
            <a:prstGeom prst="trapezoid">
              <a:avLst>
                <a:gd name="adj" fmla="val 13115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Trapezoid 277"/>
            <p:cNvSpPr/>
            <p:nvPr/>
          </p:nvSpPr>
          <p:spPr>
            <a:xfrm>
              <a:off x="3610992" y="3230945"/>
              <a:ext cx="1157056" cy="1413970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Isosceles Triangle 278"/>
            <p:cNvSpPr/>
            <p:nvPr/>
          </p:nvSpPr>
          <p:spPr>
            <a:xfrm rot="10800000">
              <a:off x="3963138" y="3206355"/>
              <a:ext cx="433896" cy="565588"/>
            </a:xfrm>
            <a:prstGeom prst="triangle">
              <a:avLst>
                <a:gd name="adj" fmla="val 46522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Trapezoid 279"/>
            <p:cNvSpPr/>
            <p:nvPr/>
          </p:nvSpPr>
          <p:spPr>
            <a:xfrm>
              <a:off x="3453783" y="4497371"/>
              <a:ext cx="880369" cy="1570920"/>
            </a:xfrm>
            <a:prstGeom prst="trapezoid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Trapezoid 280"/>
            <p:cNvSpPr/>
            <p:nvPr/>
          </p:nvSpPr>
          <p:spPr>
            <a:xfrm>
              <a:off x="4114800" y="4503518"/>
              <a:ext cx="873341" cy="1581398"/>
            </a:xfrm>
            <a:prstGeom prst="trapezoid">
              <a:avLst>
                <a:gd name="adj" fmla="val 25957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ounded Rectangle 281"/>
            <p:cNvSpPr/>
            <p:nvPr/>
          </p:nvSpPr>
          <p:spPr>
            <a:xfrm>
              <a:off x="3780777" y="4546553"/>
              <a:ext cx="867792" cy="66395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3810000" y="3276600"/>
              <a:ext cx="152400" cy="1219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4378037" y="3262746"/>
              <a:ext cx="152400" cy="1219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3810000" y="3810000"/>
              <a:ext cx="762000" cy="72874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Pentagon 285"/>
            <p:cNvSpPr/>
            <p:nvPr/>
          </p:nvSpPr>
          <p:spPr>
            <a:xfrm rot="5400000">
              <a:off x="3981103" y="3914604"/>
              <a:ext cx="444731" cy="487680"/>
            </a:xfrm>
            <a:prstGeom prst="homePlat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/>
            <p:nvPr/>
          </p:nvSpPr>
          <p:spPr>
            <a:xfrm>
              <a:off x="3466360" y="1251388"/>
              <a:ext cx="1446320" cy="212095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7" name="Group 35"/>
            <p:cNvGrpSpPr/>
            <p:nvPr/>
          </p:nvGrpSpPr>
          <p:grpSpPr>
            <a:xfrm>
              <a:off x="2743200" y="637211"/>
              <a:ext cx="2590800" cy="1889524"/>
              <a:chOff x="2743200" y="637211"/>
              <a:chExt cx="2590800" cy="1889524"/>
            </a:xfrm>
          </p:grpSpPr>
          <p:sp>
            <p:nvSpPr>
              <p:cNvPr id="290" name="Cloud 289"/>
              <p:cNvSpPr/>
              <p:nvPr/>
            </p:nvSpPr>
            <p:spPr>
              <a:xfrm rot="4451180">
                <a:off x="4323853" y="1905084"/>
                <a:ext cx="727765" cy="503666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Cloud 290"/>
              <p:cNvSpPr/>
              <p:nvPr/>
            </p:nvSpPr>
            <p:spPr>
              <a:xfrm rot="6389788">
                <a:off x="3102802" y="1895971"/>
                <a:ext cx="747751" cy="513778"/>
              </a:xfrm>
              <a:prstGeom prst="clou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Teardrop 291"/>
              <p:cNvSpPr/>
              <p:nvPr/>
            </p:nvSpPr>
            <p:spPr>
              <a:xfrm rot="11051829">
                <a:off x="3940957" y="1672775"/>
                <a:ext cx="1393043" cy="561491"/>
              </a:xfrm>
              <a:prstGeom prst="teardrop">
                <a:avLst/>
              </a:prstGeom>
              <a:solidFill>
                <a:srgbClr val="F3CB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Teardrop 292"/>
              <p:cNvSpPr/>
              <p:nvPr/>
            </p:nvSpPr>
            <p:spPr>
              <a:xfrm>
                <a:off x="2743200" y="1749647"/>
                <a:ext cx="1347476" cy="461225"/>
              </a:xfrm>
              <a:prstGeom prst="teardrop">
                <a:avLst/>
              </a:prstGeom>
              <a:solidFill>
                <a:srgbClr val="F3CB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4" name="Moon 293"/>
              <p:cNvSpPr/>
              <p:nvPr/>
            </p:nvSpPr>
            <p:spPr>
              <a:xfrm rot="5400000">
                <a:off x="3974319" y="1232701"/>
                <a:ext cx="308236" cy="1696399"/>
              </a:xfrm>
              <a:prstGeom prst="moon">
                <a:avLst>
                  <a:gd name="adj" fmla="val 87500"/>
                </a:avLst>
              </a:prstGeom>
              <a:solidFill>
                <a:srgbClr val="F0BE4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Flowchart: Delay 294"/>
              <p:cNvSpPr/>
              <p:nvPr/>
            </p:nvSpPr>
            <p:spPr>
              <a:xfrm rot="16200000">
                <a:off x="3594456" y="572439"/>
                <a:ext cx="1066800" cy="1196344"/>
              </a:xfrm>
              <a:prstGeom prst="flowChartDelay">
                <a:avLst/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Moon 295"/>
              <p:cNvSpPr/>
              <p:nvPr/>
            </p:nvSpPr>
            <p:spPr>
              <a:xfrm rot="5400000" flipH="1" flipV="1">
                <a:off x="4011819" y="1134166"/>
                <a:ext cx="257466" cy="1347476"/>
              </a:xfrm>
              <a:prstGeom prst="moon">
                <a:avLst>
                  <a:gd name="adj" fmla="val 87500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9" name="Rectangle 288"/>
            <p:cNvSpPr/>
            <p:nvPr/>
          </p:nvSpPr>
          <p:spPr>
            <a:xfrm rot="5400000">
              <a:off x="4096788" y="3980411"/>
              <a:ext cx="252152" cy="11305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296"/>
          <p:cNvGrpSpPr/>
          <p:nvPr/>
        </p:nvGrpSpPr>
        <p:grpSpPr>
          <a:xfrm>
            <a:off x="3886200" y="381000"/>
            <a:ext cx="1362157" cy="2667001"/>
            <a:chOff x="3352800" y="609599"/>
            <a:chExt cx="2057400" cy="4028234"/>
          </a:xfrm>
        </p:grpSpPr>
        <p:sp>
          <p:nvSpPr>
            <p:cNvPr id="298" name="Oval 297"/>
            <p:cNvSpPr/>
            <p:nvPr/>
          </p:nvSpPr>
          <p:spPr>
            <a:xfrm>
              <a:off x="3352800" y="2057400"/>
              <a:ext cx="2057400" cy="1143000"/>
            </a:xfrm>
            <a:prstGeom prst="ellipse">
              <a:avLst/>
            </a:prstGeom>
            <a:solidFill>
              <a:srgbClr val="CBB56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Teardrop 298"/>
            <p:cNvSpPr/>
            <p:nvPr/>
          </p:nvSpPr>
          <p:spPr>
            <a:xfrm rot="8137994">
              <a:off x="3505200" y="609599"/>
              <a:ext cx="1752600" cy="1693115"/>
            </a:xfrm>
            <a:prstGeom prst="teardrop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Oval 299"/>
            <p:cNvSpPr/>
            <p:nvPr/>
          </p:nvSpPr>
          <p:spPr>
            <a:xfrm rot="4050661">
              <a:off x="3909397" y="4161408"/>
              <a:ext cx="343310" cy="60953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Oval 300"/>
            <p:cNvSpPr/>
            <p:nvPr/>
          </p:nvSpPr>
          <p:spPr>
            <a:xfrm rot="4050661">
              <a:off x="4290396" y="4161409"/>
              <a:ext cx="343310" cy="60953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Oval 301"/>
            <p:cNvSpPr/>
            <p:nvPr/>
          </p:nvSpPr>
          <p:spPr>
            <a:xfrm>
              <a:off x="4712385" y="3140922"/>
              <a:ext cx="361227" cy="54041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Oval 302"/>
            <p:cNvSpPr/>
            <p:nvPr/>
          </p:nvSpPr>
          <p:spPr>
            <a:xfrm>
              <a:off x="3601610" y="3131524"/>
              <a:ext cx="361227" cy="54041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Trapezoid 303"/>
            <p:cNvSpPr/>
            <p:nvPr/>
          </p:nvSpPr>
          <p:spPr>
            <a:xfrm rot="20029742">
              <a:off x="4394493" y="2330772"/>
              <a:ext cx="500218" cy="1098750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Trapezoid 304"/>
            <p:cNvSpPr/>
            <p:nvPr/>
          </p:nvSpPr>
          <p:spPr>
            <a:xfrm rot="1403006">
              <a:off x="3678367" y="2436375"/>
              <a:ext cx="500218" cy="1019647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Trapezoid 305"/>
            <p:cNvSpPr/>
            <p:nvPr/>
          </p:nvSpPr>
          <p:spPr>
            <a:xfrm>
              <a:off x="3816049" y="2483022"/>
              <a:ext cx="1038529" cy="1945504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Chord 306"/>
            <p:cNvSpPr/>
            <p:nvPr/>
          </p:nvSpPr>
          <p:spPr>
            <a:xfrm rot="19522476">
              <a:off x="4022204" y="2425752"/>
              <a:ext cx="314663" cy="476829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Chord 307"/>
            <p:cNvSpPr/>
            <p:nvPr/>
          </p:nvSpPr>
          <p:spPr>
            <a:xfrm rot="2077524" flipH="1">
              <a:off x="4333761" y="2425752"/>
              <a:ext cx="314663" cy="476829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9" name="Group 143"/>
            <p:cNvGrpSpPr/>
            <p:nvPr/>
          </p:nvGrpSpPr>
          <p:grpSpPr>
            <a:xfrm>
              <a:off x="4023755" y="3780025"/>
              <a:ext cx="207706" cy="216167"/>
              <a:chOff x="1524000" y="2401957"/>
              <a:chExt cx="314739" cy="341243"/>
            </a:xfrm>
          </p:grpSpPr>
          <p:sp>
            <p:nvSpPr>
              <p:cNvPr id="359" name="Oval 358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0" name="Oval 359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1" name="Oval 360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Oval 361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148"/>
            <p:cNvGrpSpPr/>
            <p:nvPr/>
          </p:nvGrpSpPr>
          <p:grpSpPr>
            <a:xfrm>
              <a:off x="4231460" y="3347691"/>
              <a:ext cx="207706" cy="216167"/>
              <a:chOff x="1524000" y="2401957"/>
              <a:chExt cx="314739" cy="341243"/>
            </a:xfrm>
          </p:grpSpPr>
          <p:sp>
            <p:nvSpPr>
              <p:cNvPr id="355" name="Oval 354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Oval 355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7" name="Oval 356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Oval 357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153"/>
            <p:cNvGrpSpPr/>
            <p:nvPr/>
          </p:nvGrpSpPr>
          <p:grpSpPr>
            <a:xfrm>
              <a:off x="4439166" y="3888109"/>
              <a:ext cx="207706" cy="216167"/>
              <a:chOff x="1524000" y="2401957"/>
              <a:chExt cx="314739" cy="341243"/>
            </a:xfrm>
          </p:grpSpPr>
          <p:sp>
            <p:nvSpPr>
              <p:cNvPr id="351" name="Oval 350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2" name="Oval 351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Oval 352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4" name="Oval 353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158"/>
            <p:cNvGrpSpPr/>
            <p:nvPr/>
          </p:nvGrpSpPr>
          <p:grpSpPr>
            <a:xfrm>
              <a:off x="3712196" y="3023440"/>
              <a:ext cx="207706" cy="216167"/>
              <a:chOff x="1524000" y="2401957"/>
              <a:chExt cx="314739" cy="341243"/>
            </a:xfrm>
          </p:grpSpPr>
          <p:sp>
            <p:nvSpPr>
              <p:cNvPr id="347" name="Oval 346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8" name="Oval 347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9" name="Oval 348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Oval 349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3" name="Group 163"/>
            <p:cNvGrpSpPr/>
            <p:nvPr/>
          </p:nvGrpSpPr>
          <p:grpSpPr>
            <a:xfrm>
              <a:off x="4127608" y="2915357"/>
              <a:ext cx="207706" cy="216167"/>
              <a:chOff x="1524000" y="2401957"/>
              <a:chExt cx="314739" cy="341243"/>
            </a:xfrm>
          </p:grpSpPr>
          <p:sp>
            <p:nvSpPr>
              <p:cNvPr id="343" name="Oval 342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Oval 343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Oval 344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6" name="Oval 345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4" name="Group 168"/>
            <p:cNvGrpSpPr/>
            <p:nvPr/>
          </p:nvGrpSpPr>
          <p:grpSpPr>
            <a:xfrm>
              <a:off x="4750725" y="3023440"/>
              <a:ext cx="207706" cy="216167"/>
              <a:chOff x="1524000" y="2401957"/>
              <a:chExt cx="314739" cy="341243"/>
            </a:xfrm>
          </p:grpSpPr>
          <p:sp>
            <p:nvSpPr>
              <p:cNvPr id="339" name="Oval 338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Oval 339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Oval 340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Oval 341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173"/>
            <p:cNvGrpSpPr/>
            <p:nvPr/>
          </p:nvGrpSpPr>
          <p:grpSpPr>
            <a:xfrm>
              <a:off x="3919902" y="4104276"/>
              <a:ext cx="207706" cy="216167"/>
              <a:chOff x="1524000" y="2401957"/>
              <a:chExt cx="314739" cy="341243"/>
            </a:xfrm>
          </p:grpSpPr>
          <p:sp>
            <p:nvSpPr>
              <p:cNvPr id="335" name="Oval 334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Oval 335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Oval 336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Oval 337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6" name="Group 189"/>
            <p:cNvGrpSpPr/>
            <p:nvPr/>
          </p:nvGrpSpPr>
          <p:grpSpPr>
            <a:xfrm>
              <a:off x="3669421" y="2200354"/>
              <a:ext cx="1377331" cy="1443391"/>
              <a:chOff x="4479704" y="4365352"/>
              <a:chExt cx="1940681" cy="1425848"/>
            </a:xfrm>
          </p:grpSpPr>
          <p:sp>
            <p:nvSpPr>
              <p:cNvPr id="329" name="Diagonal Stripe 24"/>
              <p:cNvSpPr/>
              <p:nvPr/>
            </p:nvSpPr>
            <p:spPr>
              <a:xfrm flipH="1">
                <a:off x="5562600" y="5029200"/>
                <a:ext cx="152400" cy="762000"/>
              </a:xfrm>
              <a:prstGeom prst="diagStrip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0" name="Diagonal Stripe 329"/>
              <p:cNvSpPr/>
              <p:nvPr/>
            </p:nvSpPr>
            <p:spPr>
              <a:xfrm>
                <a:off x="5410200" y="5029200"/>
                <a:ext cx="152400" cy="762000"/>
              </a:xfrm>
              <a:prstGeom prst="diagStrip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1" name="Moon 330"/>
              <p:cNvSpPr/>
              <p:nvPr/>
            </p:nvSpPr>
            <p:spPr>
              <a:xfrm rot="18802910">
                <a:off x="4899589" y="4052758"/>
                <a:ext cx="392263" cy="1232034"/>
              </a:xfrm>
              <a:prstGeom prst="moon">
                <a:avLst>
                  <a:gd name="adj" fmla="val 32860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Moon 331"/>
              <p:cNvSpPr/>
              <p:nvPr/>
            </p:nvSpPr>
            <p:spPr>
              <a:xfrm rot="13582152">
                <a:off x="5568050" y="3960658"/>
                <a:ext cx="447642" cy="1257029"/>
              </a:xfrm>
              <a:prstGeom prst="moon">
                <a:avLst>
                  <a:gd name="adj" fmla="val 32860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Flowchart: Collate 332"/>
              <p:cNvSpPr/>
              <p:nvPr/>
            </p:nvSpPr>
            <p:spPr>
              <a:xfrm rot="5400000">
                <a:off x="5372100" y="4838700"/>
                <a:ext cx="419100" cy="342900"/>
              </a:xfrm>
              <a:prstGeom prst="flowChartCollat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4" name="Rounded Rectangle 333"/>
              <p:cNvSpPr/>
              <p:nvPr/>
            </p:nvSpPr>
            <p:spPr>
              <a:xfrm>
                <a:off x="5486400" y="4876800"/>
                <a:ext cx="152400" cy="228600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7" name="Oval 316"/>
            <p:cNvSpPr/>
            <p:nvPr/>
          </p:nvSpPr>
          <p:spPr>
            <a:xfrm>
              <a:off x="3816049" y="1077936"/>
              <a:ext cx="1038529" cy="162125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87"/>
            <p:cNvGrpSpPr/>
            <p:nvPr/>
          </p:nvGrpSpPr>
          <p:grpSpPr>
            <a:xfrm rot="20234330">
              <a:off x="4760266" y="1391663"/>
              <a:ext cx="451616" cy="1573895"/>
              <a:chOff x="1600200" y="4267200"/>
              <a:chExt cx="1524000" cy="2362200"/>
            </a:xfrm>
          </p:grpSpPr>
          <p:sp>
            <p:nvSpPr>
              <p:cNvPr id="326" name="Moon 325"/>
              <p:cNvSpPr/>
              <p:nvPr/>
            </p:nvSpPr>
            <p:spPr>
              <a:xfrm>
                <a:off x="1600200" y="4267200"/>
                <a:ext cx="1447800" cy="2362200"/>
              </a:xfrm>
              <a:prstGeom prst="moon">
                <a:avLst>
                  <a:gd name="adj" fmla="val 87500"/>
                </a:avLst>
              </a:prstGeom>
              <a:solidFill>
                <a:srgbClr val="CBB56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Moon 326"/>
              <p:cNvSpPr/>
              <p:nvPr/>
            </p:nvSpPr>
            <p:spPr>
              <a:xfrm rot="21043994">
                <a:off x="1752600" y="4419600"/>
                <a:ext cx="1371600" cy="1752600"/>
              </a:xfrm>
              <a:prstGeom prst="moon">
                <a:avLst>
                  <a:gd name="adj" fmla="val 87500"/>
                </a:avLst>
              </a:prstGeom>
              <a:solidFill>
                <a:srgbClr val="CBB56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Oval 327"/>
              <p:cNvSpPr/>
              <p:nvPr/>
            </p:nvSpPr>
            <p:spPr>
              <a:xfrm rot="21111790">
                <a:off x="1985463" y="4586745"/>
                <a:ext cx="973675" cy="1676732"/>
              </a:xfrm>
              <a:prstGeom prst="ellipse">
                <a:avLst/>
              </a:prstGeom>
              <a:solidFill>
                <a:srgbClr val="CBB5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8" name="Group 92"/>
            <p:cNvGrpSpPr/>
            <p:nvPr/>
          </p:nvGrpSpPr>
          <p:grpSpPr>
            <a:xfrm rot="1365670" flipH="1">
              <a:off x="3411077" y="1397679"/>
              <a:ext cx="451616" cy="1573895"/>
              <a:chOff x="1600200" y="4267200"/>
              <a:chExt cx="1524000" cy="2362200"/>
            </a:xfrm>
          </p:grpSpPr>
          <p:sp>
            <p:nvSpPr>
              <p:cNvPr id="323" name="Moon 322"/>
              <p:cNvSpPr/>
              <p:nvPr/>
            </p:nvSpPr>
            <p:spPr>
              <a:xfrm>
                <a:off x="1600200" y="4267200"/>
                <a:ext cx="1447800" cy="2362200"/>
              </a:xfrm>
              <a:prstGeom prst="moon">
                <a:avLst>
                  <a:gd name="adj" fmla="val 87500"/>
                </a:avLst>
              </a:prstGeom>
              <a:solidFill>
                <a:srgbClr val="CBB56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Moon 323"/>
              <p:cNvSpPr/>
              <p:nvPr/>
            </p:nvSpPr>
            <p:spPr>
              <a:xfrm rot="21043994">
                <a:off x="1752600" y="4419600"/>
                <a:ext cx="1371600" cy="1752600"/>
              </a:xfrm>
              <a:prstGeom prst="moon">
                <a:avLst>
                  <a:gd name="adj" fmla="val 87500"/>
                </a:avLst>
              </a:prstGeom>
              <a:solidFill>
                <a:srgbClr val="CBB56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5" name="Oval 324"/>
              <p:cNvSpPr/>
              <p:nvPr/>
            </p:nvSpPr>
            <p:spPr>
              <a:xfrm rot="21111790">
                <a:off x="1985463" y="4586745"/>
                <a:ext cx="973675" cy="1676732"/>
              </a:xfrm>
              <a:prstGeom prst="ellipse">
                <a:avLst/>
              </a:prstGeom>
              <a:solidFill>
                <a:srgbClr val="CBB5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0" name="Moon 23"/>
            <p:cNvSpPr/>
            <p:nvPr/>
          </p:nvSpPr>
          <p:spPr>
            <a:xfrm rot="5619258">
              <a:off x="3863765" y="678063"/>
              <a:ext cx="923336" cy="1380441"/>
            </a:xfrm>
            <a:prstGeom prst="moon">
              <a:avLst>
                <a:gd name="adj" fmla="val 49526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Oval 320"/>
            <p:cNvSpPr/>
            <p:nvPr/>
          </p:nvSpPr>
          <p:spPr>
            <a:xfrm rot="19746120">
              <a:off x="4845991" y="2416320"/>
              <a:ext cx="431445" cy="519723"/>
            </a:xfrm>
            <a:prstGeom prst="ellipse">
              <a:avLst/>
            </a:prstGeom>
            <a:solidFill>
              <a:srgbClr val="CBB5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Oval 321"/>
            <p:cNvSpPr/>
            <p:nvPr/>
          </p:nvSpPr>
          <p:spPr>
            <a:xfrm rot="19746120">
              <a:off x="3375045" y="2344040"/>
              <a:ext cx="493211" cy="519723"/>
            </a:xfrm>
            <a:prstGeom prst="ellipse">
              <a:avLst/>
            </a:prstGeom>
            <a:solidFill>
              <a:srgbClr val="CBB5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428"/>
          <p:cNvGrpSpPr/>
          <p:nvPr/>
        </p:nvGrpSpPr>
        <p:grpSpPr>
          <a:xfrm>
            <a:off x="5791200" y="228600"/>
            <a:ext cx="1050806" cy="2057400"/>
            <a:chOff x="3352800" y="304800"/>
            <a:chExt cx="1676400" cy="3282266"/>
          </a:xfrm>
        </p:grpSpPr>
        <p:sp>
          <p:nvSpPr>
            <p:cNvPr id="430" name="Teardrop 429"/>
            <p:cNvSpPr/>
            <p:nvPr/>
          </p:nvSpPr>
          <p:spPr>
            <a:xfrm rot="8137994">
              <a:off x="3476978" y="304800"/>
              <a:ext cx="1428044" cy="1379575"/>
            </a:xfrm>
            <a:prstGeom prst="teardrop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0" name="Group 101"/>
            <p:cNvGrpSpPr/>
            <p:nvPr/>
          </p:nvGrpSpPr>
          <p:grpSpPr>
            <a:xfrm>
              <a:off x="3352800" y="546814"/>
              <a:ext cx="1676400" cy="3040252"/>
              <a:chOff x="3352800" y="546814"/>
              <a:chExt cx="1676400" cy="3040252"/>
            </a:xfrm>
          </p:grpSpPr>
          <p:sp>
            <p:nvSpPr>
              <p:cNvPr id="432" name="Oval 431"/>
              <p:cNvSpPr/>
              <p:nvPr/>
            </p:nvSpPr>
            <p:spPr>
              <a:xfrm>
                <a:off x="3352800" y="1484490"/>
                <a:ext cx="1676400" cy="931333"/>
              </a:xfrm>
              <a:prstGeom prst="ellipse">
                <a:avLst/>
              </a:prstGeom>
              <a:solidFill>
                <a:srgbClr val="CBB56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3" name="Oval 432"/>
              <p:cNvSpPr/>
              <p:nvPr/>
            </p:nvSpPr>
            <p:spPr>
              <a:xfrm rot="4050661">
                <a:off x="3806323" y="3198867"/>
                <a:ext cx="279734" cy="496661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4" name="Oval 433"/>
              <p:cNvSpPr/>
              <p:nvPr/>
            </p:nvSpPr>
            <p:spPr>
              <a:xfrm rot="4050661">
                <a:off x="4116767" y="3198868"/>
                <a:ext cx="279734" cy="496661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5" name="Oval 434"/>
              <p:cNvSpPr/>
              <p:nvPr/>
            </p:nvSpPr>
            <p:spPr>
              <a:xfrm>
                <a:off x="4460610" y="2367360"/>
                <a:ext cx="294333" cy="44034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6" name="Oval 435"/>
              <p:cNvSpPr/>
              <p:nvPr/>
            </p:nvSpPr>
            <p:spPr>
              <a:xfrm>
                <a:off x="3555534" y="2359702"/>
                <a:ext cx="294333" cy="44034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7" name="Trapezoid 436"/>
              <p:cNvSpPr/>
              <p:nvPr/>
            </p:nvSpPr>
            <p:spPr>
              <a:xfrm rot="20029742">
                <a:off x="4201587" y="1707237"/>
                <a:ext cx="407585" cy="895278"/>
              </a:xfrm>
              <a:prstGeom prst="trapezoi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8" name="Trapezoid 437"/>
              <p:cNvSpPr/>
              <p:nvPr/>
            </p:nvSpPr>
            <p:spPr>
              <a:xfrm rot="1403006">
                <a:off x="3618077" y="1793284"/>
                <a:ext cx="407585" cy="830824"/>
              </a:xfrm>
              <a:prstGeom prst="trapezoi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9" name="Trapezoid 438"/>
              <p:cNvSpPr/>
              <p:nvPr/>
            </p:nvSpPr>
            <p:spPr>
              <a:xfrm>
                <a:off x="3730262" y="1831293"/>
                <a:ext cx="846209" cy="1585226"/>
              </a:xfrm>
              <a:prstGeom prst="trapezoi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0" name="Chord 439"/>
              <p:cNvSpPr/>
              <p:nvPr/>
            </p:nvSpPr>
            <p:spPr>
              <a:xfrm rot="19522476">
                <a:off x="3898240" y="1784628"/>
                <a:ext cx="256392" cy="388527"/>
              </a:xfrm>
              <a:prstGeom prst="chor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1" name="Chord 440"/>
              <p:cNvSpPr/>
              <p:nvPr/>
            </p:nvSpPr>
            <p:spPr>
              <a:xfrm rot="2077524" flipH="1">
                <a:off x="4152102" y="1784628"/>
                <a:ext cx="256392" cy="388527"/>
              </a:xfrm>
              <a:prstGeom prst="chor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1" name="Group 143"/>
              <p:cNvGrpSpPr/>
              <p:nvPr/>
            </p:nvGrpSpPr>
            <p:grpSpPr>
              <a:xfrm>
                <a:off x="3899504" y="2888110"/>
                <a:ext cx="169242" cy="176136"/>
                <a:chOff x="1524000" y="2401957"/>
                <a:chExt cx="314739" cy="341243"/>
              </a:xfrm>
            </p:grpSpPr>
            <p:sp>
              <p:nvSpPr>
                <p:cNvPr id="493" name="Oval 492"/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4" name="Oval 493"/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5" name="Oval 494"/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6" name="Oval 495"/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2" name="Group 148"/>
              <p:cNvGrpSpPr/>
              <p:nvPr/>
            </p:nvGrpSpPr>
            <p:grpSpPr>
              <a:xfrm>
                <a:off x="4068745" y="2535838"/>
                <a:ext cx="169242" cy="176136"/>
                <a:chOff x="1524000" y="2401957"/>
                <a:chExt cx="314739" cy="341243"/>
              </a:xfrm>
            </p:grpSpPr>
            <p:sp>
              <p:nvSpPr>
                <p:cNvPr id="489" name="Oval 488"/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0" name="Oval 489"/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1" name="Oval 490"/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2" name="Oval 491"/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3" name="Group 153"/>
              <p:cNvGrpSpPr/>
              <p:nvPr/>
            </p:nvGrpSpPr>
            <p:grpSpPr>
              <a:xfrm>
                <a:off x="4237987" y="2976179"/>
                <a:ext cx="169242" cy="176136"/>
                <a:chOff x="1524000" y="2401957"/>
                <a:chExt cx="314739" cy="341243"/>
              </a:xfrm>
            </p:grpSpPr>
            <p:sp>
              <p:nvSpPr>
                <p:cNvPr id="485" name="Oval 484"/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6" name="Oval 485"/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7" name="Oval 486"/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8" name="Oval 487"/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4" name="Group 158"/>
              <p:cNvGrpSpPr/>
              <p:nvPr/>
            </p:nvGrpSpPr>
            <p:grpSpPr>
              <a:xfrm>
                <a:off x="3645641" y="2271634"/>
                <a:ext cx="169242" cy="176136"/>
                <a:chOff x="1524000" y="2401957"/>
                <a:chExt cx="314739" cy="341243"/>
              </a:xfrm>
            </p:grpSpPr>
            <p:sp>
              <p:nvSpPr>
                <p:cNvPr id="481" name="Oval 480"/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2" name="Oval 481"/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3" name="Oval 482"/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4" name="Oval 483"/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5" name="Group 163"/>
              <p:cNvGrpSpPr/>
              <p:nvPr/>
            </p:nvGrpSpPr>
            <p:grpSpPr>
              <a:xfrm>
                <a:off x="3984125" y="2183566"/>
                <a:ext cx="169242" cy="176136"/>
                <a:chOff x="1524000" y="2401957"/>
                <a:chExt cx="314739" cy="341243"/>
              </a:xfrm>
            </p:grpSpPr>
            <p:sp>
              <p:nvSpPr>
                <p:cNvPr id="477" name="Oval 476"/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8" name="Oval 477"/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9" name="Oval 478"/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0" name="Oval 479"/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6" name="Group 168"/>
              <p:cNvGrpSpPr/>
              <p:nvPr/>
            </p:nvGrpSpPr>
            <p:grpSpPr>
              <a:xfrm>
                <a:off x="4491850" y="2271634"/>
                <a:ext cx="169242" cy="176136"/>
                <a:chOff x="1524000" y="2401957"/>
                <a:chExt cx="314739" cy="341243"/>
              </a:xfrm>
            </p:grpSpPr>
            <p:sp>
              <p:nvSpPr>
                <p:cNvPr id="473" name="Oval 472"/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4" name="Oval 473"/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5" name="Oval 474"/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6" name="Oval 475"/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9" name="Group 173"/>
              <p:cNvGrpSpPr/>
              <p:nvPr/>
            </p:nvGrpSpPr>
            <p:grpSpPr>
              <a:xfrm>
                <a:off x="3814883" y="3152315"/>
                <a:ext cx="169242" cy="176136"/>
                <a:chOff x="1524000" y="2401957"/>
                <a:chExt cx="314739" cy="341243"/>
              </a:xfrm>
            </p:grpSpPr>
            <p:sp>
              <p:nvSpPr>
                <p:cNvPr id="469" name="Oval 468"/>
                <p:cNvSpPr/>
                <p:nvPr/>
              </p:nvSpPr>
              <p:spPr>
                <a:xfrm>
                  <a:off x="1524000" y="24384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0" name="Oval 469"/>
                <p:cNvSpPr/>
                <p:nvPr/>
              </p:nvSpPr>
              <p:spPr>
                <a:xfrm>
                  <a:off x="1686339" y="2401957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1" name="Oval 470"/>
                <p:cNvSpPr/>
                <p:nvPr/>
              </p:nvSpPr>
              <p:spPr>
                <a:xfrm>
                  <a:off x="1676400" y="2590800"/>
                  <a:ext cx="152400" cy="152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2" name="Oval 471"/>
                <p:cNvSpPr/>
                <p:nvPr/>
              </p:nvSpPr>
              <p:spPr>
                <a:xfrm>
                  <a:off x="1600200" y="2514600"/>
                  <a:ext cx="145774" cy="53009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89"/>
              <p:cNvGrpSpPr/>
              <p:nvPr/>
            </p:nvGrpSpPr>
            <p:grpSpPr>
              <a:xfrm>
                <a:off x="3610787" y="1600971"/>
                <a:ext cx="1122270" cy="1176096"/>
                <a:chOff x="4479704" y="4365352"/>
                <a:chExt cx="1940681" cy="1425848"/>
              </a:xfrm>
            </p:grpSpPr>
            <p:sp>
              <p:nvSpPr>
                <p:cNvPr id="463" name="Diagonal Stripe 24"/>
                <p:cNvSpPr/>
                <p:nvPr/>
              </p:nvSpPr>
              <p:spPr>
                <a:xfrm flipH="1">
                  <a:off x="5562600" y="5029200"/>
                  <a:ext cx="152400" cy="762000"/>
                </a:xfrm>
                <a:prstGeom prst="diagStripe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4" name="Diagonal Stripe 463"/>
                <p:cNvSpPr/>
                <p:nvPr/>
              </p:nvSpPr>
              <p:spPr>
                <a:xfrm>
                  <a:off x="5410200" y="5029200"/>
                  <a:ext cx="152400" cy="762000"/>
                </a:xfrm>
                <a:prstGeom prst="diagStripe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5" name="Moon 464"/>
                <p:cNvSpPr/>
                <p:nvPr/>
              </p:nvSpPr>
              <p:spPr>
                <a:xfrm rot="18802910">
                  <a:off x="4899589" y="4052758"/>
                  <a:ext cx="392263" cy="1232034"/>
                </a:xfrm>
                <a:prstGeom prst="moon">
                  <a:avLst>
                    <a:gd name="adj" fmla="val 32860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6" name="Moon 465"/>
                <p:cNvSpPr/>
                <p:nvPr/>
              </p:nvSpPr>
              <p:spPr>
                <a:xfrm rot="13582152">
                  <a:off x="5568050" y="3960658"/>
                  <a:ext cx="447642" cy="1257029"/>
                </a:xfrm>
                <a:prstGeom prst="moon">
                  <a:avLst>
                    <a:gd name="adj" fmla="val 32860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7" name="Flowchart: Collate 466"/>
                <p:cNvSpPr/>
                <p:nvPr/>
              </p:nvSpPr>
              <p:spPr>
                <a:xfrm rot="5400000">
                  <a:off x="5372100" y="4838700"/>
                  <a:ext cx="419100" cy="342900"/>
                </a:xfrm>
                <a:prstGeom prst="flowChartCollate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8" name="Rounded Rectangle 467"/>
                <p:cNvSpPr/>
                <p:nvPr/>
              </p:nvSpPr>
              <p:spPr>
                <a:xfrm>
                  <a:off x="5486400" y="4876800"/>
                  <a:ext cx="152400" cy="228600"/>
                </a:xfrm>
                <a:prstGeom prst="roundRect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50" name="Oval 449"/>
              <p:cNvSpPr/>
              <p:nvPr/>
            </p:nvSpPr>
            <p:spPr>
              <a:xfrm>
                <a:off x="3730262" y="686408"/>
                <a:ext cx="846209" cy="132102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3" name="Group 87"/>
              <p:cNvGrpSpPr/>
              <p:nvPr/>
            </p:nvGrpSpPr>
            <p:grpSpPr>
              <a:xfrm rot="20234330">
                <a:off x="4499624" y="942037"/>
                <a:ext cx="367983" cy="1282433"/>
                <a:chOff x="1600200" y="4267200"/>
                <a:chExt cx="1524000" cy="2362200"/>
              </a:xfrm>
            </p:grpSpPr>
            <p:sp>
              <p:nvSpPr>
                <p:cNvPr id="460" name="Moon 459"/>
                <p:cNvSpPr/>
                <p:nvPr/>
              </p:nvSpPr>
              <p:spPr>
                <a:xfrm>
                  <a:off x="1600200" y="4267200"/>
                  <a:ext cx="1447800" cy="23622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CBB56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1" name="Moon 460"/>
                <p:cNvSpPr/>
                <p:nvPr/>
              </p:nvSpPr>
              <p:spPr>
                <a:xfrm rot="21043994">
                  <a:off x="1752600" y="4419600"/>
                  <a:ext cx="1371600" cy="1752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CBB56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2" name="Oval 461"/>
                <p:cNvSpPr/>
                <p:nvPr/>
              </p:nvSpPr>
              <p:spPr>
                <a:xfrm rot="21111790">
                  <a:off x="1985463" y="4586745"/>
                  <a:ext cx="973675" cy="1676732"/>
                </a:xfrm>
                <a:prstGeom prst="ellipse">
                  <a:avLst/>
                </a:prstGeom>
                <a:solidFill>
                  <a:srgbClr val="CBB5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4" name="Group 92"/>
              <p:cNvGrpSpPr/>
              <p:nvPr/>
            </p:nvGrpSpPr>
            <p:grpSpPr>
              <a:xfrm rot="1365670" flipH="1">
                <a:off x="3400285" y="946939"/>
                <a:ext cx="367983" cy="1282433"/>
                <a:chOff x="1600200" y="4267200"/>
                <a:chExt cx="1524000" cy="2362200"/>
              </a:xfrm>
            </p:grpSpPr>
            <p:sp>
              <p:nvSpPr>
                <p:cNvPr id="457" name="Moon 456"/>
                <p:cNvSpPr/>
                <p:nvPr/>
              </p:nvSpPr>
              <p:spPr>
                <a:xfrm>
                  <a:off x="1600200" y="4267200"/>
                  <a:ext cx="1447800" cy="23622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CBB56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8" name="Moon 457"/>
                <p:cNvSpPr/>
                <p:nvPr/>
              </p:nvSpPr>
              <p:spPr>
                <a:xfrm rot="21043994">
                  <a:off x="1752600" y="4419600"/>
                  <a:ext cx="1371600" cy="1752600"/>
                </a:xfrm>
                <a:prstGeom prst="moon">
                  <a:avLst>
                    <a:gd name="adj" fmla="val 87500"/>
                  </a:avLst>
                </a:prstGeom>
                <a:solidFill>
                  <a:srgbClr val="CBB56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9" name="Oval 458"/>
                <p:cNvSpPr/>
                <p:nvPr/>
              </p:nvSpPr>
              <p:spPr>
                <a:xfrm rot="21111790">
                  <a:off x="1985463" y="4586745"/>
                  <a:ext cx="973675" cy="1676732"/>
                </a:xfrm>
                <a:prstGeom prst="ellipse">
                  <a:avLst/>
                </a:prstGeom>
                <a:solidFill>
                  <a:srgbClr val="CBB56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53" name="Oval 452"/>
              <p:cNvSpPr/>
              <p:nvPr/>
            </p:nvSpPr>
            <p:spPr>
              <a:xfrm rot="19746120">
                <a:off x="4569474" y="1776943"/>
                <a:ext cx="351548" cy="423478"/>
              </a:xfrm>
              <a:prstGeom prst="ellipse">
                <a:avLst/>
              </a:prstGeom>
              <a:solidFill>
                <a:srgbClr val="CBB5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4" name="Oval 453"/>
              <p:cNvSpPr/>
              <p:nvPr/>
            </p:nvSpPr>
            <p:spPr>
              <a:xfrm rot="19746120">
                <a:off x="3370926" y="1718048"/>
                <a:ext cx="401876" cy="423478"/>
              </a:xfrm>
              <a:prstGeom prst="ellipse">
                <a:avLst/>
              </a:prstGeom>
              <a:solidFill>
                <a:srgbClr val="CBB5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5" name="Oval 454"/>
              <p:cNvSpPr/>
              <p:nvPr/>
            </p:nvSpPr>
            <p:spPr>
              <a:xfrm>
                <a:off x="3733800" y="762000"/>
                <a:ext cx="762000" cy="457200"/>
              </a:xfrm>
              <a:prstGeom prst="ellipse">
                <a:avLst/>
              </a:prstGeom>
              <a:solidFill>
                <a:srgbClr val="CBB56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6" name="Moon 23"/>
              <p:cNvSpPr/>
              <p:nvPr/>
            </p:nvSpPr>
            <p:spPr>
              <a:xfrm rot="5619258">
                <a:off x="3769142" y="360586"/>
                <a:ext cx="752348" cy="1124804"/>
              </a:xfrm>
              <a:prstGeom prst="moon">
                <a:avLst>
                  <a:gd name="adj" fmla="val 49526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5" name="Group 362"/>
          <p:cNvGrpSpPr/>
          <p:nvPr/>
        </p:nvGrpSpPr>
        <p:grpSpPr>
          <a:xfrm>
            <a:off x="685800" y="1219200"/>
            <a:ext cx="990600" cy="2438400"/>
            <a:chOff x="7543800" y="304800"/>
            <a:chExt cx="990600" cy="2438400"/>
          </a:xfrm>
        </p:grpSpPr>
        <p:sp>
          <p:nvSpPr>
            <p:cNvPr id="364" name="Teardrop 363"/>
            <p:cNvSpPr/>
            <p:nvPr/>
          </p:nvSpPr>
          <p:spPr>
            <a:xfrm rot="8137994">
              <a:off x="7543800" y="304800"/>
              <a:ext cx="990600" cy="991848"/>
            </a:xfrm>
            <a:prstGeom prst="teardrop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282"/>
            <p:cNvGrpSpPr/>
            <p:nvPr/>
          </p:nvGrpSpPr>
          <p:grpSpPr>
            <a:xfrm>
              <a:off x="7575751" y="478796"/>
              <a:ext cx="884910" cy="2264404"/>
              <a:chOff x="7575751" y="478796"/>
              <a:chExt cx="884910" cy="2264404"/>
            </a:xfrm>
          </p:grpSpPr>
          <p:sp>
            <p:nvSpPr>
              <p:cNvPr id="366" name="Cloud 365"/>
              <p:cNvSpPr/>
              <p:nvPr/>
            </p:nvSpPr>
            <p:spPr>
              <a:xfrm rot="16564297">
                <a:off x="7345194" y="1013839"/>
                <a:ext cx="730497" cy="269384"/>
              </a:xfrm>
              <a:prstGeom prst="clou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7" name="Cloud 366"/>
              <p:cNvSpPr/>
              <p:nvPr/>
            </p:nvSpPr>
            <p:spPr>
              <a:xfrm rot="16564297">
                <a:off x="7960720" y="1080954"/>
                <a:ext cx="730497" cy="269384"/>
              </a:xfrm>
              <a:prstGeom prst="clou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Oval 367"/>
              <p:cNvSpPr/>
              <p:nvPr/>
            </p:nvSpPr>
            <p:spPr>
              <a:xfrm>
                <a:off x="8226122" y="1787680"/>
                <a:ext cx="204172" cy="31658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9" name="Oval 368"/>
              <p:cNvSpPr/>
              <p:nvPr/>
            </p:nvSpPr>
            <p:spPr>
              <a:xfrm>
                <a:off x="7598293" y="1782175"/>
                <a:ext cx="204172" cy="31658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0" name="Trapezoid 369"/>
              <p:cNvSpPr/>
              <p:nvPr/>
            </p:nvSpPr>
            <p:spPr>
              <a:xfrm rot="20029742">
                <a:off x="8046444" y="1313084"/>
                <a:ext cx="282732" cy="643662"/>
              </a:xfrm>
              <a:prstGeom prst="trapezoid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Trapezoid 370"/>
              <p:cNvSpPr/>
              <p:nvPr/>
            </p:nvSpPr>
            <p:spPr>
              <a:xfrm rot="1403006">
                <a:off x="7641677" y="1374948"/>
                <a:ext cx="282732" cy="597322"/>
              </a:xfrm>
              <a:prstGeom prst="trapezoid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2" name="Trapezoid 371"/>
              <p:cNvSpPr/>
              <p:nvPr/>
            </p:nvSpPr>
            <p:spPr>
              <a:xfrm>
                <a:off x="7719497" y="1402274"/>
                <a:ext cx="586995" cy="1139701"/>
              </a:xfrm>
              <a:prstGeom prst="trapezoid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3" name="Oval 372"/>
              <p:cNvSpPr/>
              <p:nvPr/>
            </p:nvSpPr>
            <p:spPr>
              <a:xfrm rot="4050661">
                <a:off x="8044751" y="2470382"/>
                <a:ext cx="201115" cy="344521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Oval 373"/>
              <p:cNvSpPr/>
              <p:nvPr/>
            </p:nvSpPr>
            <p:spPr>
              <a:xfrm rot="4050661">
                <a:off x="7751254" y="2470382"/>
                <a:ext cx="201115" cy="344521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5" name="Chord 374"/>
              <p:cNvSpPr/>
              <p:nvPr/>
            </p:nvSpPr>
            <p:spPr>
              <a:xfrm rot="19522476">
                <a:off x="7836019" y="1368725"/>
                <a:ext cx="177853" cy="279332"/>
              </a:xfrm>
              <a:prstGeom prst="chor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6" name="Chord 375"/>
              <p:cNvSpPr/>
              <p:nvPr/>
            </p:nvSpPr>
            <p:spPr>
              <a:xfrm rot="2077524" flipH="1">
                <a:off x="8012117" y="1368725"/>
                <a:ext cx="177853" cy="279332"/>
              </a:xfrm>
              <a:prstGeom prst="chor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89"/>
              <p:cNvGrpSpPr/>
              <p:nvPr/>
            </p:nvGrpSpPr>
            <p:grpSpPr>
              <a:xfrm>
                <a:off x="7636621" y="1236684"/>
                <a:ext cx="778491" cy="845556"/>
                <a:chOff x="4479704" y="4365352"/>
                <a:chExt cx="1940681" cy="1425848"/>
              </a:xfrm>
            </p:grpSpPr>
            <p:sp>
              <p:nvSpPr>
                <p:cNvPr id="381" name="Diagonal Stripe 380"/>
                <p:cNvSpPr/>
                <p:nvPr/>
              </p:nvSpPr>
              <p:spPr>
                <a:xfrm flipH="1">
                  <a:off x="5562600" y="5029200"/>
                  <a:ext cx="152400" cy="762000"/>
                </a:xfrm>
                <a:prstGeom prst="diagStripe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82" name="Diagonal Stripe 381"/>
                <p:cNvSpPr/>
                <p:nvPr/>
              </p:nvSpPr>
              <p:spPr>
                <a:xfrm>
                  <a:off x="5410200" y="5029200"/>
                  <a:ext cx="152400" cy="762000"/>
                </a:xfrm>
                <a:prstGeom prst="diagStripe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83" name="Moon 382"/>
                <p:cNvSpPr/>
                <p:nvPr/>
              </p:nvSpPr>
              <p:spPr>
                <a:xfrm rot="18802910">
                  <a:off x="4899589" y="4052758"/>
                  <a:ext cx="392263" cy="1232034"/>
                </a:xfrm>
                <a:prstGeom prst="moon">
                  <a:avLst>
                    <a:gd name="adj" fmla="val 32860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Moon 383"/>
                <p:cNvSpPr/>
                <p:nvPr/>
              </p:nvSpPr>
              <p:spPr>
                <a:xfrm rot="13582152">
                  <a:off x="5568050" y="3960658"/>
                  <a:ext cx="447642" cy="1257029"/>
                </a:xfrm>
                <a:prstGeom prst="moon">
                  <a:avLst>
                    <a:gd name="adj" fmla="val 32860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5" name="Flowchart: Collate 384"/>
                <p:cNvSpPr/>
                <p:nvPr/>
              </p:nvSpPr>
              <p:spPr>
                <a:xfrm rot="5400000">
                  <a:off x="5372100" y="4838700"/>
                  <a:ext cx="419100" cy="342900"/>
                </a:xfrm>
                <a:prstGeom prst="flowChartCollate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86" name="Rounded Rectangle 385"/>
                <p:cNvSpPr/>
                <p:nvPr/>
              </p:nvSpPr>
              <p:spPr>
                <a:xfrm>
                  <a:off x="5486400" y="4876800"/>
                  <a:ext cx="152400" cy="228600"/>
                </a:xfrm>
                <a:prstGeom prst="roundRect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78" name="Oval 377"/>
              <p:cNvSpPr/>
              <p:nvPr/>
            </p:nvSpPr>
            <p:spPr>
              <a:xfrm>
                <a:off x="7719497" y="579157"/>
                <a:ext cx="586995" cy="94975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9" name="Cloud 378"/>
              <p:cNvSpPr/>
              <p:nvPr/>
            </p:nvSpPr>
            <p:spPr>
              <a:xfrm rot="21227083">
                <a:off x="7632435" y="724551"/>
                <a:ext cx="730497" cy="269384"/>
              </a:xfrm>
              <a:prstGeom prst="clou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0" name="Moon 379"/>
              <p:cNvSpPr/>
              <p:nvPr/>
            </p:nvSpPr>
            <p:spPr>
              <a:xfrm rot="5619258">
                <a:off x="7736959" y="359122"/>
                <a:ext cx="540902" cy="780249"/>
              </a:xfrm>
              <a:prstGeom prst="moon">
                <a:avLst>
                  <a:gd name="adj" fmla="val 49526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8" name="Group 386"/>
          <p:cNvGrpSpPr/>
          <p:nvPr/>
        </p:nvGrpSpPr>
        <p:grpSpPr>
          <a:xfrm>
            <a:off x="3657600" y="4343400"/>
            <a:ext cx="914400" cy="2086694"/>
            <a:chOff x="2743721" y="3479818"/>
            <a:chExt cx="1285935" cy="2934551"/>
          </a:xfrm>
        </p:grpSpPr>
        <p:sp>
          <p:nvSpPr>
            <p:cNvPr id="388" name="Teardrop 387"/>
            <p:cNvSpPr/>
            <p:nvPr/>
          </p:nvSpPr>
          <p:spPr>
            <a:xfrm rot="8137994">
              <a:off x="2743721" y="3479818"/>
              <a:ext cx="1285935" cy="1193663"/>
            </a:xfrm>
            <a:prstGeom prst="teardrop">
              <a:avLst/>
            </a:prstGeom>
            <a:solidFill>
              <a:srgbClr val="DEB1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Oval 388"/>
            <p:cNvSpPr/>
            <p:nvPr/>
          </p:nvSpPr>
          <p:spPr>
            <a:xfrm>
              <a:off x="3629469" y="5264426"/>
              <a:ext cx="265043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Oval 389"/>
            <p:cNvSpPr/>
            <p:nvPr/>
          </p:nvSpPr>
          <p:spPr>
            <a:xfrm>
              <a:off x="2814460" y="5257800"/>
              <a:ext cx="265043" cy="381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Trapezoid 390"/>
            <p:cNvSpPr/>
            <p:nvPr/>
          </p:nvSpPr>
          <p:spPr>
            <a:xfrm rot="20029742">
              <a:off x="3396222" y="4693262"/>
              <a:ext cx="367025" cy="774630"/>
            </a:xfrm>
            <a:prstGeom prst="trapezoid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Trapezoid 391"/>
            <p:cNvSpPr/>
            <p:nvPr/>
          </p:nvSpPr>
          <p:spPr>
            <a:xfrm rot="1403006">
              <a:off x="2870779" y="4767713"/>
              <a:ext cx="367025" cy="718861"/>
            </a:xfrm>
            <a:prstGeom prst="trapezoid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Trapezoid 392"/>
            <p:cNvSpPr/>
            <p:nvPr/>
          </p:nvSpPr>
          <p:spPr>
            <a:xfrm>
              <a:off x="2971800" y="4800600"/>
              <a:ext cx="762000" cy="1371600"/>
            </a:xfrm>
            <a:prstGeom prst="trapezoid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Oval 393"/>
            <p:cNvSpPr/>
            <p:nvPr/>
          </p:nvSpPr>
          <p:spPr>
            <a:xfrm rot="4050661">
              <a:off x="3403544" y="6069733"/>
              <a:ext cx="242037" cy="44723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Oval 394"/>
            <p:cNvSpPr/>
            <p:nvPr/>
          </p:nvSpPr>
          <p:spPr>
            <a:xfrm rot="4050661">
              <a:off x="3022544" y="6069733"/>
              <a:ext cx="242037" cy="44723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Chord 395"/>
            <p:cNvSpPr/>
            <p:nvPr/>
          </p:nvSpPr>
          <p:spPr>
            <a:xfrm rot="19522476">
              <a:off x="3123062" y="4760224"/>
              <a:ext cx="230878" cy="336169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Chord 396"/>
            <p:cNvSpPr/>
            <p:nvPr/>
          </p:nvSpPr>
          <p:spPr>
            <a:xfrm rot="2077524" flipH="1">
              <a:off x="3351661" y="4760224"/>
              <a:ext cx="230878" cy="336169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9" name="Group 143"/>
            <p:cNvGrpSpPr/>
            <p:nvPr/>
          </p:nvGrpSpPr>
          <p:grpSpPr>
            <a:xfrm>
              <a:off x="3124200" y="5715000"/>
              <a:ext cx="152400" cy="152400"/>
              <a:chOff x="1524000" y="2401957"/>
              <a:chExt cx="314739" cy="341243"/>
            </a:xfrm>
          </p:grpSpPr>
          <p:sp>
            <p:nvSpPr>
              <p:cNvPr id="509" name="Oval 508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0" name="Oval 509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1" name="Oval 510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2" name="Oval 511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48"/>
            <p:cNvGrpSpPr/>
            <p:nvPr/>
          </p:nvGrpSpPr>
          <p:grpSpPr>
            <a:xfrm>
              <a:off x="3276600" y="5410200"/>
              <a:ext cx="152400" cy="152400"/>
              <a:chOff x="1524000" y="2401957"/>
              <a:chExt cx="314739" cy="341243"/>
            </a:xfrm>
          </p:grpSpPr>
          <p:sp>
            <p:nvSpPr>
              <p:cNvPr id="505" name="Oval 504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6" name="Oval 505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7" name="Oval 506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8" name="Oval 507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7" name="Group 153"/>
            <p:cNvGrpSpPr/>
            <p:nvPr/>
          </p:nvGrpSpPr>
          <p:grpSpPr>
            <a:xfrm>
              <a:off x="3429000" y="5791200"/>
              <a:ext cx="152400" cy="152400"/>
              <a:chOff x="1524000" y="2401957"/>
              <a:chExt cx="314739" cy="341243"/>
            </a:xfrm>
          </p:grpSpPr>
          <p:sp>
            <p:nvSpPr>
              <p:cNvPr id="501" name="Oval 500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2" name="Oval 501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3" name="Oval 502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4" name="Oval 503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8" name="Group 158"/>
            <p:cNvGrpSpPr/>
            <p:nvPr/>
          </p:nvGrpSpPr>
          <p:grpSpPr>
            <a:xfrm>
              <a:off x="2895600" y="5181600"/>
              <a:ext cx="152400" cy="152400"/>
              <a:chOff x="1524000" y="2401957"/>
              <a:chExt cx="314739" cy="341243"/>
            </a:xfrm>
          </p:grpSpPr>
          <p:sp>
            <p:nvSpPr>
              <p:cNvPr id="497" name="Oval 496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8" name="Oval 497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9" name="Oval 498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0" name="Oval 499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9" name="Group 163"/>
            <p:cNvGrpSpPr/>
            <p:nvPr/>
          </p:nvGrpSpPr>
          <p:grpSpPr>
            <a:xfrm>
              <a:off x="3200400" y="5105400"/>
              <a:ext cx="152400" cy="152400"/>
              <a:chOff x="1524000" y="2401957"/>
              <a:chExt cx="314739" cy="341243"/>
            </a:xfrm>
          </p:grpSpPr>
          <p:sp>
            <p:nvSpPr>
              <p:cNvPr id="425" name="Oval 424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6" name="Oval 425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7" name="Oval 426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8" name="Oval 427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7" name="Group 168"/>
            <p:cNvGrpSpPr/>
            <p:nvPr/>
          </p:nvGrpSpPr>
          <p:grpSpPr>
            <a:xfrm>
              <a:off x="3657600" y="5181600"/>
              <a:ext cx="152400" cy="152400"/>
              <a:chOff x="1524000" y="2401957"/>
              <a:chExt cx="314739" cy="341243"/>
            </a:xfrm>
          </p:grpSpPr>
          <p:sp>
            <p:nvSpPr>
              <p:cNvPr id="421" name="Oval 420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Oval 421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3" name="Oval 422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4" name="Oval 423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8" name="Group 173"/>
            <p:cNvGrpSpPr/>
            <p:nvPr/>
          </p:nvGrpSpPr>
          <p:grpSpPr>
            <a:xfrm>
              <a:off x="3048000" y="5943600"/>
              <a:ext cx="152400" cy="152400"/>
              <a:chOff x="1524000" y="2401957"/>
              <a:chExt cx="314739" cy="341243"/>
            </a:xfrm>
          </p:grpSpPr>
          <p:sp>
            <p:nvSpPr>
              <p:cNvPr id="417" name="Oval 416"/>
              <p:cNvSpPr/>
              <p:nvPr/>
            </p:nvSpPr>
            <p:spPr>
              <a:xfrm>
                <a:off x="1524000" y="2438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8" name="Oval 417"/>
              <p:cNvSpPr/>
              <p:nvPr/>
            </p:nvSpPr>
            <p:spPr>
              <a:xfrm>
                <a:off x="1686339" y="2401957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Oval 418"/>
              <p:cNvSpPr/>
              <p:nvPr/>
            </p:nvSpPr>
            <p:spPr>
              <a:xfrm>
                <a:off x="1676400" y="25908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0" name="Oval 419"/>
              <p:cNvSpPr/>
              <p:nvPr/>
            </p:nvSpPr>
            <p:spPr>
              <a:xfrm>
                <a:off x="1600200" y="2514600"/>
                <a:ext cx="145774" cy="5300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4" name="Group 189"/>
            <p:cNvGrpSpPr/>
            <p:nvPr/>
          </p:nvGrpSpPr>
          <p:grpSpPr>
            <a:xfrm>
              <a:off x="2864215" y="4601316"/>
              <a:ext cx="1010589" cy="1017605"/>
              <a:chOff x="4479704" y="4365352"/>
              <a:chExt cx="1940681" cy="1425848"/>
            </a:xfrm>
          </p:grpSpPr>
          <p:sp>
            <p:nvSpPr>
              <p:cNvPr id="411" name="Diagonal Stripe 410"/>
              <p:cNvSpPr/>
              <p:nvPr/>
            </p:nvSpPr>
            <p:spPr>
              <a:xfrm flipH="1">
                <a:off x="5562600" y="5029200"/>
                <a:ext cx="152400" cy="762000"/>
              </a:xfrm>
              <a:prstGeom prst="diagStripe">
                <a:avLst/>
              </a:prstGeom>
              <a:solidFill>
                <a:srgbClr val="DEB1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2" name="Diagonal Stripe 411"/>
              <p:cNvSpPr/>
              <p:nvPr/>
            </p:nvSpPr>
            <p:spPr>
              <a:xfrm>
                <a:off x="5410200" y="5029200"/>
                <a:ext cx="152400" cy="762000"/>
              </a:xfrm>
              <a:prstGeom prst="diagStripe">
                <a:avLst/>
              </a:prstGeom>
              <a:solidFill>
                <a:srgbClr val="DEB1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3" name="Moon 412"/>
              <p:cNvSpPr/>
              <p:nvPr/>
            </p:nvSpPr>
            <p:spPr>
              <a:xfrm rot="18802910">
                <a:off x="4899589" y="4052758"/>
                <a:ext cx="392263" cy="1232034"/>
              </a:xfrm>
              <a:prstGeom prst="moon">
                <a:avLst>
                  <a:gd name="adj" fmla="val 32860"/>
                </a:avLst>
              </a:prstGeom>
              <a:solidFill>
                <a:srgbClr val="DEB1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" name="Moon 413"/>
              <p:cNvSpPr/>
              <p:nvPr/>
            </p:nvSpPr>
            <p:spPr>
              <a:xfrm rot="13582152">
                <a:off x="5568050" y="3960658"/>
                <a:ext cx="447642" cy="1257029"/>
              </a:xfrm>
              <a:prstGeom prst="moon">
                <a:avLst>
                  <a:gd name="adj" fmla="val 32860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5" name="Flowchart: Collate 414"/>
              <p:cNvSpPr/>
              <p:nvPr/>
            </p:nvSpPr>
            <p:spPr>
              <a:xfrm rot="5400000">
                <a:off x="5372100" y="4838700"/>
                <a:ext cx="419100" cy="342900"/>
              </a:xfrm>
              <a:prstGeom prst="flowChartCollate">
                <a:avLst/>
              </a:prstGeom>
              <a:solidFill>
                <a:srgbClr val="DEB1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6" name="Rounded Rectangle 415"/>
              <p:cNvSpPr/>
              <p:nvPr/>
            </p:nvSpPr>
            <p:spPr>
              <a:xfrm>
                <a:off x="5486400" y="4876800"/>
                <a:ext cx="152400" cy="228600"/>
              </a:xfrm>
              <a:prstGeom prst="roundRect">
                <a:avLst/>
              </a:prstGeom>
              <a:solidFill>
                <a:srgbClr val="DEB16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6" name="Oval 405"/>
            <p:cNvSpPr/>
            <p:nvPr/>
          </p:nvSpPr>
          <p:spPr>
            <a:xfrm>
              <a:off x="2971800" y="3810000"/>
              <a:ext cx="762000" cy="1143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Double Wave 406"/>
            <p:cNvSpPr/>
            <p:nvPr/>
          </p:nvSpPr>
          <p:spPr>
            <a:xfrm rot="16200000">
              <a:off x="3058200" y="4417724"/>
              <a:ext cx="1199320" cy="305321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rgbClr val="D695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Double Wave 407"/>
            <p:cNvSpPr/>
            <p:nvPr/>
          </p:nvSpPr>
          <p:spPr>
            <a:xfrm rot="5149487" flipH="1">
              <a:off x="2439778" y="4469121"/>
              <a:ext cx="1064043" cy="227936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rgbClr val="D695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Rounded Rectangle 408"/>
            <p:cNvSpPr/>
            <p:nvPr/>
          </p:nvSpPr>
          <p:spPr>
            <a:xfrm>
              <a:off x="2971800" y="3962400"/>
              <a:ext cx="609600" cy="228600"/>
            </a:xfrm>
            <a:prstGeom prst="roundRect">
              <a:avLst/>
            </a:prstGeom>
            <a:solidFill>
              <a:srgbClr val="D6953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Moon 409"/>
            <p:cNvSpPr/>
            <p:nvPr/>
          </p:nvSpPr>
          <p:spPr>
            <a:xfrm rot="5619258">
              <a:off x="3020070" y="3508263"/>
              <a:ext cx="650961" cy="1012871"/>
            </a:xfrm>
            <a:prstGeom prst="moon">
              <a:avLst>
                <a:gd name="adj" fmla="val 49526"/>
              </a:avLst>
            </a:prstGeom>
            <a:solidFill>
              <a:srgbClr val="DEB1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1" name="TextBox 430"/>
          <p:cNvSpPr txBox="1"/>
          <p:nvPr/>
        </p:nvSpPr>
        <p:spPr>
          <a:xfrm>
            <a:off x="0" y="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P</a:t>
            </a:r>
            <a:endParaRPr lang="en-US" sz="7200" dirty="0"/>
          </a:p>
        </p:txBody>
      </p:sp>
      <p:grpSp>
        <p:nvGrpSpPr>
          <p:cNvPr id="398" name="Group 397"/>
          <p:cNvGrpSpPr/>
          <p:nvPr/>
        </p:nvGrpSpPr>
        <p:grpSpPr>
          <a:xfrm>
            <a:off x="2133600" y="3886200"/>
            <a:ext cx="1035156" cy="2667000"/>
            <a:chOff x="685800" y="1219200"/>
            <a:chExt cx="1752600" cy="4515440"/>
          </a:xfrm>
        </p:grpSpPr>
        <p:sp>
          <p:nvSpPr>
            <p:cNvPr id="399" name="Oval 398"/>
            <p:cNvSpPr/>
            <p:nvPr/>
          </p:nvSpPr>
          <p:spPr>
            <a:xfrm rot="4050661">
              <a:off x="1570387" y="5270483"/>
              <a:ext cx="358433" cy="569881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Oval 399"/>
            <p:cNvSpPr/>
            <p:nvPr/>
          </p:nvSpPr>
          <p:spPr>
            <a:xfrm rot="4050661">
              <a:off x="1084970" y="5293103"/>
              <a:ext cx="334694" cy="53213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Teardrop 400"/>
            <p:cNvSpPr/>
            <p:nvPr/>
          </p:nvSpPr>
          <p:spPr>
            <a:xfrm rot="8137994">
              <a:off x="685800" y="1219200"/>
              <a:ext cx="1752600" cy="1890710"/>
            </a:xfrm>
            <a:prstGeom prst="teardrop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Cloud 401"/>
            <p:cNvSpPr/>
            <p:nvPr/>
          </p:nvSpPr>
          <p:spPr>
            <a:xfrm rot="16564297">
              <a:off x="284374" y="2589261"/>
              <a:ext cx="1392510" cy="476602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Cloud 402"/>
            <p:cNvSpPr/>
            <p:nvPr/>
          </p:nvSpPr>
          <p:spPr>
            <a:xfrm rot="16564297">
              <a:off x="1373382" y="2717199"/>
              <a:ext cx="1392510" cy="476602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Oval 403"/>
            <p:cNvSpPr/>
            <p:nvPr/>
          </p:nvSpPr>
          <p:spPr>
            <a:xfrm>
              <a:off x="1892985" y="4045940"/>
              <a:ext cx="361227" cy="60348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Oval 404"/>
            <p:cNvSpPr/>
            <p:nvPr/>
          </p:nvSpPr>
          <p:spPr>
            <a:xfrm>
              <a:off x="782211" y="4035446"/>
              <a:ext cx="361227" cy="60348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Trapezoid 428"/>
            <p:cNvSpPr/>
            <p:nvPr/>
          </p:nvSpPr>
          <p:spPr>
            <a:xfrm rot="20029742">
              <a:off x="1575094" y="3141241"/>
              <a:ext cx="500218" cy="1226981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Trapezoid 441"/>
            <p:cNvSpPr/>
            <p:nvPr/>
          </p:nvSpPr>
          <p:spPr>
            <a:xfrm rot="1403006">
              <a:off x="858967" y="3259170"/>
              <a:ext cx="500218" cy="1138645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Trapezoid 442"/>
            <p:cNvSpPr/>
            <p:nvPr/>
          </p:nvSpPr>
          <p:spPr>
            <a:xfrm>
              <a:off x="996649" y="3311260"/>
              <a:ext cx="1038530" cy="2172555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Chord 443"/>
            <p:cNvSpPr/>
            <p:nvPr/>
          </p:nvSpPr>
          <p:spPr>
            <a:xfrm rot="19522476">
              <a:off x="1202803" y="3247307"/>
              <a:ext cx="314663" cy="532477"/>
            </a:xfrm>
            <a:prstGeom prst="chor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Chord 444"/>
            <p:cNvSpPr/>
            <p:nvPr/>
          </p:nvSpPr>
          <p:spPr>
            <a:xfrm rot="2077524" flipH="1">
              <a:off x="1514361" y="3247307"/>
              <a:ext cx="314663" cy="532477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6" name="Group 189"/>
            <p:cNvGrpSpPr/>
            <p:nvPr/>
          </p:nvGrpSpPr>
          <p:grpSpPr>
            <a:xfrm>
              <a:off x="908079" y="2995604"/>
              <a:ext cx="1275731" cy="1611841"/>
              <a:chOff x="4561507" y="4365352"/>
              <a:chExt cx="1797526" cy="1425848"/>
            </a:xfrm>
          </p:grpSpPr>
          <p:sp>
            <p:nvSpPr>
              <p:cNvPr id="451" name="Diagonal Stripe 450"/>
              <p:cNvSpPr/>
              <p:nvPr/>
            </p:nvSpPr>
            <p:spPr>
              <a:xfrm flipH="1">
                <a:off x="5562600" y="5029200"/>
                <a:ext cx="152400" cy="762000"/>
              </a:xfrm>
              <a:prstGeom prst="diagStrip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2" name="Diagonal Stripe 451"/>
              <p:cNvSpPr/>
              <p:nvPr/>
            </p:nvSpPr>
            <p:spPr>
              <a:xfrm>
                <a:off x="5410200" y="5029200"/>
                <a:ext cx="152400" cy="762000"/>
              </a:xfrm>
              <a:prstGeom prst="diagStrip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3" name="Moon 512"/>
              <p:cNvSpPr/>
              <p:nvPr/>
            </p:nvSpPr>
            <p:spPr>
              <a:xfrm rot="18802910">
                <a:off x="4981392" y="4039919"/>
                <a:ext cx="392263" cy="1232034"/>
              </a:xfrm>
              <a:prstGeom prst="moon">
                <a:avLst>
                  <a:gd name="adj" fmla="val 3286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4" name="Moon 513"/>
              <p:cNvSpPr/>
              <p:nvPr/>
            </p:nvSpPr>
            <p:spPr>
              <a:xfrm rot="13582152">
                <a:off x="5506698" y="3960658"/>
                <a:ext cx="447642" cy="1257029"/>
              </a:xfrm>
              <a:prstGeom prst="moon">
                <a:avLst>
                  <a:gd name="adj" fmla="val 3286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5" name="Flowchart: Collate 514"/>
              <p:cNvSpPr/>
              <p:nvPr/>
            </p:nvSpPr>
            <p:spPr>
              <a:xfrm rot="5400000">
                <a:off x="5327990" y="4794592"/>
                <a:ext cx="419100" cy="431117"/>
              </a:xfrm>
              <a:prstGeom prst="flowChartCollat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6" name="Rounded Rectangle 515"/>
              <p:cNvSpPr/>
              <p:nvPr/>
            </p:nvSpPr>
            <p:spPr>
              <a:xfrm>
                <a:off x="5429351" y="4876800"/>
                <a:ext cx="209450" cy="208974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7" name="Oval 446"/>
            <p:cNvSpPr/>
            <p:nvPr/>
          </p:nvSpPr>
          <p:spPr>
            <a:xfrm>
              <a:off x="996649" y="1742193"/>
              <a:ext cx="1038530" cy="181046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Cloud 447"/>
            <p:cNvSpPr/>
            <p:nvPr/>
          </p:nvSpPr>
          <p:spPr>
            <a:xfrm rot="21227083">
              <a:off x="842616" y="2019350"/>
              <a:ext cx="1292418" cy="513513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Moon 448"/>
            <p:cNvSpPr/>
            <p:nvPr/>
          </p:nvSpPr>
          <p:spPr>
            <a:xfrm rot="5619258">
              <a:off x="990486" y="1376206"/>
              <a:ext cx="1031094" cy="1380441"/>
            </a:xfrm>
            <a:prstGeom prst="moon">
              <a:avLst>
                <a:gd name="adj" fmla="val 49526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roup 124"/>
          <p:cNvGrpSpPr/>
          <p:nvPr/>
        </p:nvGrpSpPr>
        <p:grpSpPr>
          <a:xfrm>
            <a:off x="7543800" y="152400"/>
            <a:ext cx="921715" cy="554747"/>
            <a:chOff x="6280719" y="1455047"/>
            <a:chExt cx="921715" cy="554747"/>
          </a:xfrm>
        </p:grpSpPr>
        <p:sp>
          <p:nvSpPr>
            <p:cNvPr id="96" name="Donut 95"/>
            <p:cNvSpPr/>
            <p:nvPr/>
          </p:nvSpPr>
          <p:spPr>
            <a:xfrm rot="3132057">
              <a:off x="6157627" y="1578139"/>
              <a:ext cx="410308" cy="164123"/>
            </a:xfrm>
            <a:prstGeom prst="donu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7" name="Donut 96"/>
            <p:cNvSpPr/>
            <p:nvPr/>
          </p:nvSpPr>
          <p:spPr>
            <a:xfrm rot="3093051">
              <a:off x="6240195" y="1722578"/>
              <a:ext cx="410308" cy="164123"/>
            </a:xfrm>
            <a:prstGeom prst="donu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8" name="Donut 97"/>
            <p:cNvSpPr/>
            <p:nvPr/>
          </p:nvSpPr>
          <p:spPr>
            <a:xfrm rot="21265362">
              <a:off x="6500334" y="1842992"/>
              <a:ext cx="354416" cy="148231"/>
            </a:xfrm>
            <a:prstGeom prst="donu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9" name="Donut 98"/>
            <p:cNvSpPr/>
            <p:nvPr/>
          </p:nvSpPr>
          <p:spPr>
            <a:xfrm rot="18973134">
              <a:off x="6792126" y="1707540"/>
              <a:ext cx="410308" cy="164123"/>
            </a:xfrm>
            <a:prstGeom prst="donu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0" name="Donut 99"/>
            <p:cNvSpPr/>
            <p:nvPr/>
          </p:nvSpPr>
          <p:spPr>
            <a:xfrm rot="9772315">
              <a:off x="6644469" y="1809380"/>
              <a:ext cx="410308" cy="164123"/>
            </a:xfrm>
            <a:prstGeom prst="donu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8001000" y="685800"/>
            <a:ext cx="738554" cy="861646"/>
            <a:chOff x="6629400" y="2514600"/>
            <a:chExt cx="1371600" cy="1600200"/>
          </a:xfrm>
        </p:grpSpPr>
        <p:sp>
          <p:nvSpPr>
            <p:cNvPr id="101" name="Oval 100"/>
            <p:cNvSpPr/>
            <p:nvPr/>
          </p:nvSpPr>
          <p:spPr>
            <a:xfrm>
              <a:off x="6629400" y="2819400"/>
              <a:ext cx="1371600" cy="129540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6781800" y="2971800"/>
              <a:ext cx="1048871" cy="990600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 flipH="1">
              <a:off x="7315200" y="3424518"/>
              <a:ext cx="8965" cy="23308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 flipV="1">
              <a:off x="7315200" y="3429000"/>
              <a:ext cx="304800" cy="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Oval 113"/>
            <p:cNvSpPr/>
            <p:nvPr/>
          </p:nvSpPr>
          <p:spPr>
            <a:xfrm>
              <a:off x="7285105" y="3052482"/>
              <a:ext cx="83884" cy="6723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7736541" y="3405692"/>
              <a:ext cx="53788" cy="4571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7315201" y="3773245"/>
              <a:ext cx="74918" cy="4571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6849036" y="3403186"/>
              <a:ext cx="89646" cy="4571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7059706" y="2734234"/>
              <a:ext cx="457200" cy="179295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7162800" y="2545977"/>
              <a:ext cx="251012" cy="304800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7086600" y="2514600"/>
              <a:ext cx="381000" cy="15240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7270376" y="3406588"/>
              <a:ext cx="116542" cy="80683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7" name="TextBox 136"/>
          <p:cNvSpPr txBox="1"/>
          <p:nvPr/>
        </p:nvSpPr>
        <p:spPr>
          <a:xfrm>
            <a:off x="0" y="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P</a:t>
            </a:r>
            <a:endParaRPr lang="en-US" sz="7200" dirty="0"/>
          </a:p>
        </p:txBody>
      </p:sp>
      <p:sp>
        <p:nvSpPr>
          <p:cNvPr id="138" name="TextBox 137"/>
          <p:cNvSpPr txBox="1"/>
          <p:nvPr/>
        </p:nvSpPr>
        <p:spPr>
          <a:xfrm>
            <a:off x="685800" y="4876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Peter </a:t>
            </a:r>
            <a:r>
              <a:rPr lang="en-US" dirty="0" err="1" smtClean="0"/>
              <a:t>Whitmer</a:t>
            </a:r>
            <a:endParaRPr lang="en-US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762000" y="381000"/>
            <a:ext cx="1676400" cy="4419601"/>
            <a:chOff x="762000" y="381000"/>
            <a:chExt cx="1676400" cy="4419601"/>
          </a:xfrm>
        </p:grpSpPr>
        <p:sp>
          <p:nvSpPr>
            <p:cNvPr id="10" name="Oval 9"/>
            <p:cNvSpPr/>
            <p:nvPr/>
          </p:nvSpPr>
          <p:spPr>
            <a:xfrm rot="2704841" flipH="1">
              <a:off x="1027621" y="4326645"/>
              <a:ext cx="394574" cy="55333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0" name="Group 139"/>
            <p:cNvGrpSpPr/>
            <p:nvPr/>
          </p:nvGrpSpPr>
          <p:grpSpPr>
            <a:xfrm>
              <a:off x="762000" y="381000"/>
              <a:ext cx="1676400" cy="4367412"/>
              <a:chOff x="762000" y="381000"/>
              <a:chExt cx="1676400" cy="4367412"/>
            </a:xfrm>
          </p:grpSpPr>
          <p:sp>
            <p:nvSpPr>
              <p:cNvPr id="133" name="Cloud 132"/>
              <p:cNvSpPr/>
              <p:nvPr/>
            </p:nvSpPr>
            <p:spPr>
              <a:xfrm>
                <a:off x="762000" y="457200"/>
                <a:ext cx="1600200" cy="1219200"/>
              </a:xfrm>
              <a:prstGeom prst="cloud">
                <a:avLst/>
              </a:prstGeom>
              <a:solidFill>
                <a:srgbClr val="99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Trapezoid 89"/>
              <p:cNvSpPr/>
              <p:nvPr/>
            </p:nvSpPr>
            <p:spPr>
              <a:xfrm>
                <a:off x="1143000" y="1828800"/>
                <a:ext cx="914400" cy="1295400"/>
              </a:xfrm>
              <a:prstGeom prst="trapezoi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 rot="17610301" flipH="1">
                <a:off x="1606319" y="4274456"/>
                <a:ext cx="394574" cy="553337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838200" y="2842435"/>
                <a:ext cx="320040" cy="56261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118360" y="2842435"/>
                <a:ext cx="320040" cy="56261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lowchart: Manual Operation 12"/>
              <p:cNvSpPr/>
              <p:nvPr/>
            </p:nvSpPr>
            <p:spPr>
              <a:xfrm rot="9438105" flipH="1">
                <a:off x="1830107" y="1795629"/>
                <a:ext cx="481590" cy="1288263"/>
              </a:xfrm>
              <a:prstGeom prst="flowChartManualOperation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lowchart: Manual Operation 13"/>
              <p:cNvSpPr/>
              <p:nvPr/>
            </p:nvSpPr>
            <p:spPr>
              <a:xfrm rot="11918038">
                <a:off x="915911" y="1794188"/>
                <a:ext cx="481590" cy="1348716"/>
              </a:xfrm>
              <a:prstGeom prst="flowChartManualOperation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lowchart: Manual Operation 16"/>
              <p:cNvSpPr/>
              <p:nvPr/>
            </p:nvSpPr>
            <p:spPr>
              <a:xfrm rot="10800000">
                <a:off x="1030224" y="3194069"/>
                <a:ext cx="704088" cy="1336208"/>
              </a:xfrm>
              <a:prstGeom prst="flowChartManualOperation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lowchart: Manual Operation 17"/>
              <p:cNvSpPr/>
              <p:nvPr/>
            </p:nvSpPr>
            <p:spPr>
              <a:xfrm rot="10800000">
                <a:off x="1478280" y="3194069"/>
                <a:ext cx="704088" cy="1336208"/>
              </a:xfrm>
              <a:prstGeom prst="flowChartManualOperation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1094232" y="3053416"/>
                <a:ext cx="1024128" cy="140653"/>
              </a:xfrm>
              <a:prstGeom prst="round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478280" y="3053416"/>
                <a:ext cx="256032" cy="14065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2" name="Group 131"/>
              <p:cNvGrpSpPr/>
              <p:nvPr/>
            </p:nvGrpSpPr>
            <p:grpSpPr>
              <a:xfrm>
                <a:off x="1066800" y="1752600"/>
                <a:ext cx="1066800" cy="1295400"/>
                <a:chOff x="3962400" y="2743200"/>
                <a:chExt cx="1066800" cy="1295400"/>
              </a:xfrm>
            </p:grpSpPr>
            <p:sp>
              <p:nvSpPr>
                <p:cNvPr id="91" name="Trapezoid 90"/>
                <p:cNvSpPr/>
                <p:nvPr/>
              </p:nvSpPr>
              <p:spPr>
                <a:xfrm>
                  <a:off x="3962400" y="2743200"/>
                  <a:ext cx="609600" cy="1295400"/>
                </a:xfrm>
                <a:prstGeom prst="trapezoid">
                  <a:avLst>
                    <a:gd name="adj" fmla="val 32353"/>
                  </a:avLst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Trapezoid 91"/>
                <p:cNvSpPr/>
                <p:nvPr/>
              </p:nvSpPr>
              <p:spPr>
                <a:xfrm>
                  <a:off x="4419600" y="2743200"/>
                  <a:ext cx="609600" cy="1295400"/>
                </a:xfrm>
                <a:prstGeom prst="trapezoid">
                  <a:avLst>
                    <a:gd name="adj" fmla="val 30882"/>
                  </a:avLst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4450977" y="3523129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93"/>
                <p:cNvSpPr/>
                <p:nvPr/>
              </p:nvSpPr>
              <p:spPr>
                <a:xfrm>
                  <a:off x="4442012" y="3747247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ounded Rectangle 94"/>
                <p:cNvSpPr/>
                <p:nvPr/>
              </p:nvSpPr>
              <p:spPr>
                <a:xfrm>
                  <a:off x="4648200" y="3200400"/>
                  <a:ext cx="228600" cy="76200"/>
                </a:xfrm>
                <a:prstGeom prst="round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26" name="Group 125"/>
                <p:cNvGrpSpPr/>
                <p:nvPr/>
              </p:nvGrpSpPr>
              <p:grpSpPr>
                <a:xfrm>
                  <a:off x="4648200" y="3200400"/>
                  <a:ext cx="266699" cy="152400"/>
                  <a:chOff x="6280719" y="1455047"/>
                  <a:chExt cx="921715" cy="554747"/>
                </a:xfrm>
              </p:grpSpPr>
              <p:sp>
                <p:nvSpPr>
                  <p:cNvPr id="127" name="Donut 126"/>
                  <p:cNvSpPr/>
                  <p:nvPr/>
                </p:nvSpPr>
                <p:spPr>
                  <a:xfrm rot="3132057">
                    <a:off x="6157627" y="1578139"/>
                    <a:ext cx="410308" cy="164123"/>
                  </a:xfrm>
                  <a:prstGeom prst="donut">
                    <a:avLst/>
                  </a:prstGeom>
                  <a:solidFill>
                    <a:srgbClr val="FFC0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8" name="Donut 127"/>
                  <p:cNvSpPr/>
                  <p:nvPr/>
                </p:nvSpPr>
                <p:spPr>
                  <a:xfrm rot="3093051">
                    <a:off x="6240195" y="1722578"/>
                    <a:ext cx="410308" cy="164123"/>
                  </a:xfrm>
                  <a:prstGeom prst="donut">
                    <a:avLst/>
                  </a:prstGeom>
                  <a:solidFill>
                    <a:srgbClr val="FFC0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9" name="Donut 128"/>
                  <p:cNvSpPr/>
                  <p:nvPr/>
                </p:nvSpPr>
                <p:spPr>
                  <a:xfrm rot="21265362">
                    <a:off x="6500334" y="1842992"/>
                    <a:ext cx="354416" cy="148231"/>
                  </a:xfrm>
                  <a:prstGeom prst="donut">
                    <a:avLst/>
                  </a:prstGeom>
                  <a:solidFill>
                    <a:srgbClr val="FFC0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0" name="Donut 129"/>
                  <p:cNvSpPr/>
                  <p:nvPr/>
                </p:nvSpPr>
                <p:spPr>
                  <a:xfrm rot="18973134">
                    <a:off x="6792126" y="1707540"/>
                    <a:ext cx="410308" cy="164123"/>
                  </a:xfrm>
                  <a:prstGeom prst="donut">
                    <a:avLst/>
                  </a:prstGeom>
                  <a:solidFill>
                    <a:srgbClr val="FFC0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1" name="Donut 130"/>
                  <p:cNvSpPr/>
                  <p:nvPr/>
                </p:nvSpPr>
                <p:spPr>
                  <a:xfrm rot="9772315">
                    <a:off x="6644469" y="1809380"/>
                    <a:ext cx="410308" cy="164123"/>
                  </a:xfrm>
                  <a:prstGeom prst="donut">
                    <a:avLst/>
                  </a:prstGeom>
                  <a:solidFill>
                    <a:srgbClr val="FFC0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sp>
            <p:nvSpPr>
              <p:cNvPr id="16" name="Oval 15"/>
              <p:cNvSpPr/>
              <p:nvPr/>
            </p:nvSpPr>
            <p:spPr>
              <a:xfrm>
                <a:off x="1066800" y="533400"/>
                <a:ext cx="1027176" cy="1447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Cloud 133"/>
              <p:cNvSpPr/>
              <p:nvPr/>
            </p:nvSpPr>
            <p:spPr>
              <a:xfrm>
                <a:off x="990600" y="381000"/>
                <a:ext cx="1219200" cy="457200"/>
              </a:xfrm>
              <a:prstGeom prst="cloud">
                <a:avLst/>
              </a:prstGeom>
              <a:solidFill>
                <a:srgbClr val="99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1828800" y="457200"/>
                <a:ext cx="381000" cy="304800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990600" y="533400"/>
                <a:ext cx="304800" cy="304800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1447800" y="3200400"/>
                <a:ext cx="381000" cy="3048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4" name="TextBox 123"/>
          <p:cNvSpPr txBox="1"/>
          <p:nvPr/>
        </p:nvSpPr>
        <p:spPr>
          <a:xfrm>
            <a:off x="3276600" y="4953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Hyrum Page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352800" y="609600"/>
            <a:ext cx="1875867" cy="4191001"/>
            <a:chOff x="3352800" y="609600"/>
            <a:chExt cx="1875867" cy="4191001"/>
          </a:xfrm>
        </p:grpSpPr>
        <p:sp>
          <p:nvSpPr>
            <p:cNvPr id="55" name="Oval 54"/>
            <p:cNvSpPr/>
            <p:nvPr/>
          </p:nvSpPr>
          <p:spPr>
            <a:xfrm rot="2704841" flipH="1">
              <a:off x="3542221" y="4326645"/>
              <a:ext cx="394574" cy="55333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loud 56"/>
            <p:cNvSpPr/>
            <p:nvPr/>
          </p:nvSpPr>
          <p:spPr>
            <a:xfrm rot="10431766">
              <a:off x="3424141" y="681976"/>
              <a:ext cx="1300053" cy="1066800"/>
            </a:xfrm>
            <a:prstGeom prst="cloud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57"/>
            <p:cNvSpPr/>
            <p:nvPr/>
          </p:nvSpPr>
          <p:spPr>
            <a:xfrm>
              <a:off x="3657600" y="1828800"/>
              <a:ext cx="914400" cy="12954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17610301" flipH="1">
              <a:off x="4120919" y="4274456"/>
              <a:ext cx="394574" cy="55333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3352800" y="2842435"/>
              <a:ext cx="320040" cy="5626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 rot="20160954">
              <a:off x="4648200" y="2743200"/>
              <a:ext cx="320040" cy="5626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lowchart: Manual Operation 61"/>
            <p:cNvSpPr/>
            <p:nvPr/>
          </p:nvSpPr>
          <p:spPr>
            <a:xfrm rot="9438105" flipH="1">
              <a:off x="4344707" y="1795629"/>
              <a:ext cx="481590" cy="1288263"/>
            </a:xfrm>
            <a:prstGeom prst="flowChartManualOperation">
              <a:avLst/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lowchart: Manual Operation 62"/>
            <p:cNvSpPr/>
            <p:nvPr/>
          </p:nvSpPr>
          <p:spPr>
            <a:xfrm rot="11918038">
              <a:off x="3430511" y="1794188"/>
              <a:ext cx="481590" cy="1348716"/>
            </a:xfrm>
            <a:prstGeom prst="flowChartManualOperation">
              <a:avLst/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lowchart: Manual Operation 63"/>
            <p:cNvSpPr/>
            <p:nvPr/>
          </p:nvSpPr>
          <p:spPr>
            <a:xfrm rot="10800000">
              <a:off x="3544824" y="3194069"/>
              <a:ext cx="704088" cy="1336208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lowchart: Manual Operation 64"/>
            <p:cNvSpPr/>
            <p:nvPr/>
          </p:nvSpPr>
          <p:spPr>
            <a:xfrm rot="10800000">
              <a:off x="3992880" y="3194069"/>
              <a:ext cx="704088" cy="1336208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3608832" y="3053416"/>
              <a:ext cx="1024128" cy="140653"/>
            </a:xfrm>
            <a:prstGeom prst="round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992880" y="3053416"/>
              <a:ext cx="256032" cy="14065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8" name="Group 131"/>
            <p:cNvGrpSpPr/>
            <p:nvPr/>
          </p:nvGrpSpPr>
          <p:grpSpPr>
            <a:xfrm>
              <a:off x="3581400" y="1752600"/>
              <a:ext cx="1066800" cy="1295400"/>
              <a:chOff x="3962400" y="2743200"/>
              <a:chExt cx="1066800" cy="1295400"/>
            </a:xfrm>
          </p:grpSpPr>
          <p:sp>
            <p:nvSpPr>
              <p:cNvPr id="74" name="Trapezoid 73"/>
              <p:cNvSpPr/>
              <p:nvPr/>
            </p:nvSpPr>
            <p:spPr>
              <a:xfrm>
                <a:off x="3962400" y="2743200"/>
                <a:ext cx="609600" cy="1295400"/>
              </a:xfrm>
              <a:prstGeom prst="trapezoid">
                <a:avLst>
                  <a:gd name="adj" fmla="val 32353"/>
                </a:avLst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rapezoid 74"/>
              <p:cNvSpPr/>
              <p:nvPr/>
            </p:nvSpPr>
            <p:spPr>
              <a:xfrm>
                <a:off x="4419600" y="2743200"/>
                <a:ext cx="609600" cy="1295400"/>
              </a:xfrm>
              <a:prstGeom prst="trapezoid">
                <a:avLst>
                  <a:gd name="adj" fmla="val 30882"/>
                </a:avLst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4450977" y="3523129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4442012" y="3747247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Oval 72"/>
            <p:cNvSpPr/>
            <p:nvPr/>
          </p:nvSpPr>
          <p:spPr>
            <a:xfrm>
              <a:off x="3962400" y="3200400"/>
              <a:ext cx="381000" cy="3048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Parallelogram 84"/>
            <p:cNvSpPr/>
            <p:nvPr/>
          </p:nvSpPr>
          <p:spPr>
            <a:xfrm rot="2421326">
              <a:off x="4263574" y="1763655"/>
              <a:ext cx="300021" cy="371569"/>
            </a:xfrm>
            <a:prstGeom prst="parallelogram">
              <a:avLst>
                <a:gd name="adj" fmla="val 24674"/>
              </a:avLst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Parallelogram 85"/>
            <p:cNvSpPr/>
            <p:nvPr/>
          </p:nvSpPr>
          <p:spPr>
            <a:xfrm rot="19178674" flipH="1">
              <a:off x="3666004" y="1805527"/>
              <a:ext cx="300021" cy="371569"/>
            </a:xfrm>
            <a:prstGeom prst="parallelogram">
              <a:avLst>
                <a:gd name="adj" fmla="val 24674"/>
              </a:avLst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15"/>
            <p:cNvSpPr/>
            <p:nvPr/>
          </p:nvSpPr>
          <p:spPr>
            <a:xfrm>
              <a:off x="3581400" y="762000"/>
              <a:ext cx="1027176" cy="1219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7" name="Group 219"/>
            <p:cNvGrpSpPr/>
            <p:nvPr/>
          </p:nvGrpSpPr>
          <p:grpSpPr>
            <a:xfrm rot="718912">
              <a:off x="4632330" y="1639095"/>
              <a:ext cx="596337" cy="2111985"/>
              <a:chOff x="5187482" y="1600200"/>
              <a:chExt cx="2101851" cy="5027905"/>
            </a:xfrm>
          </p:grpSpPr>
          <p:sp>
            <p:nvSpPr>
              <p:cNvPr id="88" name="Block Arc 87"/>
              <p:cNvSpPr/>
              <p:nvPr/>
            </p:nvSpPr>
            <p:spPr>
              <a:xfrm rot="10800000">
                <a:off x="5334000" y="1600200"/>
                <a:ext cx="1752600" cy="4114800"/>
              </a:xfrm>
              <a:prstGeom prst="blockArc">
                <a:avLst>
                  <a:gd name="adj1" fmla="val 10527483"/>
                  <a:gd name="adj2" fmla="val 21191137"/>
                  <a:gd name="adj3" fmla="val 6787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9" name="Group 209"/>
              <p:cNvGrpSpPr/>
              <p:nvPr/>
            </p:nvGrpSpPr>
            <p:grpSpPr>
              <a:xfrm rot="12048576">
                <a:off x="6462847" y="3330867"/>
                <a:ext cx="826486" cy="501067"/>
                <a:chOff x="7467600" y="2971800"/>
                <a:chExt cx="914400" cy="685800"/>
              </a:xfrm>
            </p:grpSpPr>
            <p:sp>
              <p:nvSpPr>
                <p:cNvPr id="111" name="Oval 110"/>
                <p:cNvSpPr/>
                <p:nvPr/>
              </p:nvSpPr>
              <p:spPr>
                <a:xfrm>
                  <a:off x="7467600" y="2971800"/>
                  <a:ext cx="914400" cy="6858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Oval 111"/>
                <p:cNvSpPr/>
                <p:nvPr/>
              </p:nvSpPr>
              <p:spPr>
                <a:xfrm>
                  <a:off x="7749914" y="3013023"/>
                  <a:ext cx="574623" cy="629587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210"/>
              <p:cNvGrpSpPr/>
              <p:nvPr/>
            </p:nvGrpSpPr>
            <p:grpSpPr>
              <a:xfrm rot="20265966">
                <a:off x="5187482" y="3324981"/>
                <a:ext cx="773604" cy="585862"/>
                <a:chOff x="7467600" y="2971800"/>
                <a:chExt cx="914400" cy="685800"/>
              </a:xfrm>
            </p:grpSpPr>
            <p:sp>
              <p:nvSpPr>
                <p:cNvPr id="107" name="Oval 106"/>
                <p:cNvSpPr/>
                <p:nvPr/>
              </p:nvSpPr>
              <p:spPr>
                <a:xfrm>
                  <a:off x="7467600" y="2971800"/>
                  <a:ext cx="914400" cy="6858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Oval 109"/>
                <p:cNvSpPr/>
                <p:nvPr/>
              </p:nvSpPr>
              <p:spPr>
                <a:xfrm>
                  <a:off x="7749914" y="3013023"/>
                  <a:ext cx="574623" cy="629587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Trapezoid 103"/>
              <p:cNvSpPr/>
              <p:nvPr/>
            </p:nvSpPr>
            <p:spPr>
              <a:xfrm>
                <a:off x="5791200" y="5562600"/>
                <a:ext cx="838200" cy="914400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 rot="10800000">
                <a:off x="5791200" y="6324600"/>
                <a:ext cx="865692" cy="303505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10800000">
                <a:off x="5867400" y="5562600"/>
                <a:ext cx="658318" cy="15239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3" name="Oval 112"/>
            <p:cNvSpPr/>
            <p:nvPr/>
          </p:nvSpPr>
          <p:spPr>
            <a:xfrm rot="1829760">
              <a:off x="4873719" y="2984845"/>
              <a:ext cx="174119" cy="27431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loud 141"/>
            <p:cNvSpPr/>
            <p:nvPr/>
          </p:nvSpPr>
          <p:spPr>
            <a:xfrm rot="11031254">
              <a:off x="3850915" y="1499237"/>
              <a:ext cx="567430" cy="169531"/>
            </a:xfrm>
            <a:prstGeom prst="cloud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7" name="Group 146"/>
            <p:cNvGrpSpPr/>
            <p:nvPr/>
          </p:nvGrpSpPr>
          <p:grpSpPr>
            <a:xfrm>
              <a:off x="3810000" y="1219200"/>
              <a:ext cx="666750" cy="243840"/>
              <a:chOff x="5124450" y="1219200"/>
              <a:chExt cx="666750" cy="243840"/>
            </a:xfrm>
          </p:grpSpPr>
          <p:sp>
            <p:nvSpPr>
              <p:cNvPr id="144" name="Oval 143"/>
              <p:cNvSpPr/>
              <p:nvPr/>
            </p:nvSpPr>
            <p:spPr>
              <a:xfrm>
                <a:off x="5486400" y="1219200"/>
                <a:ext cx="304800" cy="24384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5124450" y="1219200"/>
                <a:ext cx="285750" cy="2286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5410200" y="1295400"/>
                <a:ext cx="76200" cy="762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8" name="Cloud 147"/>
            <p:cNvSpPr/>
            <p:nvPr/>
          </p:nvSpPr>
          <p:spPr>
            <a:xfrm>
              <a:off x="3733800" y="609600"/>
              <a:ext cx="685800" cy="381000"/>
            </a:xfrm>
            <a:prstGeom prst="cloud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5447885" y="61344"/>
            <a:ext cx="1905000" cy="2667000"/>
            <a:chOff x="5638800" y="1752600"/>
            <a:chExt cx="1905000" cy="2667000"/>
          </a:xfrm>
        </p:grpSpPr>
        <p:sp>
          <p:nvSpPr>
            <p:cNvPr id="190" name="Rounded Rectangle 189"/>
            <p:cNvSpPr/>
            <p:nvPr/>
          </p:nvSpPr>
          <p:spPr>
            <a:xfrm>
              <a:off x="5638800" y="1752600"/>
              <a:ext cx="1905000" cy="2667000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9" name="Group 188"/>
            <p:cNvGrpSpPr/>
            <p:nvPr/>
          </p:nvGrpSpPr>
          <p:grpSpPr>
            <a:xfrm>
              <a:off x="5867400" y="1828800"/>
              <a:ext cx="1402156" cy="2590800"/>
              <a:chOff x="6776941" y="1295400"/>
              <a:chExt cx="1402156" cy="2590800"/>
            </a:xfrm>
          </p:grpSpPr>
          <p:sp>
            <p:nvSpPr>
              <p:cNvPr id="151" name="Cloud 150"/>
              <p:cNvSpPr/>
              <p:nvPr/>
            </p:nvSpPr>
            <p:spPr>
              <a:xfrm rot="10431766">
                <a:off x="6776941" y="1367776"/>
                <a:ext cx="1300053" cy="1066800"/>
              </a:xfrm>
              <a:prstGeom prst="cloud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Trapezoid 151"/>
              <p:cNvSpPr/>
              <p:nvPr/>
            </p:nvSpPr>
            <p:spPr>
              <a:xfrm>
                <a:off x="7010400" y="2514600"/>
                <a:ext cx="914400" cy="1295400"/>
              </a:xfrm>
              <a:prstGeom prst="trapezoi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Flowchart: Manual Operation 155"/>
              <p:cNvSpPr/>
              <p:nvPr/>
            </p:nvSpPr>
            <p:spPr>
              <a:xfrm rot="9438105" flipH="1">
                <a:off x="7697507" y="2481429"/>
                <a:ext cx="481590" cy="1288263"/>
              </a:xfrm>
              <a:prstGeom prst="flowChartManualOperation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Flowchart: Manual Operation 156"/>
              <p:cNvSpPr/>
              <p:nvPr/>
            </p:nvSpPr>
            <p:spPr>
              <a:xfrm rot="11918038">
                <a:off x="6783311" y="2479988"/>
                <a:ext cx="481590" cy="1348716"/>
              </a:xfrm>
              <a:prstGeom prst="flowChartManualOperation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2" name="Group 131"/>
              <p:cNvGrpSpPr/>
              <p:nvPr/>
            </p:nvGrpSpPr>
            <p:grpSpPr>
              <a:xfrm>
                <a:off x="6934200" y="2438400"/>
                <a:ext cx="1066800" cy="1447800"/>
                <a:chOff x="3962400" y="2743200"/>
                <a:chExt cx="1066800" cy="1295400"/>
              </a:xfrm>
            </p:grpSpPr>
            <p:sp>
              <p:nvSpPr>
                <p:cNvPr id="185" name="Trapezoid 184"/>
                <p:cNvSpPr/>
                <p:nvPr/>
              </p:nvSpPr>
              <p:spPr>
                <a:xfrm>
                  <a:off x="3962400" y="2743200"/>
                  <a:ext cx="609600" cy="1295400"/>
                </a:xfrm>
                <a:prstGeom prst="trapezoid">
                  <a:avLst>
                    <a:gd name="adj" fmla="val 32353"/>
                  </a:avLst>
                </a:prstGeom>
                <a:solidFill>
                  <a:srgbClr val="97710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Trapezoid 185"/>
                <p:cNvSpPr/>
                <p:nvPr/>
              </p:nvSpPr>
              <p:spPr>
                <a:xfrm>
                  <a:off x="4419600" y="2743200"/>
                  <a:ext cx="609600" cy="1295400"/>
                </a:xfrm>
                <a:prstGeom prst="trapezoid">
                  <a:avLst>
                    <a:gd name="adj" fmla="val 30882"/>
                  </a:avLst>
                </a:prstGeom>
                <a:solidFill>
                  <a:srgbClr val="97710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Oval 186"/>
                <p:cNvSpPr/>
                <p:nvPr/>
              </p:nvSpPr>
              <p:spPr>
                <a:xfrm>
                  <a:off x="4450977" y="3523129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Oval 187"/>
                <p:cNvSpPr/>
                <p:nvPr/>
              </p:nvSpPr>
              <p:spPr>
                <a:xfrm>
                  <a:off x="4442012" y="3747247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4" name="Parallelogram 163"/>
              <p:cNvSpPr/>
              <p:nvPr/>
            </p:nvSpPr>
            <p:spPr>
              <a:xfrm rot="2421326">
                <a:off x="7616374" y="2449455"/>
                <a:ext cx="300021" cy="371569"/>
              </a:xfrm>
              <a:prstGeom prst="parallelogram">
                <a:avLst>
                  <a:gd name="adj" fmla="val 24674"/>
                </a:avLst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Parallelogram 164"/>
              <p:cNvSpPr/>
              <p:nvPr/>
            </p:nvSpPr>
            <p:spPr>
              <a:xfrm rot="19178674" flipH="1">
                <a:off x="7018804" y="2491327"/>
                <a:ext cx="300021" cy="371569"/>
              </a:xfrm>
              <a:prstGeom prst="parallelogram">
                <a:avLst>
                  <a:gd name="adj" fmla="val 24674"/>
                </a:avLst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5"/>
              <p:cNvSpPr/>
              <p:nvPr/>
            </p:nvSpPr>
            <p:spPr>
              <a:xfrm>
                <a:off x="6934200" y="1447800"/>
                <a:ext cx="1027176" cy="1219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Cloud 168"/>
              <p:cNvSpPr/>
              <p:nvPr/>
            </p:nvSpPr>
            <p:spPr>
              <a:xfrm rot="11031254">
                <a:off x="7203715" y="2185037"/>
                <a:ext cx="567430" cy="169531"/>
              </a:xfrm>
              <a:prstGeom prst="cloud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0" name="Group 146"/>
              <p:cNvGrpSpPr/>
              <p:nvPr/>
            </p:nvGrpSpPr>
            <p:grpSpPr>
              <a:xfrm>
                <a:off x="7162800" y="1905000"/>
                <a:ext cx="666750" cy="243840"/>
                <a:chOff x="5124450" y="1219200"/>
                <a:chExt cx="666750" cy="243840"/>
              </a:xfrm>
            </p:grpSpPr>
            <p:sp>
              <p:nvSpPr>
                <p:cNvPr id="172" name="Oval 171"/>
                <p:cNvSpPr/>
                <p:nvPr/>
              </p:nvSpPr>
              <p:spPr>
                <a:xfrm>
                  <a:off x="5486400" y="1219200"/>
                  <a:ext cx="304800" cy="24384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Oval 172"/>
                <p:cNvSpPr/>
                <p:nvPr/>
              </p:nvSpPr>
              <p:spPr>
                <a:xfrm>
                  <a:off x="5124450" y="1219200"/>
                  <a:ext cx="285750" cy="22860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Rectangle 173"/>
                <p:cNvSpPr/>
                <p:nvPr/>
              </p:nvSpPr>
              <p:spPr>
                <a:xfrm>
                  <a:off x="5410200" y="1295400"/>
                  <a:ext cx="76200" cy="762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1" name="Cloud 170"/>
              <p:cNvSpPr/>
              <p:nvPr/>
            </p:nvSpPr>
            <p:spPr>
              <a:xfrm>
                <a:off x="7086600" y="1295400"/>
                <a:ext cx="685800" cy="381000"/>
              </a:xfrm>
              <a:prstGeom prst="cloud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1219200" y="838200"/>
            <a:ext cx="1676400" cy="3809999"/>
            <a:chOff x="1219200" y="838200"/>
            <a:chExt cx="1676400" cy="3809999"/>
          </a:xfrm>
        </p:grpSpPr>
        <p:sp>
          <p:nvSpPr>
            <p:cNvPr id="21" name="Cloud 20"/>
            <p:cNvSpPr/>
            <p:nvPr/>
          </p:nvSpPr>
          <p:spPr>
            <a:xfrm>
              <a:off x="1371600" y="1066800"/>
              <a:ext cx="838200" cy="609600"/>
            </a:xfrm>
            <a:prstGeom prst="cloud">
              <a:avLst/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22" name="Cloud 21"/>
            <p:cNvSpPr/>
            <p:nvPr/>
          </p:nvSpPr>
          <p:spPr>
            <a:xfrm rot="15426738">
              <a:off x="2057400" y="1066800"/>
              <a:ext cx="838200" cy="609600"/>
            </a:xfrm>
            <a:prstGeom prst="cloud">
              <a:avLst/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Cloud 19"/>
            <p:cNvSpPr/>
            <p:nvPr/>
          </p:nvSpPr>
          <p:spPr>
            <a:xfrm>
              <a:off x="1600200" y="838200"/>
              <a:ext cx="838200" cy="609600"/>
            </a:xfrm>
            <a:prstGeom prst="cloud">
              <a:avLst/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 rot="4050661">
              <a:off x="2169207" y="4155878"/>
              <a:ext cx="290465" cy="69417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4050661">
              <a:off x="1604050" y="4127375"/>
              <a:ext cx="279693" cy="69417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514600" y="3050280"/>
              <a:ext cx="381000" cy="47482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219200" y="3041365"/>
              <a:ext cx="381000" cy="47482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 rot="20029742">
              <a:off x="2147484" y="2372193"/>
              <a:ext cx="569677" cy="946988"/>
            </a:xfrm>
            <a:prstGeom prst="trapezoid">
              <a:avLst/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 rot="1905609">
              <a:off x="1409040" y="2429887"/>
              <a:ext cx="569677" cy="860377"/>
            </a:xfrm>
            <a:prstGeom prst="trapezoid">
              <a:avLst>
                <a:gd name="adj" fmla="val 13115"/>
              </a:avLst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>
              <a:off x="1574022" y="2426134"/>
              <a:ext cx="946189" cy="1025382"/>
            </a:xfrm>
            <a:prstGeom prst="trapezoid">
              <a:avLst/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 rot="10800000">
              <a:off x="1861991" y="2408302"/>
              <a:ext cx="354820" cy="410152"/>
            </a:xfrm>
            <a:prstGeom prst="triangle">
              <a:avLst>
                <a:gd name="adj" fmla="val 46522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>
              <a:off x="1445463" y="3344520"/>
              <a:ext cx="719926" cy="1139199"/>
            </a:xfrm>
            <a:prstGeom prst="trapezoid">
              <a:avLst/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>
              <a:off x="1986013" y="3348977"/>
              <a:ext cx="714179" cy="1146797"/>
            </a:xfrm>
            <a:prstGeom prst="trapezoid">
              <a:avLst>
                <a:gd name="adj" fmla="val 25957"/>
              </a:avLst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712864" y="3380186"/>
              <a:ext cx="709642" cy="481483"/>
            </a:xfrm>
            <a:prstGeom prst="roundRect">
              <a:avLst/>
            </a:prstGeom>
            <a:solidFill>
              <a:srgbClr val="9771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736761" y="2438400"/>
              <a:ext cx="168239" cy="904981"/>
            </a:xfrm>
            <a:prstGeom prst="rect">
              <a:avLst/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201277" y="2438401"/>
              <a:ext cx="160923" cy="894934"/>
            </a:xfrm>
            <a:prstGeom prst="rect">
              <a:avLst/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 rot="5400000">
              <a:off x="1982956" y="2917302"/>
              <a:ext cx="182855" cy="924499"/>
            </a:xfrm>
            <a:prstGeom prst="rect">
              <a:avLst/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524000" y="1143000"/>
              <a:ext cx="228600" cy="228600"/>
            </a:xfrm>
            <a:prstGeom prst="ellipse">
              <a:avLst/>
            </a:prstGeom>
            <a:solidFill>
              <a:srgbClr val="E6CB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286000" y="990600"/>
              <a:ext cx="228600" cy="228600"/>
            </a:xfrm>
            <a:prstGeom prst="ellipse">
              <a:avLst/>
            </a:prstGeom>
            <a:solidFill>
              <a:srgbClr val="E6CB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455748" y="990600"/>
              <a:ext cx="1182736" cy="153807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loud 24"/>
            <p:cNvSpPr/>
            <p:nvPr/>
          </p:nvSpPr>
          <p:spPr>
            <a:xfrm>
              <a:off x="1600200" y="1905000"/>
              <a:ext cx="838200" cy="762000"/>
            </a:xfrm>
            <a:prstGeom prst="cloud">
              <a:avLst/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828800" y="2057400"/>
              <a:ext cx="3810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 descr="http://content.mycutegraphics.com/graphics/western/sheriff-badge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93259" y="2608729"/>
              <a:ext cx="360426" cy="381000"/>
            </a:xfrm>
            <a:prstGeom prst="rect">
              <a:avLst/>
            </a:prstGeom>
            <a:noFill/>
          </p:spPr>
        </p:pic>
      </p:grpSp>
      <p:sp>
        <p:nvSpPr>
          <p:cNvPr id="30" name="TextBox 29"/>
          <p:cNvSpPr txBox="1"/>
          <p:nvPr/>
        </p:nvSpPr>
        <p:spPr>
          <a:xfrm>
            <a:off x="0" y="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P</a:t>
            </a:r>
            <a:endParaRPr lang="en-US" sz="7200" dirty="0"/>
          </a:p>
        </p:txBody>
      </p:sp>
      <p:sp>
        <p:nvSpPr>
          <p:cNvPr id="31" name="TextBox 30"/>
          <p:cNvSpPr txBox="1"/>
          <p:nvPr/>
        </p:nvSpPr>
        <p:spPr>
          <a:xfrm>
            <a:off x="990600" y="4953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Ziba</a:t>
            </a:r>
            <a:r>
              <a:rPr lang="en-US" dirty="0" smtClean="0"/>
              <a:t> Peterson</a:t>
            </a:r>
            <a:endParaRPr lang="en-US" dirty="0"/>
          </a:p>
        </p:txBody>
      </p:sp>
      <p:grpSp>
        <p:nvGrpSpPr>
          <p:cNvPr id="66" name="Group 65"/>
          <p:cNvGrpSpPr/>
          <p:nvPr/>
        </p:nvGrpSpPr>
        <p:grpSpPr>
          <a:xfrm>
            <a:off x="3200400" y="838200"/>
            <a:ext cx="1790190" cy="3925718"/>
            <a:chOff x="4876800" y="1338813"/>
            <a:chExt cx="1790190" cy="3925718"/>
          </a:xfrm>
        </p:grpSpPr>
        <p:sp>
          <p:nvSpPr>
            <p:cNvPr id="63" name="Round Diagonal Corner Rectangle 62"/>
            <p:cNvSpPr/>
            <p:nvPr/>
          </p:nvSpPr>
          <p:spPr>
            <a:xfrm rot="14339062">
              <a:off x="5112311" y="1445623"/>
              <a:ext cx="938225" cy="724605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 rot="19338880">
              <a:off x="6343575" y="3188784"/>
              <a:ext cx="323415" cy="48463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 rot="1933618">
              <a:off x="4876800" y="3191876"/>
              <a:ext cx="323415" cy="48463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34"/>
            <p:cNvSpPr/>
            <p:nvPr/>
          </p:nvSpPr>
          <p:spPr>
            <a:xfrm rot="1762537">
              <a:off x="5048962" y="2349298"/>
              <a:ext cx="621732" cy="1167635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rapezoid 35"/>
            <p:cNvSpPr/>
            <p:nvPr/>
          </p:nvSpPr>
          <p:spPr>
            <a:xfrm rot="20084270">
              <a:off x="5863797" y="2384890"/>
              <a:ext cx="703447" cy="1137238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rapezoid 36"/>
            <p:cNvSpPr/>
            <p:nvPr/>
          </p:nvSpPr>
          <p:spPr>
            <a:xfrm>
              <a:off x="5486400" y="2336123"/>
              <a:ext cx="848581" cy="1397677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Isosceles Triangle 37"/>
            <p:cNvSpPr/>
            <p:nvPr/>
          </p:nvSpPr>
          <p:spPr>
            <a:xfrm rot="10800000">
              <a:off x="5515122" y="2305390"/>
              <a:ext cx="580812" cy="466149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 rot="4886474">
              <a:off x="5921931" y="4864680"/>
              <a:ext cx="259448" cy="509273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 rot="4886474">
              <a:off x="5317076" y="4870932"/>
              <a:ext cx="272809" cy="514390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rapezoid 40"/>
            <p:cNvSpPr/>
            <p:nvPr/>
          </p:nvSpPr>
          <p:spPr>
            <a:xfrm>
              <a:off x="5680535" y="3700894"/>
              <a:ext cx="637259" cy="1374821"/>
            </a:xfrm>
            <a:prstGeom prst="trapezoid">
              <a:avLst>
                <a:gd name="adj" fmla="val 78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41"/>
            <p:cNvSpPr/>
            <p:nvPr/>
          </p:nvSpPr>
          <p:spPr>
            <a:xfrm rot="263894">
              <a:off x="5265968" y="3641681"/>
              <a:ext cx="572526" cy="1458801"/>
            </a:xfrm>
            <a:prstGeom prst="trapezoid">
              <a:avLst>
                <a:gd name="adj" fmla="val 0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 rot="15873315">
              <a:off x="5671911" y="3550711"/>
              <a:ext cx="154682" cy="781012"/>
            </a:xfrm>
            <a:prstGeom prst="ellipse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 Diagonal Corner Rectangle 50"/>
            <p:cNvSpPr/>
            <p:nvPr/>
          </p:nvSpPr>
          <p:spPr>
            <a:xfrm rot="1235977">
              <a:off x="5551797" y="1386069"/>
              <a:ext cx="985884" cy="627229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5611924" y="1373092"/>
              <a:ext cx="290406" cy="15538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52"/>
            <p:cNvSpPr/>
            <p:nvPr/>
          </p:nvSpPr>
          <p:spPr>
            <a:xfrm>
              <a:off x="5257800" y="2590800"/>
              <a:ext cx="609600" cy="1295400"/>
            </a:xfrm>
            <a:prstGeom prst="trapezoid">
              <a:avLst>
                <a:gd name="adj" fmla="val 31372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53"/>
            <p:cNvSpPr/>
            <p:nvPr/>
          </p:nvSpPr>
          <p:spPr>
            <a:xfrm>
              <a:off x="5715000" y="2590800"/>
              <a:ext cx="685800" cy="1295400"/>
            </a:xfrm>
            <a:prstGeom prst="trapezoid">
              <a:avLst>
                <a:gd name="adj" fmla="val 38725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562600" y="2667000"/>
              <a:ext cx="457200" cy="381000"/>
              <a:chOff x="7022380" y="1905000"/>
              <a:chExt cx="978620" cy="914400"/>
            </a:xfrm>
          </p:grpSpPr>
          <p:sp>
            <p:nvSpPr>
              <p:cNvPr id="57" name="Trapezoid 56"/>
              <p:cNvSpPr/>
              <p:nvPr/>
            </p:nvSpPr>
            <p:spPr>
              <a:xfrm>
                <a:off x="7315200" y="2133600"/>
                <a:ext cx="304800" cy="685800"/>
              </a:xfrm>
              <a:prstGeom prst="trapezoid">
                <a:avLst>
                  <a:gd name="adj" fmla="val 31372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rapezoid 57"/>
              <p:cNvSpPr/>
              <p:nvPr/>
            </p:nvSpPr>
            <p:spPr>
              <a:xfrm rot="20043474">
                <a:off x="7543800" y="2133600"/>
                <a:ext cx="304800" cy="685800"/>
              </a:xfrm>
              <a:prstGeom prst="trapezoid">
                <a:avLst>
                  <a:gd name="adj" fmla="val 31372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7162800" y="1905000"/>
                <a:ext cx="685800" cy="381000"/>
              </a:xfrm>
              <a:prstGeom prst="round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Trapezoid 58"/>
              <p:cNvSpPr/>
              <p:nvPr/>
            </p:nvSpPr>
            <p:spPr>
              <a:xfrm rot="5099959">
                <a:off x="7212880" y="1743810"/>
                <a:ext cx="304800" cy="685800"/>
              </a:xfrm>
              <a:prstGeom prst="trapezoid">
                <a:avLst>
                  <a:gd name="adj" fmla="val 31372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rapezoid 59"/>
              <p:cNvSpPr/>
              <p:nvPr/>
            </p:nvSpPr>
            <p:spPr>
              <a:xfrm rot="16200000">
                <a:off x="7505700" y="1790700"/>
                <a:ext cx="304800" cy="685800"/>
              </a:xfrm>
              <a:prstGeom prst="trapezoid">
                <a:avLst>
                  <a:gd name="adj" fmla="val 31372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Flowchart: Manual Input 42"/>
            <p:cNvSpPr/>
            <p:nvPr/>
          </p:nvSpPr>
          <p:spPr>
            <a:xfrm rot="2091275" flipV="1">
              <a:off x="5913447" y="2340237"/>
              <a:ext cx="228596" cy="552626"/>
            </a:xfrm>
            <a:prstGeom prst="flowChartManualInp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lowchart: Manual Input 48"/>
            <p:cNvSpPr/>
            <p:nvPr/>
          </p:nvSpPr>
          <p:spPr>
            <a:xfrm rot="19508725" flipH="1" flipV="1">
              <a:off x="5456455" y="2318986"/>
              <a:ext cx="263925" cy="597329"/>
            </a:xfrm>
            <a:prstGeom prst="flowChartManualInp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304544" y="1363589"/>
              <a:ext cx="1030437" cy="11184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ound Diagonal Corner Rectangle 63"/>
            <p:cNvSpPr/>
            <p:nvPr/>
          </p:nvSpPr>
          <p:spPr>
            <a:xfrm rot="220742">
              <a:off x="6267290" y="1525362"/>
              <a:ext cx="61388" cy="590748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ound Diagonal Corner Rectangle 64"/>
            <p:cNvSpPr/>
            <p:nvPr/>
          </p:nvSpPr>
          <p:spPr>
            <a:xfrm rot="21278885">
              <a:off x="5282545" y="1603283"/>
              <a:ext cx="91105" cy="534833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3352800" y="4953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Parley P. Pratt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6096000" y="5791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Orson Pratt</a:t>
            </a:r>
            <a:endParaRPr lang="en-US" dirty="0"/>
          </a:p>
        </p:txBody>
      </p:sp>
      <p:grpSp>
        <p:nvGrpSpPr>
          <p:cNvPr id="108" name="Group 107"/>
          <p:cNvGrpSpPr/>
          <p:nvPr/>
        </p:nvGrpSpPr>
        <p:grpSpPr>
          <a:xfrm>
            <a:off x="5867400" y="609600"/>
            <a:ext cx="2499028" cy="4853483"/>
            <a:chOff x="6248400" y="1219200"/>
            <a:chExt cx="2499028" cy="4853483"/>
          </a:xfrm>
        </p:grpSpPr>
        <p:grpSp>
          <p:nvGrpSpPr>
            <p:cNvPr id="109" name="Group 43"/>
            <p:cNvGrpSpPr/>
            <p:nvPr/>
          </p:nvGrpSpPr>
          <p:grpSpPr>
            <a:xfrm>
              <a:off x="6248400" y="1219200"/>
              <a:ext cx="2302537" cy="4853483"/>
              <a:chOff x="5638800" y="785318"/>
              <a:chExt cx="2302537" cy="4853483"/>
            </a:xfrm>
          </p:grpSpPr>
          <p:sp>
            <p:nvSpPr>
              <p:cNvPr id="121" name="Round Diagonal Corner Rectangle 120"/>
              <p:cNvSpPr/>
              <p:nvPr/>
            </p:nvSpPr>
            <p:spPr>
              <a:xfrm rot="14339062">
                <a:off x="6034008" y="985464"/>
                <a:ext cx="1129106" cy="986977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4C1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 rot="1933618">
                <a:off x="5638800" y="3144466"/>
                <a:ext cx="440520" cy="58323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Trapezoid 122"/>
              <p:cNvSpPr/>
              <p:nvPr/>
            </p:nvSpPr>
            <p:spPr>
              <a:xfrm rot="1762537">
                <a:off x="5873300" y="2130467"/>
                <a:ext cx="846855" cy="1405189"/>
              </a:xfrm>
              <a:prstGeom prst="trapezoi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Trapezoid 123"/>
              <p:cNvSpPr/>
              <p:nvPr/>
            </p:nvSpPr>
            <p:spPr>
              <a:xfrm rot="20084270">
                <a:off x="6983179" y="2173300"/>
                <a:ext cx="958158" cy="1368608"/>
              </a:xfrm>
              <a:prstGeom prst="trapezoi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Trapezoid 124"/>
              <p:cNvSpPr/>
              <p:nvPr/>
            </p:nvSpPr>
            <p:spPr>
              <a:xfrm>
                <a:off x="6469130" y="2114611"/>
                <a:ext cx="1155844" cy="1682032"/>
              </a:xfrm>
              <a:prstGeom prst="trapezoi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Isosceles Triangle 125"/>
              <p:cNvSpPr/>
              <p:nvPr/>
            </p:nvSpPr>
            <p:spPr>
              <a:xfrm rot="10800000">
                <a:off x="6400800" y="2077626"/>
                <a:ext cx="898570" cy="560986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/>
              <p:cNvSpPr/>
              <p:nvPr/>
            </p:nvSpPr>
            <p:spPr>
              <a:xfrm rot="4886474">
                <a:off x="7082942" y="5117204"/>
                <a:ext cx="312232" cy="69367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 rot="4886474">
                <a:off x="6260135" y="5124322"/>
                <a:ext cx="328312" cy="70064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Trapezoid 128"/>
              <p:cNvSpPr/>
              <p:nvPr/>
            </p:nvSpPr>
            <p:spPr>
              <a:xfrm>
                <a:off x="6733559" y="3757043"/>
                <a:ext cx="868004" cy="1654526"/>
              </a:xfrm>
              <a:prstGeom prst="trapezoid">
                <a:avLst>
                  <a:gd name="adj" fmla="val 6767"/>
                </a:avLst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Trapezoid 129"/>
              <p:cNvSpPr/>
              <p:nvPr/>
            </p:nvSpPr>
            <p:spPr>
              <a:xfrm rot="263894">
                <a:off x="6168882" y="3685783"/>
                <a:ext cx="779832" cy="1755592"/>
              </a:xfrm>
              <a:prstGeom prst="trapezoid">
                <a:avLst>
                  <a:gd name="adj" fmla="val 9136"/>
                </a:avLst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15873315">
                <a:off x="6672070" y="3582557"/>
                <a:ext cx="323178" cy="1063809"/>
              </a:xfrm>
              <a:prstGeom prst="ellipse">
                <a:avLst/>
              </a:prstGeom>
              <a:solidFill>
                <a:srgbClr val="9966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ound Diagonal Corner Rectangle 131"/>
              <p:cNvSpPr/>
              <p:nvPr/>
            </p:nvSpPr>
            <p:spPr>
              <a:xfrm rot="1235977">
                <a:off x="6562882" y="945549"/>
                <a:ext cx="1196652" cy="754838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4C1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6640105" y="955653"/>
                <a:ext cx="395559" cy="18699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rapezoid 133"/>
              <p:cNvSpPr/>
              <p:nvPr/>
            </p:nvSpPr>
            <p:spPr>
              <a:xfrm>
                <a:off x="6172200" y="2133600"/>
                <a:ext cx="776444" cy="1846449"/>
              </a:xfrm>
              <a:prstGeom prst="trapezoid">
                <a:avLst>
                  <a:gd name="adj" fmla="val 35446"/>
                </a:avLst>
              </a:prstGeom>
              <a:solidFill>
                <a:srgbClr val="E6CB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Trapezoid 134"/>
              <p:cNvSpPr/>
              <p:nvPr/>
            </p:nvSpPr>
            <p:spPr>
              <a:xfrm>
                <a:off x="6934200" y="2133600"/>
                <a:ext cx="687096" cy="1846449"/>
              </a:xfrm>
              <a:prstGeom prst="trapezoid">
                <a:avLst>
                  <a:gd name="adj" fmla="val 31861"/>
                </a:avLst>
              </a:prstGeom>
              <a:solidFill>
                <a:srgbClr val="E6CB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Flowchart: Manual Input 135"/>
              <p:cNvSpPr/>
              <p:nvPr/>
            </p:nvSpPr>
            <p:spPr>
              <a:xfrm rot="2091275" flipV="1">
                <a:off x="7068689" y="2062594"/>
                <a:ext cx="112007" cy="665057"/>
              </a:xfrm>
              <a:prstGeom prst="flowChartManualInpu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Flowchart: Manual Input 136"/>
              <p:cNvSpPr/>
              <p:nvPr/>
            </p:nvSpPr>
            <p:spPr>
              <a:xfrm rot="19508725" flipH="1" flipV="1">
                <a:off x="6655338" y="2022731"/>
                <a:ext cx="110126" cy="718855"/>
              </a:xfrm>
              <a:prstGeom prst="flowChartManualInpu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6221426" y="944217"/>
                <a:ext cx="1403548" cy="134595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ound Diagonal Corner Rectangle 138"/>
              <p:cNvSpPr/>
              <p:nvPr/>
            </p:nvSpPr>
            <p:spPr>
              <a:xfrm rot="17423834">
                <a:off x="6317434" y="837092"/>
                <a:ext cx="822616" cy="719067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4C1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ound Diagonal Corner Rectangle 139"/>
              <p:cNvSpPr/>
              <p:nvPr/>
            </p:nvSpPr>
            <p:spPr>
              <a:xfrm rot="10394828">
                <a:off x="6963936" y="872797"/>
                <a:ext cx="620455" cy="542354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4C1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6781800" y="914400"/>
                <a:ext cx="533400" cy="457200"/>
              </a:xfrm>
              <a:prstGeom prst="ellipse">
                <a:avLst/>
              </a:prstGeom>
              <a:solidFill>
                <a:srgbClr val="4C1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6248400" y="990600"/>
                <a:ext cx="533400" cy="457200"/>
              </a:xfrm>
              <a:prstGeom prst="ellipse">
                <a:avLst/>
              </a:prstGeom>
              <a:solidFill>
                <a:srgbClr val="4C1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/>
              <p:cNvSpPr/>
              <p:nvPr/>
            </p:nvSpPr>
            <p:spPr>
              <a:xfrm flipV="1">
                <a:off x="7467600" y="1143000"/>
                <a:ext cx="228600" cy="198118"/>
              </a:xfrm>
              <a:prstGeom prst="ellipse">
                <a:avLst/>
              </a:prstGeom>
              <a:solidFill>
                <a:srgbClr val="4C1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4" name="Straight Connector 143"/>
              <p:cNvCxnSpPr/>
              <p:nvPr/>
            </p:nvCxnSpPr>
            <p:spPr>
              <a:xfrm>
                <a:off x="6908800" y="2540000"/>
                <a:ext cx="25401" cy="13462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0" name="Group 70"/>
            <p:cNvGrpSpPr/>
            <p:nvPr/>
          </p:nvGrpSpPr>
          <p:grpSpPr>
            <a:xfrm rot="2832868">
              <a:off x="7854120" y="3250506"/>
              <a:ext cx="770141" cy="974596"/>
              <a:chOff x="6477000" y="3581401"/>
              <a:chExt cx="1204288" cy="1524000"/>
            </a:xfrm>
          </p:grpSpPr>
          <p:grpSp>
            <p:nvGrpSpPr>
              <p:cNvPr id="112" name="Group 29"/>
              <p:cNvGrpSpPr/>
              <p:nvPr/>
            </p:nvGrpSpPr>
            <p:grpSpPr>
              <a:xfrm>
                <a:off x="6477000" y="3581401"/>
                <a:ext cx="1204288" cy="1524000"/>
                <a:chOff x="2819400" y="3657600"/>
                <a:chExt cx="1447800" cy="2121932"/>
              </a:xfrm>
            </p:grpSpPr>
            <p:sp>
              <p:nvSpPr>
                <p:cNvPr id="116" name="TextBox 115"/>
                <p:cNvSpPr txBox="1"/>
                <p:nvPr/>
              </p:nvSpPr>
              <p:spPr>
                <a:xfrm>
                  <a:off x="3869621" y="5410200"/>
                  <a:ext cx="1847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endParaRPr lang="en-US" dirty="0">
                    <a:latin typeface="Comic Sans MS" pitchFamily="66" charset="0"/>
                  </a:endParaRPr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2819400" y="3730770"/>
                  <a:ext cx="1447800" cy="1975592"/>
                </a:xfrm>
                <a:prstGeom prst="rect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2971800" y="3733799"/>
                  <a:ext cx="1219200" cy="18993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2819400" y="3657600"/>
                  <a:ext cx="1219200" cy="1975592"/>
                </a:xfrm>
                <a:prstGeom prst="rect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he-IL" sz="1400" dirty="0" smtClean="0">
                      <a:solidFill>
                        <a:srgbClr val="FFC000"/>
                      </a:solidFill>
                      <a:latin typeface="Colonna MT" pitchFamily="82" charset="0"/>
                    </a:rPr>
                    <a:t>עברית</a:t>
                  </a:r>
                  <a:endParaRPr lang="en-US" sz="1400" dirty="0">
                    <a:solidFill>
                      <a:srgbClr val="FFC000"/>
                    </a:solidFill>
                    <a:latin typeface="Colonna MT" pitchFamily="82" charset="0"/>
                  </a:endParaRPr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2819400" y="3657600"/>
                  <a:ext cx="76200" cy="1975592"/>
                </a:xfrm>
                <a:prstGeom prst="rect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3" name="Group 53"/>
              <p:cNvGrpSpPr/>
              <p:nvPr/>
            </p:nvGrpSpPr>
            <p:grpSpPr>
              <a:xfrm>
                <a:off x="6803571" y="3733800"/>
                <a:ext cx="351049" cy="381000"/>
                <a:chOff x="609600" y="990600"/>
                <a:chExt cx="1759857" cy="1910004"/>
              </a:xfrm>
            </p:grpSpPr>
            <p:sp>
              <p:nvSpPr>
                <p:cNvPr id="114" name="Isosceles Triangle 113"/>
                <p:cNvSpPr/>
                <p:nvPr/>
              </p:nvSpPr>
              <p:spPr>
                <a:xfrm>
                  <a:off x="609600" y="990600"/>
                  <a:ext cx="1752600" cy="1510862"/>
                </a:xfrm>
                <a:prstGeom prst="triangle">
                  <a:avLst/>
                </a:prstGeom>
                <a:noFill/>
                <a:ln w="254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Isosceles Triangle 114"/>
                <p:cNvSpPr/>
                <p:nvPr/>
              </p:nvSpPr>
              <p:spPr>
                <a:xfrm flipV="1">
                  <a:off x="616857" y="1389742"/>
                  <a:ext cx="1752600" cy="1510862"/>
                </a:xfrm>
                <a:prstGeom prst="triangle">
                  <a:avLst/>
                </a:prstGeom>
                <a:noFill/>
                <a:ln w="254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1" name="Oval 110"/>
            <p:cNvSpPr/>
            <p:nvPr/>
          </p:nvSpPr>
          <p:spPr>
            <a:xfrm rot="19338880">
              <a:off x="8366466" y="3774885"/>
              <a:ext cx="380962" cy="31231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079319" y="502732"/>
            <a:ext cx="1873678" cy="4210959"/>
            <a:chOff x="6450352" y="1059765"/>
            <a:chExt cx="1873678" cy="4210959"/>
          </a:xfrm>
        </p:grpSpPr>
        <p:grpSp>
          <p:nvGrpSpPr>
            <p:cNvPr id="3" name="Group 2"/>
            <p:cNvGrpSpPr/>
            <p:nvPr/>
          </p:nvGrpSpPr>
          <p:grpSpPr>
            <a:xfrm rot="4927996">
              <a:off x="7037936" y="1552137"/>
              <a:ext cx="1662196" cy="909992"/>
              <a:chOff x="2818248" y="1170384"/>
              <a:chExt cx="1909500" cy="1217570"/>
            </a:xfrm>
          </p:grpSpPr>
          <p:sp>
            <p:nvSpPr>
              <p:cNvPr id="45" name="Moon 44"/>
              <p:cNvSpPr/>
              <p:nvPr/>
            </p:nvSpPr>
            <p:spPr>
              <a:xfrm rot="4054239">
                <a:off x="3182590" y="1436451"/>
                <a:ext cx="187734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Moon 45"/>
              <p:cNvSpPr/>
              <p:nvPr/>
            </p:nvSpPr>
            <p:spPr>
              <a:xfrm rot="4054239">
                <a:off x="3150244" y="1544200"/>
                <a:ext cx="453485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Moon 46"/>
              <p:cNvSpPr/>
              <p:nvPr/>
            </p:nvSpPr>
            <p:spPr>
              <a:xfrm rot="5400000">
                <a:off x="3567519" y="1343057"/>
                <a:ext cx="656342" cy="130599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Moon 47"/>
              <p:cNvSpPr/>
              <p:nvPr/>
            </p:nvSpPr>
            <p:spPr>
              <a:xfrm>
                <a:off x="3339447" y="1200329"/>
                <a:ext cx="381000" cy="996292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Moon 48"/>
              <p:cNvSpPr/>
              <p:nvPr/>
            </p:nvSpPr>
            <p:spPr>
              <a:xfrm rot="1176997">
                <a:off x="3513801" y="1170384"/>
                <a:ext cx="381000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Moon 49"/>
              <p:cNvSpPr/>
              <p:nvPr/>
            </p:nvSpPr>
            <p:spPr>
              <a:xfrm rot="19664572">
                <a:off x="3051833" y="1386758"/>
                <a:ext cx="420420" cy="100119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Moon 50"/>
              <p:cNvSpPr/>
              <p:nvPr/>
            </p:nvSpPr>
            <p:spPr>
              <a:xfrm rot="4584428">
                <a:off x="4028310" y="1426850"/>
                <a:ext cx="381000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Moon 51"/>
              <p:cNvSpPr/>
              <p:nvPr/>
            </p:nvSpPr>
            <p:spPr>
              <a:xfrm rot="3348030">
                <a:off x="3961354" y="1236701"/>
                <a:ext cx="250733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Moon 52"/>
              <p:cNvSpPr/>
              <p:nvPr/>
            </p:nvSpPr>
            <p:spPr>
              <a:xfrm rot="1176997">
                <a:off x="3731898" y="1358482"/>
                <a:ext cx="297799" cy="774314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Moon 53"/>
              <p:cNvSpPr/>
              <p:nvPr/>
            </p:nvSpPr>
            <p:spPr>
              <a:xfrm rot="7380762">
                <a:off x="3142343" y="1403382"/>
                <a:ext cx="273432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3100456" y="1582398"/>
                <a:ext cx="1390324" cy="658165"/>
              </a:xfrm>
              <a:prstGeom prst="ellipse">
                <a:avLst/>
              </a:prstGeom>
              <a:solidFill>
                <a:srgbClr val="6F53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 rot="16459283" flipH="1">
              <a:off x="6074250" y="1573268"/>
              <a:ext cx="1662196" cy="909992"/>
              <a:chOff x="2818248" y="1170384"/>
              <a:chExt cx="1909500" cy="1217570"/>
            </a:xfrm>
          </p:grpSpPr>
          <p:sp>
            <p:nvSpPr>
              <p:cNvPr id="34" name="Moon 33"/>
              <p:cNvSpPr/>
              <p:nvPr/>
            </p:nvSpPr>
            <p:spPr>
              <a:xfrm rot="4054239">
                <a:off x="3182590" y="1436451"/>
                <a:ext cx="187734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Moon 34"/>
              <p:cNvSpPr/>
              <p:nvPr/>
            </p:nvSpPr>
            <p:spPr>
              <a:xfrm rot="4054239">
                <a:off x="3150244" y="1544200"/>
                <a:ext cx="453485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Moon 35"/>
              <p:cNvSpPr/>
              <p:nvPr/>
            </p:nvSpPr>
            <p:spPr>
              <a:xfrm rot="5400000">
                <a:off x="3567519" y="1343057"/>
                <a:ext cx="656342" cy="130599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Moon 36"/>
              <p:cNvSpPr/>
              <p:nvPr/>
            </p:nvSpPr>
            <p:spPr>
              <a:xfrm>
                <a:off x="3339447" y="1200329"/>
                <a:ext cx="381000" cy="996292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Moon 37"/>
              <p:cNvSpPr/>
              <p:nvPr/>
            </p:nvSpPr>
            <p:spPr>
              <a:xfrm rot="1176997">
                <a:off x="3513801" y="1170384"/>
                <a:ext cx="381000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Moon 38"/>
              <p:cNvSpPr/>
              <p:nvPr/>
            </p:nvSpPr>
            <p:spPr>
              <a:xfrm rot="19664572">
                <a:off x="3051833" y="1386758"/>
                <a:ext cx="420420" cy="100119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Moon 39"/>
              <p:cNvSpPr/>
              <p:nvPr/>
            </p:nvSpPr>
            <p:spPr>
              <a:xfrm rot="4584428">
                <a:off x="4028310" y="1426850"/>
                <a:ext cx="381000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Moon 40"/>
              <p:cNvSpPr/>
              <p:nvPr/>
            </p:nvSpPr>
            <p:spPr>
              <a:xfrm rot="3348030">
                <a:off x="3961354" y="1236701"/>
                <a:ext cx="250733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Moon 41"/>
              <p:cNvSpPr/>
              <p:nvPr/>
            </p:nvSpPr>
            <p:spPr>
              <a:xfrm rot="1176997">
                <a:off x="3731898" y="1358482"/>
                <a:ext cx="297799" cy="774314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Moon 42"/>
              <p:cNvSpPr/>
              <p:nvPr/>
            </p:nvSpPr>
            <p:spPr>
              <a:xfrm rot="7380762">
                <a:off x="3142343" y="1403382"/>
                <a:ext cx="273432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100456" y="1582398"/>
                <a:ext cx="1390324" cy="658165"/>
              </a:xfrm>
              <a:prstGeom prst="ellipse">
                <a:avLst/>
              </a:prstGeom>
              <a:solidFill>
                <a:srgbClr val="6F53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6540668" y="1059765"/>
              <a:ext cx="1662196" cy="909992"/>
              <a:chOff x="2818248" y="1170384"/>
              <a:chExt cx="1909500" cy="1217570"/>
            </a:xfrm>
          </p:grpSpPr>
          <p:sp>
            <p:nvSpPr>
              <p:cNvPr id="23" name="Moon 22"/>
              <p:cNvSpPr/>
              <p:nvPr/>
            </p:nvSpPr>
            <p:spPr>
              <a:xfrm rot="4054239">
                <a:off x="3182590" y="1436451"/>
                <a:ext cx="187734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Moon 23"/>
              <p:cNvSpPr/>
              <p:nvPr/>
            </p:nvSpPr>
            <p:spPr>
              <a:xfrm rot="4054239">
                <a:off x="3150244" y="1544200"/>
                <a:ext cx="453485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Moon 24"/>
              <p:cNvSpPr/>
              <p:nvPr/>
            </p:nvSpPr>
            <p:spPr>
              <a:xfrm rot="5400000">
                <a:off x="3567519" y="1343057"/>
                <a:ext cx="656342" cy="130599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Moon 25"/>
              <p:cNvSpPr/>
              <p:nvPr/>
            </p:nvSpPr>
            <p:spPr>
              <a:xfrm>
                <a:off x="3339447" y="1200329"/>
                <a:ext cx="381000" cy="996292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Moon 26"/>
              <p:cNvSpPr/>
              <p:nvPr/>
            </p:nvSpPr>
            <p:spPr>
              <a:xfrm rot="1176997">
                <a:off x="3513801" y="1170384"/>
                <a:ext cx="381000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Moon 27"/>
              <p:cNvSpPr/>
              <p:nvPr/>
            </p:nvSpPr>
            <p:spPr>
              <a:xfrm rot="19664572">
                <a:off x="3051833" y="1386758"/>
                <a:ext cx="420420" cy="100119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Moon 28"/>
              <p:cNvSpPr/>
              <p:nvPr/>
            </p:nvSpPr>
            <p:spPr>
              <a:xfrm rot="4584428">
                <a:off x="4028310" y="1426850"/>
                <a:ext cx="381000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Moon 29"/>
              <p:cNvSpPr/>
              <p:nvPr/>
            </p:nvSpPr>
            <p:spPr>
              <a:xfrm rot="3348030">
                <a:off x="3961354" y="1236701"/>
                <a:ext cx="250733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Moon 30"/>
              <p:cNvSpPr/>
              <p:nvPr/>
            </p:nvSpPr>
            <p:spPr>
              <a:xfrm rot="1176997">
                <a:off x="3731898" y="1358482"/>
                <a:ext cx="297799" cy="774314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Moon 31"/>
              <p:cNvSpPr/>
              <p:nvPr/>
            </p:nvSpPr>
            <p:spPr>
              <a:xfrm rot="7380762">
                <a:off x="3142343" y="1403382"/>
                <a:ext cx="273432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3100456" y="1582398"/>
                <a:ext cx="1390324" cy="658165"/>
              </a:xfrm>
              <a:prstGeom prst="ellipse">
                <a:avLst/>
              </a:prstGeom>
              <a:solidFill>
                <a:srgbClr val="6F53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Oval 5"/>
            <p:cNvSpPr/>
            <p:nvPr/>
          </p:nvSpPr>
          <p:spPr>
            <a:xfrm rot="4050661">
              <a:off x="7452108" y="4699031"/>
              <a:ext cx="431649" cy="71173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4050661">
              <a:off x="6806979" y="4699031"/>
              <a:ext cx="431649" cy="71173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7896283" y="3414973"/>
              <a:ext cx="409517" cy="49179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477001" y="3404620"/>
              <a:ext cx="427493" cy="47626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 rot="20029742">
              <a:off x="7539287" y="2829058"/>
              <a:ext cx="621466" cy="887273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1905609">
              <a:off x="6652934" y="2797997"/>
              <a:ext cx="621466" cy="887273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>
              <a:off x="6864079" y="2690229"/>
              <a:ext cx="1032207" cy="1190651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 rot="10800000">
              <a:off x="7178227" y="2669522"/>
              <a:ext cx="387077" cy="476261"/>
            </a:xfrm>
            <a:prstGeom prst="triangle">
              <a:avLst>
                <a:gd name="adj" fmla="val 46522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84"/>
            <p:cNvGrpSpPr/>
            <p:nvPr/>
          </p:nvGrpSpPr>
          <p:grpSpPr>
            <a:xfrm rot="20814385">
              <a:off x="7015544" y="2674699"/>
              <a:ext cx="970499" cy="750627"/>
              <a:chOff x="4343400" y="1905000"/>
              <a:chExt cx="827320" cy="764627"/>
            </a:xfrm>
          </p:grpSpPr>
          <p:sp>
            <p:nvSpPr>
              <p:cNvPr id="21" name="Double Wave 20"/>
              <p:cNvSpPr/>
              <p:nvPr/>
            </p:nvSpPr>
            <p:spPr>
              <a:xfrm>
                <a:off x="4343400" y="1905000"/>
                <a:ext cx="685800" cy="228600"/>
              </a:xfrm>
              <a:prstGeom prst="doubleWave">
                <a:avLst>
                  <a:gd name="adj1" fmla="val 125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Isosceles Triangle 21"/>
              <p:cNvSpPr/>
              <p:nvPr/>
            </p:nvSpPr>
            <p:spPr>
              <a:xfrm rot="10095459">
                <a:off x="4637320" y="1907627"/>
                <a:ext cx="533400" cy="762000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Oval 14"/>
            <p:cNvSpPr/>
            <p:nvPr/>
          </p:nvSpPr>
          <p:spPr>
            <a:xfrm>
              <a:off x="6735053" y="1481063"/>
              <a:ext cx="1290257" cy="132823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>
              <a:off x="6723833" y="3756638"/>
              <a:ext cx="785374" cy="1190651"/>
            </a:xfrm>
            <a:prstGeom prst="trapezoi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rapezoid 16"/>
            <p:cNvSpPr/>
            <p:nvPr/>
          </p:nvSpPr>
          <p:spPr>
            <a:xfrm>
              <a:off x="7380181" y="3761816"/>
              <a:ext cx="712448" cy="1190651"/>
            </a:xfrm>
            <a:prstGeom prst="trapezoi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7015544" y="3798054"/>
              <a:ext cx="774155" cy="712610"/>
            </a:xfrm>
            <a:prstGeom prst="roundRect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64079" y="3642750"/>
              <a:ext cx="1032207" cy="23813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256766" y="3673810"/>
              <a:ext cx="252442" cy="23295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0" y="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P</a:t>
            </a:r>
            <a:endParaRPr lang="en-US" sz="7200" dirty="0"/>
          </a:p>
        </p:txBody>
      </p:sp>
      <p:grpSp>
        <p:nvGrpSpPr>
          <p:cNvPr id="180" name="Group 179"/>
          <p:cNvGrpSpPr/>
          <p:nvPr/>
        </p:nvGrpSpPr>
        <p:grpSpPr>
          <a:xfrm>
            <a:off x="1246794" y="1205212"/>
            <a:ext cx="2099060" cy="5043189"/>
            <a:chOff x="1246794" y="1205212"/>
            <a:chExt cx="2099060" cy="5043189"/>
          </a:xfrm>
        </p:grpSpPr>
        <p:grpSp>
          <p:nvGrpSpPr>
            <p:cNvPr id="168" name="Group 167"/>
            <p:cNvGrpSpPr/>
            <p:nvPr/>
          </p:nvGrpSpPr>
          <p:grpSpPr>
            <a:xfrm rot="15656176" flipH="1">
              <a:off x="971949" y="2283650"/>
              <a:ext cx="1459682" cy="909992"/>
              <a:chOff x="2818248" y="1170384"/>
              <a:chExt cx="1909500" cy="1217570"/>
            </a:xfrm>
          </p:grpSpPr>
          <p:sp>
            <p:nvSpPr>
              <p:cNvPr id="169" name="Moon 168"/>
              <p:cNvSpPr/>
              <p:nvPr/>
            </p:nvSpPr>
            <p:spPr>
              <a:xfrm rot="4054239">
                <a:off x="3182590" y="1436451"/>
                <a:ext cx="187734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Moon 169"/>
              <p:cNvSpPr/>
              <p:nvPr/>
            </p:nvSpPr>
            <p:spPr>
              <a:xfrm rot="4054239">
                <a:off x="3150244" y="1544200"/>
                <a:ext cx="453485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Moon 170"/>
              <p:cNvSpPr/>
              <p:nvPr/>
            </p:nvSpPr>
            <p:spPr>
              <a:xfrm rot="5400000">
                <a:off x="3567519" y="1343057"/>
                <a:ext cx="656342" cy="130599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Moon 171"/>
              <p:cNvSpPr/>
              <p:nvPr/>
            </p:nvSpPr>
            <p:spPr>
              <a:xfrm>
                <a:off x="3339447" y="1200329"/>
                <a:ext cx="381000" cy="996292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Moon 172"/>
              <p:cNvSpPr/>
              <p:nvPr/>
            </p:nvSpPr>
            <p:spPr>
              <a:xfrm rot="1176997">
                <a:off x="3513801" y="1170384"/>
                <a:ext cx="381000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Moon 173"/>
              <p:cNvSpPr/>
              <p:nvPr/>
            </p:nvSpPr>
            <p:spPr>
              <a:xfrm rot="19664572">
                <a:off x="3051833" y="1386758"/>
                <a:ext cx="420420" cy="100119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Moon 174"/>
              <p:cNvSpPr/>
              <p:nvPr/>
            </p:nvSpPr>
            <p:spPr>
              <a:xfrm rot="4584428">
                <a:off x="4028310" y="1426850"/>
                <a:ext cx="381000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Moon 175"/>
              <p:cNvSpPr/>
              <p:nvPr/>
            </p:nvSpPr>
            <p:spPr>
              <a:xfrm rot="3348030">
                <a:off x="3961354" y="1236701"/>
                <a:ext cx="250733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Moon 176"/>
              <p:cNvSpPr/>
              <p:nvPr/>
            </p:nvSpPr>
            <p:spPr>
              <a:xfrm rot="1176997">
                <a:off x="3731898" y="1358482"/>
                <a:ext cx="297799" cy="774314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Moon 177"/>
              <p:cNvSpPr/>
              <p:nvPr/>
            </p:nvSpPr>
            <p:spPr>
              <a:xfrm rot="7380762">
                <a:off x="3142343" y="1403382"/>
                <a:ext cx="273432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3100456" y="1582398"/>
                <a:ext cx="1390324" cy="658165"/>
              </a:xfrm>
              <a:prstGeom prst="ellipse">
                <a:avLst/>
              </a:prstGeom>
              <a:solidFill>
                <a:srgbClr val="6F53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 rot="5943824">
              <a:off x="2161017" y="2271972"/>
              <a:ext cx="1459682" cy="909992"/>
              <a:chOff x="2818248" y="1170384"/>
              <a:chExt cx="1909500" cy="1217570"/>
            </a:xfrm>
          </p:grpSpPr>
          <p:sp>
            <p:nvSpPr>
              <p:cNvPr id="157" name="Moon 156"/>
              <p:cNvSpPr/>
              <p:nvPr/>
            </p:nvSpPr>
            <p:spPr>
              <a:xfrm rot="4054239">
                <a:off x="3182590" y="1436451"/>
                <a:ext cx="187734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Moon 157"/>
              <p:cNvSpPr/>
              <p:nvPr/>
            </p:nvSpPr>
            <p:spPr>
              <a:xfrm rot="4054239">
                <a:off x="3150244" y="1544200"/>
                <a:ext cx="453485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Moon 158"/>
              <p:cNvSpPr/>
              <p:nvPr/>
            </p:nvSpPr>
            <p:spPr>
              <a:xfrm rot="5400000">
                <a:off x="3567519" y="1343057"/>
                <a:ext cx="656342" cy="130599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Moon 159"/>
              <p:cNvSpPr/>
              <p:nvPr/>
            </p:nvSpPr>
            <p:spPr>
              <a:xfrm>
                <a:off x="3339447" y="1200329"/>
                <a:ext cx="381000" cy="996292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Moon 160"/>
              <p:cNvSpPr/>
              <p:nvPr/>
            </p:nvSpPr>
            <p:spPr>
              <a:xfrm rot="1176997">
                <a:off x="3513801" y="1170384"/>
                <a:ext cx="381000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Moon 161"/>
              <p:cNvSpPr/>
              <p:nvPr/>
            </p:nvSpPr>
            <p:spPr>
              <a:xfrm rot="19664572">
                <a:off x="3051833" y="1386758"/>
                <a:ext cx="420420" cy="100119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Moon 162"/>
              <p:cNvSpPr/>
              <p:nvPr/>
            </p:nvSpPr>
            <p:spPr>
              <a:xfrm rot="4584428">
                <a:off x="4028310" y="1426850"/>
                <a:ext cx="381000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Moon 163"/>
              <p:cNvSpPr/>
              <p:nvPr/>
            </p:nvSpPr>
            <p:spPr>
              <a:xfrm rot="3348030">
                <a:off x="3961354" y="1236701"/>
                <a:ext cx="250733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Moon 164"/>
              <p:cNvSpPr/>
              <p:nvPr/>
            </p:nvSpPr>
            <p:spPr>
              <a:xfrm rot="1176997">
                <a:off x="3731898" y="1358482"/>
                <a:ext cx="297799" cy="774314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Moon 165"/>
              <p:cNvSpPr/>
              <p:nvPr/>
            </p:nvSpPr>
            <p:spPr>
              <a:xfrm rot="7380762">
                <a:off x="3142343" y="1403382"/>
                <a:ext cx="273432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3100456" y="1582398"/>
                <a:ext cx="1390324" cy="658165"/>
              </a:xfrm>
              <a:prstGeom prst="ellipse">
                <a:avLst/>
              </a:prstGeom>
              <a:solidFill>
                <a:srgbClr val="6F53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 rot="4927996">
              <a:off x="1806370" y="1884816"/>
              <a:ext cx="1990703" cy="909992"/>
              <a:chOff x="2818248" y="1170384"/>
              <a:chExt cx="1909500" cy="1217570"/>
            </a:xfrm>
          </p:grpSpPr>
          <p:sp>
            <p:nvSpPr>
              <p:cNvPr id="100" name="Moon 99"/>
              <p:cNvSpPr/>
              <p:nvPr/>
            </p:nvSpPr>
            <p:spPr>
              <a:xfrm rot="4054239">
                <a:off x="3182590" y="1436451"/>
                <a:ext cx="187734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Moon 100"/>
              <p:cNvSpPr/>
              <p:nvPr/>
            </p:nvSpPr>
            <p:spPr>
              <a:xfrm rot="4054239">
                <a:off x="3150244" y="1544200"/>
                <a:ext cx="453485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Moon 101"/>
              <p:cNvSpPr/>
              <p:nvPr/>
            </p:nvSpPr>
            <p:spPr>
              <a:xfrm rot="5400000">
                <a:off x="3567519" y="1343057"/>
                <a:ext cx="656342" cy="130599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Moon 102"/>
              <p:cNvSpPr/>
              <p:nvPr/>
            </p:nvSpPr>
            <p:spPr>
              <a:xfrm>
                <a:off x="3339447" y="1200329"/>
                <a:ext cx="381000" cy="996292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Moon 103"/>
              <p:cNvSpPr/>
              <p:nvPr/>
            </p:nvSpPr>
            <p:spPr>
              <a:xfrm rot="1176997">
                <a:off x="3513801" y="1170384"/>
                <a:ext cx="381000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Moon 104"/>
              <p:cNvSpPr/>
              <p:nvPr/>
            </p:nvSpPr>
            <p:spPr>
              <a:xfrm rot="19664572">
                <a:off x="3051833" y="1386758"/>
                <a:ext cx="420420" cy="100119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Moon 105"/>
              <p:cNvSpPr/>
              <p:nvPr/>
            </p:nvSpPr>
            <p:spPr>
              <a:xfrm rot="4584428">
                <a:off x="4028310" y="1426850"/>
                <a:ext cx="381000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Moon 106"/>
              <p:cNvSpPr/>
              <p:nvPr/>
            </p:nvSpPr>
            <p:spPr>
              <a:xfrm rot="3348030">
                <a:off x="3961354" y="1236701"/>
                <a:ext cx="250733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Moon 107"/>
              <p:cNvSpPr/>
              <p:nvPr/>
            </p:nvSpPr>
            <p:spPr>
              <a:xfrm rot="1176997">
                <a:off x="3731898" y="1358482"/>
                <a:ext cx="297799" cy="774314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Moon 108"/>
              <p:cNvSpPr/>
              <p:nvPr/>
            </p:nvSpPr>
            <p:spPr>
              <a:xfrm rot="7380762">
                <a:off x="3142343" y="1403382"/>
                <a:ext cx="273432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3100456" y="1582398"/>
                <a:ext cx="1390324" cy="658165"/>
              </a:xfrm>
              <a:prstGeom prst="ellipse">
                <a:avLst/>
              </a:prstGeom>
              <a:solidFill>
                <a:srgbClr val="6F53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 rot="16459283" flipH="1">
              <a:off x="842684" y="1910123"/>
              <a:ext cx="1990703" cy="909992"/>
              <a:chOff x="2818248" y="1170384"/>
              <a:chExt cx="1909500" cy="1217570"/>
            </a:xfrm>
          </p:grpSpPr>
          <p:sp>
            <p:nvSpPr>
              <p:cNvPr id="89" name="Moon 88"/>
              <p:cNvSpPr/>
              <p:nvPr/>
            </p:nvSpPr>
            <p:spPr>
              <a:xfrm rot="4054239">
                <a:off x="3182590" y="1436451"/>
                <a:ext cx="187734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Moon 89"/>
              <p:cNvSpPr/>
              <p:nvPr/>
            </p:nvSpPr>
            <p:spPr>
              <a:xfrm rot="4054239">
                <a:off x="3150244" y="1544200"/>
                <a:ext cx="453485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Moon 90"/>
              <p:cNvSpPr/>
              <p:nvPr/>
            </p:nvSpPr>
            <p:spPr>
              <a:xfrm rot="5400000">
                <a:off x="3567519" y="1343057"/>
                <a:ext cx="656342" cy="130599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Moon 91"/>
              <p:cNvSpPr/>
              <p:nvPr/>
            </p:nvSpPr>
            <p:spPr>
              <a:xfrm>
                <a:off x="3339447" y="1200329"/>
                <a:ext cx="381000" cy="996292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Moon 92"/>
              <p:cNvSpPr/>
              <p:nvPr/>
            </p:nvSpPr>
            <p:spPr>
              <a:xfrm rot="1176997">
                <a:off x="3513801" y="1170384"/>
                <a:ext cx="381000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Moon 93"/>
              <p:cNvSpPr/>
              <p:nvPr/>
            </p:nvSpPr>
            <p:spPr>
              <a:xfrm rot="19664572">
                <a:off x="3051833" y="1386758"/>
                <a:ext cx="420420" cy="100119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Moon 94"/>
              <p:cNvSpPr/>
              <p:nvPr/>
            </p:nvSpPr>
            <p:spPr>
              <a:xfrm rot="4584428">
                <a:off x="4028310" y="1426850"/>
                <a:ext cx="381000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Moon 95"/>
              <p:cNvSpPr/>
              <p:nvPr/>
            </p:nvSpPr>
            <p:spPr>
              <a:xfrm rot="3348030">
                <a:off x="3961354" y="1236701"/>
                <a:ext cx="250733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Moon 96"/>
              <p:cNvSpPr/>
              <p:nvPr/>
            </p:nvSpPr>
            <p:spPr>
              <a:xfrm rot="1176997">
                <a:off x="3731898" y="1358482"/>
                <a:ext cx="297799" cy="774314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Moon 97"/>
              <p:cNvSpPr/>
              <p:nvPr/>
            </p:nvSpPr>
            <p:spPr>
              <a:xfrm rot="7380762">
                <a:off x="3142343" y="1403382"/>
                <a:ext cx="273432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3100456" y="1582398"/>
                <a:ext cx="1390324" cy="658165"/>
              </a:xfrm>
              <a:prstGeom prst="ellipse">
                <a:avLst/>
              </a:prstGeom>
              <a:solidFill>
                <a:srgbClr val="6F53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1473355" y="1205212"/>
              <a:ext cx="1662196" cy="1089837"/>
              <a:chOff x="2818248" y="1170384"/>
              <a:chExt cx="1909500" cy="1217570"/>
            </a:xfrm>
          </p:grpSpPr>
          <p:sp>
            <p:nvSpPr>
              <p:cNvPr id="78" name="Moon 77"/>
              <p:cNvSpPr/>
              <p:nvPr/>
            </p:nvSpPr>
            <p:spPr>
              <a:xfrm rot="4054239">
                <a:off x="3182590" y="1436451"/>
                <a:ext cx="187734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Moon 78"/>
              <p:cNvSpPr/>
              <p:nvPr/>
            </p:nvSpPr>
            <p:spPr>
              <a:xfrm rot="4054239">
                <a:off x="3150244" y="1544200"/>
                <a:ext cx="453485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Moon 79"/>
              <p:cNvSpPr/>
              <p:nvPr/>
            </p:nvSpPr>
            <p:spPr>
              <a:xfrm rot="5400000">
                <a:off x="3567519" y="1343057"/>
                <a:ext cx="656342" cy="130599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Moon 80"/>
              <p:cNvSpPr/>
              <p:nvPr/>
            </p:nvSpPr>
            <p:spPr>
              <a:xfrm>
                <a:off x="3339447" y="1200329"/>
                <a:ext cx="381000" cy="996292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Moon 81"/>
              <p:cNvSpPr/>
              <p:nvPr/>
            </p:nvSpPr>
            <p:spPr>
              <a:xfrm rot="1176997">
                <a:off x="3513801" y="1170384"/>
                <a:ext cx="381000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Moon 82"/>
              <p:cNvSpPr/>
              <p:nvPr/>
            </p:nvSpPr>
            <p:spPr>
              <a:xfrm rot="19664572">
                <a:off x="3051833" y="1386758"/>
                <a:ext cx="420420" cy="100119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Moon 83"/>
              <p:cNvSpPr/>
              <p:nvPr/>
            </p:nvSpPr>
            <p:spPr>
              <a:xfrm rot="4584428">
                <a:off x="4028310" y="1426850"/>
                <a:ext cx="381000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Moon 84"/>
              <p:cNvSpPr/>
              <p:nvPr/>
            </p:nvSpPr>
            <p:spPr>
              <a:xfrm rot="3348030">
                <a:off x="3961354" y="1236701"/>
                <a:ext cx="250733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Moon 85"/>
              <p:cNvSpPr/>
              <p:nvPr/>
            </p:nvSpPr>
            <p:spPr>
              <a:xfrm rot="1176997">
                <a:off x="3731898" y="1358482"/>
                <a:ext cx="297799" cy="774314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Moon 86"/>
              <p:cNvSpPr/>
              <p:nvPr/>
            </p:nvSpPr>
            <p:spPr>
              <a:xfrm rot="7380762">
                <a:off x="3142343" y="1403382"/>
                <a:ext cx="273432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3100456" y="1582398"/>
                <a:ext cx="1390324" cy="658165"/>
              </a:xfrm>
              <a:prstGeom prst="ellipse">
                <a:avLst/>
              </a:prstGeom>
              <a:solidFill>
                <a:srgbClr val="6F53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1" name="Oval 60"/>
            <p:cNvSpPr/>
            <p:nvPr/>
          </p:nvSpPr>
          <p:spPr>
            <a:xfrm rot="4050661">
              <a:off x="2342141" y="5634053"/>
              <a:ext cx="516958" cy="71173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 rot="4050661">
              <a:off x="1697012" y="5634053"/>
              <a:ext cx="516958" cy="71173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2849178" y="4128738"/>
              <a:ext cx="409517" cy="58898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322709" y="4156087"/>
              <a:ext cx="427493" cy="57038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rapezoid 64"/>
            <p:cNvSpPr/>
            <p:nvPr/>
          </p:nvSpPr>
          <p:spPr>
            <a:xfrm rot="20029742">
              <a:off x="2504429" y="3316633"/>
              <a:ext cx="621466" cy="1209799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rapezoid 65"/>
            <p:cNvSpPr/>
            <p:nvPr/>
          </p:nvSpPr>
          <p:spPr>
            <a:xfrm rot="1905609">
              <a:off x="1523006" y="3269165"/>
              <a:ext cx="621466" cy="1300542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rapezoid 66"/>
            <p:cNvSpPr/>
            <p:nvPr/>
          </p:nvSpPr>
          <p:spPr>
            <a:xfrm>
              <a:off x="1796766" y="3157911"/>
              <a:ext cx="1032207" cy="1425964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Isosceles Triangle 67"/>
            <p:cNvSpPr/>
            <p:nvPr/>
          </p:nvSpPr>
          <p:spPr>
            <a:xfrm rot="10800000">
              <a:off x="2110914" y="3133112"/>
              <a:ext cx="387077" cy="570386"/>
            </a:xfrm>
            <a:prstGeom prst="triangle">
              <a:avLst>
                <a:gd name="adj" fmla="val 46522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1667740" y="1709773"/>
              <a:ext cx="1290257" cy="159073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rapezoid 70"/>
            <p:cNvSpPr/>
            <p:nvPr/>
          </p:nvSpPr>
          <p:spPr>
            <a:xfrm>
              <a:off x="1656520" y="4435079"/>
              <a:ext cx="785374" cy="1425964"/>
            </a:xfrm>
            <a:prstGeom prst="trapezoi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rapezoid 71"/>
            <p:cNvSpPr/>
            <p:nvPr/>
          </p:nvSpPr>
          <p:spPr>
            <a:xfrm>
              <a:off x="2312868" y="4441280"/>
              <a:ext cx="712448" cy="1425964"/>
            </a:xfrm>
            <a:prstGeom prst="trapezoi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1948231" y="4484680"/>
              <a:ext cx="774155" cy="853446"/>
            </a:xfrm>
            <a:prstGeom prst="roundRect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796766" y="4434179"/>
              <a:ext cx="1032207" cy="14969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189453" y="4413571"/>
              <a:ext cx="252442" cy="20130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1" name="Group 110"/>
            <p:cNvGrpSpPr/>
            <p:nvPr/>
          </p:nvGrpSpPr>
          <p:grpSpPr>
            <a:xfrm rot="10977851">
              <a:off x="1814699" y="1662562"/>
              <a:ext cx="984587" cy="470841"/>
              <a:chOff x="2818248" y="1170384"/>
              <a:chExt cx="1909500" cy="1217570"/>
            </a:xfrm>
          </p:grpSpPr>
          <p:sp>
            <p:nvSpPr>
              <p:cNvPr id="112" name="Moon 111"/>
              <p:cNvSpPr/>
              <p:nvPr/>
            </p:nvSpPr>
            <p:spPr>
              <a:xfrm rot="4054239">
                <a:off x="3182590" y="1436451"/>
                <a:ext cx="187734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Moon 112"/>
              <p:cNvSpPr/>
              <p:nvPr/>
            </p:nvSpPr>
            <p:spPr>
              <a:xfrm rot="4054239">
                <a:off x="3150244" y="1544200"/>
                <a:ext cx="453485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Moon 113"/>
              <p:cNvSpPr/>
              <p:nvPr/>
            </p:nvSpPr>
            <p:spPr>
              <a:xfrm rot="5400000">
                <a:off x="3567519" y="1343057"/>
                <a:ext cx="656342" cy="130599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Moon 114"/>
              <p:cNvSpPr/>
              <p:nvPr/>
            </p:nvSpPr>
            <p:spPr>
              <a:xfrm>
                <a:off x="3339447" y="1200329"/>
                <a:ext cx="381000" cy="996292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Moon 115"/>
              <p:cNvSpPr/>
              <p:nvPr/>
            </p:nvSpPr>
            <p:spPr>
              <a:xfrm rot="1176997">
                <a:off x="3513801" y="1170384"/>
                <a:ext cx="381000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Moon 116"/>
              <p:cNvSpPr/>
              <p:nvPr/>
            </p:nvSpPr>
            <p:spPr>
              <a:xfrm rot="19664572">
                <a:off x="3051833" y="1386758"/>
                <a:ext cx="420420" cy="100119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Moon 117"/>
              <p:cNvSpPr/>
              <p:nvPr/>
            </p:nvSpPr>
            <p:spPr>
              <a:xfrm rot="4584428">
                <a:off x="4028310" y="1426850"/>
                <a:ext cx="381000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Moon 118"/>
              <p:cNvSpPr/>
              <p:nvPr/>
            </p:nvSpPr>
            <p:spPr>
              <a:xfrm rot="3348030">
                <a:off x="3961354" y="1236701"/>
                <a:ext cx="250733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Moon 119"/>
              <p:cNvSpPr/>
              <p:nvPr/>
            </p:nvSpPr>
            <p:spPr>
              <a:xfrm rot="1176997">
                <a:off x="3731898" y="1358482"/>
                <a:ext cx="297799" cy="774314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Moon 120"/>
              <p:cNvSpPr/>
              <p:nvPr/>
            </p:nvSpPr>
            <p:spPr>
              <a:xfrm rot="7380762">
                <a:off x="3142343" y="1403382"/>
                <a:ext cx="273432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3100456" y="1582398"/>
                <a:ext cx="1390324" cy="658165"/>
              </a:xfrm>
              <a:prstGeom prst="ellipse">
                <a:avLst/>
              </a:prstGeom>
              <a:solidFill>
                <a:srgbClr val="6F53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3" name="Oval 122"/>
            <p:cNvSpPr/>
            <p:nvPr/>
          </p:nvSpPr>
          <p:spPr>
            <a:xfrm>
              <a:off x="1783278" y="1569090"/>
              <a:ext cx="988578" cy="322375"/>
            </a:xfrm>
            <a:prstGeom prst="ellipse">
              <a:avLst/>
            </a:prstGeom>
            <a:solidFill>
              <a:srgbClr val="6F5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hord 149"/>
            <p:cNvSpPr/>
            <p:nvPr/>
          </p:nvSpPr>
          <p:spPr>
            <a:xfrm rot="20214723">
              <a:off x="2008986" y="3166448"/>
              <a:ext cx="292839" cy="601151"/>
            </a:xfrm>
            <a:prstGeom prst="chord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hord 150"/>
            <p:cNvSpPr/>
            <p:nvPr/>
          </p:nvSpPr>
          <p:spPr>
            <a:xfrm rot="1385277" flipH="1">
              <a:off x="2377858" y="3163792"/>
              <a:ext cx="292839" cy="601151"/>
            </a:xfrm>
            <a:prstGeom prst="chord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4" name="Group 123"/>
            <p:cNvGrpSpPr/>
            <p:nvPr/>
          </p:nvGrpSpPr>
          <p:grpSpPr>
            <a:xfrm rot="10800000">
              <a:off x="1880071" y="2986693"/>
              <a:ext cx="894954" cy="444919"/>
              <a:chOff x="2818248" y="1170384"/>
              <a:chExt cx="1909500" cy="1217570"/>
            </a:xfrm>
          </p:grpSpPr>
          <p:sp>
            <p:nvSpPr>
              <p:cNvPr id="125" name="Moon 124"/>
              <p:cNvSpPr/>
              <p:nvPr/>
            </p:nvSpPr>
            <p:spPr>
              <a:xfrm rot="4054239">
                <a:off x="3182590" y="1436451"/>
                <a:ext cx="187734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Moon 125"/>
              <p:cNvSpPr/>
              <p:nvPr/>
            </p:nvSpPr>
            <p:spPr>
              <a:xfrm rot="4054239">
                <a:off x="3150244" y="1544200"/>
                <a:ext cx="453485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Moon 126"/>
              <p:cNvSpPr/>
              <p:nvPr/>
            </p:nvSpPr>
            <p:spPr>
              <a:xfrm rot="5400000">
                <a:off x="3567519" y="1343057"/>
                <a:ext cx="656342" cy="130599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Moon 127"/>
              <p:cNvSpPr/>
              <p:nvPr/>
            </p:nvSpPr>
            <p:spPr>
              <a:xfrm>
                <a:off x="3339447" y="1200329"/>
                <a:ext cx="381000" cy="996292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Moon 128"/>
              <p:cNvSpPr/>
              <p:nvPr/>
            </p:nvSpPr>
            <p:spPr>
              <a:xfrm rot="1176997">
                <a:off x="3513801" y="1170384"/>
                <a:ext cx="381000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Moon 129"/>
              <p:cNvSpPr/>
              <p:nvPr/>
            </p:nvSpPr>
            <p:spPr>
              <a:xfrm rot="19664572">
                <a:off x="3051833" y="1386758"/>
                <a:ext cx="420420" cy="100119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Moon 130"/>
              <p:cNvSpPr/>
              <p:nvPr/>
            </p:nvSpPr>
            <p:spPr>
              <a:xfrm rot="4584428">
                <a:off x="4028310" y="1426850"/>
                <a:ext cx="381000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Moon 131"/>
              <p:cNvSpPr/>
              <p:nvPr/>
            </p:nvSpPr>
            <p:spPr>
              <a:xfrm rot="3348030">
                <a:off x="3961354" y="1236701"/>
                <a:ext cx="250733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Moon 132"/>
              <p:cNvSpPr/>
              <p:nvPr/>
            </p:nvSpPr>
            <p:spPr>
              <a:xfrm rot="1176997">
                <a:off x="3731898" y="1358482"/>
                <a:ext cx="297799" cy="774314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Moon 133"/>
              <p:cNvSpPr/>
              <p:nvPr/>
            </p:nvSpPr>
            <p:spPr>
              <a:xfrm rot="7380762">
                <a:off x="3142343" y="1403382"/>
                <a:ext cx="273432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3100456" y="1582398"/>
                <a:ext cx="1390324" cy="658165"/>
              </a:xfrm>
              <a:prstGeom prst="ellipse">
                <a:avLst/>
              </a:prstGeom>
              <a:solidFill>
                <a:srgbClr val="6F53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1870242" y="2721037"/>
              <a:ext cx="811031" cy="375468"/>
              <a:chOff x="2818248" y="1170384"/>
              <a:chExt cx="1730440" cy="1217570"/>
            </a:xfrm>
          </p:grpSpPr>
          <p:sp>
            <p:nvSpPr>
              <p:cNvPr id="137" name="Moon 136"/>
              <p:cNvSpPr/>
              <p:nvPr/>
            </p:nvSpPr>
            <p:spPr>
              <a:xfrm rot="4054239">
                <a:off x="3182590" y="1436451"/>
                <a:ext cx="187734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Moon 137"/>
              <p:cNvSpPr/>
              <p:nvPr/>
            </p:nvSpPr>
            <p:spPr>
              <a:xfrm rot="4054239">
                <a:off x="3150244" y="1544200"/>
                <a:ext cx="453485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Moon 138"/>
              <p:cNvSpPr/>
              <p:nvPr/>
            </p:nvSpPr>
            <p:spPr>
              <a:xfrm rot="5400000">
                <a:off x="3567519" y="1343057"/>
                <a:ext cx="656342" cy="130599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Moon 139"/>
              <p:cNvSpPr/>
              <p:nvPr/>
            </p:nvSpPr>
            <p:spPr>
              <a:xfrm>
                <a:off x="3339447" y="1200329"/>
                <a:ext cx="381000" cy="996292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Moon 140"/>
              <p:cNvSpPr/>
              <p:nvPr/>
            </p:nvSpPr>
            <p:spPr>
              <a:xfrm rot="1176997">
                <a:off x="3513801" y="1170384"/>
                <a:ext cx="381000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Moon 141"/>
              <p:cNvSpPr/>
              <p:nvPr/>
            </p:nvSpPr>
            <p:spPr>
              <a:xfrm rot="19664572">
                <a:off x="3051833" y="1386758"/>
                <a:ext cx="420420" cy="100119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Moon 144"/>
              <p:cNvSpPr/>
              <p:nvPr/>
            </p:nvSpPr>
            <p:spPr>
              <a:xfrm rot="1176997">
                <a:off x="3731898" y="1358482"/>
                <a:ext cx="297799" cy="774314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3100456" y="1582398"/>
                <a:ext cx="1390324" cy="658165"/>
              </a:xfrm>
              <a:prstGeom prst="ellipse">
                <a:avLst/>
              </a:prstGeom>
              <a:solidFill>
                <a:srgbClr val="6F53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53" name="Straight Connector 152"/>
            <p:cNvCxnSpPr/>
            <p:nvPr/>
          </p:nvCxnSpPr>
          <p:spPr>
            <a:xfrm flipH="1">
              <a:off x="2322477" y="3594310"/>
              <a:ext cx="11199" cy="8181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Oval 153"/>
            <p:cNvSpPr/>
            <p:nvPr/>
          </p:nvSpPr>
          <p:spPr>
            <a:xfrm>
              <a:off x="2348672" y="388088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/>
            <p:nvPr/>
          </p:nvSpPr>
          <p:spPr>
            <a:xfrm flipH="1" flipV="1">
              <a:off x="2348673" y="4078998"/>
              <a:ext cx="45719" cy="521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2059212" y="2915935"/>
              <a:ext cx="512841" cy="322375"/>
            </a:xfrm>
            <a:prstGeom prst="ellipse">
              <a:avLst/>
            </a:prstGeom>
            <a:solidFill>
              <a:srgbClr val="7457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>
              <a:off x="2154812" y="2944887"/>
              <a:ext cx="308230" cy="21119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1" name="TextBox 180"/>
          <p:cNvSpPr txBox="1"/>
          <p:nvPr/>
        </p:nvSpPr>
        <p:spPr>
          <a:xfrm>
            <a:off x="1550868" y="6281915"/>
            <a:ext cx="2259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Warren Parrish</a:t>
            </a:r>
            <a:endParaRPr lang="en-US" dirty="0"/>
          </a:p>
        </p:txBody>
      </p:sp>
      <p:grpSp>
        <p:nvGrpSpPr>
          <p:cNvPr id="69" name="Group 68"/>
          <p:cNvGrpSpPr/>
          <p:nvPr/>
        </p:nvGrpSpPr>
        <p:grpSpPr>
          <a:xfrm>
            <a:off x="3894488" y="443713"/>
            <a:ext cx="2057717" cy="4661687"/>
            <a:chOff x="3894488" y="443713"/>
            <a:chExt cx="2057717" cy="4661687"/>
          </a:xfrm>
        </p:grpSpPr>
        <p:sp>
          <p:nvSpPr>
            <p:cNvPr id="183" name="Oval 182"/>
            <p:cNvSpPr/>
            <p:nvPr/>
          </p:nvSpPr>
          <p:spPr>
            <a:xfrm rot="19338880">
              <a:off x="5576554" y="2941607"/>
              <a:ext cx="347672" cy="54777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3894488" y="443713"/>
              <a:ext cx="2057717" cy="4661687"/>
              <a:chOff x="3894488" y="443713"/>
              <a:chExt cx="2057717" cy="4661687"/>
            </a:xfrm>
          </p:grpSpPr>
          <p:sp>
            <p:nvSpPr>
              <p:cNvPr id="184" name="Oval 183"/>
              <p:cNvSpPr/>
              <p:nvPr/>
            </p:nvSpPr>
            <p:spPr>
              <a:xfrm rot="1933618">
                <a:off x="3961027" y="2917195"/>
                <a:ext cx="347672" cy="54777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Trapezoid 184"/>
              <p:cNvSpPr/>
              <p:nvPr/>
            </p:nvSpPr>
            <p:spPr>
              <a:xfrm rot="1297750" flipH="1">
                <a:off x="3894488" y="2734119"/>
                <a:ext cx="524711" cy="544869"/>
              </a:xfrm>
              <a:prstGeom prst="trapezoid">
                <a:avLst>
                  <a:gd name="adj" fmla="val 20011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Trapezoid 185"/>
              <p:cNvSpPr/>
              <p:nvPr/>
            </p:nvSpPr>
            <p:spPr>
              <a:xfrm rot="20302250">
                <a:off x="5427494" y="2751974"/>
                <a:ext cx="524711" cy="544869"/>
              </a:xfrm>
              <a:prstGeom prst="trapezoid">
                <a:avLst>
                  <a:gd name="adj" fmla="val 11213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Oval 186"/>
              <p:cNvSpPr/>
              <p:nvPr/>
            </p:nvSpPr>
            <p:spPr>
              <a:xfrm rot="4886474">
                <a:off x="4967706" y="4603876"/>
                <a:ext cx="365745" cy="636603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Oval 187"/>
              <p:cNvSpPr/>
              <p:nvPr/>
            </p:nvSpPr>
            <p:spPr>
              <a:xfrm rot="4886474">
                <a:off x="4471087" y="4621691"/>
                <a:ext cx="323429" cy="643990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Trapezoid 188"/>
              <p:cNvSpPr/>
              <p:nvPr/>
            </p:nvSpPr>
            <p:spPr>
              <a:xfrm>
                <a:off x="4800742" y="3348258"/>
                <a:ext cx="685053" cy="1553943"/>
              </a:xfrm>
              <a:prstGeom prst="trapezoid">
                <a:avLst>
                  <a:gd name="adj" fmla="val 78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Trapezoid 189"/>
              <p:cNvSpPr/>
              <p:nvPr/>
            </p:nvSpPr>
            <p:spPr>
              <a:xfrm rot="263894">
                <a:off x="4355084" y="3281331"/>
                <a:ext cx="615465" cy="1648866"/>
              </a:xfrm>
              <a:prstGeom prst="trapezoid">
                <a:avLst>
                  <a:gd name="adj" fmla="val 0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Trapezoid 190"/>
              <p:cNvSpPr/>
              <p:nvPr/>
            </p:nvSpPr>
            <p:spPr>
              <a:xfrm rot="1375821">
                <a:off x="4128653" y="1794932"/>
                <a:ext cx="524711" cy="1319764"/>
              </a:xfrm>
              <a:prstGeom prst="trapezoid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Trapezoid 191"/>
              <p:cNvSpPr/>
              <p:nvPr/>
            </p:nvSpPr>
            <p:spPr>
              <a:xfrm rot="20337671">
                <a:off x="5219551" y="1821825"/>
                <a:ext cx="524711" cy="1285406"/>
              </a:xfrm>
              <a:prstGeom prst="trapezoid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Trapezoid 192"/>
              <p:cNvSpPr/>
              <p:nvPr/>
            </p:nvSpPr>
            <p:spPr>
              <a:xfrm>
                <a:off x="4393987" y="1805675"/>
                <a:ext cx="1110285" cy="1670100"/>
              </a:xfrm>
              <a:prstGeom prst="trapezoid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4643736" y="718635"/>
                <a:ext cx="582748" cy="141672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5" name="Straight Connector 194"/>
              <p:cNvCxnSpPr>
                <a:endCxn id="193" idx="2"/>
              </p:cNvCxnSpPr>
              <p:nvPr/>
            </p:nvCxnSpPr>
            <p:spPr>
              <a:xfrm flipH="1">
                <a:off x="4949129" y="2175754"/>
                <a:ext cx="7119" cy="130002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6" name="Teardrop 195"/>
              <p:cNvSpPr/>
              <p:nvPr/>
            </p:nvSpPr>
            <p:spPr>
              <a:xfrm rot="711584">
                <a:off x="4297473" y="666481"/>
                <a:ext cx="408107" cy="769470"/>
              </a:xfrm>
              <a:prstGeom prst="teardrop">
                <a:avLst/>
              </a:prstGeom>
              <a:solidFill>
                <a:srgbClr val="B1892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Oval 196"/>
              <p:cNvSpPr/>
              <p:nvPr/>
            </p:nvSpPr>
            <p:spPr>
              <a:xfrm rot="15873315">
                <a:off x="4660157" y="3322940"/>
                <a:ext cx="458453" cy="839588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Teardrop 197"/>
              <p:cNvSpPr/>
              <p:nvPr/>
            </p:nvSpPr>
            <p:spPr>
              <a:xfrm rot="20888416" flipH="1">
                <a:off x="5152156" y="765231"/>
                <a:ext cx="408107" cy="769470"/>
              </a:xfrm>
              <a:prstGeom prst="teardrop">
                <a:avLst/>
              </a:prstGeom>
              <a:solidFill>
                <a:srgbClr val="B1892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Wave 198"/>
              <p:cNvSpPr/>
              <p:nvPr/>
            </p:nvSpPr>
            <p:spPr>
              <a:xfrm rot="858469">
                <a:off x="4447949" y="492998"/>
                <a:ext cx="1049419" cy="604584"/>
              </a:xfrm>
              <a:prstGeom prst="wave">
                <a:avLst>
                  <a:gd name="adj1" fmla="val 13676"/>
                  <a:gd name="adj2" fmla="val -10000"/>
                </a:avLst>
              </a:prstGeom>
              <a:solidFill>
                <a:srgbClr val="B1892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Oval 199"/>
              <p:cNvSpPr/>
              <p:nvPr/>
            </p:nvSpPr>
            <p:spPr>
              <a:xfrm>
                <a:off x="4393987" y="718635"/>
                <a:ext cx="332999" cy="265636"/>
              </a:xfrm>
              <a:prstGeom prst="ellipse">
                <a:avLst/>
              </a:prstGeom>
              <a:solidFill>
                <a:srgbClr val="B189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5162822" y="2057233"/>
                <a:ext cx="83250" cy="1328181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4643736" y="2046817"/>
                <a:ext cx="83250" cy="1328181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Trapezoid 203"/>
              <p:cNvSpPr/>
              <p:nvPr/>
            </p:nvSpPr>
            <p:spPr>
              <a:xfrm>
                <a:off x="4393987" y="3321028"/>
                <a:ext cx="1127639" cy="142515"/>
              </a:xfrm>
              <a:prstGeom prst="trapezoid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Flowchart: Manual Input 204"/>
              <p:cNvSpPr/>
              <p:nvPr/>
            </p:nvSpPr>
            <p:spPr>
              <a:xfrm rot="7269359" flipV="1">
                <a:off x="4869457" y="1846418"/>
                <a:ext cx="596300" cy="193324"/>
              </a:xfrm>
              <a:prstGeom prst="flowChartManualInpu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Flowchart: Manual Input 205"/>
              <p:cNvSpPr/>
              <p:nvPr/>
            </p:nvSpPr>
            <p:spPr>
              <a:xfrm rot="14330641" flipH="1" flipV="1">
                <a:off x="4403047" y="1846418"/>
                <a:ext cx="596300" cy="193324"/>
              </a:xfrm>
              <a:prstGeom prst="flowChartManualInpu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4477236" y="718635"/>
                <a:ext cx="832498" cy="126413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Frame 207"/>
              <p:cNvSpPr/>
              <p:nvPr/>
            </p:nvSpPr>
            <p:spPr>
              <a:xfrm>
                <a:off x="4878913" y="3305133"/>
                <a:ext cx="172859" cy="166679"/>
              </a:xfrm>
              <a:prstGeom prst="fram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Frame 209"/>
              <p:cNvSpPr/>
              <p:nvPr/>
            </p:nvSpPr>
            <p:spPr>
              <a:xfrm>
                <a:off x="4574868" y="2361307"/>
                <a:ext cx="201842" cy="92665"/>
              </a:xfrm>
              <a:prstGeom prst="fram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Wave 210"/>
              <p:cNvSpPr/>
              <p:nvPr/>
            </p:nvSpPr>
            <p:spPr>
              <a:xfrm rot="858469">
                <a:off x="4446106" y="443713"/>
                <a:ext cx="1049419" cy="765163"/>
              </a:xfrm>
              <a:prstGeom prst="wave">
                <a:avLst>
                  <a:gd name="adj1" fmla="val 13676"/>
                  <a:gd name="adj2" fmla="val -10000"/>
                </a:avLst>
              </a:prstGeom>
              <a:solidFill>
                <a:srgbClr val="B1892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5191225" y="850041"/>
                <a:ext cx="279667" cy="220676"/>
              </a:xfrm>
              <a:prstGeom prst="ellipse">
                <a:avLst/>
              </a:prstGeom>
              <a:solidFill>
                <a:srgbClr val="B189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Oval 211"/>
              <p:cNvSpPr/>
              <p:nvPr/>
            </p:nvSpPr>
            <p:spPr>
              <a:xfrm rot="19267899">
                <a:off x="4315120" y="721928"/>
                <a:ext cx="356291" cy="265636"/>
              </a:xfrm>
              <a:prstGeom prst="ellipse">
                <a:avLst/>
              </a:prstGeom>
              <a:solidFill>
                <a:srgbClr val="B189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Frame 212"/>
              <p:cNvSpPr/>
              <p:nvPr/>
            </p:nvSpPr>
            <p:spPr>
              <a:xfrm>
                <a:off x="5103526" y="2368678"/>
                <a:ext cx="201842" cy="92665"/>
              </a:xfrm>
              <a:prstGeom prst="fram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Oval 213"/>
              <p:cNvSpPr/>
              <p:nvPr/>
            </p:nvSpPr>
            <p:spPr>
              <a:xfrm flipV="1">
                <a:off x="4949129" y="2496446"/>
                <a:ext cx="89628" cy="716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Oval 214"/>
              <p:cNvSpPr/>
              <p:nvPr/>
            </p:nvSpPr>
            <p:spPr>
              <a:xfrm flipV="1">
                <a:off x="4953311" y="2788166"/>
                <a:ext cx="89628" cy="716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Oval 215"/>
              <p:cNvSpPr/>
              <p:nvPr/>
            </p:nvSpPr>
            <p:spPr>
              <a:xfrm flipV="1">
                <a:off x="4962144" y="3022433"/>
                <a:ext cx="89628" cy="7160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17" name="TextBox 216"/>
          <p:cNvSpPr txBox="1"/>
          <p:nvPr/>
        </p:nvSpPr>
        <p:spPr>
          <a:xfrm>
            <a:off x="4116506" y="5400746"/>
            <a:ext cx="2259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David W. Patten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9716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0" y="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P</a:t>
            </a:r>
            <a:endParaRPr lang="en-US" sz="7200" dirty="0"/>
          </a:p>
        </p:txBody>
      </p:sp>
      <p:sp>
        <p:nvSpPr>
          <p:cNvPr id="37" name="TextBox 36"/>
          <p:cNvSpPr txBox="1"/>
          <p:nvPr/>
        </p:nvSpPr>
        <p:spPr>
          <a:xfrm>
            <a:off x="685800" y="6096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Edward Partridge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914400" y="228600"/>
            <a:ext cx="1788913" cy="5562601"/>
            <a:chOff x="914400" y="228600"/>
            <a:chExt cx="1788913" cy="5562601"/>
          </a:xfrm>
        </p:grpSpPr>
        <p:grpSp>
          <p:nvGrpSpPr>
            <p:cNvPr id="36" name="Group 35"/>
            <p:cNvGrpSpPr/>
            <p:nvPr/>
          </p:nvGrpSpPr>
          <p:grpSpPr>
            <a:xfrm>
              <a:off x="914400" y="1295400"/>
              <a:ext cx="1788913" cy="4495801"/>
              <a:chOff x="914400" y="1295400"/>
              <a:chExt cx="1788913" cy="4495801"/>
            </a:xfrm>
          </p:grpSpPr>
          <p:sp>
            <p:nvSpPr>
              <p:cNvPr id="33" name="Round Diagonal Corner Rectangle 32"/>
              <p:cNvSpPr/>
              <p:nvPr/>
            </p:nvSpPr>
            <p:spPr>
              <a:xfrm rot="10320391">
                <a:off x="1100593" y="1488696"/>
                <a:ext cx="625179" cy="5297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Oval 2"/>
              <p:cNvSpPr/>
              <p:nvPr/>
            </p:nvSpPr>
            <p:spPr>
              <a:xfrm rot="1499614">
                <a:off x="914400" y="3657600"/>
                <a:ext cx="320040" cy="56261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Oval 3"/>
              <p:cNvSpPr/>
              <p:nvPr/>
            </p:nvSpPr>
            <p:spPr>
              <a:xfrm rot="20218618">
                <a:off x="2383273" y="3621577"/>
                <a:ext cx="320040" cy="56261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rapezoid 4"/>
              <p:cNvSpPr/>
              <p:nvPr/>
            </p:nvSpPr>
            <p:spPr>
              <a:xfrm rot="1297584">
                <a:off x="1066800" y="2667000"/>
                <a:ext cx="457200" cy="1295400"/>
              </a:xfrm>
              <a:prstGeom prst="trapezoid">
                <a:avLst>
                  <a:gd name="adj" fmla="val 32353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rapezoid 5"/>
              <p:cNvSpPr/>
              <p:nvPr/>
            </p:nvSpPr>
            <p:spPr>
              <a:xfrm rot="20443541">
                <a:off x="2105988" y="2706154"/>
                <a:ext cx="457200" cy="1295400"/>
              </a:xfrm>
              <a:prstGeom prst="trapezoid">
                <a:avLst>
                  <a:gd name="adj" fmla="val 32353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 rot="2704841" flipH="1">
                <a:off x="1256221" y="5317245"/>
                <a:ext cx="394574" cy="553337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rapezoid 8"/>
              <p:cNvSpPr/>
              <p:nvPr/>
            </p:nvSpPr>
            <p:spPr>
              <a:xfrm>
                <a:off x="1371600" y="2819400"/>
                <a:ext cx="914400" cy="1295400"/>
              </a:xfrm>
              <a:prstGeom prst="trapezoi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 rot="17610301" flipH="1">
                <a:off x="1834919" y="5265056"/>
                <a:ext cx="394574" cy="553337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Manual Operation 10"/>
              <p:cNvSpPr/>
              <p:nvPr/>
            </p:nvSpPr>
            <p:spPr>
              <a:xfrm rot="10800000">
                <a:off x="1258824" y="4038600"/>
                <a:ext cx="704088" cy="1482277"/>
              </a:xfrm>
              <a:prstGeom prst="flowChartManualOperation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lowchart: Manual Operation 11"/>
              <p:cNvSpPr/>
              <p:nvPr/>
            </p:nvSpPr>
            <p:spPr>
              <a:xfrm rot="10800000">
                <a:off x="1706880" y="4038600"/>
                <a:ext cx="704088" cy="1482277"/>
              </a:xfrm>
              <a:prstGeom prst="flowChartManualOperation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676400" y="4191000"/>
                <a:ext cx="381000" cy="3048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5"/>
              <p:cNvSpPr/>
              <p:nvPr/>
            </p:nvSpPr>
            <p:spPr>
              <a:xfrm>
                <a:off x="1219200" y="1447800"/>
                <a:ext cx="1219200" cy="12954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Moon 14"/>
              <p:cNvSpPr/>
              <p:nvPr/>
            </p:nvSpPr>
            <p:spPr>
              <a:xfrm rot="16200000">
                <a:off x="1295400" y="3352800"/>
                <a:ext cx="1066800" cy="457200"/>
              </a:xfrm>
              <a:prstGeom prst="moon">
                <a:avLst>
                  <a:gd name="adj" fmla="val 6008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rapezoid 15"/>
              <p:cNvSpPr/>
              <p:nvPr/>
            </p:nvSpPr>
            <p:spPr>
              <a:xfrm>
                <a:off x="1905000" y="2743200"/>
                <a:ext cx="457200" cy="1905000"/>
              </a:xfrm>
              <a:prstGeom prst="trapezoid">
                <a:avLst>
                  <a:gd name="adj" fmla="val 30882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rapezoid 16"/>
              <p:cNvSpPr/>
              <p:nvPr/>
            </p:nvSpPr>
            <p:spPr>
              <a:xfrm>
                <a:off x="1295400" y="2743200"/>
                <a:ext cx="457200" cy="1905000"/>
              </a:xfrm>
              <a:prstGeom prst="trapezoid">
                <a:avLst>
                  <a:gd name="adj" fmla="val 32353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752600" y="3505200"/>
                <a:ext cx="134471" cy="134471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752600" y="3810000"/>
                <a:ext cx="134471" cy="134471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iagonal Stripe 20"/>
              <p:cNvSpPr/>
              <p:nvPr/>
            </p:nvSpPr>
            <p:spPr>
              <a:xfrm rot="7239654" flipH="1">
                <a:off x="1857763" y="2594479"/>
                <a:ext cx="331753" cy="256338"/>
              </a:xfrm>
              <a:prstGeom prst="diagStripe">
                <a:avLst>
                  <a:gd name="adj" fmla="val 44299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Diagonal Stripe 21"/>
              <p:cNvSpPr/>
              <p:nvPr/>
            </p:nvSpPr>
            <p:spPr>
              <a:xfrm rot="14360346">
                <a:off x="1476764" y="2594478"/>
                <a:ext cx="331753" cy="256338"/>
              </a:xfrm>
              <a:prstGeom prst="diagStripe">
                <a:avLst>
                  <a:gd name="adj" fmla="val 44299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3" name="Group 47"/>
              <p:cNvGrpSpPr/>
              <p:nvPr/>
            </p:nvGrpSpPr>
            <p:grpSpPr>
              <a:xfrm>
                <a:off x="1371600" y="2819400"/>
                <a:ext cx="914400" cy="228600"/>
                <a:chOff x="2971800" y="2971800"/>
                <a:chExt cx="914400" cy="228600"/>
              </a:xfrm>
            </p:grpSpPr>
            <p:sp>
              <p:nvSpPr>
                <p:cNvPr id="27" name="Double Wave 26"/>
                <p:cNvSpPr/>
                <p:nvPr/>
              </p:nvSpPr>
              <p:spPr>
                <a:xfrm rot="20544645">
                  <a:off x="2971800" y="3048000"/>
                  <a:ext cx="457200" cy="152400"/>
                </a:xfrm>
                <a:prstGeom prst="doubleWave">
                  <a:avLst>
                    <a:gd name="adj1" fmla="val 6250"/>
                    <a:gd name="adj2" fmla="val -1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Double Wave 27"/>
                <p:cNvSpPr/>
                <p:nvPr/>
              </p:nvSpPr>
              <p:spPr>
                <a:xfrm rot="1849731">
                  <a:off x="3429000" y="3048000"/>
                  <a:ext cx="457200" cy="152400"/>
                </a:xfrm>
                <a:prstGeom prst="doubleWave">
                  <a:avLst>
                    <a:gd name="adj1" fmla="val 6250"/>
                    <a:gd name="adj2" fmla="val -1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3276600" y="2971800"/>
                  <a:ext cx="228600" cy="152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1" name="Wave 30"/>
              <p:cNvSpPr/>
              <p:nvPr/>
            </p:nvSpPr>
            <p:spPr>
              <a:xfrm>
                <a:off x="1295400" y="1295400"/>
                <a:ext cx="1143000" cy="609600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ound Diagonal Corner Rectangle 31"/>
              <p:cNvSpPr/>
              <p:nvPr/>
            </p:nvSpPr>
            <p:spPr>
              <a:xfrm rot="4974440">
                <a:off x="1970031" y="1449650"/>
                <a:ext cx="625179" cy="5297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828800" y="1447800"/>
                <a:ext cx="381000" cy="457200"/>
              </a:xfrm>
              <a:prstGeom prst="ellipse">
                <a:avLst/>
              </a:prstGeom>
              <a:solidFill>
                <a:srgbClr val="97710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295400" y="1447800"/>
                <a:ext cx="381000" cy="228600"/>
              </a:xfrm>
              <a:prstGeom prst="ellipse">
                <a:avLst/>
              </a:prstGeom>
              <a:solidFill>
                <a:srgbClr val="97710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1143000" y="228600"/>
              <a:ext cx="1447800" cy="1447800"/>
              <a:chOff x="2362200" y="2209800"/>
              <a:chExt cx="1828800" cy="1600200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2362200" y="3429000"/>
                <a:ext cx="1828800" cy="381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lowchart: Magnetic Disk 48"/>
              <p:cNvSpPr/>
              <p:nvPr/>
            </p:nvSpPr>
            <p:spPr>
              <a:xfrm>
                <a:off x="2667000" y="2209800"/>
                <a:ext cx="1219200" cy="1447800"/>
              </a:xfrm>
              <a:prstGeom prst="flowChartMagneticDisk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026" name="Picture 2" descr="http://upload.wikimedia.org/wikipedia/commons/thumb/6/68/William_W._Phelps.jpg/220px-William_W._Phel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599" y="189343"/>
            <a:ext cx="2095500" cy="29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0" name="Group 109"/>
          <p:cNvGrpSpPr/>
          <p:nvPr/>
        </p:nvGrpSpPr>
        <p:grpSpPr>
          <a:xfrm>
            <a:off x="5181600" y="1543409"/>
            <a:ext cx="1615440" cy="4247791"/>
            <a:chOff x="5181600" y="1543409"/>
            <a:chExt cx="1615440" cy="4247791"/>
          </a:xfrm>
        </p:grpSpPr>
        <p:sp>
          <p:nvSpPr>
            <p:cNvPr id="93" name="Oval 92"/>
            <p:cNvSpPr/>
            <p:nvPr/>
          </p:nvSpPr>
          <p:spPr>
            <a:xfrm rot="3195775" flipH="1">
              <a:off x="5410829" y="5317244"/>
              <a:ext cx="394574" cy="55333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rapezoid 40"/>
            <p:cNvSpPr/>
            <p:nvPr/>
          </p:nvSpPr>
          <p:spPr>
            <a:xfrm>
              <a:off x="5486400" y="2845494"/>
              <a:ext cx="914400" cy="12954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 rot="17610301" flipH="1">
              <a:off x="5949719" y="5291150"/>
              <a:ext cx="394574" cy="55333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5181600" y="3859129"/>
              <a:ext cx="320040" cy="5626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 rot="20160954">
              <a:off x="6477000" y="3759894"/>
              <a:ext cx="320040" cy="5626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Manual Operation 44"/>
            <p:cNvSpPr/>
            <p:nvPr/>
          </p:nvSpPr>
          <p:spPr>
            <a:xfrm rot="9438105" flipH="1">
              <a:off x="6173507" y="2812323"/>
              <a:ext cx="481590" cy="1288263"/>
            </a:xfrm>
            <a:prstGeom prst="flowChartManualOperation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lowchart: Manual Operation 45"/>
            <p:cNvSpPr/>
            <p:nvPr/>
          </p:nvSpPr>
          <p:spPr>
            <a:xfrm rot="11918038">
              <a:off x="5259311" y="2810882"/>
              <a:ext cx="481590" cy="1348716"/>
            </a:xfrm>
            <a:prstGeom prst="flowChartManualOperation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lowchart: Manual Operation 49"/>
            <p:cNvSpPr/>
            <p:nvPr/>
          </p:nvSpPr>
          <p:spPr>
            <a:xfrm rot="10800000">
              <a:off x="5373624" y="4210763"/>
              <a:ext cx="704088" cy="1336208"/>
            </a:xfrm>
            <a:prstGeom prst="flowChartManualOperati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lowchart: Manual Operation 50"/>
            <p:cNvSpPr/>
            <p:nvPr/>
          </p:nvSpPr>
          <p:spPr>
            <a:xfrm rot="10800000">
              <a:off x="5821680" y="4210763"/>
              <a:ext cx="704088" cy="1336208"/>
            </a:xfrm>
            <a:prstGeom prst="flowChartManualOperati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5549958" y="4070110"/>
              <a:ext cx="826511" cy="159910"/>
            </a:xfrm>
            <a:prstGeom prst="round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821680" y="4070110"/>
              <a:ext cx="256032" cy="14065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131"/>
            <p:cNvGrpSpPr/>
            <p:nvPr/>
          </p:nvGrpSpPr>
          <p:grpSpPr>
            <a:xfrm>
              <a:off x="5501640" y="2769294"/>
              <a:ext cx="918498" cy="1300816"/>
              <a:chOff x="3962400" y="2743200"/>
              <a:chExt cx="1066800" cy="1295400"/>
            </a:xfrm>
            <a:solidFill>
              <a:schemeClr val="bg2">
                <a:lumMod val="50000"/>
              </a:schemeClr>
            </a:solidFill>
          </p:grpSpPr>
          <p:sp>
            <p:nvSpPr>
              <p:cNvPr id="77" name="Trapezoid 76"/>
              <p:cNvSpPr/>
              <p:nvPr/>
            </p:nvSpPr>
            <p:spPr>
              <a:xfrm>
                <a:off x="3962400" y="2743200"/>
                <a:ext cx="609600" cy="1295400"/>
              </a:xfrm>
              <a:prstGeom prst="trapezoid">
                <a:avLst>
                  <a:gd name="adj" fmla="val 3235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Trapezoid 77"/>
              <p:cNvSpPr/>
              <p:nvPr/>
            </p:nvSpPr>
            <p:spPr>
              <a:xfrm>
                <a:off x="4419600" y="2743200"/>
                <a:ext cx="609600" cy="1295400"/>
              </a:xfrm>
              <a:prstGeom prst="trapezoid">
                <a:avLst>
                  <a:gd name="adj" fmla="val 308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4450977" y="3523129"/>
                <a:ext cx="152400" cy="152400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4442012" y="3747247"/>
                <a:ext cx="152400" cy="152400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" name="Oval 54"/>
            <p:cNvSpPr/>
            <p:nvPr/>
          </p:nvSpPr>
          <p:spPr>
            <a:xfrm>
              <a:off x="5791200" y="4217094"/>
              <a:ext cx="381000" cy="3048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5324854" y="2695715"/>
              <a:ext cx="537201" cy="1726028"/>
              <a:chOff x="3461846" y="2666525"/>
              <a:chExt cx="1126356" cy="2732535"/>
            </a:xfrm>
          </p:grpSpPr>
          <p:sp>
            <p:nvSpPr>
              <p:cNvPr id="96" name="Isosceles Triangle 95"/>
              <p:cNvSpPr/>
              <p:nvPr/>
            </p:nvSpPr>
            <p:spPr>
              <a:xfrm rot="2917770">
                <a:off x="3552936" y="2575435"/>
                <a:ext cx="849644" cy="1031824"/>
              </a:xfrm>
              <a:prstGeom prst="triangle">
                <a:avLst>
                  <a:gd name="adj" fmla="val 66944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Isosceles Triangle 96"/>
              <p:cNvSpPr/>
              <p:nvPr/>
            </p:nvSpPr>
            <p:spPr>
              <a:xfrm rot="9704248">
                <a:off x="3542395" y="3646780"/>
                <a:ext cx="1041154" cy="1630200"/>
              </a:xfrm>
              <a:prstGeom prst="triangle">
                <a:avLst>
                  <a:gd name="adj" fmla="val 90189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ounded Rectangle 97"/>
              <p:cNvSpPr/>
              <p:nvPr/>
            </p:nvSpPr>
            <p:spPr>
              <a:xfrm>
                <a:off x="3850993" y="2851096"/>
                <a:ext cx="737209" cy="2547964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ounded Rectangle 98"/>
              <p:cNvSpPr/>
              <p:nvPr/>
            </p:nvSpPr>
            <p:spPr>
              <a:xfrm>
                <a:off x="3741654" y="2997894"/>
                <a:ext cx="322135" cy="70557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ounded Rectangle 99"/>
              <p:cNvSpPr/>
              <p:nvPr/>
            </p:nvSpPr>
            <p:spPr>
              <a:xfrm>
                <a:off x="3824644" y="3777539"/>
                <a:ext cx="239143" cy="1164791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 flipH="1">
              <a:off x="6017395" y="2698969"/>
              <a:ext cx="537412" cy="1722774"/>
              <a:chOff x="3461846" y="2666525"/>
              <a:chExt cx="1126798" cy="2732535"/>
            </a:xfrm>
          </p:grpSpPr>
          <p:sp>
            <p:nvSpPr>
              <p:cNvPr id="103" name="Isosceles Triangle 102"/>
              <p:cNvSpPr/>
              <p:nvPr/>
            </p:nvSpPr>
            <p:spPr>
              <a:xfrm rot="2917770">
                <a:off x="3552936" y="2575435"/>
                <a:ext cx="849644" cy="1031824"/>
              </a:xfrm>
              <a:prstGeom prst="triangle">
                <a:avLst>
                  <a:gd name="adj" fmla="val 66944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Isosceles Triangle 103"/>
              <p:cNvSpPr/>
              <p:nvPr/>
            </p:nvSpPr>
            <p:spPr>
              <a:xfrm rot="9704248">
                <a:off x="3547490" y="3674032"/>
                <a:ext cx="1041154" cy="1602246"/>
              </a:xfrm>
              <a:prstGeom prst="triangle">
                <a:avLst>
                  <a:gd name="adj" fmla="val 90189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ounded Rectangle 104"/>
              <p:cNvSpPr/>
              <p:nvPr/>
            </p:nvSpPr>
            <p:spPr>
              <a:xfrm>
                <a:off x="3850993" y="2851096"/>
                <a:ext cx="737209" cy="2547964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ounded Rectangle 105"/>
              <p:cNvSpPr/>
              <p:nvPr/>
            </p:nvSpPr>
            <p:spPr>
              <a:xfrm>
                <a:off x="3799270" y="2997893"/>
                <a:ext cx="264519" cy="67427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ounded Rectangle 106"/>
              <p:cNvSpPr/>
              <p:nvPr/>
            </p:nvSpPr>
            <p:spPr>
              <a:xfrm>
                <a:off x="3824644" y="3777539"/>
                <a:ext cx="239143" cy="1164791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5497886" y="2781459"/>
              <a:ext cx="951232" cy="223659"/>
              <a:chOff x="4638960" y="1782637"/>
              <a:chExt cx="1530456" cy="440400"/>
            </a:xfrm>
          </p:grpSpPr>
          <p:sp>
            <p:nvSpPr>
              <p:cNvPr id="101" name="Flowchart: Data 100"/>
              <p:cNvSpPr/>
              <p:nvPr/>
            </p:nvSpPr>
            <p:spPr>
              <a:xfrm rot="18083417">
                <a:off x="4800649" y="1623672"/>
                <a:ext cx="437676" cy="761053"/>
              </a:xfrm>
              <a:prstGeom prst="flowChartInputOutp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Flowchart: Data 108"/>
              <p:cNvSpPr/>
              <p:nvPr/>
            </p:nvSpPr>
            <p:spPr>
              <a:xfrm rot="3516583" flipH="1">
                <a:off x="5570052" y="1620948"/>
                <a:ext cx="437676" cy="761053"/>
              </a:xfrm>
              <a:prstGeom prst="flowChartInputOutp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5286824" y="1543409"/>
              <a:ext cx="1300053" cy="1522524"/>
              <a:chOff x="5252941" y="1626294"/>
              <a:chExt cx="1300053" cy="1522524"/>
            </a:xfrm>
          </p:grpSpPr>
          <p:sp>
            <p:nvSpPr>
              <p:cNvPr id="40" name="Cloud 39"/>
              <p:cNvSpPr/>
              <p:nvPr/>
            </p:nvSpPr>
            <p:spPr>
              <a:xfrm rot="10431766">
                <a:off x="5252941" y="1698670"/>
                <a:ext cx="1300053" cy="1066800"/>
              </a:xfrm>
              <a:prstGeom prst="cloud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15"/>
              <p:cNvSpPr/>
              <p:nvPr/>
            </p:nvSpPr>
            <p:spPr>
              <a:xfrm>
                <a:off x="5410200" y="1778694"/>
                <a:ext cx="1027176" cy="1219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Cloud 60"/>
              <p:cNvSpPr/>
              <p:nvPr/>
            </p:nvSpPr>
            <p:spPr>
              <a:xfrm rot="11031254">
                <a:off x="5664125" y="2515405"/>
                <a:ext cx="567430" cy="633413"/>
              </a:xfrm>
              <a:prstGeom prst="cloud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Cloud 62"/>
              <p:cNvSpPr/>
              <p:nvPr/>
            </p:nvSpPr>
            <p:spPr>
              <a:xfrm>
                <a:off x="5562600" y="1626294"/>
                <a:ext cx="685800" cy="381000"/>
              </a:xfrm>
              <a:prstGeom prst="cloud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 rot="20160954">
                <a:off x="5835960" y="2646059"/>
                <a:ext cx="265809" cy="25302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2" name="TextBox 111"/>
          <p:cNvSpPr txBox="1"/>
          <p:nvPr/>
        </p:nvSpPr>
        <p:spPr>
          <a:xfrm>
            <a:off x="5010454" y="606486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W. W. Phelps</a:t>
            </a:r>
            <a:endParaRPr lang="en-US" dirty="0"/>
          </a:p>
        </p:txBody>
      </p:sp>
      <p:grpSp>
        <p:nvGrpSpPr>
          <p:cNvPr id="82" name="Group 81"/>
          <p:cNvGrpSpPr/>
          <p:nvPr/>
        </p:nvGrpSpPr>
        <p:grpSpPr>
          <a:xfrm>
            <a:off x="3281020" y="1139133"/>
            <a:ext cx="1615440" cy="2878334"/>
            <a:chOff x="5181600" y="1543409"/>
            <a:chExt cx="1615440" cy="2878334"/>
          </a:xfrm>
        </p:grpSpPr>
        <p:sp>
          <p:nvSpPr>
            <p:cNvPr id="84" name="Trapezoid 83"/>
            <p:cNvSpPr/>
            <p:nvPr/>
          </p:nvSpPr>
          <p:spPr>
            <a:xfrm>
              <a:off x="5486400" y="2845494"/>
              <a:ext cx="914400" cy="12954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5181600" y="3859129"/>
              <a:ext cx="320040" cy="5626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 rot="20160954">
              <a:off x="6477000" y="3759894"/>
              <a:ext cx="320040" cy="5626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lowchart: Manual Operation 87"/>
            <p:cNvSpPr/>
            <p:nvPr/>
          </p:nvSpPr>
          <p:spPr>
            <a:xfrm rot="9438105" flipH="1">
              <a:off x="6173507" y="2812323"/>
              <a:ext cx="481590" cy="1288263"/>
            </a:xfrm>
            <a:prstGeom prst="flowChartManualOperation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lowchart: Manual Operation 88"/>
            <p:cNvSpPr/>
            <p:nvPr/>
          </p:nvSpPr>
          <p:spPr>
            <a:xfrm rot="11918038">
              <a:off x="5259311" y="2810882"/>
              <a:ext cx="481590" cy="1348716"/>
            </a:xfrm>
            <a:prstGeom prst="flowChartManualOperation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5549958" y="4070110"/>
              <a:ext cx="826511" cy="159910"/>
            </a:xfrm>
            <a:prstGeom prst="round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821680" y="4070110"/>
              <a:ext cx="256032" cy="14065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1" name="Group 131"/>
            <p:cNvGrpSpPr/>
            <p:nvPr/>
          </p:nvGrpSpPr>
          <p:grpSpPr>
            <a:xfrm>
              <a:off x="5501640" y="2769294"/>
              <a:ext cx="918498" cy="1300816"/>
              <a:chOff x="3962400" y="2743200"/>
              <a:chExt cx="1066800" cy="1295400"/>
            </a:xfrm>
            <a:solidFill>
              <a:schemeClr val="bg2">
                <a:lumMod val="50000"/>
              </a:schemeClr>
            </a:solidFill>
          </p:grpSpPr>
          <p:sp>
            <p:nvSpPr>
              <p:cNvPr id="135" name="Trapezoid 134"/>
              <p:cNvSpPr/>
              <p:nvPr/>
            </p:nvSpPr>
            <p:spPr>
              <a:xfrm>
                <a:off x="3962400" y="2743200"/>
                <a:ext cx="609600" cy="1295400"/>
              </a:xfrm>
              <a:prstGeom prst="trapezoid">
                <a:avLst>
                  <a:gd name="adj" fmla="val 3235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Trapezoid 135"/>
              <p:cNvSpPr/>
              <p:nvPr/>
            </p:nvSpPr>
            <p:spPr>
              <a:xfrm>
                <a:off x="4419600" y="2743200"/>
                <a:ext cx="609600" cy="1295400"/>
              </a:xfrm>
              <a:prstGeom prst="trapezoid">
                <a:avLst>
                  <a:gd name="adj" fmla="val 3088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4450977" y="3523129"/>
                <a:ext cx="152400" cy="152400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4442012" y="3747247"/>
                <a:ext cx="152400" cy="152400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5324854" y="2695715"/>
              <a:ext cx="537201" cy="1726028"/>
              <a:chOff x="3461846" y="2666525"/>
              <a:chExt cx="1126356" cy="2732535"/>
            </a:xfrm>
          </p:grpSpPr>
          <p:sp>
            <p:nvSpPr>
              <p:cNvPr id="130" name="Isosceles Triangle 129"/>
              <p:cNvSpPr/>
              <p:nvPr/>
            </p:nvSpPr>
            <p:spPr>
              <a:xfrm rot="2917770">
                <a:off x="3552936" y="2575435"/>
                <a:ext cx="849644" cy="1031824"/>
              </a:xfrm>
              <a:prstGeom prst="triangle">
                <a:avLst>
                  <a:gd name="adj" fmla="val 66944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Isosceles Triangle 130"/>
              <p:cNvSpPr/>
              <p:nvPr/>
            </p:nvSpPr>
            <p:spPr>
              <a:xfrm rot="9704248">
                <a:off x="3542395" y="3646780"/>
                <a:ext cx="1041154" cy="1630200"/>
              </a:xfrm>
              <a:prstGeom prst="triangle">
                <a:avLst>
                  <a:gd name="adj" fmla="val 90189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ounded Rectangle 131"/>
              <p:cNvSpPr/>
              <p:nvPr/>
            </p:nvSpPr>
            <p:spPr>
              <a:xfrm>
                <a:off x="3850993" y="2851096"/>
                <a:ext cx="737209" cy="2547964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ounded Rectangle 132"/>
              <p:cNvSpPr/>
              <p:nvPr/>
            </p:nvSpPr>
            <p:spPr>
              <a:xfrm>
                <a:off x="3741654" y="2997894"/>
                <a:ext cx="322135" cy="70557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ounded Rectangle 133"/>
              <p:cNvSpPr/>
              <p:nvPr/>
            </p:nvSpPr>
            <p:spPr>
              <a:xfrm>
                <a:off x="3824644" y="3777539"/>
                <a:ext cx="239143" cy="1164791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 flipH="1">
              <a:off x="6017395" y="2698969"/>
              <a:ext cx="537412" cy="1722774"/>
              <a:chOff x="3461846" y="2666525"/>
              <a:chExt cx="1126798" cy="2732535"/>
            </a:xfrm>
          </p:grpSpPr>
          <p:sp>
            <p:nvSpPr>
              <p:cNvPr id="125" name="Isosceles Triangle 124"/>
              <p:cNvSpPr/>
              <p:nvPr/>
            </p:nvSpPr>
            <p:spPr>
              <a:xfrm rot="2917770">
                <a:off x="3552936" y="2575435"/>
                <a:ext cx="849644" cy="1031824"/>
              </a:xfrm>
              <a:prstGeom prst="triangle">
                <a:avLst>
                  <a:gd name="adj" fmla="val 66944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Isosceles Triangle 125"/>
              <p:cNvSpPr/>
              <p:nvPr/>
            </p:nvSpPr>
            <p:spPr>
              <a:xfrm rot="9704248">
                <a:off x="3547490" y="3674032"/>
                <a:ext cx="1041154" cy="1602246"/>
              </a:xfrm>
              <a:prstGeom prst="triangle">
                <a:avLst>
                  <a:gd name="adj" fmla="val 90189"/>
                </a:avLst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ounded Rectangle 126"/>
              <p:cNvSpPr/>
              <p:nvPr/>
            </p:nvSpPr>
            <p:spPr>
              <a:xfrm>
                <a:off x="3850993" y="2851096"/>
                <a:ext cx="737209" cy="2547964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ounded Rectangle 127"/>
              <p:cNvSpPr/>
              <p:nvPr/>
            </p:nvSpPr>
            <p:spPr>
              <a:xfrm>
                <a:off x="3799270" y="2997893"/>
                <a:ext cx="264519" cy="67427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ounded Rectangle 128"/>
              <p:cNvSpPr/>
              <p:nvPr/>
            </p:nvSpPr>
            <p:spPr>
              <a:xfrm>
                <a:off x="3824644" y="3777539"/>
                <a:ext cx="239143" cy="1164791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5497886" y="2781459"/>
              <a:ext cx="951232" cy="223659"/>
              <a:chOff x="4638960" y="1782637"/>
              <a:chExt cx="1530456" cy="440400"/>
            </a:xfrm>
          </p:grpSpPr>
          <p:sp>
            <p:nvSpPr>
              <p:cNvPr id="123" name="Flowchart: Data 122"/>
              <p:cNvSpPr/>
              <p:nvPr/>
            </p:nvSpPr>
            <p:spPr>
              <a:xfrm rot="18083417">
                <a:off x="4800649" y="1623672"/>
                <a:ext cx="437676" cy="761053"/>
              </a:xfrm>
              <a:prstGeom prst="flowChartInputOutp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Flowchart: Data 123"/>
              <p:cNvSpPr/>
              <p:nvPr/>
            </p:nvSpPr>
            <p:spPr>
              <a:xfrm rot="3516583" flipH="1">
                <a:off x="5570052" y="1620948"/>
                <a:ext cx="437676" cy="761053"/>
              </a:xfrm>
              <a:prstGeom prst="flowChartInputOutp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5286824" y="1543409"/>
              <a:ext cx="1300053" cy="1522524"/>
              <a:chOff x="5252941" y="1626294"/>
              <a:chExt cx="1300053" cy="1522524"/>
            </a:xfrm>
          </p:grpSpPr>
          <p:sp>
            <p:nvSpPr>
              <p:cNvPr id="118" name="Cloud 117"/>
              <p:cNvSpPr/>
              <p:nvPr/>
            </p:nvSpPr>
            <p:spPr>
              <a:xfrm rot="10431766">
                <a:off x="5252941" y="1698670"/>
                <a:ext cx="1300053" cy="1066800"/>
              </a:xfrm>
              <a:prstGeom prst="cloud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5"/>
              <p:cNvSpPr/>
              <p:nvPr/>
            </p:nvSpPr>
            <p:spPr>
              <a:xfrm>
                <a:off x="5410200" y="1778694"/>
                <a:ext cx="1027176" cy="12192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Cloud 119"/>
              <p:cNvSpPr/>
              <p:nvPr/>
            </p:nvSpPr>
            <p:spPr>
              <a:xfrm rot="11031254">
                <a:off x="5664125" y="2515405"/>
                <a:ext cx="567430" cy="633413"/>
              </a:xfrm>
              <a:prstGeom prst="cloud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Cloud 120"/>
              <p:cNvSpPr/>
              <p:nvPr/>
            </p:nvSpPr>
            <p:spPr>
              <a:xfrm>
                <a:off x="5562600" y="1626294"/>
                <a:ext cx="685800" cy="381000"/>
              </a:xfrm>
              <a:prstGeom prst="cloud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 rot="20160954">
                <a:off x="5835960" y="2646059"/>
                <a:ext cx="265809" cy="25302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R</a:t>
            </a:r>
            <a:endParaRPr lang="en-US" sz="72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914400" y="1524000"/>
            <a:ext cx="1788913" cy="4267201"/>
            <a:chOff x="914400" y="1524000"/>
            <a:chExt cx="1788913" cy="4267201"/>
          </a:xfrm>
        </p:grpSpPr>
        <p:sp>
          <p:nvSpPr>
            <p:cNvPr id="9" name="Oval 8"/>
            <p:cNvSpPr/>
            <p:nvPr/>
          </p:nvSpPr>
          <p:spPr>
            <a:xfrm rot="1499614">
              <a:off x="914400" y="3657600"/>
              <a:ext cx="320040" cy="5626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20218618">
              <a:off x="2383273" y="3621577"/>
              <a:ext cx="320040" cy="5626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rapezoid 37"/>
            <p:cNvSpPr/>
            <p:nvPr/>
          </p:nvSpPr>
          <p:spPr>
            <a:xfrm rot="1297584">
              <a:off x="1066800" y="2667000"/>
              <a:ext cx="457200" cy="1295400"/>
            </a:xfrm>
            <a:prstGeom prst="trapezoid">
              <a:avLst>
                <a:gd name="adj" fmla="val 32353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38"/>
            <p:cNvSpPr/>
            <p:nvPr/>
          </p:nvSpPr>
          <p:spPr>
            <a:xfrm rot="20443541">
              <a:off x="2105988" y="2706154"/>
              <a:ext cx="457200" cy="1295400"/>
            </a:xfrm>
            <a:prstGeom prst="trapezoid">
              <a:avLst>
                <a:gd name="adj" fmla="val 32353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2704841" flipH="1">
              <a:off x="1256221" y="5317245"/>
              <a:ext cx="394574" cy="55333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loud 5"/>
            <p:cNvSpPr/>
            <p:nvPr/>
          </p:nvSpPr>
          <p:spPr>
            <a:xfrm rot="1056837">
              <a:off x="1219200" y="1524000"/>
              <a:ext cx="1219200" cy="1219200"/>
            </a:xfrm>
            <a:prstGeom prst="clou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>
              <a:off x="1371600" y="2819400"/>
              <a:ext cx="914400" cy="12954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17610301" flipH="1">
              <a:off x="1834919" y="5265056"/>
              <a:ext cx="394574" cy="55333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Manual Operation 12"/>
            <p:cNvSpPr/>
            <p:nvPr/>
          </p:nvSpPr>
          <p:spPr>
            <a:xfrm rot="10800000">
              <a:off x="1258824" y="4184669"/>
              <a:ext cx="704088" cy="1336208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Manual Operation 13"/>
            <p:cNvSpPr/>
            <p:nvPr/>
          </p:nvSpPr>
          <p:spPr>
            <a:xfrm rot="10800000">
              <a:off x="1706880" y="4184669"/>
              <a:ext cx="704088" cy="1336208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676400" y="4191000"/>
              <a:ext cx="381000" cy="3048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5"/>
            <p:cNvSpPr/>
            <p:nvPr/>
          </p:nvSpPr>
          <p:spPr>
            <a:xfrm>
              <a:off x="1371600" y="1600200"/>
              <a:ext cx="950976" cy="1295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Moon 48"/>
            <p:cNvSpPr/>
            <p:nvPr/>
          </p:nvSpPr>
          <p:spPr>
            <a:xfrm rot="16200000">
              <a:off x="1295400" y="3352800"/>
              <a:ext cx="1066800" cy="457200"/>
            </a:xfrm>
            <a:prstGeom prst="moon">
              <a:avLst>
                <a:gd name="adj" fmla="val 60084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rapezoid 23"/>
            <p:cNvSpPr/>
            <p:nvPr/>
          </p:nvSpPr>
          <p:spPr>
            <a:xfrm>
              <a:off x="1905000" y="2743200"/>
              <a:ext cx="457200" cy="1295400"/>
            </a:xfrm>
            <a:prstGeom prst="trapezoid">
              <a:avLst>
                <a:gd name="adj" fmla="val 30882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rapezoid 22"/>
            <p:cNvSpPr/>
            <p:nvPr/>
          </p:nvSpPr>
          <p:spPr>
            <a:xfrm>
              <a:off x="1295400" y="2743200"/>
              <a:ext cx="457200" cy="1295400"/>
            </a:xfrm>
            <a:prstGeom prst="trapezoid">
              <a:avLst>
                <a:gd name="adj" fmla="val 32353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371600" y="4044016"/>
              <a:ext cx="914400" cy="146984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1752600" y="3505200"/>
              <a:ext cx="134471" cy="1344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752600" y="3810000"/>
              <a:ext cx="134471" cy="1344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Diagonal Stripe 39"/>
            <p:cNvSpPr/>
            <p:nvPr/>
          </p:nvSpPr>
          <p:spPr>
            <a:xfrm rot="7239654" flipH="1">
              <a:off x="1857763" y="2594479"/>
              <a:ext cx="331753" cy="256338"/>
            </a:xfrm>
            <a:prstGeom prst="diagStripe">
              <a:avLst>
                <a:gd name="adj" fmla="val 4429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Diagonal Stripe 40"/>
            <p:cNvSpPr/>
            <p:nvPr/>
          </p:nvSpPr>
          <p:spPr>
            <a:xfrm rot="14360346">
              <a:off x="1476764" y="2594478"/>
              <a:ext cx="331753" cy="256338"/>
            </a:xfrm>
            <a:prstGeom prst="diagStripe">
              <a:avLst>
                <a:gd name="adj" fmla="val 4429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1371600" y="2819400"/>
              <a:ext cx="914400" cy="228600"/>
              <a:chOff x="2971800" y="2971800"/>
              <a:chExt cx="914400" cy="228600"/>
            </a:xfrm>
          </p:grpSpPr>
          <p:sp>
            <p:nvSpPr>
              <p:cNvPr id="45" name="Double Wave 44"/>
              <p:cNvSpPr/>
              <p:nvPr/>
            </p:nvSpPr>
            <p:spPr>
              <a:xfrm rot="20544645">
                <a:off x="2971800" y="3048000"/>
                <a:ext cx="457200" cy="152400"/>
              </a:xfrm>
              <a:prstGeom prst="doubleWave">
                <a:avLst>
                  <a:gd name="adj1" fmla="val 6250"/>
                  <a:gd name="adj2" fmla="val -100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Double Wave 45"/>
              <p:cNvSpPr/>
              <p:nvPr/>
            </p:nvSpPr>
            <p:spPr>
              <a:xfrm rot="1849731">
                <a:off x="3429000" y="3048000"/>
                <a:ext cx="457200" cy="152400"/>
              </a:xfrm>
              <a:prstGeom prst="doubleWave">
                <a:avLst>
                  <a:gd name="adj1" fmla="val 6250"/>
                  <a:gd name="adj2" fmla="val -100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3276600" y="2971800"/>
                <a:ext cx="228600" cy="152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Cloud 49"/>
            <p:cNvSpPr/>
            <p:nvPr/>
          </p:nvSpPr>
          <p:spPr>
            <a:xfrm>
              <a:off x="1295400" y="2362200"/>
              <a:ext cx="1143000" cy="403412"/>
            </a:xfrm>
            <a:prstGeom prst="clou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15"/>
            <p:cNvSpPr/>
            <p:nvPr/>
          </p:nvSpPr>
          <p:spPr>
            <a:xfrm>
              <a:off x="1429871" y="2236694"/>
              <a:ext cx="8382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15"/>
            <p:cNvSpPr/>
            <p:nvPr/>
          </p:nvSpPr>
          <p:spPr>
            <a:xfrm>
              <a:off x="1389529" y="2057400"/>
              <a:ext cx="896471" cy="533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066800" y="5943600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Sidney Rigdon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799009" y="303889"/>
            <a:ext cx="1788913" cy="2696214"/>
            <a:chOff x="3962400" y="1030843"/>
            <a:chExt cx="1788913" cy="2696214"/>
          </a:xfrm>
        </p:grpSpPr>
        <p:sp>
          <p:nvSpPr>
            <p:cNvPr id="33" name="Oval 32"/>
            <p:cNvSpPr/>
            <p:nvPr/>
          </p:nvSpPr>
          <p:spPr>
            <a:xfrm rot="1499614">
              <a:off x="3962400" y="3164443"/>
              <a:ext cx="320040" cy="5626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 rot="20218618">
              <a:off x="5431273" y="3128420"/>
              <a:ext cx="320040" cy="5626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34"/>
            <p:cNvSpPr/>
            <p:nvPr/>
          </p:nvSpPr>
          <p:spPr>
            <a:xfrm rot="1297584">
              <a:off x="4114800" y="2173843"/>
              <a:ext cx="457200" cy="1295400"/>
            </a:xfrm>
            <a:prstGeom prst="trapezoid">
              <a:avLst>
                <a:gd name="adj" fmla="val 32353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rapezoid 35"/>
            <p:cNvSpPr/>
            <p:nvPr/>
          </p:nvSpPr>
          <p:spPr>
            <a:xfrm rot="20443541">
              <a:off x="5153988" y="2212997"/>
              <a:ext cx="457200" cy="1295400"/>
            </a:xfrm>
            <a:prstGeom prst="trapezoid">
              <a:avLst>
                <a:gd name="adj" fmla="val 32353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loud 42"/>
            <p:cNvSpPr/>
            <p:nvPr/>
          </p:nvSpPr>
          <p:spPr>
            <a:xfrm rot="1056837">
              <a:off x="4267200" y="1030843"/>
              <a:ext cx="1219200" cy="1219200"/>
            </a:xfrm>
            <a:prstGeom prst="clou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rapezoid 43"/>
            <p:cNvSpPr/>
            <p:nvPr/>
          </p:nvSpPr>
          <p:spPr>
            <a:xfrm>
              <a:off x="4419600" y="2326243"/>
              <a:ext cx="914400" cy="12954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15"/>
            <p:cNvSpPr/>
            <p:nvPr/>
          </p:nvSpPr>
          <p:spPr>
            <a:xfrm>
              <a:off x="4419600" y="1107043"/>
              <a:ext cx="950976" cy="1295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Moon 58"/>
            <p:cNvSpPr/>
            <p:nvPr/>
          </p:nvSpPr>
          <p:spPr>
            <a:xfrm rot="16200000">
              <a:off x="4343400" y="2859643"/>
              <a:ext cx="1066800" cy="457200"/>
            </a:xfrm>
            <a:prstGeom prst="moon">
              <a:avLst>
                <a:gd name="adj" fmla="val 60084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rapezoid 59"/>
            <p:cNvSpPr/>
            <p:nvPr/>
          </p:nvSpPr>
          <p:spPr>
            <a:xfrm>
              <a:off x="4953000" y="2250043"/>
              <a:ext cx="457200" cy="1295400"/>
            </a:xfrm>
            <a:prstGeom prst="trapezoid">
              <a:avLst>
                <a:gd name="adj" fmla="val 30882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rapezoid 60"/>
            <p:cNvSpPr/>
            <p:nvPr/>
          </p:nvSpPr>
          <p:spPr>
            <a:xfrm>
              <a:off x="4343400" y="2250043"/>
              <a:ext cx="457200" cy="1295400"/>
            </a:xfrm>
            <a:prstGeom prst="trapezoid">
              <a:avLst>
                <a:gd name="adj" fmla="val 32353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419600" y="3550859"/>
              <a:ext cx="914400" cy="146984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4800600" y="3012043"/>
              <a:ext cx="134471" cy="1344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4800600" y="3316843"/>
              <a:ext cx="134471" cy="1344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Diagonal Stripe 64"/>
            <p:cNvSpPr/>
            <p:nvPr/>
          </p:nvSpPr>
          <p:spPr>
            <a:xfrm rot="7239654" flipH="1">
              <a:off x="4905763" y="2101322"/>
              <a:ext cx="331753" cy="256338"/>
            </a:xfrm>
            <a:prstGeom prst="diagStripe">
              <a:avLst>
                <a:gd name="adj" fmla="val 4429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6" name="Diagonal Stripe 65"/>
            <p:cNvSpPr/>
            <p:nvPr/>
          </p:nvSpPr>
          <p:spPr>
            <a:xfrm rot="14360346">
              <a:off x="4524764" y="2101321"/>
              <a:ext cx="331753" cy="256338"/>
            </a:xfrm>
            <a:prstGeom prst="diagStripe">
              <a:avLst>
                <a:gd name="adj" fmla="val 4429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4419600" y="2326243"/>
              <a:ext cx="914400" cy="228600"/>
              <a:chOff x="2971800" y="2971800"/>
              <a:chExt cx="914400" cy="228600"/>
            </a:xfrm>
          </p:grpSpPr>
          <p:sp>
            <p:nvSpPr>
              <p:cNvPr id="71" name="Double Wave 70"/>
              <p:cNvSpPr/>
              <p:nvPr/>
            </p:nvSpPr>
            <p:spPr>
              <a:xfrm rot="20544645">
                <a:off x="2971800" y="3048000"/>
                <a:ext cx="457200" cy="152400"/>
              </a:xfrm>
              <a:prstGeom prst="doubleWave">
                <a:avLst>
                  <a:gd name="adj1" fmla="val 6250"/>
                  <a:gd name="adj2" fmla="val -100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Double Wave 71"/>
              <p:cNvSpPr/>
              <p:nvPr/>
            </p:nvSpPr>
            <p:spPr>
              <a:xfrm rot="1849731">
                <a:off x="3429000" y="3048000"/>
                <a:ext cx="457200" cy="152400"/>
              </a:xfrm>
              <a:prstGeom prst="doubleWave">
                <a:avLst>
                  <a:gd name="adj1" fmla="val 6250"/>
                  <a:gd name="adj2" fmla="val -100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3276600" y="2971800"/>
                <a:ext cx="228600" cy="152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Cloud 67"/>
            <p:cNvSpPr/>
            <p:nvPr/>
          </p:nvSpPr>
          <p:spPr>
            <a:xfrm>
              <a:off x="4343400" y="1869043"/>
              <a:ext cx="1143000" cy="403412"/>
            </a:xfrm>
            <a:prstGeom prst="clou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15"/>
            <p:cNvSpPr/>
            <p:nvPr/>
          </p:nvSpPr>
          <p:spPr>
            <a:xfrm>
              <a:off x="4477871" y="1743537"/>
              <a:ext cx="8382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15"/>
            <p:cNvSpPr/>
            <p:nvPr/>
          </p:nvSpPr>
          <p:spPr>
            <a:xfrm>
              <a:off x="4437529" y="1564243"/>
              <a:ext cx="896471" cy="533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019800" y="1904088"/>
            <a:ext cx="1788913" cy="4191001"/>
            <a:chOff x="6019800" y="1904088"/>
            <a:chExt cx="1788913" cy="4191001"/>
          </a:xfrm>
        </p:grpSpPr>
        <p:sp>
          <p:nvSpPr>
            <p:cNvPr id="56" name="Oval 55"/>
            <p:cNvSpPr/>
            <p:nvPr/>
          </p:nvSpPr>
          <p:spPr>
            <a:xfrm rot="1499614">
              <a:off x="6019800" y="3961488"/>
              <a:ext cx="320040" cy="5626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 rot="20218618">
              <a:off x="7488673" y="3925465"/>
              <a:ext cx="320040" cy="5626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rapezoid 73"/>
            <p:cNvSpPr/>
            <p:nvPr/>
          </p:nvSpPr>
          <p:spPr>
            <a:xfrm rot="1297584">
              <a:off x="6172200" y="2970888"/>
              <a:ext cx="457200" cy="1295400"/>
            </a:xfrm>
            <a:prstGeom prst="trapezoid">
              <a:avLst>
                <a:gd name="adj" fmla="val 32353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rapezoid 74"/>
            <p:cNvSpPr/>
            <p:nvPr/>
          </p:nvSpPr>
          <p:spPr>
            <a:xfrm rot="20443541">
              <a:off x="7211388" y="3010042"/>
              <a:ext cx="457200" cy="1295400"/>
            </a:xfrm>
            <a:prstGeom prst="trapezoid">
              <a:avLst>
                <a:gd name="adj" fmla="val 32353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 rot="2704841" flipH="1">
              <a:off x="6361621" y="5621133"/>
              <a:ext cx="394574" cy="55333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Cloud 76"/>
            <p:cNvSpPr/>
            <p:nvPr/>
          </p:nvSpPr>
          <p:spPr>
            <a:xfrm rot="1056837">
              <a:off x="6178645" y="1906401"/>
              <a:ext cx="1457000" cy="1253368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77"/>
            <p:cNvSpPr/>
            <p:nvPr/>
          </p:nvSpPr>
          <p:spPr>
            <a:xfrm>
              <a:off x="6477000" y="3123288"/>
              <a:ext cx="914400" cy="12954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 rot="17610301" flipH="1">
              <a:off x="6940319" y="5568944"/>
              <a:ext cx="394574" cy="55333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lowchart: Manual Operation 79"/>
            <p:cNvSpPr/>
            <p:nvPr/>
          </p:nvSpPr>
          <p:spPr>
            <a:xfrm rot="10800000">
              <a:off x="6364224" y="4488557"/>
              <a:ext cx="704088" cy="1336208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lowchart: Manual Operation 80"/>
            <p:cNvSpPr/>
            <p:nvPr/>
          </p:nvSpPr>
          <p:spPr>
            <a:xfrm rot="10800000">
              <a:off x="6812280" y="4488557"/>
              <a:ext cx="704088" cy="1336208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6781800" y="4494888"/>
              <a:ext cx="381000" cy="3048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Moon 83"/>
            <p:cNvSpPr/>
            <p:nvPr/>
          </p:nvSpPr>
          <p:spPr>
            <a:xfrm rot="16200000">
              <a:off x="6400800" y="3656688"/>
              <a:ext cx="1066800" cy="457200"/>
            </a:xfrm>
            <a:prstGeom prst="moon">
              <a:avLst>
                <a:gd name="adj" fmla="val 60084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rapezoid 84"/>
            <p:cNvSpPr/>
            <p:nvPr/>
          </p:nvSpPr>
          <p:spPr>
            <a:xfrm>
              <a:off x="7010400" y="3047087"/>
              <a:ext cx="457200" cy="1547345"/>
            </a:xfrm>
            <a:prstGeom prst="trapezoid">
              <a:avLst>
                <a:gd name="adj" fmla="val 30882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rapezoid 85"/>
            <p:cNvSpPr/>
            <p:nvPr/>
          </p:nvSpPr>
          <p:spPr>
            <a:xfrm>
              <a:off x="6400800" y="3047087"/>
              <a:ext cx="457200" cy="1526675"/>
            </a:xfrm>
            <a:prstGeom prst="trapezoid">
              <a:avLst>
                <a:gd name="adj" fmla="val 32353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477000" y="4347904"/>
              <a:ext cx="914400" cy="146984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6858000" y="3809088"/>
              <a:ext cx="134471" cy="1344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6858000" y="4113888"/>
              <a:ext cx="134471" cy="1344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15"/>
            <p:cNvSpPr/>
            <p:nvPr/>
          </p:nvSpPr>
          <p:spPr>
            <a:xfrm>
              <a:off x="6357888" y="1904088"/>
              <a:ext cx="1109712" cy="1295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4556760" y="6176143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Willard Richards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S</a:t>
            </a:r>
            <a:endParaRPr lang="en-US" sz="7200" dirty="0"/>
          </a:p>
        </p:txBody>
      </p:sp>
      <p:grpSp>
        <p:nvGrpSpPr>
          <p:cNvPr id="3" name="Group 37"/>
          <p:cNvGrpSpPr/>
          <p:nvPr/>
        </p:nvGrpSpPr>
        <p:grpSpPr>
          <a:xfrm>
            <a:off x="304800" y="2438400"/>
            <a:ext cx="1295400" cy="2662026"/>
            <a:chOff x="3394039" y="685800"/>
            <a:chExt cx="1533510" cy="3438941"/>
          </a:xfrm>
        </p:grpSpPr>
        <p:sp>
          <p:nvSpPr>
            <p:cNvPr id="4" name="Oval 3"/>
            <p:cNvSpPr/>
            <p:nvPr/>
          </p:nvSpPr>
          <p:spPr>
            <a:xfrm rot="19338880">
              <a:off x="4671376" y="2473671"/>
              <a:ext cx="256173" cy="41253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1933618">
              <a:off x="3443066" y="2474928"/>
              <a:ext cx="256173" cy="41253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rapezoid 5"/>
            <p:cNvSpPr/>
            <p:nvPr/>
          </p:nvSpPr>
          <p:spPr>
            <a:xfrm rot="1297750" flipH="1">
              <a:off x="3394039" y="2337051"/>
              <a:ext cx="386619" cy="410347"/>
            </a:xfrm>
            <a:prstGeom prst="trapezoid">
              <a:avLst>
                <a:gd name="adj" fmla="val 11213"/>
              </a:avLst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 rot="20302250">
              <a:off x="4523594" y="2350498"/>
              <a:ext cx="386619" cy="410347"/>
            </a:xfrm>
            <a:prstGeom prst="trapezoid">
              <a:avLst>
                <a:gd name="adj" fmla="val 11213"/>
              </a:avLst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4886474">
              <a:off x="4232548" y="3794015"/>
              <a:ext cx="220850" cy="429229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4886474">
              <a:off x="3810844" y="3759388"/>
              <a:ext cx="232224" cy="498481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>
              <a:off x="4061789" y="2799566"/>
              <a:ext cx="504763" cy="1170291"/>
            </a:xfrm>
            <a:prstGeom prst="trapezoid">
              <a:avLst>
                <a:gd name="adj" fmla="val 78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263894">
              <a:off x="3733417" y="2749162"/>
              <a:ext cx="453489" cy="1241778"/>
            </a:xfrm>
            <a:prstGeom prst="trapezoid">
              <a:avLst>
                <a:gd name="adj" fmla="val 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 rot="1375821">
              <a:off x="3566577" y="1629739"/>
              <a:ext cx="386619" cy="993928"/>
            </a:xfrm>
            <a:prstGeom prst="trapezoid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 rot="20337671">
              <a:off x="4370377" y="1649993"/>
              <a:ext cx="386619" cy="968053"/>
            </a:xfrm>
            <a:prstGeom prst="trapezoid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/>
          </p:nvSpPr>
          <p:spPr>
            <a:xfrm>
              <a:off x="3721014" y="1637830"/>
              <a:ext cx="859152" cy="1257770"/>
            </a:xfrm>
            <a:prstGeom prst="trapezoid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806930" y="934156"/>
              <a:ext cx="687322" cy="95203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Manual Input 15"/>
            <p:cNvSpPr/>
            <p:nvPr/>
          </p:nvSpPr>
          <p:spPr>
            <a:xfrm rot="7269359" flipV="1">
              <a:off x="4107563" y="1670088"/>
              <a:ext cx="449080" cy="142446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Manual Input 16"/>
            <p:cNvSpPr/>
            <p:nvPr/>
          </p:nvSpPr>
          <p:spPr>
            <a:xfrm rot="14330641" flipH="1" flipV="1">
              <a:off x="3763902" y="1670088"/>
              <a:ext cx="449080" cy="142446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763972" y="809978"/>
              <a:ext cx="816195" cy="95203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>
              <a:endCxn id="14" idx="2"/>
            </p:cNvCxnSpPr>
            <p:nvPr/>
          </p:nvCxnSpPr>
          <p:spPr>
            <a:xfrm flipH="1">
              <a:off x="4150590" y="1916540"/>
              <a:ext cx="25778" cy="9790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rapezoid 19"/>
            <p:cNvSpPr/>
            <p:nvPr/>
          </p:nvSpPr>
          <p:spPr>
            <a:xfrm>
              <a:off x="3693459" y="2779059"/>
              <a:ext cx="899493" cy="171104"/>
            </a:xfrm>
            <a:prstGeom prst="trapezoid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ame 20"/>
            <p:cNvSpPr/>
            <p:nvPr/>
          </p:nvSpPr>
          <p:spPr>
            <a:xfrm>
              <a:off x="4114800" y="2743200"/>
              <a:ext cx="128873" cy="206963"/>
            </a:xfrm>
            <a:prstGeom prst="frame">
              <a:avLst/>
            </a:prstGeom>
            <a:solidFill>
              <a:srgbClr val="BF7717"/>
            </a:solidFill>
            <a:ln>
              <a:solidFill>
                <a:srgbClr val="AC6E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Wave 21"/>
            <p:cNvSpPr/>
            <p:nvPr/>
          </p:nvSpPr>
          <p:spPr>
            <a:xfrm>
              <a:off x="3892845" y="685800"/>
              <a:ext cx="773237" cy="455319"/>
            </a:xfrm>
            <a:prstGeom prst="wave">
              <a:avLst>
                <a:gd name="adj1" fmla="val 13676"/>
                <a:gd name="adj2" fmla="val -10000"/>
              </a:avLst>
            </a:prstGeom>
            <a:solidFill>
              <a:srgbClr val="AC6E2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ardrop 22"/>
            <p:cNvSpPr/>
            <p:nvPr/>
          </p:nvSpPr>
          <p:spPr>
            <a:xfrm rot="711584">
              <a:off x="3693689" y="792174"/>
              <a:ext cx="300703" cy="579496"/>
            </a:xfrm>
            <a:prstGeom prst="teardrop">
              <a:avLst/>
            </a:prstGeom>
            <a:solidFill>
              <a:srgbClr val="AC6E2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15873315">
              <a:off x="3996378" y="2825513"/>
              <a:ext cx="268567" cy="618628"/>
            </a:xfrm>
            <a:prstGeom prst="ellips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177"/>
          <p:cNvGrpSpPr/>
          <p:nvPr/>
        </p:nvGrpSpPr>
        <p:grpSpPr>
          <a:xfrm>
            <a:off x="762000" y="609600"/>
            <a:ext cx="968298" cy="1447800"/>
            <a:chOff x="1534430" y="914400"/>
            <a:chExt cx="968298" cy="1447800"/>
          </a:xfrm>
        </p:grpSpPr>
        <p:sp>
          <p:nvSpPr>
            <p:cNvPr id="26" name="Trapezoid 25"/>
            <p:cNvSpPr/>
            <p:nvPr/>
          </p:nvSpPr>
          <p:spPr>
            <a:xfrm rot="1375821">
              <a:off x="1534430" y="1648552"/>
              <a:ext cx="326588" cy="681696"/>
            </a:xfrm>
            <a:prstGeom prst="trapezoid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rapezoid 26"/>
            <p:cNvSpPr/>
            <p:nvPr/>
          </p:nvSpPr>
          <p:spPr>
            <a:xfrm rot="20337671">
              <a:off x="2176140" y="1664517"/>
              <a:ext cx="326588" cy="636809"/>
            </a:xfrm>
            <a:prstGeom prst="trapezoid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rapezoid 27"/>
            <p:cNvSpPr/>
            <p:nvPr/>
          </p:nvSpPr>
          <p:spPr>
            <a:xfrm>
              <a:off x="1647805" y="1651350"/>
              <a:ext cx="725750" cy="710850"/>
            </a:xfrm>
            <a:prstGeom prst="trapezoid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1720381" y="1106648"/>
              <a:ext cx="580601" cy="73695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Manual Input 29"/>
            <p:cNvSpPr/>
            <p:nvPr/>
          </p:nvSpPr>
          <p:spPr>
            <a:xfrm rot="7269359" flipV="1">
              <a:off x="1990197" y="1671289"/>
              <a:ext cx="347625" cy="120328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Manual Input 30"/>
            <p:cNvSpPr/>
            <p:nvPr/>
          </p:nvSpPr>
          <p:spPr>
            <a:xfrm rot="14330641" flipH="1" flipV="1">
              <a:off x="1699897" y="1671289"/>
              <a:ext cx="347625" cy="120328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1684093" y="1010524"/>
              <a:ext cx="689463" cy="73695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>
              <a:endCxn id="28" idx="2"/>
            </p:cNvCxnSpPr>
            <p:nvPr/>
          </p:nvCxnSpPr>
          <p:spPr>
            <a:xfrm flipH="1">
              <a:off x="2010680" y="1867095"/>
              <a:ext cx="21776" cy="49510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Wave 33"/>
            <p:cNvSpPr/>
            <p:nvPr/>
          </p:nvSpPr>
          <p:spPr>
            <a:xfrm>
              <a:off x="1792956" y="914400"/>
              <a:ext cx="653176" cy="352455"/>
            </a:xfrm>
            <a:prstGeom prst="wave">
              <a:avLst>
                <a:gd name="adj1" fmla="val 13676"/>
                <a:gd name="adj2" fmla="val -10000"/>
              </a:avLst>
            </a:prstGeom>
            <a:solidFill>
              <a:srgbClr val="AC6E2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ardrop 34"/>
            <p:cNvSpPr/>
            <p:nvPr/>
          </p:nvSpPr>
          <p:spPr>
            <a:xfrm rot="711584">
              <a:off x="1624723" y="996742"/>
              <a:ext cx="254012" cy="448578"/>
            </a:xfrm>
            <a:prstGeom prst="teardrop">
              <a:avLst/>
            </a:prstGeom>
            <a:solidFill>
              <a:srgbClr val="AC6E2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79"/>
          <p:cNvGrpSpPr/>
          <p:nvPr/>
        </p:nvGrpSpPr>
        <p:grpSpPr>
          <a:xfrm>
            <a:off x="7342293" y="180686"/>
            <a:ext cx="1752600" cy="3207319"/>
            <a:chOff x="5257800" y="720222"/>
            <a:chExt cx="1905000" cy="3969319"/>
          </a:xfrm>
        </p:grpSpPr>
        <p:sp>
          <p:nvSpPr>
            <p:cNvPr id="37" name="Oval 36"/>
            <p:cNvSpPr/>
            <p:nvPr/>
          </p:nvSpPr>
          <p:spPr>
            <a:xfrm rot="19338880">
              <a:off x="6844570" y="2804990"/>
              <a:ext cx="318230" cy="47140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 rot="1933618">
              <a:off x="5318704" y="2806426"/>
              <a:ext cx="318230" cy="47140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38"/>
            <p:cNvSpPr/>
            <p:nvPr/>
          </p:nvSpPr>
          <p:spPr>
            <a:xfrm rot="1297750" flipH="1">
              <a:off x="5257800" y="2648875"/>
              <a:ext cx="480277" cy="468901"/>
            </a:xfrm>
            <a:prstGeom prst="trapezoid">
              <a:avLst>
                <a:gd name="adj" fmla="val 20011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39"/>
            <p:cNvSpPr/>
            <p:nvPr/>
          </p:nvSpPr>
          <p:spPr>
            <a:xfrm rot="20302250">
              <a:off x="6660988" y="2664241"/>
              <a:ext cx="480277" cy="468901"/>
            </a:xfrm>
            <a:prstGeom prst="trapezoid">
              <a:avLst>
                <a:gd name="adj" fmla="val 11213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 rot="4886474">
              <a:off x="6250147" y="4240517"/>
              <a:ext cx="314751" cy="582694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 rot="4886474">
              <a:off x="5794424" y="4255646"/>
              <a:ext cx="278335" cy="589456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rapezoid 42"/>
            <p:cNvSpPr/>
            <p:nvPr/>
          </p:nvSpPr>
          <p:spPr>
            <a:xfrm>
              <a:off x="6087311" y="3177388"/>
              <a:ext cx="627041" cy="1337285"/>
            </a:xfrm>
            <a:prstGeom prst="trapezoid">
              <a:avLst>
                <a:gd name="adj" fmla="val 78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rapezoid 43"/>
            <p:cNvSpPr/>
            <p:nvPr/>
          </p:nvSpPr>
          <p:spPr>
            <a:xfrm rot="263894">
              <a:off x="5679392" y="3119792"/>
              <a:ext cx="563346" cy="1418973"/>
            </a:xfrm>
            <a:prstGeom prst="trapezoid">
              <a:avLst>
                <a:gd name="adj" fmla="val 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rapezoid 44"/>
            <p:cNvSpPr/>
            <p:nvPr/>
          </p:nvSpPr>
          <p:spPr>
            <a:xfrm rot="1375821">
              <a:off x="5472135" y="1840634"/>
              <a:ext cx="480277" cy="1135756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45"/>
            <p:cNvSpPr/>
            <p:nvPr/>
          </p:nvSpPr>
          <p:spPr>
            <a:xfrm rot="20337671">
              <a:off x="6470654" y="1863778"/>
              <a:ext cx="480277" cy="1106189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rapezoid 46"/>
            <p:cNvSpPr/>
            <p:nvPr/>
          </p:nvSpPr>
          <p:spPr>
            <a:xfrm>
              <a:off x="5715000" y="1849879"/>
              <a:ext cx="1016264" cy="1437247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943600" y="914400"/>
              <a:ext cx="533400" cy="1219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>
              <a:endCxn id="47" idx="2"/>
            </p:cNvCxnSpPr>
            <p:nvPr/>
          </p:nvCxnSpPr>
          <p:spPr>
            <a:xfrm flipH="1">
              <a:off x="6223132" y="2168360"/>
              <a:ext cx="6516" cy="111876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ardrop 49"/>
            <p:cNvSpPr/>
            <p:nvPr/>
          </p:nvSpPr>
          <p:spPr>
            <a:xfrm rot="711584">
              <a:off x="5626659" y="869517"/>
              <a:ext cx="373548" cy="662187"/>
            </a:xfrm>
            <a:prstGeom prst="teardrop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 rot="15873315">
              <a:off x="6019423" y="3176244"/>
              <a:ext cx="306890" cy="768490"/>
            </a:xfrm>
            <a:prstGeom prst="ellips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ardrop 51"/>
            <p:cNvSpPr/>
            <p:nvPr/>
          </p:nvSpPr>
          <p:spPr>
            <a:xfrm rot="20888416" flipH="1">
              <a:off x="6464858" y="945716"/>
              <a:ext cx="373548" cy="662187"/>
            </a:xfrm>
            <a:prstGeom prst="teardrop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Wave 52"/>
            <p:cNvSpPr/>
            <p:nvPr/>
          </p:nvSpPr>
          <p:spPr>
            <a:xfrm rot="858469">
              <a:off x="5764393" y="720222"/>
              <a:ext cx="960552" cy="520290"/>
            </a:xfrm>
            <a:prstGeom prst="wave">
              <a:avLst>
                <a:gd name="adj1" fmla="val 13676"/>
                <a:gd name="adj2" fmla="val -1000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715000" y="914400"/>
              <a:ext cx="304800" cy="2286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6477000" y="990600"/>
              <a:ext cx="304800" cy="2286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418729" y="2066364"/>
              <a:ext cx="76200" cy="11430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943600" y="2057400"/>
              <a:ext cx="76200" cy="11430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57"/>
            <p:cNvSpPr/>
            <p:nvPr/>
          </p:nvSpPr>
          <p:spPr>
            <a:xfrm>
              <a:off x="5715000" y="3153955"/>
              <a:ext cx="1032148" cy="122645"/>
            </a:xfrm>
            <a:prstGeom prst="trapezoid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lowchart: Manual Input 58"/>
            <p:cNvSpPr/>
            <p:nvPr/>
          </p:nvSpPr>
          <p:spPr>
            <a:xfrm rot="7269359" flipV="1">
              <a:off x="6166528" y="1879650"/>
              <a:ext cx="513161" cy="176953"/>
            </a:xfrm>
            <a:prstGeom prst="flowChartManualInpu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lowchart: Manual Input 59"/>
            <p:cNvSpPr/>
            <p:nvPr/>
          </p:nvSpPr>
          <p:spPr>
            <a:xfrm rot="14330641" flipH="1" flipV="1">
              <a:off x="5739615" y="1879650"/>
              <a:ext cx="513161" cy="176953"/>
            </a:xfrm>
            <a:prstGeom prst="flowChartManualInpu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5791200" y="914400"/>
              <a:ext cx="762000" cy="108787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ame 61"/>
            <p:cNvSpPr/>
            <p:nvPr/>
          </p:nvSpPr>
          <p:spPr>
            <a:xfrm>
              <a:off x="6172200" y="3124200"/>
              <a:ext cx="160092" cy="236495"/>
            </a:xfrm>
            <a:prstGeom prst="frame">
              <a:avLst/>
            </a:prstGeom>
            <a:solidFill>
              <a:srgbClr val="FFD03B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Frame 62"/>
            <p:cNvSpPr/>
            <p:nvPr/>
          </p:nvSpPr>
          <p:spPr>
            <a:xfrm>
              <a:off x="6400800" y="2743200"/>
              <a:ext cx="152400" cy="76200"/>
            </a:xfrm>
            <a:prstGeom prst="frame">
              <a:avLst/>
            </a:prstGeom>
            <a:solidFill>
              <a:srgbClr val="FFD03B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Frame 63"/>
            <p:cNvSpPr/>
            <p:nvPr/>
          </p:nvSpPr>
          <p:spPr>
            <a:xfrm>
              <a:off x="5894294" y="2752165"/>
              <a:ext cx="152400" cy="76200"/>
            </a:xfrm>
            <a:prstGeom prst="frame">
              <a:avLst/>
            </a:prstGeom>
            <a:solidFill>
              <a:srgbClr val="FFD03B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1219200" y="228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Joseph Smith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6019461" y="72766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Joseph Smith Sr.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7378161" y="6479379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Hyrum Smith</a:t>
            </a:r>
            <a:endParaRPr lang="en-US" dirty="0"/>
          </a:p>
        </p:txBody>
      </p:sp>
      <p:grpSp>
        <p:nvGrpSpPr>
          <p:cNvPr id="91" name="Group 71"/>
          <p:cNvGrpSpPr/>
          <p:nvPr/>
        </p:nvGrpSpPr>
        <p:grpSpPr>
          <a:xfrm>
            <a:off x="6343128" y="2706693"/>
            <a:ext cx="1409190" cy="3892932"/>
            <a:chOff x="2926530" y="2590800"/>
            <a:chExt cx="1409190" cy="3892932"/>
          </a:xfrm>
        </p:grpSpPr>
        <p:sp>
          <p:nvSpPr>
            <p:cNvPr id="92" name="Oval 91"/>
            <p:cNvSpPr/>
            <p:nvPr/>
          </p:nvSpPr>
          <p:spPr>
            <a:xfrm rot="19338880">
              <a:off x="4081136" y="4447835"/>
              <a:ext cx="254584" cy="47533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 rot="1933618">
              <a:off x="2926530" y="4450867"/>
              <a:ext cx="254584" cy="47533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93"/>
            <p:cNvSpPr/>
            <p:nvPr/>
          </p:nvSpPr>
          <p:spPr>
            <a:xfrm rot="1762537">
              <a:off x="3062051" y="3624465"/>
              <a:ext cx="489411" cy="1145219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rapezoid 94"/>
            <p:cNvSpPr/>
            <p:nvPr/>
          </p:nvSpPr>
          <p:spPr>
            <a:xfrm rot="20084270">
              <a:off x="3703468" y="3659374"/>
              <a:ext cx="553735" cy="1115405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rapezoid 95"/>
            <p:cNvSpPr/>
            <p:nvPr/>
          </p:nvSpPr>
          <p:spPr>
            <a:xfrm>
              <a:off x="3220547" y="3611543"/>
              <a:ext cx="853824" cy="1449222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Isosceles Triangle 96"/>
            <p:cNvSpPr/>
            <p:nvPr/>
          </p:nvSpPr>
          <p:spPr>
            <a:xfrm rot="10800000">
              <a:off x="3429000" y="3581400"/>
              <a:ext cx="457200" cy="457200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 rot="4886474">
              <a:off x="3724111" y="6140861"/>
              <a:ext cx="254467" cy="400886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 rot="4886474">
              <a:off x="3246692" y="6147489"/>
              <a:ext cx="267572" cy="404914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rapezoid 99"/>
            <p:cNvSpPr/>
            <p:nvPr/>
          </p:nvSpPr>
          <p:spPr>
            <a:xfrm>
              <a:off x="3559209" y="4950113"/>
              <a:ext cx="501633" cy="1348427"/>
            </a:xfrm>
            <a:prstGeom prst="trapezoid">
              <a:avLst>
                <a:gd name="adj" fmla="val 78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rapezoid 100"/>
            <p:cNvSpPr/>
            <p:nvPr/>
          </p:nvSpPr>
          <p:spPr>
            <a:xfrm rot="263894">
              <a:off x="3232873" y="4892037"/>
              <a:ext cx="450677" cy="1430795"/>
            </a:xfrm>
            <a:prstGeom prst="trapezoid">
              <a:avLst>
                <a:gd name="adj" fmla="val 0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lowchart: Manual Input 101"/>
            <p:cNvSpPr/>
            <p:nvPr/>
          </p:nvSpPr>
          <p:spPr>
            <a:xfrm rot="2091275" flipV="1">
              <a:off x="3742551" y="3615578"/>
              <a:ext cx="179945" cy="542017"/>
            </a:xfrm>
            <a:prstGeom prst="flowChartManualInpu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96" idx="2"/>
            </p:cNvCxnSpPr>
            <p:nvPr/>
          </p:nvCxnSpPr>
          <p:spPr>
            <a:xfrm flipH="1">
              <a:off x="3647459" y="4087906"/>
              <a:ext cx="10141" cy="97285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rapezoid 103"/>
            <p:cNvSpPr/>
            <p:nvPr/>
          </p:nvSpPr>
          <p:spPr>
            <a:xfrm>
              <a:off x="3200400" y="4876800"/>
              <a:ext cx="893915" cy="197149"/>
            </a:xfrm>
            <a:prstGeom prst="trapezoid">
              <a:avLst>
                <a:gd name="adj" fmla="val 8755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ame 104"/>
            <p:cNvSpPr/>
            <p:nvPr/>
          </p:nvSpPr>
          <p:spPr>
            <a:xfrm>
              <a:off x="3611891" y="4885167"/>
              <a:ext cx="121909" cy="144033"/>
            </a:xfrm>
            <a:prstGeom prst="frame">
              <a:avLst/>
            </a:prstGeom>
            <a:solidFill>
              <a:srgbClr val="BF7717"/>
            </a:solidFill>
            <a:ln>
              <a:solidFill>
                <a:srgbClr val="AC6E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 rot="15873315">
              <a:off x="3537445" y="4878426"/>
              <a:ext cx="151712" cy="614792"/>
            </a:xfrm>
            <a:prstGeom prst="ellipse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3263239" y="2657680"/>
              <a:ext cx="811133" cy="109694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lowchart: Manual Input 107"/>
            <p:cNvSpPr/>
            <p:nvPr/>
          </p:nvSpPr>
          <p:spPr>
            <a:xfrm rot="19508725" flipH="1" flipV="1">
              <a:off x="3401110" y="3672032"/>
              <a:ext cx="207755" cy="500948"/>
            </a:xfrm>
            <a:prstGeom prst="flowChartManualInpu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ound Diagonal Corner Rectangle 108"/>
            <p:cNvSpPr/>
            <p:nvPr/>
          </p:nvSpPr>
          <p:spPr>
            <a:xfrm rot="17002930">
              <a:off x="3112894" y="2697027"/>
              <a:ext cx="532132" cy="397145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ound Diagonal Corner Rectangle 109"/>
            <p:cNvSpPr/>
            <p:nvPr/>
          </p:nvSpPr>
          <p:spPr>
            <a:xfrm>
              <a:off x="3581400" y="2590800"/>
              <a:ext cx="532132" cy="397145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505200" y="2667000"/>
              <a:ext cx="228600" cy="1524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2176560" y="667931"/>
            <a:ext cx="1183167" cy="1627970"/>
            <a:chOff x="4231305" y="1676400"/>
            <a:chExt cx="1753366" cy="2412531"/>
          </a:xfrm>
        </p:grpSpPr>
        <p:sp>
          <p:nvSpPr>
            <p:cNvPr id="113" name="Trapezoid 112"/>
            <p:cNvSpPr/>
            <p:nvPr/>
          </p:nvSpPr>
          <p:spPr>
            <a:xfrm rot="1375821">
              <a:off x="4231305" y="2828307"/>
              <a:ext cx="565417" cy="1260624"/>
            </a:xfrm>
            <a:prstGeom prst="trapezoid">
              <a:avLst/>
            </a:prstGeom>
            <a:solidFill>
              <a:srgbClr val="6F53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rapezoid 113"/>
            <p:cNvSpPr/>
            <p:nvPr/>
          </p:nvSpPr>
          <p:spPr>
            <a:xfrm rot="20337671">
              <a:off x="5419254" y="2853168"/>
              <a:ext cx="565417" cy="1234296"/>
            </a:xfrm>
            <a:prstGeom prst="trapezoid">
              <a:avLst/>
            </a:prstGeom>
            <a:solidFill>
              <a:srgbClr val="6F53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rapezoid 114"/>
            <p:cNvSpPr/>
            <p:nvPr/>
          </p:nvSpPr>
          <p:spPr>
            <a:xfrm>
              <a:off x="4463484" y="2840005"/>
              <a:ext cx="1256480" cy="1198595"/>
            </a:xfrm>
            <a:prstGeom prst="trapezoid">
              <a:avLst/>
            </a:prstGeom>
            <a:solidFill>
              <a:srgbClr val="6F53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4589134" y="1979949"/>
              <a:ext cx="1005186" cy="116360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lowchart: Manual Input 116"/>
            <p:cNvSpPr/>
            <p:nvPr/>
          </p:nvSpPr>
          <p:spPr>
            <a:xfrm rot="7269359" flipV="1">
              <a:off x="5082741" y="2862323"/>
              <a:ext cx="548882" cy="208322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lowchart: Manual Input 117"/>
            <p:cNvSpPr/>
            <p:nvPr/>
          </p:nvSpPr>
          <p:spPr>
            <a:xfrm rot="14330641" flipH="1" flipV="1">
              <a:off x="4580149" y="2862323"/>
              <a:ext cx="548882" cy="208322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4526309" y="1828175"/>
              <a:ext cx="1193657" cy="116360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0" name="Straight Connector 119"/>
            <p:cNvCxnSpPr>
              <a:endCxn id="115" idx="2"/>
            </p:cNvCxnSpPr>
            <p:nvPr/>
          </p:nvCxnSpPr>
          <p:spPr>
            <a:xfrm flipH="1">
              <a:off x="5091724" y="3180655"/>
              <a:ext cx="37702" cy="85794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Wave 120"/>
            <p:cNvSpPr/>
            <p:nvPr/>
          </p:nvSpPr>
          <p:spPr>
            <a:xfrm>
              <a:off x="4714782" y="1676400"/>
              <a:ext cx="1130834" cy="556508"/>
            </a:xfrm>
            <a:prstGeom prst="wave">
              <a:avLst>
                <a:gd name="adj1" fmla="val 13676"/>
                <a:gd name="adj2" fmla="val -10000"/>
              </a:avLst>
            </a:prstGeom>
            <a:solidFill>
              <a:srgbClr val="AC6E2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ardrop 121"/>
            <p:cNvSpPr/>
            <p:nvPr/>
          </p:nvSpPr>
          <p:spPr>
            <a:xfrm rot="711584">
              <a:off x="4423523" y="1806414"/>
              <a:ext cx="439767" cy="708281"/>
            </a:xfrm>
            <a:prstGeom prst="teardrop">
              <a:avLst/>
            </a:prstGeom>
            <a:solidFill>
              <a:srgbClr val="AC6E2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/>
            <p:cNvGrpSpPr/>
            <p:nvPr/>
          </p:nvGrpSpPr>
          <p:grpSpPr>
            <a:xfrm>
              <a:off x="4953000" y="3048000"/>
              <a:ext cx="404186" cy="381000"/>
              <a:chOff x="4043055" y="609600"/>
              <a:chExt cx="986145" cy="929576"/>
            </a:xfrm>
          </p:grpSpPr>
          <p:sp>
            <p:nvSpPr>
              <p:cNvPr id="123" name="Rounded Rectangle 122"/>
              <p:cNvSpPr/>
              <p:nvPr/>
            </p:nvSpPr>
            <p:spPr>
              <a:xfrm>
                <a:off x="4191000" y="609600"/>
                <a:ext cx="533400" cy="53340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Trapezoid 123"/>
              <p:cNvSpPr/>
              <p:nvPr/>
            </p:nvSpPr>
            <p:spPr>
              <a:xfrm rot="19467352">
                <a:off x="4495800" y="838200"/>
                <a:ext cx="533400" cy="685800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Trapezoid 124"/>
              <p:cNvSpPr/>
              <p:nvPr/>
            </p:nvSpPr>
            <p:spPr>
              <a:xfrm rot="2357494">
                <a:off x="4043055" y="853376"/>
                <a:ext cx="533400" cy="685800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5" name="Group 154"/>
          <p:cNvGrpSpPr/>
          <p:nvPr/>
        </p:nvGrpSpPr>
        <p:grpSpPr>
          <a:xfrm>
            <a:off x="3870397" y="2195781"/>
            <a:ext cx="1711151" cy="4130380"/>
            <a:chOff x="3870397" y="2195781"/>
            <a:chExt cx="1711151" cy="4130380"/>
          </a:xfrm>
        </p:grpSpPr>
        <p:sp>
          <p:nvSpPr>
            <p:cNvPr id="151" name="Oval 150"/>
            <p:cNvSpPr/>
            <p:nvPr/>
          </p:nvSpPr>
          <p:spPr>
            <a:xfrm rot="2039619">
              <a:off x="3870397" y="4398839"/>
              <a:ext cx="304154" cy="3692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 rot="19220872">
              <a:off x="5277394" y="4398838"/>
              <a:ext cx="304154" cy="3692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 rot="2175294">
              <a:off x="4220859" y="5728740"/>
              <a:ext cx="405033" cy="596803"/>
            </a:xfrm>
            <a:prstGeom prst="ellipse">
              <a:avLst/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 rot="2175294">
              <a:off x="4700478" y="5729358"/>
              <a:ext cx="405033" cy="596803"/>
            </a:xfrm>
            <a:prstGeom prst="ellipse">
              <a:avLst/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rapezoid 144"/>
            <p:cNvSpPr/>
            <p:nvPr/>
          </p:nvSpPr>
          <p:spPr>
            <a:xfrm>
              <a:off x="4205902" y="4510824"/>
              <a:ext cx="619718" cy="1504139"/>
            </a:xfrm>
            <a:prstGeom prst="trapezoid">
              <a:avLst>
                <a:gd name="adj" fmla="val 13205"/>
              </a:avLst>
            </a:prstGeom>
            <a:solidFill>
              <a:srgbClr val="6F53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Trapezoid 145"/>
            <p:cNvSpPr/>
            <p:nvPr/>
          </p:nvSpPr>
          <p:spPr>
            <a:xfrm>
              <a:off x="4675831" y="4516982"/>
              <a:ext cx="550937" cy="1504139"/>
            </a:xfrm>
            <a:prstGeom prst="trapezoid">
              <a:avLst>
                <a:gd name="adj" fmla="val 13205"/>
              </a:avLst>
            </a:prstGeom>
            <a:solidFill>
              <a:srgbClr val="6F53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>
              <a:off x="4601095" y="4576365"/>
              <a:ext cx="276118" cy="596803"/>
            </a:xfrm>
            <a:prstGeom prst="ellipse">
              <a:avLst/>
            </a:prstGeom>
            <a:solidFill>
              <a:srgbClr val="7457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rapezoid 130"/>
            <p:cNvSpPr/>
            <p:nvPr/>
          </p:nvSpPr>
          <p:spPr>
            <a:xfrm rot="1375821">
              <a:off x="4025915" y="3356287"/>
              <a:ext cx="455727" cy="1270035"/>
            </a:xfrm>
            <a:prstGeom prst="trapezoid">
              <a:avLst/>
            </a:prstGeom>
            <a:solidFill>
              <a:srgbClr val="6F53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Trapezoid 131"/>
            <p:cNvSpPr/>
            <p:nvPr/>
          </p:nvSpPr>
          <p:spPr>
            <a:xfrm rot="20337671">
              <a:off x="4983403" y="3381334"/>
              <a:ext cx="455727" cy="1243510"/>
            </a:xfrm>
            <a:prstGeom prst="trapezoid">
              <a:avLst/>
            </a:prstGeom>
            <a:solidFill>
              <a:srgbClr val="6F53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Trapezoid 132"/>
            <p:cNvSpPr/>
            <p:nvPr/>
          </p:nvSpPr>
          <p:spPr>
            <a:xfrm>
              <a:off x="4213052" y="3368073"/>
              <a:ext cx="1012724" cy="1587420"/>
            </a:xfrm>
            <a:prstGeom prst="trapezoid">
              <a:avLst/>
            </a:prstGeom>
            <a:solidFill>
              <a:srgbClr val="6F53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4413902" y="2501596"/>
              <a:ext cx="710605" cy="117229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lowchart: Manual Input 134"/>
            <p:cNvSpPr/>
            <p:nvPr/>
          </p:nvSpPr>
          <p:spPr>
            <a:xfrm rot="7269359" flipV="1">
              <a:off x="4691189" y="3454806"/>
              <a:ext cx="509395" cy="203312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lowchart: Manual Input 135"/>
            <p:cNvSpPr/>
            <p:nvPr/>
          </p:nvSpPr>
          <p:spPr>
            <a:xfrm rot="14330641" flipH="1" flipV="1">
              <a:off x="4314880" y="3438305"/>
              <a:ext cx="442913" cy="211100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>
              <a:off x="4263689" y="2348689"/>
              <a:ext cx="962089" cy="117229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>
              <a:endCxn id="133" idx="2"/>
            </p:cNvCxnSpPr>
            <p:nvPr/>
          </p:nvCxnSpPr>
          <p:spPr>
            <a:xfrm flipH="1">
              <a:off x="4719414" y="3711266"/>
              <a:ext cx="30388" cy="124422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Wave 138"/>
            <p:cNvSpPr/>
            <p:nvPr/>
          </p:nvSpPr>
          <p:spPr>
            <a:xfrm>
              <a:off x="4415598" y="2195781"/>
              <a:ext cx="911453" cy="560662"/>
            </a:xfrm>
            <a:prstGeom prst="wave">
              <a:avLst>
                <a:gd name="adj1" fmla="val 13676"/>
                <a:gd name="adj2" fmla="val -10000"/>
              </a:avLst>
            </a:prstGeom>
            <a:solidFill>
              <a:srgbClr val="A15F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Teardrop 139"/>
            <p:cNvSpPr/>
            <p:nvPr/>
          </p:nvSpPr>
          <p:spPr>
            <a:xfrm rot="711584">
              <a:off x="4180843" y="2326766"/>
              <a:ext cx="354453" cy="713568"/>
            </a:xfrm>
            <a:prstGeom prst="teardrop">
              <a:avLst/>
            </a:prstGeom>
            <a:solidFill>
              <a:srgbClr val="A15F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4467059" y="2326356"/>
              <a:ext cx="276118" cy="275029"/>
            </a:xfrm>
            <a:prstGeom prst="ellipse">
              <a:avLst/>
            </a:prstGeom>
            <a:solidFill>
              <a:srgbClr val="A15F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1" name="Group 140"/>
            <p:cNvGrpSpPr/>
            <p:nvPr/>
          </p:nvGrpSpPr>
          <p:grpSpPr>
            <a:xfrm>
              <a:off x="4616158" y="3525311"/>
              <a:ext cx="325774" cy="383844"/>
              <a:chOff x="4043055" y="609600"/>
              <a:chExt cx="986145" cy="929576"/>
            </a:xfrm>
            <a:solidFill>
              <a:schemeClr val="tx1"/>
            </a:solidFill>
          </p:grpSpPr>
          <p:sp>
            <p:nvSpPr>
              <p:cNvPr id="143" name="Trapezoid 142"/>
              <p:cNvSpPr/>
              <p:nvPr/>
            </p:nvSpPr>
            <p:spPr>
              <a:xfrm rot="19467352">
                <a:off x="4495800" y="838200"/>
                <a:ext cx="533400" cy="6858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Trapezoid 143"/>
              <p:cNvSpPr/>
              <p:nvPr/>
            </p:nvSpPr>
            <p:spPr>
              <a:xfrm rot="2357494">
                <a:off x="4043055" y="853376"/>
                <a:ext cx="533400" cy="6858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ounded Rectangle 141"/>
              <p:cNvSpPr/>
              <p:nvPr/>
            </p:nvSpPr>
            <p:spPr>
              <a:xfrm>
                <a:off x="4191000" y="609600"/>
                <a:ext cx="533400" cy="533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9" name="Group 128"/>
          <p:cNvGrpSpPr/>
          <p:nvPr/>
        </p:nvGrpSpPr>
        <p:grpSpPr>
          <a:xfrm>
            <a:off x="1527462" y="3284692"/>
            <a:ext cx="1340318" cy="3053364"/>
            <a:chOff x="1527462" y="3284692"/>
            <a:chExt cx="1340318" cy="3053364"/>
          </a:xfrm>
        </p:grpSpPr>
        <p:grpSp>
          <p:nvGrpSpPr>
            <p:cNvPr id="65" name="Group 334"/>
            <p:cNvGrpSpPr/>
            <p:nvPr/>
          </p:nvGrpSpPr>
          <p:grpSpPr>
            <a:xfrm>
              <a:off x="1527462" y="3284692"/>
              <a:ext cx="1340318" cy="3053364"/>
              <a:chOff x="3505951" y="2286000"/>
              <a:chExt cx="2358544" cy="5029200"/>
            </a:xfrm>
          </p:grpSpPr>
          <p:sp>
            <p:nvSpPr>
              <p:cNvPr id="66" name="Oval 65"/>
              <p:cNvSpPr/>
              <p:nvPr/>
            </p:nvSpPr>
            <p:spPr>
              <a:xfrm rot="2182983">
                <a:off x="5204127" y="6329553"/>
                <a:ext cx="524028" cy="762000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4495800" y="6172200"/>
                <a:ext cx="914400" cy="108204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3733800" y="6248400"/>
                <a:ext cx="990600" cy="10668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rapezoid 68"/>
              <p:cNvSpPr/>
              <p:nvPr/>
            </p:nvSpPr>
            <p:spPr>
              <a:xfrm rot="1375821">
                <a:off x="3683944" y="4038795"/>
                <a:ext cx="685800" cy="14478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rapezoid 69"/>
              <p:cNvSpPr/>
              <p:nvPr/>
            </p:nvSpPr>
            <p:spPr>
              <a:xfrm rot="20337671">
                <a:off x="4980247" y="4072134"/>
                <a:ext cx="685800" cy="14478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rapezoid 70"/>
              <p:cNvSpPr/>
              <p:nvPr/>
            </p:nvSpPr>
            <p:spPr>
              <a:xfrm>
                <a:off x="3886200" y="4038600"/>
                <a:ext cx="1524000" cy="25146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4038600" y="2743200"/>
                <a:ext cx="1219200" cy="1752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Flowchart: Manual Input 72"/>
              <p:cNvSpPr/>
              <p:nvPr/>
            </p:nvSpPr>
            <p:spPr>
              <a:xfrm rot="7269359" flipV="1">
                <a:off x="4556816" y="4102762"/>
                <a:ext cx="826716" cy="252676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Flowchart: Manual Input 73"/>
              <p:cNvSpPr/>
              <p:nvPr/>
            </p:nvSpPr>
            <p:spPr>
              <a:xfrm rot="14330641" flipH="1" flipV="1">
                <a:off x="3947217" y="4102761"/>
                <a:ext cx="826716" cy="252676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3962400" y="2514600"/>
                <a:ext cx="1447800" cy="1752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/>
              <p:cNvCxnSpPr>
                <a:endCxn id="71" idx="2"/>
              </p:cNvCxnSpPr>
              <p:nvPr/>
            </p:nvCxnSpPr>
            <p:spPr>
              <a:xfrm flipH="1">
                <a:off x="4648200" y="4551680"/>
                <a:ext cx="45720" cy="200152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Trapezoid 76"/>
              <p:cNvSpPr/>
              <p:nvPr/>
            </p:nvSpPr>
            <p:spPr>
              <a:xfrm>
                <a:off x="3810000" y="5943600"/>
                <a:ext cx="1600200" cy="609600"/>
              </a:xfrm>
              <a:prstGeom prst="trapezoid">
                <a:avLst>
                  <a:gd name="adj" fmla="val 21666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4038600" y="6019800"/>
                <a:ext cx="609600" cy="7620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4800600" y="6096000"/>
                <a:ext cx="457200" cy="7620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Trapezoid 79"/>
              <p:cNvSpPr/>
              <p:nvPr/>
            </p:nvSpPr>
            <p:spPr>
              <a:xfrm>
                <a:off x="3886200" y="5791200"/>
                <a:ext cx="1524000" cy="381000"/>
              </a:xfrm>
              <a:prstGeom prst="trapezoid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Frame 80"/>
              <p:cNvSpPr/>
              <p:nvPr/>
            </p:nvSpPr>
            <p:spPr>
              <a:xfrm>
                <a:off x="4495800" y="5791200"/>
                <a:ext cx="228600" cy="381000"/>
              </a:xfrm>
              <a:prstGeom prst="frame">
                <a:avLst/>
              </a:prstGeom>
              <a:solidFill>
                <a:srgbClr val="BF7717"/>
              </a:solidFill>
              <a:ln>
                <a:solidFill>
                  <a:srgbClr val="AC6E2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Oval 81"/>
              <p:cNvSpPr/>
              <p:nvPr/>
            </p:nvSpPr>
            <p:spPr>
              <a:xfrm rot="3091974">
                <a:off x="4185155" y="4769662"/>
                <a:ext cx="404415" cy="59829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ounded Rectangle 82"/>
              <p:cNvSpPr/>
              <p:nvPr/>
            </p:nvSpPr>
            <p:spPr>
              <a:xfrm rot="3635941">
                <a:off x="3658351" y="4895794"/>
                <a:ext cx="533400" cy="838200"/>
              </a:xfrm>
              <a:prstGeom prst="roundRec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 rot="19692462">
                <a:off x="4717304" y="4889423"/>
                <a:ext cx="477737" cy="49351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ounded Rectangle 84"/>
              <p:cNvSpPr/>
              <p:nvPr/>
            </p:nvSpPr>
            <p:spPr>
              <a:xfrm rot="17692115">
                <a:off x="5178695" y="4952118"/>
                <a:ext cx="533400" cy="838200"/>
              </a:xfrm>
              <a:prstGeom prst="roundRec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Wave 85"/>
              <p:cNvSpPr/>
              <p:nvPr/>
            </p:nvSpPr>
            <p:spPr>
              <a:xfrm>
                <a:off x="4191000" y="2286000"/>
                <a:ext cx="1371600" cy="838200"/>
              </a:xfrm>
              <a:prstGeom prst="wave">
                <a:avLst>
                  <a:gd name="adj1" fmla="val 13676"/>
                  <a:gd name="adj2" fmla="val -10000"/>
                </a:avLst>
              </a:prstGeom>
              <a:solidFill>
                <a:srgbClr val="A15F1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Teardrop 86"/>
              <p:cNvSpPr/>
              <p:nvPr/>
            </p:nvSpPr>
            <p:spPr>
              <a:xfrm rot="711584">
                <a:off x="3837729" y="2481825"/>
                <a:ext cx="533400" cy="1066800"/>
              </a:xfrm>
              <a:prstGeom prst="teardrop">
                <a:avLst/>
              </a:prstGeom>
              <a:solidFill>
                <a:srgbClr val="A15F1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8" name="Oval 127"/>
            <p:cNvSpPr/>
            <p:nvPr/>
          </p:nvSpPr>
          <p:spPr>
            <a:xfrm>
              <a:off x="1916763" y="3435323"/>
              <a:ext cx="259818" cy="232274"/>
            </a:xfrm>
            <a:prstGeom prst="ellipse">
              <a:avLst/>
            </a:prstGeom>
            <a:solidFill>
              <a:srgbClr val="A15F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0"/>
          <p:cNvGrpSpPr/>
          <p:nvPr/>
        </p:nvGrpSpPr>
        <p:grpSpPr>
          <a:xfrm>
            <a:off x="685800" y="1219200"/>
            <a:ext cx="3677264" cy="3352800"/>
            <a:chOff x="0" y="381000"/>
            <a:chExt cx="5181600" cy="4724401"/>
          </a:xfrm>
        </p:grpSpPr>
        <p:grpSp>
          <p:nvGrpSpPr>
            <p:cNvPr id="3" name="Group 334"/>
            <p:cNvGrpSpPr/>
            <p:nvPr/>
          </p:nvGrpSpPr>
          <p:grpSpPr>
            <a:xfrm>
              <a:off x="1981200" y="2895600"/>
              <a:ext cx="1221205" cy="2209801"/>
              <a:chOff x="3505951" y="2286000"/>
              <a:chExt cx="2358544" cy="5029200"/>
            </a:xfrm>
          </p:grpSpPr>
          <p:sp>
            <p:nvSpPr>
              <p:cNvPr id="170" name="Oval 2"/>
              <p:cNvSpPr/>
              <p:nvPr/>
            </p:nvSpPr>
            <p:spPr>
              <a:xfrm rot="2182983">
                <a:off x="5204127" y="6329553"/>
                <a:ext cx="524028" cy="762000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3"/>
              <p:cNvSpPr/>
              <p:nvPr/>
            </p:nvSpPr>
            <p:spPr>
              <a:xfrm>
                <a:off x="4495800" y="6172200"/>
                <a:ext cx="914400" cy="108204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4"/>
              <p:cNvSpPr/>
              <p:nvPr/>
            </p:nvSpPr>
            <p:spPr>
              <a:xfrm>
                <a:off x="3733800" y="6248400"/>
                <a:ext cx="990600" cy="10668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Trapezoid 5"/>
              <p:cNvSpPr/>
              <p:nvPr/>
            </p:nvSpPr>
            <p:spPr>
              <a:xfrm rot="1375821">
                <a:off x="3683944" y="4038795"/>
                <a:ext cx="685800" cy="14478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Trapezoid 6"/>
              <p:cNvSpPr/>
              <p:nvPr/>
            </p:nvSpPr>
            <p:spPr>
              <a:xfrm rot="20337671">
                <a:off x="4980247" y="4072134"/>
                <a:ext cx="685800" cy="14478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Trapezoid 7"/>
              <p:cNvSpPr/>
              <p:nvPr/>
            </p:nvSpPr>
            <p:spPr>
              <a:xfrm>
                <a:off x="3886200" y="4038600"/>
                <a:ext cx="1524000" cy="2514600"/>
              </a:xfrm>
              <a:prstGeom prst="trapezoid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8"/>
              <p:cNvSpPr/>
              <p:nvPr/>
            </p:nvSpPr>
            <p:spPr>
              <a:xfrm>
                <a:off x="4038600" y="2743200"/>
                <a:ext cx="1219200" cy="1752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Flowchart: Manual Input 9"/>
              <p:cNvSpPr/>
              <p:nvPr/>
            </p:nvSpPr>
            <p:spPr>
              <a:xfrm rot="7269359" flipV="1">
                <a:off x="4556816" y="4102762"/>
                <a:ext cx="826716" cy="252676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Flowchart: Manual Input 10"/>
              <p:cNvSpPr/>
              <p:nvPr/>
            </p:nvSpPr>
            <p:spPr>
              <a:xfrm rot="14330641" flipH="1" flipV="1">
                <a:off x="3947217" y="4102761"/>
                <a:ext cx="826716" cy="252676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Oval 11"/>
              <p:cNvSpPr/>
              <p:nvPr/>
            </p:nvSpPr>
            <p:spPr>
              <a:xfrm>
                <a:off x="3962400" y="2514600"/>
                <a:ext cx="1447800" cy="1752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0" name="Straight Connector 12"/>
              <p:cNvCxnSpPr>
                <a:endCxn id="103" idx="2"/>
              </p:cNvCxnSpPr>
              <p:nvPr/>
            </p:nvCxnSpPr>
            <p:spPr>
              <a:xfrm flipH="1">
                <a:off x="4648200" y="4551680"/>
                <a:ext cx="45720" cy="200152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1" name="Trapezoid 13"/>
              <p:cNvSpPr/>
              <p:nvPr/>
            </p:nvSpPr>
            <p:spPr>
              <a:xfrm>
                <a:off x="3810000" y="5943600"/>
                <a:ext cx="1600200" cy="609600"/>
              </a:xfrm>
              <a:prstGeom prst="trapezoid">
                <a:avLst>
                  <a:gd name="adj" fmla="val 21666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Oval 14"/>
              <p:cNvSpPr/>
              <p:nvPr/>
            </p:nvSpPr>
            <p:spPr>
              <a:xfrm>
                <a:off x="4038600" y="6019800"/>
                <a:ext cx="609600" cy="7620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Oval 15"/>
              <p:cNvSpPr/>
              <p:nvPr/>
            </p:nvSpPr>
            <p:spPr>
              <a:xfrm>
                <a:off x="4800600" y="6096000"/>
                <a:ext cx="457200" cy="7620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Trapezoid 16"/>
              <p:cNvSpPr/>
              <p:nvPr/>
            </p:nvSpPr>
            <p:spPr>
              <a:xfrm>
                <a:off x="3886200" y="5791200"/>
                <a:ext cx="1524000" cy="381000"/>
              </a:xfrm>
              <a:prstGeom prst="trapezoid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Frame 17"/>
              <p:cNvSpPr/>
              <p:nvPr/>
            </p:nvSpPr>
            <p:spPr>
              <a:xfrm>
                <a:off x="4495800" y="5791200"/>
                <a:ext cx="228600" cy="381000"/>
              </a:xfrm>
              <a:prstGeom prst="frame">
                <a:avLst/>
              </a:prstGeom>
              <a:solidFill>
                <a:srgbClr val="BF7717"/>
              </a:solidFill>
              <a:ln>
                <a:solidFill>
                  <a:srgbClr val="AC6E2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6" name="Oval 18"/>
              <p:cNvSpPr/>
              <p:nvPr/>
            </p:nvSpPr>
            <p:spPr>
              <a:xfrm rot="3091974">
                <a:off x="4185155" y="4769662"/>
                <a:ext cx="404415" cy="59829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Rounded Rectangle 19"/>
              <p:cNvSpPr/>
              <p:nvPr/>
            </p:nvSpPr>
            <p:spPr>
              <a:xfrm rot="3635941">
                <a:off x="3658351" y="4895794"/>
                <a:ext cx="533400" cy="838200"/>
              </a:xfrm>
              <a:prstGeom prst="roundRec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Oval 20"/>
              <p:cNvSpPr/>
              <p:nvPr/>
            </p:nvSpPr>
            <p:spPr>
              <a:xfrm rot="19692462">
                <a:off x="4717304" y="4889423"/>
                <a:ext cx="477737" cy="49351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ounded Rectangle 21"/>
              <p:cNvSpPr/>
              <p:nvPr/>
            </p:nvSpPr>
            <p:spPr>
              <a:xfrm rot="17692115">
                <a:off x="5178695" y="4952118"/>
                <a:ext cx="533400" cy="838200"/>
              </a:xfrm>
              <a:prstGeom prst="roundRec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Wave 22"/>
              <p:cNvSpPr/>
              <p:nvPr/>
            </p:nvSpPr>
            <p:spPr>
              <a:xfrm>
                <a:off x="4191000" y="2286000"/>
                <a:ext cx="1371600" cy="838200"/>
              </a:xfrm>
              <a:prstGeom prst="wave">
                <a:avLst>
                  <a:gd name="adj1" fmla="val 13676"/>
                  <a:gd name="adj2" fmla="val -10000"/>
                </a:avLst>
              </a:prstGeom>
              <a:solidFill>
                <a:srgbClr val="AC6E2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Teardrop 23"/>
              <p:cNvSpPr/>
              <p:nvPr/>
            </p:nvSpPr>
            <p:spPr>
              <a:xfrm rot="711584">
                <a:off x="3837729" y="2481825"/>
                <a:ext cx="533400" cy="1066800"/>
              </a:xfrm>
              <a:prstGeom prst="teardrop">
                <a:avLst/>
              </a:prstGeom>
              <a:solidFill>
                <a:srgbClr val="AC6E2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57"/>
            <p:cNvGrpSpPr/>
            <p:nvPr/>
          </p:nvGrpSpPr>
          <p:grpSpPr>
            <a:xfrm>
              <a:off x="0" y="381000"/>
              <a:ext cx="2819400" cy="4539822"/>
              <a:chOff x="762000" y="2095501"/>
              <a:chExt cx="4572000" cy="5524499"/>
            </a:xfrm>
          </p:grpSpPr>
          <p:sp>
            <p:nvSpPr>
              <p:cNvPr id="88" name="Double Wave 87"/>
              <p:cNvSpPr/>
              <p:nvPr/>
            </p:nvSpPr>
            <p:spPr>
              <a:xfrm rot="16200000">
                <a:off x="1371600" y="5410200"/>
                <a:ext cx="3733800" cy="685800"/>
              </a:xfrm>
              <a:prstGeom prst="doubleWav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Double Wave 88"/>
              <p:cNvSpPr/>
              <p:nvPr/>
            </p:nvSpPr>
            <p:spPr>
              <a:xfrm rot="17934434">
                <a:off x="2664847" y="4538188"/>
                <a:ext cx="2456059" cy="381000"/>
              </a:xfrm>
              <a:prstGeom prst="doubleWav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Double Wave 27"/>
              <p:cNvSpPr/>
              <p:nvPr/>
            </p:nvSpPr>
            <p:spPr>
              <a:xfrm rot="13896142">
                <a:off x="1284217" y="5005053"/>
                <a:ext cx="2456059" cy="381000"/>
              </a:xfrm>
              <a:prstGeom prst="doubleWav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1" name="Group 72"/>
              <p:cNvGrpSpPr/>
              <p:nvPr/>
            </p:nvGrpSpPr>
            <p:grpSpPr>
              <a:xfrm>
                <a:off x="762000" y="32766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158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168" name="4-Point Star 60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4-Point Star 61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9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166" name="4-Point Star 165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4-Point Star 166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0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164" name="4-Point Star 163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5" name="4-Point Star 164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1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162" name="4-Point Star 9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3" name="4-Point Star 100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2" name="Group 75"/>
              <p:cNvGrpSpPr/>
              <p:nvPr/>
            </p:nvGrpSpPr>
            <p:grpSpPr>
              <a:xfrm>
                <a:off x="2209800" y="33528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146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156" name="4-Point Star 93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7" name="4-Point Star 94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7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154" name="4-Point Star 91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5" name="4-Point Star 92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8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152" name="4-Point Star 151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3" name="4-Point Star 90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9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150" name="4-Point Star 14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1" name="4-Point Star 150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3" name="Group 88"/>
              <p:cNvGrpSpPr/>
              <p:nvPr/>
            </p:nvGrpSpPr>
            <p:grpSpPr>
              <a:xfrm>
                <a:off x="3657600" y="29718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134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144" name="4-Point Star 143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4-Point Star 144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5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142" name="4-Point Star 141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4-Point Star 142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6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140" name="4-Point Star 7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1" name="4-Point Star 78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7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138" name="4-Point Star 75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9" name="4-Point Star 76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4" name="Group 101"/>
              <p:cNvGrpSpPr/>
              <p:nvPr/>
            </p:nvGrpSpPr>
            <p:grpSpPr>
              <a:xfrm rot="15596160">
                <a:off x="2410685" y="2545642"/>
                <a:ext cx="1445720" cy="1464996"/>
                <a:chOff x="1295400" y="914400"/>
                <a:chExt cx="1676400" cy="1752602"/>
              </a:xfrm>
            </p:grpSpPr>
            <p:grpSp>
              <p:nvGrpSpPr>
                <p:cNvPr id="122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132" name="4-Point Star 131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3" name="4-Point Star 132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3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130" name="4-Point Star 12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1" name="4-Point Star 130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4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128" name="4-Point Star 65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9" name="4-Point Star 66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5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126" name="4-Point Star 63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4-Point Star 64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5" name="Group 114"/>
              <p:cNvGrpSpPr/>
              <p:nvPr/>
            </p:nvGrpSpPr>
            <p:grpSpPr>
              <a:xfrm rot="3316305">
                <a:off x="1447800" y="20574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110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120" name="4-Point Star 11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1" name="4-Point Star 120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1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118" name="4-Point Star 11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9" name="4-Point Star 118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2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116" name="4-Point Star 53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7" name="4-Point Star 54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3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114" name="4-Point Star 51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5" name="4-Point Star 52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6" name="Group 127"/>
              <p:cNvGrpSpPr/>
              <p:nvPr/>
            </p:nvGrpSpPr>
            <p:grpSpPr>
              <a:xfrm rot="4539150">
                <a:off x="3594295" y="2497694"/>
                <a:ext cx="1371287" cy="1405920"/>
                <a:chOff x="1295400" y="914400"/>
                <a:chExt cx="1676400" cy="1752602"/>
              </a:xfrm>
            </p:grpSpPr>
            <p:grpSp>
              <p:nvGrpSpPr>
                <p:cNvPr id="98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108" name="4-Point Star 10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" name="4-Point Star 108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9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106" name="4-Point Star 105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7" name="4-Point Star 106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0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104" name="4-Point Star 41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5" name="4-Point Star 42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1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102" name="4-Point Star 3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3" name="4-Point Star 40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97" name="Oval 96"/>
              <p:cNvSpPr/>
              <p:nvPr/>
            </p:nvSpPr>
            <p:spPr>
              <a:xfrm>
                <a:off x="2971800" y="5257800"/>
                <a:ext cx="533400" cy="12192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357"/>
            <p:cNvGrpSpPr/>
            <p:nvPr/>
          </p:nvGrpSpPr>
          <p:grpSpPr>
            <a:xfrm flipH="1">
              <a:off x="2362200" y="381000"/>
              <a:ext cx="2819400" cy="4539822"/>
              <a:chOff x="762000" y="2095501"/>
              <a:chExt cx="4572000" cy="5524499"/>
            </a:xfrm>
          </p:grpSpPr>
          <p:sp>
            <p:nvSpPr>
              <p:cNvPr id="6" name="Double Wave 5"/>
              <p:cNvSpPr/>
              <p:nvPr/>
            </p:nvSpPr>
            <p:spPr>
              <a:xfrm rot="16200000">
                <a:off x="1371600" y="5410200"/>
                <a:ext cx="3733800" cy="685800"/>
              </a:xfrm>
              <a:prstGeom prst="doubleWav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Double Wave 6"/>
              <p:cNvSpPr/>
              <p:nvPr/>
            </p:nvSpPr>
            <p:spPr>
              <a:xfrm rot="17934434">
                <a:off x="2664847" y="4538188"/>
                <a:ext cx="2456059" cy="381000"/>
              </a:xfrm>
              <a:prstGeom prst="doubleWav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Double Wave 7"/>
              <p:cNvSpPr/>
              <p:nvPr/>
            </p:nvSpPr>
            <p:spPr>
              <a:xfrm rot="13896142">
                <a:off x="1284217" y="5005053"/>
                <a:ext cx="2456059" cy="381000"/>
              </a:xfrm>
              <a:prstGeom prst="doubleWav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" name="Group 72"/>
              <p:cNvGrpSpPr/>
              <p:nvPr/>
            </p:nvGrpSpPr>
            <p:grpSpPr>
              <a:xfrm>
                <a:off x="762000" y="32766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76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86" name="4-Point Star 60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" name="4-Point Star 61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7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84" name="4-Point Star 83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4-Point Star 84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82" name="4-Point Star 81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4-Point Star 82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9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80" name="4-Point Star 7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4-Point Star 80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" name="Group 75"/>
              <p:cNvGrpSpPr/>
              <p:nvPr/>
            </p:nvGrpSpPr>
            <p:grpSpPr>
              <a:xfrm>
                <a:off x="2209800" y="33528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64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74" name="4-Point Star 73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" name="4-Point Star 74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5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72" name="4-Point Star 71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4-Point Star 72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6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70" name="4-Point Star 6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4-Point Star 70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7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68" name="4-Point Star 6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4-Point Star 68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1" name="Group 88"/>
              <p:cNvGrpSpPr/>
              <p:nvPr/>
            </p:nvGrpSpPr>
            <p:grpSpPr>
              <a:xfrm>
                <a:off x="3657600" y="29718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52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62" name="4-Point Star 61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" name="4-Point Star 62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3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60" name="4-Point Star 5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4-Point Star 60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4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58" name="4-Point Star 5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4-Point Star 58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5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56" name="4-Point Star 55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4-Point Star 56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" name="Group 101"/>
              <p:cNvGrpSpPr/>
              <p:nvPr/>
            </p:nvGrpSpPr>
            <p:grpSpPr>
              <a:xfrm rot="15596160">
                <a:off x="2410685" y="2545642"/>
                <a:ext cx="1445720" cy="1464996"/>
                <a:chOff x="1295400" y="914400"/>
                <a:chExt cx="1676400" cy="1752602"/>
              </a:xfrm>
            </p:grpSpPr>
            <p:grpSp>
              <p:nvGrpSpPr>
                <p:cNvPr id="40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50" name="4-Point Star 4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4-Point Star 50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1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48" name="4-Point Star 4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4-Point Star 48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2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46" name="4-Point Star 45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4-Point Star 46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3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44" name="4-Point Star 43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4-Point Star 44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3" name="Group 114"/>
              <p:cNvGrpSpPr/>
              <p:nvPr/>
            </p:nvGrpSpPr>
            <p:grpSpPr>
              <a:xfrm rot="3316305">
                <a:off x="1447800" y="2057400"/>
                <a:ext cx="1676400" cy="1752602"/>
                <a:chOff x="1295400" y="914400"/>
                <a:chExt cx="1676400" cy="1752602"/>
              </a:xfrm>
            </p:grpSpPr>
            <p:grpSp>
              <p:nvGrpSpPr>
                <p:cNvPr id="28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38" name="4-Point Star 37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4-Point Star 38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9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36" name="4-Point Star 35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4-Point Star 36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0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34" name="4-Point Star 33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4-Point Star 34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1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32" name="4-Point Star 31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4-Point Star 32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4" name="Group 127"/>
              <p:cNvGrpSpPr/>
              <p:nvPr/>
            </p:nvGrpSpPr>
            <p:grpSpPr>
              <a:xfrm rot="4539150">
                <a:off x="3594295" y="2497694"/>
                <a:ext cx="1371287" cy="1405920"/>
                <a:chOff x="1295400" y="914400"/>
                <a:chExt cx="1676400" cy="1752602"/>
              </a:xfrm>
            </p:grpSpPr>
            <p:grpSp>
              <p:nvGrpSpPr>
                <p:cNvPr id="16" name="Group 62"/>
                <p:cNvGrpSpPr/>
                <p:nvPr/>
              </p:nvGrpSpPr>
              <p:grpSpPr>
                <a:xfrm>
                  <a:off x="1295400" y="914400"/>
                  <a:ext cx="1007608" cy="1157017"/>
                  <a:chOff x="2192792" y="3810000"/>
                  <a:chExt cx="1007608" cy="1157017"/>
                </a:xfrm>
              </p:grpSpPr>
              <p:sp>
                <p:nvSpPr>
                  <p:cNvPr id="26" name="4-Point Star 25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4-Point Star 26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" name="Group 63"/>
                <p:cNvGrpSpPr/>
                <p:nvPr/>
              </p:nvGrpSpPr>
              <p:grpSpPr>
                <a:xfrm>
                  <a:off x="1981200" y="1219200"/>
                  <a:ext cx="990600" cy="852217"/>
                  <a:chOff x="2192792" y="3810000"/>
                  <a:chExt cx="1007608" cy="1157017"/>
                </a:xfrm>
              </p:grpSpPr>
              <p:sp>
                <p:nvSpPr>
                  <p:cNvPr id="24" name="4-Point Star 23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4-Point Star 24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" name="Group 66"/>
                <p:cNvGrpSpPr/>
                <p:nvPr/>
              </p:nvGrpSpPr>
              <p:grpSpPr>
                <a:xfrm>
                  <a:off x="1524000" y="1524001"/>
                  <a:ext cx="762000" cy="914400"/>
                  <a:chOff x="2192792" y="3810000"/>
                  <a:chExt cx="1007608" cy="1157017"/>
                </a:xfrm>
              </p:grpSpPr>
              <p:sp>
                <p:nvSpPr>
                  <p:cNvPr id="22" name="4-Point Star 21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4-Point Star 22"/>
                  <p:cNvSpPr/>
                  <p:nvPr/>
                </p:nvSpPr>
                <p:spPr>
                  <a:xfrm rot="19397995">
                    <a:off x="2192792" y="3824017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9" name="Group 69"/>
                <p:cNvGrpSpPr/>
                <p:nvPr/>
              </p:nvGrpSpPr>
              <p:grpSpPr>
                <a:xfrm>
                  <a:off x="1828800" y="1600203"/>
                  <a:ext cx="990600" cy="1066799"/>
                  <a:chOff x="2192792" y="3810000"/>
                  <a:chExt cx="1007608" cy="1157016"/>
                </a:xfrm>
                <a:solidFill>
                  <a:schemeClr val="accent3"/>
                </a:solidFill>
              </p:grpSpPr>
              <p:sp>
                <p:nvSpPr>
                  <p:cNvPr id="20" name="4-Point Star 19"/>
                  <p:cNvSpPr/>
                  <p:nvPr/>
                </p:nvSpPr>
                <p:spPr>
                  <a:xfrm>
                    <a:off x="2209800" y="3810000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4-Point Star 20"/>
                  <p:cNvSpPr/>
                  <p:nvPr/>
                </p:nvSpPr>
                <p:spPr>
                  <a:xfrm rot="19397995">
                    <a:off x="2192792" y="3824016"/>
                    <a:ext cx="990600" cy="1143000"/>
                  </a:xfrm>
                  <a:prstGeom prst="star4">
                    <a:avLst>
                      <a:gd name="adj" fmla="val 26413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5" name="Oval 14"/>
              <p:cNvSpPr/>
              <p:nvPr/>
            </p:nvSpPr>
            <p:spPr>
              <a:xfrm>
                <a:off x="2971800" y="5257800"/>
                <a:ext cx="533400" cy="121920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92" name="TextBox 191"/>
          <p:cNvSpPr txBox="1"/>
          <p:nvPr/>
        </p:nvSpPr>
        <p:spPr>
          <a:xfrm>
            <a:off x="0" y="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S</a:t>
            </a:r>
            <a:endParaRPr lang="en-US" sz="7200" dirty="0"/>
          </a:p>
        </p:txBody>
      </p:sp>
      <p:grpSp>
        <p:nvGrpSpPr>
          <p:cNvPr id="193" name="Group 192"/>
          <p:cNvGrpSpPr/>
          <p:nvPr/>
        </p:nvGrpSpPr>
        <p:grpSpPr>
          <a:xfrm>
            <a:off x="4373337" y="1745162"/>
            <a:ext cx="1462785" cy="3733800"/>
            <a:chOff x="2743200" y="2667000"/>
            <a:chExt cx="1462785" cy="3733800"/>
          </a:xfrm>
        </p:grpSpPr>
        <p:grpSp>
          <p:nvGrpSpPr>
            <p:cNvPr id="194" name="Group 127"/>
            <p:cNvGrpSpPr/>
            <p:nvPr/>
          </p:nvGrpSpPr>
          <p:grpSpPr>
            <a:xfrm>
              <a:off x="2743200" y="2895599"/>
              <a:ext cx="1462785" cy="3505201"/>
              <a:chOff x="2971800" y="1828799"/>
              <a:chExt cx="1942590" cy="4654933"/>
            </a:xfrm>
          </p:grpSpPr>
          <p:sp>
            <p:nvSpPr>
              <p:cNvPr id="199" name="Oval 198"/>
              <p:cNvSpPr/>
              <p:nvPr/>
            </p:nvSpPr>
            <p:spPr>
              <a:xfrm rot="19338880">
                <a:off x="4563442" y="4049330"/>
                <a:ext cx="350948" cy="56837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Oval 199"/>
              <p:cNvSpPr/>
              <p:nvPr/>
            </p:nvSpPr>
            <p:spPr>
              <a:xfrm rot="1933618">
                <a:off x="2971800" y="4052955"/>
                <a:ext cx="350948" cy="56837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Trapezoid 200"/>
              <p:cNvSpPr/>
              <p:nvPr/>
            </p:nvSpPr>
            <p:spPr>
              <a:xfrm rot="1762537">
                <a:off x="3158618" y="3064794"/>
                <a:ext cx="674661" cy="1369383"/>
              </a:xfrm>
              <a:prstGeom prst="trapezoid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Trapezoid 201"/>
              <p:cNvSpPr/>
              <p:nvPr/>
            </p:nvSpPr>
            <p:spPr>
              <a:xfrm rot="20084270">
                <a:off x="4042821" y="3106536"/>
                <a:ext cx="763332" cy="1333734"/>
              </a:xfrm>
              <a:prstGeom prst="trapezoid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Trapezoid 202"/>
              <p:cNvSpPr/>
              <p:nvPr/>
            </p:nvSpPr>
            <p:spPr>
              <a:xfrm>
                <a:off x="3429000" y="3049343"/>
                <a:ext cx="1066800" cy="1732892"/>
              </a:xfrm>
              <a:prstGeom prst="trapezoid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Oval 203"/>
              <p:cNvSpPr/>
              <p:nvPr/>
            </p:nvSpPr>
            <p:spPr>
              <a:xfrm rot="4886474">
                <a:off x="4094533" y="6037111"/>
                <a:ext cx="304276" cy="552627"/>
              </a:xfrm>
              <a:prstGeom prst="ellipse">
                <a:avLst/>
              </a:prstGeom>
              <a:solidFill>
                <a:srgbClr val="8C43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Oval 204"/>
              <p:cNvSpPr/>
              <p:nvPr/>
            </p:nvSpPr>
            <p:spPr>
              <a:xfrm rot="4886474">
                <a:off x="3437601" y="6044669"/>
                <a:ext cx="319946" cy="558180"/>
              </a:xfrm>
              <a:prstGeom prst="ellipse">
                <a:avLst/>
              </a:prstGeom>
              <a:solidFill>
                <a:srgbClr val="8C43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Trapezoid 205"/>
              <p:cNvSpPr/>
              <p:nvPr/>
            </p:nvSpPr>
            <p:spPr>
              <a:xfrm>
                <a:off x="3843958" y="4649923"/>
                <a:ext cx="691509" cy="1612367"/>
              </a:xfrm>
              <a:prstGeom prst="trapezoid">
                <a:avLst>
                  <a:gd name="adj" fmla="val 9153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Trapezoid 206"/>
              <p:cNvSpPr/>
              <p:nvPr/>
            </p:nvSpPr>
            <p:spPr>
              <a:xfrm rot="263894">
                <a:off x="3355162" y="4646795"/>
                <a:ext cx="657656" cy="1643048"/>
              </a:xfrm>
              <a:prstGeom prst="trapezoid">
                <a:avLst>
                  <a:gd name="adj" fmla="val 8155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/>
              <p:cNvSpPr/>
              <p:nvPr/>
            </p:nvSpPr>
            <p:spPr>
              <a:xfrm rot="15873315">
                <a:off x="3827820" y="4508020"/>
                <a:ext cx="181408" cy="8475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ound Diagonal Corner Rectangle 208"/>
              <p:cNvSpPr/>
              <p:nvPr/>
            </p:nvSpPr>
            <p:spPr>
              <a:xfrm rot="15994925">
                <a:off x="3111464" y="2168367"/>
                <a:ext cx="1148283" cy="496715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ound Diagonal Corner Rectangle 209"/>
              <p:cNvSpPr/>
              <p:nvPr/>
            </p:nvSpPr>
            <p:spPr>
              <a:xfrm>
                <a:off x="3874548" y="1828799"/>
                <a:ext cx="621251" cy="1168547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3581400" y="3276600"/>
                <a:ext cx="228600" cy="91440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 rot="5400000">
                <a:off x="3848100" y="4152900"/>
                <a:ext cx="228600" cy="10668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4114800" y="3276600"/>
                <a:ext cx="228600" cy="91440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Flowchart: Manual Input 213"/>
              <p:cNvSpPr/>
              <p:nvPr/>
            </p:nvSpPr>
            <p:spPr>
              <a:xfrm rot="2091275" flipV="1">
                <a:off x="4076176" y="3047724"/>
                <a:ext cx="248057" cy="719928"/>
              </a:xfrm>
              <a:prstGeom prst="flowChartManualInpu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Flowchart: Manual Input 214"/>
              <p:cNvSpPr/>
              <p:nvPr/>
            </p:nvSpPr>
            <p:spPr>
              <a:xfrm rot="19508725" flipH="1" flipV="1">
                <a:off x="3630563" y="3068712"/>
                <a:ext cx="286393" cy="717981"/>
              </a:xfrm>
              <a:prstGeom prst="flowChartManualInpu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3581400" y="3810000"/>
                <a:ext cx="762000" cy="76200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Pentagon 216"/>
              <p:cNvSpPr/>
              <p:nvPr/>
            </p:nvSpPr>
            <p:spPr>
              <a:xfrm rot="5400000">
                <a:off x="3695700" y="3924300"/>
                <a:ext cx="533400" cy="609600"/>
              </a:xfrm>
              <a:prstGeom prst="homePlat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Isosceles Triangle 217"/>
              <p:cNvSpPr/>
              <p:nvPr/>
            </p:nvSpPr>
            <p:spPr>
              <a:xfrm rot="10800000">
                <a:off x="3664463" y="3013299"/>
                <a:ext cx="630257" cy="546692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3505200" y="1981200"/>
                <a:ext cx="914400" cy="123545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Round Diagonal Corner Rectangle 219"/>
              <p:cNvSpPr/>
              <p:nvPr/>
            </p:nvSpPr>
            <p:spPr>
              <a:xfrm rot="20181764">
                <a:off x="3657600" y="1981200"/>
                <a:ext cx="545052" cy="304800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3657600" y="1828800"/>
                <a:ext cx="685799" cy="304799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5" name="Group 135"/>
            <p:cNvGrpSpPr/>
            <p:nvPr/>
          </p:nvGrpSpPr>
          <p:grpSpPr>
            <a:xfrm>
              <a:off x="2819400" y="2667000"/>
              <a:ext cx="1371600" cy="457200"/>
              <a:chOff x="3733800" y="1066800"/>
              <a:chExt cx="1371600" cy="457200"/>
            </a:xfrm>
          </p:grpSpPr>
          <p:sp>
            <p:nvSpPr>
              <p:cNvPr id="196" name="Oval 195"/>
              <p:cNvSpPr/>
              <p:nvPr/>
            </p:nvSpPr>
            <p:spPr>
              <a:xfrm>
                <a:off x="3733800" y="1295400"/>
                <a:ext cx="1371600" cy="228600"/>
              </a:xfrm>
              <a:prstGeom prst="ellipse">
                <a:avLst/>
              </a:pr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Flowchart: Delay 196"/>
              <p:cNvSpPr/>
              <p:nvPr/>
            </p:nvSpPr>
            <p:spPr>
              <a:xfrm rot="16200000">
                <a:off x="4296612" y="845990"/>
                <a:ext cx="266251" cy="707871"/>
              </a:xfrm>
              <a:prstGeom prst="flowChartDelay">
                <a:avLst/>
              </a:pr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Moon 197"/>
              <p:cNvSpPr/>
              <p:nvPr/>
            </p:nvSpPr>
            <p:spPr>
              <a:xfrm rot="5400000" flipH="1" flipV="1">
                <a:off x="4394917" y="974943"/>
                <a:ext cx="102592" cy="797296"/>
              </a:xfrm>
              <a:prstGeom prst="moon">
                <a:avLst>
                  <a:gd name="adj" fmla="val 87500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2" name="TextBox 221"/>
          <p:cNvSpPr txBox="1"/>
          <p:nvPr/>
        </p:nvSpPr>
        <p:spPr>
          <a:xfrm>
            <a:off x="4615299" y="5508897"/>
            <a:ext cx="1324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Samuel Smith</a:t>
            </a:r>
            <a:endParaRPr lang="en-US" dirty="0"/>
          </a:p>
        </p:txBody>
      </p:sp>
      <p:grpSp>
        <p:nvGrpSpPr>
          <p:cNvPr id="254" name="Group 253"/>
          <p:cNvGrpSpPr/>
          <p:nvPr/>
        </p:nvGrpSpPr>
        <p:grpSpPr>
          <a:xfrm>
            <a:off x="6897502" y="1394814"/>
            <a:ext cx="1408298" cy="4015386"/>
            <a:chOff x="6897502" y="1394814"/>
            <a:chExt cx="1408298" cy="4015386"/>
          </a:xfrm>
        </p:grpSpPr>
        <p:sp>
          <p:nvSpPr>
            <p:cNvPr id="224" name="Oval 223"/>
            <p:cNvSpPr/>
            <p:nvPr/>
          </p:nvSpPr>
          <p:spPr>
            <a:xfrm rot="19338880">
              <a:off x="8023527" y="3512505"/>
              <a:ext cx="251711" cy="43398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Trapezoid 226"/>
            <p:cNvSpPr/>
            <p:nvPr/>
          </p:nvSpPr>
          <p:spPr>
            <a:xfrm rot="20302250">
              <a:off x="7925915" y="3356972"/>
              <a:ext cx="379885" cy="431678"/>
            </a:xfrm>
            <a:prstGeom prst="trapezoid">
              <a:avLst>
                <a:gd name="adj" fmla="val 112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Trapezoid 232"/>
            <p:cNvSpPr/>
            <p:nvPr/>
          </p:nvSpPr>
          <p:spPr>
            <a:xfrm rot="20337671">
              <a:off x="7755127" y="2446512"/>
              <a:ext cx="379885" cy="1189183"/>
            </a:xfrm>
            <a:prstGeom prst="trapezoid">
              <a:avLst>
                <a:gd name="adj" fmla="val 30985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3" name="Group 252"/>
            <p:cNvGrpSpPr/>
            <p:nvPr/>
          </p:nvGrpSpPr>
          <p:grpSpPr>
            <a:xfrm>
              <a:off x="6897502" y="1394814"/>
              <a:ext cx="1115629" cy="4015386"/>
              <a:chOff x="6897502" y="1394814"/>
              <a:chExt cx="1115629" cy="4015386"/>
            </a:xfrm>
          </p:grpSpPr>
          <p:sp>
            <p:nvSpPr>
              <p:cNvPr id="225" name="Oval 224"/>
              <p:cNvSpPr/>
              <p:nvPr/>
            </p:nvSpPr>
            <p:spPr>
              <a:xfrm rot="1933618">
                <a:off x="6912815" y="3511768"/>
                <a:ext cx="251711" cy="43398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Trapezoid 225"/>
              <p:cNvSpPr/>
              <p:nvPr/>
            </p:nvSpPr>
            <p:spPr>
              <a:xfrm rot="1611750" flipH="1">
                <a:off x="6897502" y="3369125"/>
                <a:ext cx="379885" cy="431678"/>
              </a:xfrm>
              <a:prstGeom prst="trapezoid">
                <a:avLst>
                  <a:gd name="adj" fmla="val 11213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/>
              <p:cNvSpPr/>
              <p:nvPr/>
            </p:nvSpPr>
            <p:spPr>
              <a:xfrm rot="19570491">
                <a:off x="7602863" y="4612061"/>
                <a:ext cx="272547" cy="722503"/>
              </a:xfrm>
              <a:prstGeom prst="ellipse">
                <a:avLst/>
              </a:prstGeom>
              <a:solidFill>
                <a:srgbClr val="8C43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Oval 228"/>
              <p:cNvSpPr/>
              <p:nvPr/>
            </p:nvSpPr>
            <p:spPr>
              <a:xfrm rot="2393332">
                <a:off x="7205265" y="4687697"/>
                <a:ext cx="261396" cy="722503"/>
              </a:xfrm>
              <a:prstGeom prst="ellipse">
                <a:avLst/>
              </a:prstGeom>
              <a:solidFill>
                <a:srgbClr val="8C43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Trapezoid 229"/>
              <p:cNvSpPr/>
              <p:nvPr/>
            </p:nvSpPr>
            <p:spPr>
              <a:xfrm>
                <a:off x="7503783" y="3793841"/>
                <a:ext cx="495971" cy="1231129"/>
              </a:xfrm>
              <a:prstGeom prst="trapezoid">
                <a:avLst>
                  <a:gd name="adj" fmla="val 78"/>
                </a:avLst>
              </a:pr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Trapezoid 230"/>
              <p:cNvSpPr/>
              <p:nvPr/>
            </p:nvSpPr>
            <p:spPr>
              <a:xfrm rot="263894">
                <a:off x="7175845" y="3878454"/>
                <a:ext cx="392160" cy="1166441"/>
              </a:xfrm>
              <a:prstGeom prst="trapezoid">
                <a:avLst>
                  <a:gd name="adj" fmla="val 0"/>
                </a:avLst>
              </a:pr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Trapezoid 231"/>
              <p:cNvSpPr/>
              <p:nvPr/>
            </p:nvSpPr>
            <p:spPr>
              <a:xfrm rot="1375821">
                <a:off x="7053309" y="2446105"/>
                <a:ext cx="379885" cy="1201905"/>
              </a:xfrm>
              <a:prstGeom prst="trapezoi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Trapezoid 233"/>
              <p:cNvSpPr/>
              <p:nvPr/>
            </p:nvSpPr>
            <p:spPr>
              <a:xfrm>
                <a:off x="7168942" y="2571713"/>
                <a:ext cx="844189" cy="1323156"/>
              </a:xfrm>
              <a:prstGeom prst="trapezoi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5" name="Straight Connector 234"/>
              <p:cNvCxnSpPr>
                <a:endCxn id="234" idx="2"/>
              </p:cNvCxnSpPr>
              <p:nvPr/>
            </p:nvCxnSpPr>
            <p:spPr>
              <a:xfrm flipH="1">
                <a:off x="7591036" y="2864912"/>
                <a:ext cx="25329" cy="102995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6" name="Trapezoid 235"/>
              <p:cNvSpPr/>
              <p:nvPr/>
            </p:nvSpPr>
            <p:spPr>
              <a:xfrm>
                <a:off x="7186703" y="3864153"/>
                <a:ext cx="813051" cy="115285"/>
              </a:xfrm>
              <a:prstGeom prst="trapezoid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Frame 236"/>
              <p:cNvSpPr/>
              <p:nvPr/>
            </p:nvSpPr>
            <p:spPr>
              <a:xfrm>
                <a:off x="7518064" y="3871513"/>
                <a:ext cx="225775" cy="126436"/>
              </a:xfrm>
              <a:prstGeom prst="frame">
                <a:avLst>
                  <a:gd name="adj1" fmla="val 3174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8" name="Oval 237"/>
              <p:cNvSpPr/>
              <p:nvPr/>
            </p:nvSpPr>
            <p:spPr>
              <a:xfrm rot="15873315">
                <a:off x="7430191" y="3842604"/>
                <a:ext cx="282528" cy="607853"/>
              </a:xfrm>
              <a:prstGeom prst="ellipse">
                <a:avLst/>
              </a:prstGeom>
              <a:solidFill>
                <a:srgbClr val="74570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ound Diagonal Corner Rectangle 238"/>
              <p:cNvSpPr/>
              <p:nvPr/>
            </p:nvSpPr>
            <p:spPr>
              <a:xfrm rot="5400000">
                <a:off x="7517512" y="1687079"/>
                <a:ext cx="535087" cy="367987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ound Diagonal Corner Rectangle 239"/>
              <p:cNvSpPr/>
              <p:nvPr/>
            </p:nvSpPr>
            <p:spPr>
              <a:xfrm rot="9644309">
                <a:off x="7134126" y="1678599"/>
                <a:ext cx="417939" cy="471134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Trapezoid 241"/>
              <p:cNvSpPr/>
              <p:nvPr/>
            </p:nvSpPr>
            <p:spPr>
              <a:xfrm rot="10800000">
                <a:off x="7411120" y="2561656"/>
                <a:ext cx="379885" cy="431678"/>
              </a:xfrm>
              <a:prstGeom prst="trapezoid">
                <a:avLst>
                  <a:gd name="adj" fmla="val 45219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Oval 242"/>
              <p:cNvSpPr/>
              <p:nvPr/>
            </p:nvSpPr>
            <p:spPr>
              <a:xfrm>
                <a:off x="7258608" y="1394814"/>
                <a:ext cx="663202" cy="129381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Round Diagonal Corner Rectangle 243"/>
              <p:cNvSpPr/>
              <p:nvPr/>
            </p:nvSpPr>
            <p:spPr>
              <a:xfrm rot="2254571">
                <a:off x="7400940" y="1434983"/>
                <a:ext cx="481676" cy="32274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5" name="Group 275"/>
              <p:cNvGrpSpPr/>
              <p:nvPr/>
            </p:nvGrpSpPr>
            <p:grpSpPr>
              <a:xfrm>
                <a:off x="7450043" y="2673044"/>
                <a:ext cx="324221" cy="329382"/>
                <a:chOff x="5791200" y="2209800"/>
                <a:chExt cx="703093" cy="1084214"/>
              </a:xfrm>
            </p:grpSpPr>
            <p:sp>
              <p:nvSpPr>
                <p:cNvPr id="246" name="Isosceles Triangle 245"/>
                <p:cNvSpPr/>
                <p:nvPr/>
              </p:nvSpPr>
              <p:spPr>
                <a:xfrm rot="5400000">
                  <a:off x="5715000" y="2286000"/>
                  <a:ext cx="609600" cy="4572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Isosceles Triangle 246"/>
                <p:cNvSpPr/>
                <p:nvPr/>
              </p:nvSpPr>
              <p:spPr>
                <a:xfrm rot="16399489">
                  <a:off x="5960893" y="2298745"/>
                  <a:ext cx="609600" cy="4572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Trapezoid 247"/>
                <p:cNvSpPr/>
                <p:nvPr/>
              </p:nvSpPr>
              <p:spPr>
                <a:xfrm rot="21110260">
                  <a:off x="6099820" y="2621747"/>
                  <a:ext cx="269484" cy="672267"/>
                </a:xfrm>
                <a:prstGeom prst="trapezoid">
                  <a:avLst>
                    <a:gd name="adj" fmla="val 22368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9" name="Trapezoid 248"/>
                <p:cNvSpPr/>
                <p:nvPr/>
              </p:nvSpPr>
              <p:spPr>
                <a:xfrm rot="929944">
                  <a:off x="5876123" y="2538382"/>
                  <a:ext cx="269484" cy="672267"/>
                </a:xfrm>
                <a:prstGeom prst="trapezoid">
                  <a:avLst>
                    <a:gd name="adj" fmla="val 22368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0" name="Round Diagonal Corner Rectangle 249"/>
              <p:cNvSpPr/>
              <p:nvPr/>
            </p:nvSpPr>
            <p:spPr>
              <a:xfrm rot="21041217">
                <a:off x="7186621" y="1472761"/>
                <a:ext cx="315064" cy="25556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7424834" y="1472254"/>
                <a:ext cx="191531" cy="202690"/>
              </a:xfrm>
              <a:prstGeom prst="ellipse">
                <a:avLst/>
              </a:prstGeom>
              <a:solidFill>
                <a:srgbClr val="97710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2" name="TextBox 251"/>
          <p:cNvSpPr txBox="1"/>
          <p:nvPr/>
        </p:nvSpPr>
        <p:spPr>
          <a:xfrm>
            <a:off x="7131696" y="5665800"/>
            <a:ext cx="1324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Alvin Smith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S</a:t>
            </a:r>
            <a:endParaRPr lang="en-US" sz="7200" dirty="0"/>
          </a:p>
        </p:txBody>
      </p:sp>
      <p:grpSp>
        <p:nvGrpSpPr>
          <p:cNvPr id="3" name="Group 362"/>
          <p:cNvGrpSpPr/>
          <p:nvPr/>
        </p:nvGrpSpPr>
        <p:grpSpPr>
          <a:xfrm>
            <a:off x="304800" y="1219200"/>
            <a:ext cx="990600" cy="2438400"/>
            <a:chOff x="7543800" y="304800"/>
            <a:chExt cx="990600" cy="2438400"/>
          </a:xfrm>
        </p:grpSpPr>
        <p:sp>
          <p:nvSpPr>
            <p:cNvPr id="4" name="Teardrop 3"/>
            <p:cNvSpPr/>
            <p:nvPr/>
          </p:nvSpPr>
          <p:spPr>
            <a:xfrm rot="8137994">
              <a:off x="7543800" y="304800"/>
              <a:ext cx="990600" cy="991848"/>
            </a:xfrm>
            <a:prstGeom prst="teardrop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282"/>
            <p:cNvGrpSpPr/>
            <p:nvPr/>
          </p:nvGrpSpPr>
          <p:grpSpPr>
            <a:xfrm>
              <a:off x="7575751" y="478796"/>
              <a:ext cx="884910" cy="2264404"/>
              <a:chOff x="7575751" y="478796"/>
              <a:chExt cx="884910" cy="2264404"/>
            </a:xfrm>
          </p:grpSpPr>
          <p:sp>
            <p:nvSpPr>
              <p:cNvPr id="6" name="Cloud 5"/>
              <p:cNvSpPr/>
              <p:nvPr/>
            </p:nvSpPr>
            <p:spPr>
              <a:xfrm rot="16564297">
                <a:off x="7345194" y="1013839"/>
                <a:ext cx="730497" cy="269384"/>
              </a:xfrm>
              <a:prstGeom prst="clou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Cloud 6"/>
              <p:cNvSpPr/>
              <p:nvPr/>
            </p:nvSpPr>
            <p:spPr>
              <a:xfrm rot="16564297">
                <a:off x="7960720" y="1080954"/>
                <a:ext cx="730497" cy="269384"/>
              </a:xfrm>
              <a:prstGeom prst="clou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8226122" y="1787680"/>
                <a:ext cx="204172" cy="31658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7598293" y="1782175"/>
                <a:ext cx="204172" cy="31658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rapezoid 9"/>
              <p:cNvSpPr/>
              <p:nvPr/>
            </p:nvSpPr>
            <p:spPr>
              <a:xfrm rot="20029742">
                <a:off x="8046444" y="1313084"/>
                <a:ext cx="282732" cy="643662"/>
              </a:xfrm>
              <a:prstGeom prst="trapezoid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rapezoid 10"/>
              <p:cNvSpPr/>
              <p:nvPr/>
            </p:nvSpPr>
            <p:spPr>
              <a:xfrm rot="1403006">
                <a:off x="7641677" y="1374948"/>
                <a:ext cx="282732" cy="597322"/>
              </a:xfrm>
              <a:prstGeom prst="trapezoid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rapezoid 11"/>
              <p:cNvSpPr/>
              <p:nvPr/>
            </p:nvSpPr>
            <p:spPr>
              <a:xfrm>
                <a:off x="7719497" y="1402274"/>
                <a:ext cx="586995" cy="1139701"/>
              </a:xfrm>
              <a:prstGeom prst="trapezoid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 rot="4050661">
                <a:off x="8044751" y="2470382"/>
                <a:ext cx="201115" cy="344521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 rot="4050661">
                <a:off x="7751254" y="2470382"/>
                <a:ext cx="201115" cy="344521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Chord 14"/>
              <p:cNvSpPr/>
              <p:nvPr/>
            </p:nvSpPr>
            <p:spPr>
              <a:xfrm rot="19522476">
                <a:off x="7836019" y="1368725"/>
                <a:ext cx="177853" cy="279332"/>
              </a:xfrm>
              <a:prstGeom prst="chor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Chord 15"/>
              <p:cNvSpPr/>
              <p:nvPr/>
            </p:nvSpPr>
            <p:spPr>
              <a:xfrm rot="2077524" flipH="1">
                <a:off x="8012117" y="1368725"/>
                <a:ext cx="177853" cy="279332"/>
              </a:xfrm>
              <a:prstGeom prst="chor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" name="Group 189"/>
              <p:cNvGrpSpPr/>
              <p:nvPr/>
            </p:nvGrpSpPr>
            <p:grpSpPr>
              <a:xfrm>
                <a:off x="7636621" y="1236684"/>
                <a:ext cx="778491" cy="845556"/>
                <a:chOff x="4479704" y="4365352"/>
                <a:chExt cx="1940681" cy="1425848"/>
              </a:xfrm>
            </p:grpSpPr>
            <p:sp>
              <p:nvSpPr>
                <p:cNvPr id="21" name="Diagonal Stripe 20"/>
                <p:cNvSpPr/>
                <p:nvPr/>
              </p:nvSpPr>
              <p:spPr>
                <a:xfrm flipH="1">
                  <a:off x="5562600" y="5029200"/>
                  <a:ext cx="152400" cy="762000"/>
                </a:xfrm>
                <a:prstGeom prst="diagStripe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Diagonal Stripe 21"/>
                <p:cNvSpPr/>
                <p:nvPr/>
              </p:nvSpPr>
              <p:spPr>
                <a:xfrm>
                  <a:off x="5410200" y="5029200"/>
                  <a:ext cx="152400" cy="762000"/>
                </a:xfrm>
                <a:prstGeom prst="diagStripe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Moon 22"/>
                <p:cNvSpPr/>
                <p:nvPr/>
              </p:nvSpPr>
              <p:spPr>
                <a:xfrm rot="18802910">
                  <a:off x="4899589" y="4052758"/>
                  <a:ext cx="392263" cy="1232034"/>
                </a:xfrm>
                <a:prstGeom prst="moon">
                  <a:avLst>
                    <a:gd name="adj" fmla="val 32860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Moon 23"/>
                <p:cNvSpPr/>
                <p:nvPr/>
              </p:nvSpPr>
              <p:spPr>
                <a:xfrm rot="13582152">
                  <a:off x="5568050" y="3960658"/>
                  <a:ext cx="447642" cy="1257029"/>
                </a:xfrm>
                <a:prstGeom prst="moon">
                  <a:avLst>
                    <a:gd name="adj" fmla="val 32860"/>
                  </a:avLst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Flowchart: Collate 24"/>
                <p:cNvSpPr/>
                <p:nvPr/>
              </p:nvSpPr>
              <p:spPr>
                <a:xfrm rot="5400000">
                  <a:off x="5372100" y="4838700"/>
                  <a:ext cx="419100" cy="342900"/>
                </a:xfrm>
                <a:prstGeom prst="flowChartCollate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" name="Rounded Rectangle 25"/>
                <p:cNvSpPr/>
                <p:nvPr/>
              </p:nvSpPr>
              <p:spPr>
                <a:xfrm>
                  <a:off x="5486400" y="4876800"/>
                  <a:ext cx="152400" cy="228600"/>
                </a:xfrm>
                <a:prstGeom prst="roundRect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" name="Oval 17"/>
              <p:cNvSpPr/>
              <p:nvPr/>
            </p:nvSpPr>
            <p:spPr>
              <a:xfrm>
                <a:off x="7719497" y="579157"/>
                <a:ext cx="586995" cy="94975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Cloud 18"/>
              <p:cNvSpPr/>
              <p:nvPr/>
            </p:nvSpPr>
            <p:spPr>
              <a:xfrm rot="21227083">
                <a:off x="7632435" y="724551"/>
                <a:ext cx="730497" cy="269384"/>
              </a:xfrm>
              <a:prstGeom prst="clou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Moon 19"/>
              <p:cNvSpPr/>
              <p:nvPr/>
            </p:nvSpPr>
            <p:spPr>
              <a:xfrm rot="5619258">
                <a:off x="7736959" y="359122"/>
                <a:ext cx="540902" cy="780249"/>
              </a:xfrm>
              <a:prstGeom prst="moon">
                <a:avLst>
                  <a:gd name="adj" fmla="val 49526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7" name="TextBox 26"/>
          <p:cNvSpPr txBox="1"/>
          <p:nvPr/>
        </p:nvSpPr>
        <p:spPr>
          <a:xfrm>
            <a:off x="152400" y="3810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Emma Hale Smith</a:t>
            </a:r>
            <a:endParaRPr lang="en-US" dirty="0"/>
          </a:p>
        </p:txBody>
      </p:sp>
      <p:grpSp>
        <p:nvGrpSpPr>
          <p:cNvPr id="28" name="Group 158"/>
          <p:cNvGrpSpPr/>
          <p:nvPr/>
        </p:nvGrpSpPr>
        <p:grpSpPr>
          <a:xfrm>
            <a:off x="1905000" y="381000"/>
            <a:ext cx="1143000" cy="1981200"/>
            <a:chOff x="4800600" y="990600"/>
            <a:chExt cx="990600" cy="1676400"/>
          </a:xfrm>
        </p:grpSpPr>
        <p:sp>
          <p:nvSpPr>
            <p:cNvPr id="29" name="Teardrop 28"/>
            <p:cNvSpPr/>
            <p:nvPr/>
          </p:nvSpPr>
          <p:spPr>
            <a:xfrm rot="8137994">
              <a:off x="4800600" y="990600"/>
              <a:ext cx="990600" cy="991848"/>
            </a:xfrm>
            <a:prstGeom prst="teardrop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Cloud 29"/>
            <p:cNvSpPr/>
            <p:nvPr/>
          </p:nvSpPr>
          <p:spPr>
            <a:xfrm rot="16564297">
              <a:off x="4601994" y="1699639"/>
              <a:ext cx="730497" cy="269384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Cloud 30"/>
            <p:cNvSpPr/>
            <p:nvPr/>
          </p:nvSpPr>
          <p:spPr>
            <a:xfrm rot="16564297">
              <a:off x="5217520" y="1766754"/>
              <a:ext cx="730497" cy="269384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rapezoid 31"/>
            <p:cNvSpPr/>
            <p:nvPr/>
          </p:nvSpPr>
          <p:spPr>
            <a:xfrm rot="20029742">
              <a:off x="5304614" y="1998565"/>
              <a:ext cx="282732" cy="649875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rapezoid 32"/>
            <p:cNvSpPr/>
            <p:nvPr/>
          </p:nvSpPr>
          <p:spPr>
            <a:xfrm rot="1403006">
              <a:off x="4902757" y="2061634"/>
              <a:ext cx="282732" cy="575756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rapezoid 33"/>
            <p:cNvSpPr/>
            <p:nvPr/>
          </p:nvSpPr>
          <p:spPr>
            <a:xfrm>
              <a:off x="4976297" y="2088075"/>
              <a:ext cx="586995" cy="578925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Chord 34"/>
            <p:cNvSpPr/>
            <p:nvPr/>
          </p:nvSpPr>
          <p:spPr>
            <a:xfrm rot="19522476">
              <a:off x="5092819" y="2054525"/>
              <a:ext cx="177853" cy="279332"/>
            </a:xfrm>
            <a:prstGeom prst="chor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Chord 35"/>
            <p:cNvSpPr/>
            <p:nvPr/>
          </p:nvSpPr>
          <p:spPr>
            <a:xfrm rot="2077524" flipH="1">
              <a:off x="5268917" y="2054525"/>
              <a:ext cx="177853" cy="279332"/>
            </a:xfrm>
            <a:prstGeom prst="chor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189"/>
            <p:cNvGrpSpPr/>
            <p:nvPr/>
          </p:nvGrpSpPr>
          <p:grpSpPr>
            <a:xfrm>
              <a:off x="4917178" y="1923617"/>
              <a:ext cx="709608" cy="667179"/>
              <a:chOff x="4538923" y="4367159"/>
              <a:chExt cx="1768963" cy="1060631"/>
            </a:xfrm>
          </p:grpSpPr>
          <p:sp>
            <p:nvSpPr>
              <p:cNvPr id="41" name="Diagonal Stripe 40"/>
              <p:cNvSpPr/>
              <p:nvPr/>
            </p:nvSpPr>
            <p:spPr>
              <a:xfrm flipH="1">
                <a:off x="5562597" y="5029200"/>
                <a:ext cx="167813" cy="398590"/>
              </a:xfrm>
              <a:prstGeom prst="diagStrip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Diagonal Stripe 41"/>
              <p:cNvSpPr/>
              <p:nvPr/>
            </p:nvSpPr>
            <p:spPr>
              <a:xfrm>
                <a:off x="5410197" y="5029200"/>
                <a:ext cx="167813" cy="398590"/>
              </a:xfrm>
              <a:prstGeom prst="diagStrip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Moon 42"/>
              <p:cNvSpPr/>
              <p:nvPr/>
            </p:nvSpPr>
            <p:spPr>
              <a:xfrm rot="18802910">
                <a:off x="4958808" y="4059405"/>
                <a:ext cx="392263" cy="1232034"/>
              </a:xfrm>
              <a:prstGeom prst="moon">
                <a:avLst>
                  <a:gd name="adj" fmla="val 3286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Moon 43"/>
              <p:cNvSpPr/>
              <p:nvPr/>
            </p:nvSpPr>
            <p:spPr>
              <a:xfrm rot="13582152">
                <a:off x="5455551" y="3962465"/>
                <a:ext cx="447642" cy="1257029"/>
              </a:xfrm>
              <a:prstGeom prst="moon">
                <a:avLst>
                  <a:gd name="adj" fmla="val 3286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lowchart: Collate 44"/>
              <p:cNvSpPr/>
              <p:nvPr/>
            </p:nvSpPr>
            <p:spPr>
              <a:xfrm rot="5400000">
                <a:off x="5339921" y="4683101"/>
                <a:ext cx="419100" cy="544449"/>
              </a:xfrm>
              <a:prstGeom prst="flowChartCollat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ounded Rectangle 45"/>
              <p:cNvSpPr/>
              <p:nvPr/>
            </p:nvSpPr>
            <p:spPr>
              <a:xfrm>
                <a:off x="5414438" y="4818789"/>
                <a:ext cx="274383" cy="228600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4976297" y="1264957"/>
              <a:ext cx="586995" cy="94975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loud 38"/>
            <p:cNvSpPr/>
            <p:nvPr/>
          </p:nvSpPr>
          <p:spPr>
            <a:xfrm rot="21227083">
              <a:off x="4889235" y="1410351"/>
              <a:ext cx="730497" cy="269384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Moon 39"/>
            <p:cNvSpPr/>
            <p:nvPr/>
          </p:nvSpPr>
          <p:spPr>
            <a:xfrm rot="5619258">
              <a:off x="5030957" y="1009967"/>
              <a:ext cx="540902" cy="854796"/>
            </a:xfrm>
            <a:prstGeom prst="moon">
              <a:avLst>
                <a:gd name="adj" fmla="val 49526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370276" y="552070"/>
            <a:ext cx="1869837" cy="5131828"/>
            <a:chOff x="6747690" y="1098228"/>
            <a:chExt cx="1472813" cy="4042183"/>
          </a:xfrm>
        </p:grpSpPr>
        <p:grpSp>
          <p:nvGrpSpPr>
            <p:cNvPr id="48" name="Group 47"/>
            <p:cNvGrpSpPr/>
            <p:nvPr/>
          </p:nvGrpSpPr>
          <p:grpSpPr>
            <a:xfrm>
              <a:off x="6747690" y="1098228"/>
              <a:ext cx="1318407" cy="946298"/>
              <a:chOff x="5650697" y="429905"/>
              <a:chExt cx="1245098" cy="946298"/>
            </a:xfrm>
          </p:grpSpPr>
          <p:grpSp>
            <p:nvGrpSpPr>
              <p:cNvPr id="72" name="Group 71"/>
              <p:cNvGrpSpPr/>
              <p:nvPr/>
            </p:nvGrpSpPr>
            <p:grpSpPr>
              <a:xfrm>
                <a:off x="5650697" y="429905"/>
                <a:ext cx="1245098" cy="946298"/>
                <a:chOff x="5620282" y="22879"/>
                <a:chExt cx="1245098" cy="946298"/>
              </a:xfrm>
              <a:solidFill>
                <a:srgbClr val="9C6F34"/>
              </a:solidFill>
            </p:grpSpPr>
            <p:grpSp>
              <p:nvGrpSpPr>
                <p:cNvPr id="74" name="Group 73"/>
                <p:cNvGrpSpPr/>
                <p:nvPr/>
              </p:nvGrpSpPr>
              <p:grpSpPr>
                <a:xfrm>
                  <a:off x="5620282" y="22879"/>
                  <a:ext cx="1245098" cy="946298"/>
                  <a:chOff x="6790203" y="1076839"/>
                  <a:chExt cx="1245098" cy="946298"/>
                </a:xfrm>
                <a:grpFill/>
              </p:grpSpPr>
              <p:grpSp>
                <p:nvGrpSpPr>
                  <p:cNvPr id="76" name="Group 75"/>
                  <p:cNvGrpSpPr/>
                  <p:nvPr/>
                </p:nvGrpSpPr>
                <p:grpSpPr>
                  <a:xfrm rot="3172924" flipH="1">
                    <a:off x="7335612" y="1323447"/>
                    <a:ext cx="946298" cy="453081"/>
                    <a:chOff x="5959344" y="1169413"/>
                    <a:chExt cx="707700" cy="453081"/>
                  </a:xfrm>
                  <a:grpFill/>
                </p:grpSpPr>
                <p:sp>
                  <p:nvSpPr>
                    <p:cNvPr id="86" name="Round Diagonal Corner Rectangle 85"/>
                    <p:cNvSpPr/>
                    <p:nvPr/>
                  </p:nvSpPr>
                  <p:spPr>
                    <a:xfrm rot="4044659">
                      <a:off x="6266327" y="1221777"/>
                      <a:ext cx="453081" cy="348353"/>
                    </a:xfrm>
                    <a:prstGeom prst="round2DiagRect">
                      <a:avLst>
                        <a:gd name="adj1" fmla="val 50000"/>
                        <a:gd name="adj2" fmla="val 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7" name="Round Diagonal Corner Rectangle 86"/>
                    <p:cNvSpPr/>
                    <p:nvPr/>
                  </p:nvSpPr>
                  <p:spPr>
                    <a:xfrm rot="21002302">
                      <a:off x="5959344" y="1259791"/>
                      <a:ext cx="453081" cy="348353"/>
                    </a:xfrm>
                    <a:prstGeom prst="round2DiagRect">
                      <a:avLst>
                        <a:gd name="adj1" fmla="val 50000"/>
                        <a:gd name="adj2" fmla="val 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8" name="Oval 87"/>
                    <p:cNvSpPr/>
                    <p:nvPr/>
                  </p:nvSpPr>
                  <p:spPr>
                    <a:xfrm>
                      <a:off x="6316742" y="1242536"/>
                      <a:ext cx="176125" cy="306834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7" name="Group 76"/>
                  <p:cNvGrpSpPr/>
                  <p:nvPr/>
                </p:nvGrpSpPr>
                <p:grpSpPr>
                  <a:xfrm rot="19049039">
                    <a:off x="6790203" y="1356479"/>
                    <a:ext cx="701123" cy="453081"/>
                    <a:chOff x="5959344" y="1169413"/>
                    <a:chExt cx="707700" cy="453081"/>
                  </a:xfrm>
                  <a:grpFill/>
                </p:grpSpPr>
                <p:sp>
                  <p:nvSpPr>
                    <p:cNvPr id="83" name="Round Diagonal Corner Rectangle 82"/>
                    <p:cNvSpPr/>
                    <p:nvPr/>
                  </p:nvSpPr>
                  <p:spPr>
                    <a:xfrm rot="4044659">
                      <a:off x="6266327" y="1221777"/>
                      <a:ext cx="453081" cy="348353"/>
                    </a:xfrm>
                    <a:prstGeom prst="round2DiagRect">
                      <a:avLst>
                        <a:gd name="adj1" fmla="val 50000"/>
                        <a:gd name="adj2" fmla="val 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4" name="Round Diagonal Corner Rectangle 83"/>
                    <p:cNvSpPr/>
                    <p:nvPr/>
                  </p:nvSpPr>
                  <p:spPr>
                    <a:xfrm rot="21002302">
                      <a:off x="5959344" y="1259791"/>
                      <a:ext cx="453081" cy="348353"/>
                    </a:xfrm>
                    <a:prstGeom prst="round2DiagRect">
                      <a:avLst>
                        <a:gd name="adj1" fmla="val 50000"/>
                        <a:gd name="adj2" fmla="val 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5" name="Oval 84"/>
                    <p:cNvSpPr/>
                    <p:nvPr/>
                  </p:nvSpPr>
                  <p:spPr>
                    <a:xfrm>
                      <a:off x="6316742" y="1242536"/>
                      <a:ext cx="176125" cy="306834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78" name="Group 77"/>
                  <p:cNvGrpSpPr/>
                  <p:nvPr/>
                </p:nvGrpSpPr>
                <p:grpSpPr>
                  <a:xfrm rot="763921">
                    <a:off x="7053669" y="1189298"/>
                    <a:ext cx="946298" cy="453081"/>
                    <a:chOff x="5959344" y="1169413"/>
                    <a:chExt cx="707700" cy="453081"/>
                  </a:xfrm>
                  <a:grpFill/>
                </p:grpSpPr>
                <p:sp>
                  <p:nvSpPr>
                    <p:cNvPr id="80" name="Round Diagonal Corner Rectangle 79"/>
                    <p:cNvSpPr/>
                    <p:nvPr/>
                  </p:nvSpPr>
                  <p:spPr>
                    <a:xfrm rot="4044659">
                      <a:off x="6266327" y="1221777"/>
                      <a:ext cx="453081" cy="348353"/>
                    </a:xfrm>
                    <a:prstGeom prst="round2DiagRect">
                      <a:avLst>
                        <a:gd name="adj1" fmla="val 50000"/>
                        <a:gd name="adj2" fmla="val 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1" name="Round Diagonal Corner Rectangle 80"/>
                    <p:cNvSpPr/>
                    <p:nvPr/>
                  </p:nvSpPr>
                  <p:spPr>
                    <a:xfrm rot="21002302">
                      <a:off x="5959344" y="1259791"/>
                      <a:ext cx="453081" cy="348353"/>
                    </a:xfrm>
                    <a:prstGeom prst="round2DiagRect">
                      <a:avLst>
                        <a:gd name="adj1" fmla="val 44704"/>
                        <a:gd name="adj2" fmla="val 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2" name="Oval 81"/>
                    <p:cNvSpPr/>
                    <p:nvPr/>
                  </p:nvSpPr>
                  <p:spPr>
                    <a:xfrm>
                      <a:off x="6316742" y="1242536"/>
                      <a:ext cx="176125" cy="306834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9" name="Oval 78"/>
                  <p:cNvSpPr/>
                  <p:nvPr/>
                </p:nvSpPr>
                <p:spPr>
                  <a:xfrm rot="3824772" flipH="1">
                    <a:off x="7378775" y="1149607"/>
                    <a:ext cx="454908" cy="43654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5" name="Oval 74"/>
                <p:cNvSpPr/>
                <p:nvPr/>
              </p:nvSpPr>
              <p:spPr>
                <a:xfrm rot="3824772" flipH="1">
                  <a:off x="5912012" y="287106"/>
                  <a:ext cx="312901" cy="436549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3" name="Oval 72"/>
              <p:cNvSpPr/>
              <p:nvPr/>
            </p:nvSpPr>
            <p:spPr>
              <a:xfrm rot="3824772" flipH="1">
                <a:off x="6512670" y="884792"/>
                <a:ext cx="407864" cy="305295"/>
              </a:xfrm>
              <a:prstGeom prst="ellipse">
                <a:avLst/>
              </a:prstGeom>
              <a:solidFill>
                <a:srgbClr val="9C6F3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9" name="Oval 48"/>
            <p:cNvSpPr/>
            <p:nvPr/>
          </p:nvSpPr>
          <p:spPr>
            <a:xfrm rot="2843460">
              <a:off x="7090631" y="4713381"/>
              <a:ext cx="315517" cy="44062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 rot="19900530">
              <a:off x="7612461" y="4699789"/>
              <a:ext cx="315517" cy="44062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6841412" y="3393931"/>
              <a:ext cx="239296" cy="34140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 rot="20689303">
              <a:off x="7981207" y="3400807"/>
              <a:ext cx="239296" cy="34140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52"/>
            <p:cNvSpPr/>
            <p:nvPr/>
          </p:nvSpPr>
          <p:spPr>
            <a:xfrm rot="20203792">
              <a:off x="7561339" y="2245245"/>
              <a:ext cx="567223" cy="1380364"/>
            </a:xfrm>
            <a:prstGeom prst="trapezoid">
              <a:avLst>
                <a:gd name="adj" fmla="val 17618"/>
              </a:avLst>
            </a:prstGeom>
            <a:solidFill>
              <a:srgbClr val="D3AD7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apezoid 53"/>
            <p:cNvSpPr/>
            <p:nvPr/>
          </p:nvSpPr>
          <p:spPr>
            <a:xfrm rot="1050082">
              <a:off x="6940436" y="2218848"/>
              <a:ext cx="567223" cy="1380364"/>
            </a:xfrm>
            <a:prstGeom prst="trapezoid">
              <a:avLst>
                <a:gd name="adj" fmla="val 17618"/>
              </a:avLst>
            </a:prstGeom>
            <a:solidFill>
              <a:srgbClr val="D3AD7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apezoid 54"/>
            <p:cNvSpPr/>
            <p:nvPr/>
          </p:nvSpPr>
          <p:spPr>
            <a:xfrm>
              <a:off x="7109361" y="2252451"/>
              <a:ext cx="834915" cy="1457217"/>
            </a:xfrm>
            <a:prstGeom prst="trapezoid">
              <a:avLst/>
            </a:prstGeom>
            <a:solidFill>
              <a:srgbClr val="D3AD7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7441703" y="2891620"/>
              <a:ext cx="88386" cy="754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7448992" y="3092455"/>
              <a:ext cx="88386" cy="754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7460283" y="3306604"/>
              <a:ext cx="88386" cy="754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7463370" y="3496039"/>
              <a:ext cx="88386" cy="754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rapezoid 59"/>
            <p:cNvSpPr/>
            <p:nvPr/>
          </p:nvSpPr>
          <p:spPr>
            <a:xfrm>
              <a:off x="7066096" y="3614242"/>
              <a:ext cx="567223" cy="1267229"/>
            </a:xfrm>
            <a:prstGeom prst="trapezoid">
              <a:avLst>
                <a:gd name="adj" fmla="val 17618"/>
              </a:avLst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apezoid 60"/>
            <p:cNvSpPr/>
            <p:nvPr/>
          </p:nvSpPr>
          <p:spPr>
            <a:xfrm rot="21416046">
              <a:off x="7465391" y="3614243"/>
              <a:ext cx="567223" cy="1267228"/>
            </a:xfrm>
            <a:prstGeom prst="trapezoid">
              <a:avLst>
                <a:gd name="adj" fmla="val 17618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/>
            <p:cNvSpPr/>
            <p:nvPr/>
          </p:nvSpPr>
          <p:spPr>
            <a:xfrm>
              <a:off x="7270320" y="3641343"/>
              <a:ext cx="525326" cy="440786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7109361" y="3571511"/>
              <a:ext cx="834915" cy="138157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ame 63"/>
            <p:cNvSpPr/>
            <p:nvPr/>
          </p:nvSpPr>
          <p:spPr>
            <a:xfrm>
              <a:off x="7370239" y="3533775"/>
              <a:ext cx="286782" cy="175893"/>
            </a:xfrm>
            <a:prstGeom prst="fram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Isosceles Triangle 64"/>
            <p:cNvSpPr/>
            <p:nvPr/>
          </p:nvSpPr>
          <p:spPr>
            <a:xfrm rot="10800000">
              <a:off x="7181810" y="2140670"/>
              <a:ext cx="642553" cy="485151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Chord 65"/>
            <p:cNvSpPr/>
            <p:nvPr/>
          </p:nvSpPr>
          <p:spPr>
            <a:xfrm rot="20214723">
              <a:off x="7239260" y="2245473"/>
              <a:ext cx="230660" cy="473508"/>
            </a:xfrm>
            <a:prstGeom prst="chord">
              <a:avLst/>
            </a:prstGeom>
            <a:solidFill>
              <a:srgbClr val="D3AD7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Chord 66"/>
            <p:cNvSpPr/>
            <p:nvPr/>
          </p:nvSpPr>
          <p:spPr>
            <a:xfrm rot="1385277" flipH="1">
              <a:off x="7530685" y="2266862"/>
              <a:ext cx="230660" cy="473508"/>
            </a:xfrm>
            <a:prstGeom prst="chord">
              <a:avLst/>
            </a:prstGeom>
            <a:solidFill>
              <a:srgbClr val="D3AD7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7019509" y="1282245"/>
              <a:ext cx="947351" cy="106268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Connector 68"/>
            <p:cNvCxnSpPr>
              <a:stCxn id="67" idx="0"/>
              <a:endCxn id="59" idx="0"/>
            </p:cNvCxnSpPr>
            <p:nvPr/>
          </p:nvCxnSpPr>
          <p:spPr>
            <a:xfrm flipH="1">
              <a:off x="7507563" y="2558336"/>
              <a:ext cx="2415" cy="9377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ound Diagonal Corner Rectangle 69"/>
            <p:cNvSpPr/>
            <p:nvPr/>
          </p:nvSpPr>
          <p:spPr>
            <a:xfrm>
              <a:off x="7311742" y="2040581"/>
              <a:ext cx="344819" cy="74655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C6F3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Pentagon 70"/>
            <p:cNvSpPr/>
            <p:nvPr/>
          </p:nvSpPr>
          <p:spPr>
            <a:xfrm rot="5400000">
              <a:off x="7553312" y="2849689"/>
              <a:ext cx="267533" cy="198908"/>
            </a:xfrm>
            <a:prstGeom prst="homePlate">
              <a:avLst/>
            </a:prstGeom>
            <a:solidFill>
              <a:srgbClr val="D3AD7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3600272" y="5758217"/>
            <a:ext cx="1788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Eden Smith</a:t>
            </a:r>
            <a:endParaRPr lang="en-US" dirty="0"/>
          </a:p>
        </p:txBody>
      </p:sp>
      <p:grpSp>
        <p:nvGrpSpPr>
          <p:cNvPr id="150" name="Group 149"/>
          <p:cNvGrpSpPr/>
          <p:nvPr/>
        </p:nvGrpSpPr>
        <p:grpSpPr>
          <a:xfrm>
            <a:off x="6182749" y="361498"/>
            <a:ext cx="1783088" cy="5276175"/>
            <a:chOff x="6182749" y="361498"/>
            <a:chExt cx="1783088" cy="5276175"/>
          </a:xfrm>
        </p:grpSpPr>
        <p:sp>
          <p:nvSpPr>
            <p:cNvPr id="146" name="Cloud 145"/>
            <p:cNvSpPr/>
            <p:nvPr/>
          </p:nvSpPr>
          <p:spPr>
            <a:xfrm rot="19676626">
              <a:off x="6182749" y="620734"/>
              <a:ext cx="1243703" cy="807533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loud 146"/>
            <p:cNvSpPr/>
            <p:nvPr/>
          </p:nvSpPr>
          <p:spPr>
            <a:xfrm rot="15170084">
              <a:off x="6821109" y="579583"/>
              <a:ext cx="1243703" cy="807533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 rot="2843460">
              <a:off x="6531387" y="5095529"/>
              <a:ext cx="400570" cy="5594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 rot="19900530">
              <a:off x="7193886" y="5078273"/>
              <a:ext cx="400570" cy="5594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6214986" y="3420397"/>
              <a:ext cx="303803" cy="43344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 rot="20689303">
              <a:off x="7662034" y="3429127"/>
              <a:ext cx="303803" cy="43344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rapezoid 95"/>
            <p:cNvSpPr/>
            <p:nvPr/>
          </p:nvSpPr>
          <p:spPr>
            <a:xfrm rot="20203792">
              <a:off x="7128983" y="1962062"/>
              <a:ext cx="720128" cy="1752467"/>
            </a:xfrm>
            <a:prstGeom prst="trapezoid">
              <a:avLst>
                <a:gd name="adj" fmla="val 17618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rapezoid 96"/>
            <p:cNvSpPr/>
            <p:nvPr/>
          </p:nvSpPr>
          <p:spPr>
            <a:xfrm rot="1050082">
              <a:off x="6340704" y="1928549"/>
              <a:ext cx="720128" cy="1752467"/>
            </a:xfrm>
            <a:prstGeom prst="trapezoid">
              <a:avLst>
                <a:gd name="adj" fmla="val 17618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Trapezoid 97"/>
            <p:cNvSpPr/>
            <p:nvPr/>
          </p:nvSpPr>
          <p:spPr>
            <a:xfrm>
              <a:off x="6555166" y="1971210"/>
              <a:ext cx="1059982" cy="1850037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98"/>
            <p:cNvSpPr/>
            <p:nvPr/>
          </p:nvSpPr>
          <p:spPr>
            <a:xfrm>
              <a:off x="6977097" y="2782679"/>
              <a:ext cx="112212" cy="9581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6986351" y="3037653"/>
              <a:ext cx="112212" cy="9581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7000686" y="3309529"/>
              <a:ext cx="112212" cy="9581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7004605" y="3550030"/>
              <a:ext cx="112212" cy="9581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rapezoid 102"/>
            <p:cNvSpPr/>
            <p:nvPr/>
          </p:nvSpPr>
          <p:spPr>
            <a:xfrm>
              <a:off x="6486091" y="3726089"/>
              <a:ext cx="720128" cy="1608834"/>
            </a:xfrm>
            <a:prstGeom prst="trapezoid">
              <a:avLst>
                <a:gd name="adj" fmla="val 17618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Trapezoid 103"/>
            <p:cNvSpPr/>
            <p:nvPr/>
          </p:nvSpPr>
          <p:spPr>
            <a:xfrm rot="21416046">
              <a:off x="7007171" y="3700098"/>
              <a:ext cx="720128" cy="1608833"/>
            </a:xfrm>
            <a:prstGeom prst="trapezoid">
              <a:avLst>
                <a:gd name="adj" fmla="val 17618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Oval 104"/>
            <p:cNvSpPr/>
            <p:nvPr/>
          </p:nvSpPr>
          <p:spPr>
            <a:xfrm>
              <a:off x="6759515" y="3734504"/>
              <a:ext cx="666937" cy="55960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6555166" y="3645847"/>
              <a:ext cx="1059982" cy="175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Isosceles Triangle 107"/>
            <p:cNvSpPr/>
            <p:nvPr/>
          </p:nvSpPr>
          <p:spPr>
            <a:xfrm rot="10800000">
              <a:off x="6647145" y="1829296"/>
              <a:ext cx="815765" cy="615932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hord 108"/>
            <p:cNvSpPr/>
            <p:nvPr/>
          </p:nvSpPr>
          <p:spPr>
            <a:xfrm rot="20214723">
              <a:off x="6782577" y="1965421"/>
              <a:ext cx="292839" cy="529163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hord 109"/>
            <p:cNvSpPr/>
            <p:nvPr/>
          </p:nvSpPr>
          <p:spPr>
            <a:xfrm rot="1385277" flipH="1">
              <a:off x="7078144" y="2012983"/>
              <a:ext cx="292839" cy="477457"/>
            </a:xfrm>
            <a:prstGeom prst="chor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2" name="Straight Connector 111"/>
            <p:cNvCxnSpPr>
              <a:stCxn id="110" idx="0"/>
              <a:endCxn id="102" idx="0"/>
            </p:cNvCxnSpPr>
            <p:nvPr/>
          </p:nvCxnSpPr>
          <p:spPr>
            <a:xfrm flipH="1">
              <a:off x="7060711" y="2317583"/>
              <a:ext cx="91" cy="123244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4" name="Group 133"/>
            <p:cNvGrpSpPr/>
            <p:nvPr/>
          </p:nvGrpSpPr>
          <p:grpSpPr>
            <a:xfrm rot="10407971">
              <a:off x="6962956" y="2242468"/>
              <a:ext cx="228600" cy="228600"/>
              <a:chOff x="3124200" y="4782301"/>
              <a:chExt cx="920754" cy="856499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3124200" y="4800600"/>
                <a:ext cx="604516" cy="838200"/>
                <a:chOff x="3124200" y="4800600"/>
                <a:chExt cx="604516" cy="838200"/>
              </a:xfrm>
            </p:grpSpPr>
            <p:sp>
              <p:nvSpPr>
                <p:cNvPr id="141" name="Donut 140"/>
                <p:cNvSpPr/>
                <p:nvPr/>
              </p:nvSpPr>
              <p:spPr>
                <a:xfrm rot="19835971">
                  <a:off x="3124200" y="4800600"/>
                  <a:ext cx="228600" cy="685800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2" name="Donut 141"/>
                <p:cNvSpPr/>
                <p:nvPr/>
              </p:nvSpPr>
              <p:spPr>
                <a:xfrm rot="19288814">
                  <a:off x="3276600" y="4953000"/>
                  <a:ext cx="228600" cy="685800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3" name="Donut 142"/>
                <p:cNvSpPr/>
                <p:nvPr/>
              </p:nvSpPr>
              <p:spPr>
                <a:xfrm rot="18839447">
                  <a:off x="3365907" y="5136179"/>
                  <a:ext cx="219199" cy="506418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36" name="Group 135"/>
              <p:cNvGrpSpPr/>
              <p:nvPr/>
            </p:nvGrpSpPr>
            <p:grpSpPr>
              <a:xfrm rot="20808811" flipH="1">
                <a:off x="3440438" y="4782301"/>
                <a:ext cx="604516" cy="838200"/>
                <a:chOff x="3124200" y="4800600"/>
                <a:chExt cx="604516" cy="838200"/>
              </a:xfrm>
            </p:grpSpPr>
            <p:sp>
              <p:nvSpPr>
                <p:cNvPr id="138" name="Donut 137"/>
                <p:cNvSpPr/>
                <p:nvPr/>
              </p:nvSpPr>
              <p:spPr>
                <a:xfrm rot="19835971">
                  <a:off x="3124200" y="4800600"/>
                  <a:ext cx="228600" cy="685800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9" name="Donut 138"/>
                <p:cNvSpPr/>
                <p:nvPr/>
              </p:nvSpPr>
              <p:spPr>
                <a:xfrm rot="19288814">
                  <a:off x="3276600" y="4953000"/>
                  <a:ext cx="228600" cy="685800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0" name="Donut 139"/>
                <p:cNvSpPr/>
                <p:nvPr/>
              </p:nvSpPr>
              <p:spPr>
                <a:xfrm rot="18839447">
                  <a:off x="3365907" y="5136179"/>
                  <a:ext cx="219199" cy="506418"/>
                </a:xfrm>
                <a:prstGeom prst="donut">
                  <a:avLst/>
                </a:prstGeom>
                <a:solidFill>
                  <a:srgbClr val="6F530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7" name="Donut 136"/>
              <p:cNvSpPr/>
              <p:nvPr/>
            </p:nvSpPr>
            <p:spPr>
              <a:xfrm rot="16200000">
                <a:off x="3543300" y="5295900"/>
                <a:ext cx="228600" cy="304800"/>
              </a:xfrm>
              <a:prstGeom prst="donut">
                <a:avLst/>
              </a:prstGeom>
              <a:solidFill>
                <a:srgbClr val="6F530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4" name="Rounded Rectangle 143"/>
            <p:cNvSpPr/>
            <p:nvPr/>
          </p:nvSpPr>
          <p:spPr>
            <a:xfrm>
              <a:off x="7164657" y="2643070"/>
              <a:ext cx="261795" cy="45719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loud 144"/>
            <p:cNvSpPr/>
            <p:nvPr/>
          </p:nvSpPr>
          <p:spPr>
            <a:xfrm>
              <a:off x="6414107" y="1026707"/>
              <a:ext cx="1243703" cy="1199477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6441093" y="739467"/>
              <a:ext cx="1202727" cy="134914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6846155" y="492132"/>
              <a:ext cx="398644" cy="27296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6330193" y="5905970"/>
            <a:ext cx="1788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Lyman Sherman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S</a:t>
            </a:r>
            <a:endParaRPr lang="en-US" sz="7200" dirty="0"/>
          </a:p>
        </p:txBody>
      </p:sp>
      <p:grpSp>
        <p:nvGrpSpPr>
          <p:cNvPr id="78" name="Group 77"/>
          <p:cNvGrpSpPr/>
          <p:nvPr/>
        </p:nvGrpSpPr>
        <p:grpSpPr>
          <a:xfrm>
            <a:off x="476418" y="723624"/>
            <a:ext cx="2279374" cy="5398805"/>
            <a:chOff x="476418" y="723624"/>
            <a:chExt cx="2279374" cy="5398805"/>
          </a:xfrm>
        </p:grpSpPr>
        <p:grpSp>
          <p:nvGrpSpPr>
            <p:cNvPr id="3" name="Group 2"/>
            <p:cNvGrpSpPr/>
            <p:nvPr/>
          </p:nvGrpSpPr>
          <p:grpSpPr>
            <a:xfrm>
              <a:off x="792166" y="990990"/>
              <a:ext cx="1763476" cy="5131439"/>
              <a:chOff x="6831468" y="1098535"/>
              <a:chExt cx="1389035" cy="4041876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6831468" y="1098535"/>
                <a:ext cx="1281814" cy="1078716"/>
                <a:chOff x="5729819" y="430212"/>
                <a:chExt cx="1210540" cy="1078716"/>
              </a:xfrm>
            </p:grpSpPr>
            <p:grpSp>
              <p:nvGrpSpPr>
                <p:cNvPr id="28" name="Group 27"/>
                <p:cNvGrpSpPr/>
                <p:nvPr/>
              </p:nvGrpSpPr>
              <p:grpSpPr>
                <a:xfrm>
                  <a:off x="5729819" y="430212"/>
                  <a:ext cx="1210540" cy="1078716"/>
                  <a:chOff x="5699404" y="23186"/>
                  <a:chExt cx="1210540" cy="1078716"/>
                </a:xfrm>
                <a:solidFill>
                  <a:srgbClr val="9C6F34"/>
                </a:solidFill>
              </p:grpSpPr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5699404" y="23186"/>
                    <a:ext cx="1210540" cy="1078716"/>
                    <a:chOff x="6869325" y="1077146"/>
                    <a:chExt cx="1210540" cy="1078716"/>
                  </a:xfrm>
                  <a:grpFill/>
                </p:grpSpPr>
                <p:grpSp>
                  <p:nvGrpSpPr>
                    <p:cNvPr id="32" name="Group 31"/>
                    <p:cNvGrpSpPr/>
                    <p:nvPr/>
                  </p:nvGrpSpPr>
                  <p:grpSpPr>
                    <a:xfrm rot="3172924" flipH="1">
                      <a:off x="7291238" y="1367235"/>
                      <a:ext cx="1078716" cy="498538"/>
                      <a:chOff x="5860313" y="1169413"/>
                      <a:chExt cx="806731" cy="498538"/>
                    </a:xfrm>
                    <a:grpFill/>
                  </p:grpSpPr>
                  <p:sp>
                    <p:nvSpPr>
                      <p:cNvPr id="42" name="Round Diagonal Corner Rectangle 41"/>
                      <p:cNvSpPr/>
                      <p:nvPr/>
                    </p:nvSpPr>
                    <p:spPr>
                      <a:xfrm rot="4044659">
                        <a:off x="6266327" y="1221777"/>
                        <a:ext cx="453081" cy="348353"/>
                      </a:xfrm>
                      <a:prstGeom prst="round2DiagRect">
                        <a:avLst>
                          <a:gd name="adj1" fmla="val 50000"/>
                          <a:gd name="adj2" fmla="val 0"/>
                        </a:avLst>
                      </a:prstGeom>
                      <a:solidFill>
                        <a:srgbClr val="6C24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3" name="Round Diagonal Corner Rectangle 42"/>
                      <p:cNvSpPr/>
                      <p:nvPr/>
                    </p:nvSpPr>
                    <p:spPr>
                      <a:xfrm rot="19599230">
                        <a:off x="5860313" y="1319598"/>
                        <a:ext cx="580329" cy="348353"/>
                      </a:xfrm>
                      <a:prstGeom prst="round2DiagRect">
                        <a:avLst>
                          <a:gd name="adj1" fmla="val 50000"/>
                          <a:gd name="adj2" fmla="val 0"/>
                        </a:avLst>
                      </a:prstGeom>
                      <a:solidFill>
                        <a:srgbClr val="6C24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4" name="Oval 43"/>
                      <p:cNvSpPr/>
                      <p:nvPr/>
                    </p:nvSpPr>
                    <p:spPr>
                      <a:xfrm>
                        <a:off x="6316742" y="1242536"/>
                        <a:ext cx="176125" cy="306834"/>
                      </a:xfrm>
                      <a:prstGeom prst="ellipse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3" name="Group 32"/>
                    <p:cNvGrpSpPr/>
                    <p:nvPr/>
                  </p:nvGrpSpPr>
                  <p:grpSpPr>
                    <a:xfrm rot="19049039">
                      <a:off x="6869325" y="1291085"/>
                      <a:ext cx="705317" cy="767237"/>
                      <a:chOff x="5955111" y="1134801"/>
                      <a:chExt cx="711933" cy="767237"/>
                    </a:xfrm>
                    <a:grpFill/>
                  </p:grpSpPr>
                  <p:sp>
                    <p:nvSpPr>
                      <p:cNvPr id="39" name="Round Diagonal Corner Rectangle 38"/>
                      <p:cNvSpPr/>
                      <p:nvPr/>
                    </p:nvSpPr>
                    <p:spPr>
                      <a:xfrm rot="4044659">
                        <a:off x="6266327" y="1221777"/>
                        <a:ext cx="453081" cy="348353"/>
                      </a:xfrm>
                      <a:prstGeom prst="round2DiagRect">
                        <a:avLst>
                          <a:gd name="adj1" fmla="val 50000"/>
                          <a:gd name="adj2" fmla="val 0"/>
                        </a:avLst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0" name="Round Diagonal Corner Rectangle 39"/>
                      <p:cNvSpPr/>
                      <p:nvPr/>
                    </p:nvSpPr>
                    <p:spPr>
                      <a:xfrm rot="18750961">
                        <a:off x="5737527" y="1352385"/>
                        <a:ext cx="767237" cy="332069"/>
                      </a:xfrm>
                      <a:prstGeom prst="round2DiagRect">
                        <a:avLst>
                          <a:gd name="adj1" fmla="val 50000"/>
                          <a:gd name="adj2" fmla="val 0"/>
                        </a:avLst>
                      </a:prstGeom>
                      <a:solidFill>
                        <a:srgbClr val="6C24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1" name="Oval 40"/>
                      <p:cNvSpPr/>
                      <p:nvPr/>
                    </p:nvSpPr>
                    <p:spPr>
                      <a:xfrm>
                        <a:off x="6316742" y="1242536"/>
                        <a:ext cx="176125" cy="306834"/>
                      </a:xfrm>
                      <a:prstGeom prst="ellipse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4" name="Group 33"/>
                    <p:cNvGrpSpPr/>
                    <p:nvPr/>
                  </p:nvGrpSpPr>
                  <p:grpSpPr>
                    <a:xfrm rot="763921">
                      <a:off x="7053669" y="1189298"/>
                      <a:ext cx="946298" cy="453081"/>
                      <a:chOff x="5959344" y="1169413"/>
                      <a:chExt cx="707700" cy="453081"/>
                    </a:xfrm>
                    <a:grpFill/>
                  </p:grpSpPr>
                  <p:sp>
                    <p:nvSpPr>
                      <p:cNvPr id="36" name="Round Diagonal Corner Rectangle 35"/>
                      <p:cNvSpPr/>
                      <p:nvPr/>
                    </p:nvSpPr>
                    <p:spPr>
                      <a:xfrm rot="4044659">
                        <a:off x="6266327" y="1221777"/>
                        <a:ext cx="453081" cy="348353"/>
                      </a:xfrm>
                      <a:prstGeom prst="round2DiagRect">
                        <a:avLst>
                          <a:gd name="adj1" fmla="val 50000"/>
                          <a:gd name="adj2" fmla="val 0"/>
                        </a:avLst>
                      </a:prstGeom>
                      <a:solidFill>
                        <a:srgbClr val="6C24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7" name="Round Diagonal Corner Rectangle 36"/>
                      <p:cNvSpPr/>
                      <p:nvPr/>
                    </p:nvSpPr>
                    <p:spPr>
                      <a:xfrm rot="21002302">
                        <a:off x="5959344" y="1259791"/>
                        <a:ext cx="453081" cy="348353"/>
                      </a:xfrm>
                      <a:prstGeom prst="round2DiagRect">
                        <a:avLst>
                          <a:gd name="adj1" fmla="val 44704"/>
                          <a:gd name="adj2" fmla="val 0"/>
                        </a:avLst>
                      </a:prstGeom>
                      <a:solidFill>
                        <a:srgbClr val="6C24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8" name="Oval 37"/>
                      <p:cNvSpPr/>
                      <p:nvPr/>
                    </p:nvSpPr>
                    <p:spPr>
                      <a:xfrm>
                        <a:off x="6316742" y="1242536"/>
                        <a:ext cx="176125" cy="306834"/>
                      </a:xfrm>
                      <a:prstGeom prst="ellipse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35" name="Oval 34"/>
                    <p:cNvSpPr/>
                    <p:nvPr/>
                  </p:nvSpPr>
                  <p:spPr>
                    <a:xfrm rot="3824772" flipH="1">
                      <a:off x="7378775" y="1149607"/>
                      <a:ext cx="454908" cy="436549"/>
                    </a:xfrm>
                    <a:prstGeom prst="ellipse">
                      <a:avLst/>
                    </a:prstGeom>
                    <a:solidFill>
                      <a:srgbClr val="6C24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1" name="Oval 30"/>
                  <p:cNvSpPr/>
                  <p:nvPr/>
                </p:nvSpPr>
                <p:spPr>
                  <a:xfrm rot="3824772" flipH="1">
                    <a:off x="5912012" y="287106"/>
                    <a:ext cx="312901" cy="436549"/>
                  </a:xfrm>
                  <a:prstGeom prst="ellipse">
                    <a:avLst/>
                  </a:prstGeom>
                  <a:solidFill>
                    <a:srgbClr val="6C24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9" name="Oval 28"/>
                <p:cNvSpPr/>
                <p:nvPr/>
              </p:nvSpPr>
              <p:spPr>
                <a:xfrm rot="3824772" flipH="1">
                  <a:off x="6512670" y="884792"/>
                  <a:ext cx="407864" cy="305295"/>
                </a:xfrm>
                <a:prstGeom prst="ellipse">
                  <a:avLst/>
                </a:prstGeom>
                <a:solidFill>
                  <a:srgbClr val="6C24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" name="Oval 4"/>
              <p:cNvSpPr/>
              <p:nvPr/>
            </p:nvSpPr>
            <p:spPr>
              <a:xfrm rot="2843460">
                <a:off x="7090631" y="4713381"/>
                <a:ext cx="315517" cy="44062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 rot="19900530">
                <a:off x="7612461" y="4699789"/>
                <a:ext cx="315517" cy="44062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6841412" y="3393931"/>
                <a:ext cx="239296" cy="34140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 rot="20689303">
                <a:off x="7981207" y="3400807"/>
                <a:ext cx="239296" cy="34140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rapezoid 8"/>
              <p:cNvSpPr/>
              <p:nvPr/>
            </p:nvSpPr>
            <p:spPr>
              <a:xfrm rot="20203792">
                <a:off x="7561339" y="2245245"/>
                <a:ext cx="567223" cy="1380364"/>
              </a:xfrm>
              <a:prstGeom prst="trapezoid">
                <a:avLst>
                  <a:gd name="adj" fmla="val 17618"/>
                </a:avLst>
              </a:prstGeom>
              <a:solidFill>
                <a:srgbClr val="D3AD7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Trapezoid 9"/>
              <p:cNvSpPr/>
              <p:nvPr/>
            </p:nvSpPr>
            <p:spPr>
              <a:xfrm rot="1050082">
                <a:off x="6940436" y="2218848"/>
                <a:ext cx="567223" cy="1380364"/>
              </a:xfrm>
              <a:prstGeom prst="trapezoid">
                <a:avLst>
                  <a:gd name="adj" fmla="val 17618"/>
                </a:avLst>
              </a:prstGeom>
              <a:solidFill>
                <a:srgbClr val="D3AD7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Trapezoid 10"/>
              <p:cNvSpPr/>
              <p:nvPr/>
            </p:nvSpPr>
            <p:spPr>
              <a:xfrm>
                <a:off x="7109361" y="2252451"/>
                <a:ext cx="834915" cy="1457217"/>
              </a:xfrm>
              <a:prstGeom prst="trapezoid">
                <a:avLst/>
              </a:prstGeom>
              <a:solidFill>
                <a:srgbClr val="D3AD7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7441703" y="2891620"/>
                <a:ext cx="88386" cy="7547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7448992" y="3092455"/>
                <a:ext cx="88386" cy="7547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7460283" y="3306604"/>
                <a:ext cx="88386" cy="7547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7463370" y="3496039"/>
                <a:ext cx="88386" cy="75472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rapezoid 15"/>
              <p:cNvSpPr/>
              <p:nvPr/>
            </p:nvSpPr>
            <p:spPr>
              <a:xfrm>
                <a:off x="7066096" y="3614242"/>
                <a:ext cx="567223" cy="1267229"/>
              </a:xfrm>
              <a:prstGeom prst="trapezoid">
                <a:avLst>
                  <a:gd name="adj" fmla="val 17618"/>
                </a:avLst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rapezoid 16"/>
              <p:cNvSpPr/>
              <p:nvPr/>
            </p:nvSpPr>
            <p:spPr>
              <a:xfrm rot="21416046">
                <a:off x="7465391" y="3614243"/>
                <a:ext cx="567223" cy="1267228"/>
              </a:xfrm>
              <a:prstGeom prst="trapezoid">
                <a:avLst>
                  <a:gd name="adj" fmla="val 17618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7270320" y="3641343"/>
                <a:ext cx="525326" cy="440786"/>
              </a:xfrm>
              <a:prstGeom prst="ellipse">
                <a:avLst/>
              </a:prstGeom>
              <a:solidFill>
                <a:srgbClr val="66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7109361" y="3571511"/>
                <a:ext cx="834915" cy="138157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ame 19"/>
              <p:cNvSpPr/>
              <p:nvPr/>
            </p:nvSpPr>
            <p:spPr>
              <a:xfrm>
                <a:off x="7370239" y="3533775"/>
                <a:ext cx="286782" cy="175893"/>
              </a:xfrm>
              <a:prstGeom prst="fram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Isosceles Triangle 20"/>
              <p:cNvSpPr/>
              <p:nvPr/>
            </p:nvSpPr>
            <p:spPr>
              <a:xfrm rot="10800000">
                <a:off x="7181810" y="2140670"/>
                <a:ext cx="642553" cy="485151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Chord 21"/>
              <p:cNvSpPr/>
              <p:nvPr/>
            </p:nvSpPr>
            <p:spPr>
              <a:xfrm rot="20214723">
                <a:off x="7239260" y="2245473"/>
                <a:ext cx="230660" cy="473508"/>
              </a:xfrm>
              <a:prstGeom prst="chord">
                <a:avLst/>
              </a:prstGeom>
              <a:solidFill>
                <a:srgbClr val="D3AD7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Chord 22"/>
              <p:cNvSpPr/>
              <p:nvPr/>
            </p:nvSpPr>
            <p:spPr>
              <a:xfrm rot="1385277" flipH="1">
                <a:off x="7538453" y="2266832"/>
                <a:ext cx="221041" cy="443829"/>
              </a:xfrm>
              <a:prstGeom prst="chord">
                <a:avLst/>
              </a:prstGeom>
              <a:solidFill>
                <a:srgbClr val="D3AD7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7019509" y="1282245"/>
                <a:ext cx="947351" cy="106268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Connector 24"/>
              <p:cNvCxnSpPr>
                <a:stCxn id="23" idx="0"/>
                <a:endCxn id="15" idx="0"/>
              </p:cNvCxnSpPr>
              <p:nvPr/>
            </p:nvCxnSpPr>
            <p:spPr>
              <a:xfrm flipH="1">
                <a:off x="7507563" y="2540957"/>
                <a:ext cx="11609" cy="9550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Pentagon 26"/>
              <p:cNvSpPr/>
              <p:nvPr/>
            </p:nvSpPr>
            <p:spPr>
              <a:xfrm rot="5400000">
                <a:off x="7553312" y="2849689"/>
                <a:ext cx="267533" cy="198908"/>
              </a:xfrm>
              <a:prstGeom prst="homePlate">
                <a:avLst/>
              </a:prstGeom>
              <a:solidFill>
                <a:srgbClr val="D3AD7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113"/>
            <p:cNvGrpSpPr/>
            <p:nvPr/>
          </p:nvGrpSpPr>
          <p:grpSpPr>
            <a:xfrm>
              <a:off x="476418" y="723624"/>
              <a:ext cx="2279374" cy="899312"/>
              <a:chOff x="5257800" y="1210603"/>
              <a:chExt cx="1364974" cy="843484"/>
            </a:xfrm>
          </p:grpSpPr>
          <p:grpSp>
            <p:nvGrpSpPr>
              <p:cNvPr id="46" name="Group 111"/>
              <p:cNvGrpSpPr/>
              <p:nvPr/>
            </p:nvGrpSpPr>
            <p:grpSpPr>
              <a:xfrm>
                <a:off x="5257800" y="1295400"/>
                <a:ext cx="1364974" cy="758687"/>
                <a:chOff x="3657600" y="990600"/>
                <a:chExt cx="2637183" cy="1395537"/>
              </a:xfrm>
            </p:grpSpPr>
            <p:sp>
              <p:nvSpPr>
                <p:cNvPr id="48" name="Teardrop 47"/>
                <p:cNvSpPr/>
                <p:nvPr/>
              </p:nvSpPr>
              <p:spPr>
                <a:xfrm rot="11051829">
                  <a:off x="4876800" y="1828799"/>
                  <a:ext cx="1417983" cy="556591"/>
                </a:xfrm>
                <a:prstGeom prst="teardrop">
                  <a:avLst/>
                </a:prstGeom>
                <a:solidFill>
                  <a:srgbClr val="F3CB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ardrop 48"/>
                <p:cNvSpPr/>
                <p:nvPr/>
              </p:nvSpPr>
              <p:spPr>
                <a:xfrm>
                  <a:off x="3657600" y="1905000"/>
                  <a:ext cx="1371600" cy="457200"/>
                </a:xfrm>
                <a:prstGeom prst="teardrop">
                  <a:avLst/>
                </a:prstGeom>
                <a:solidFill>
                  <a:srgbClr val="F3CB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Moon 49"/>
                <p:cNvSpPr/>
                <p:nvPr/>
              </p:nvSpPr>
              <p:spPr>
                <a:xfrm rot="5400000">
                  <a:off x="4914864" y="1369979"/>
                  <a:ext cx="305546" cy="1726770"/>
                </a:xfrm>
                <a:prstGeom prst="moon">
                  <a:avLst>
                    <a:gd name="adj" fmla="val 87500"/>
                  </a:avLst>
                </a:prstGeom>
                <a:solidFill>
                  <a:srgbClr val="F0BE4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rapezoid 50"/>
                <p:cNvSpPr/>
                <p:nvPr/>
              </p:nvSpPr>
              <p:spPr>
                <a:xfrm>
                  <a:off x="4343400" y="990600"/>
                  <a:ext cx="1371600" cy="914400"/>
                </a:xfrm>
                <a:prstGeom prst="trapezoid">
                  <a:avLst>
                    <a:gd name="adj" fmla="val 38725"/>
                  </a:avLst>
                </a:prstGeom>
                <a:solidFill>
                  <a:srgbClr val="F3CB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Moon 51"/>
                <p:cNvSpPr/>
                <p:nvPr/>
              </p:nvSpPr>
              <p:spPr>
                <a:xfrm rot="5400000" flipH="1" flipV="1">
                  <a:off x="4914901" y="1257299"/>
                  <a:ext cx="228598" cy="1371600"/>
                </a:xfrm>
                <a:prstGeom prst="moon">
                  <a:avLst>
                    <a:gd name="adj" fmla="val 87500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7" name="Oval 46"/>
              <p:cNvSpPr/>
              <p:nvPr/>
            </p:nvSpPr>
            <p:spPr>
              <a:xfrm>
                <a:off x="5701023" y="1210603"/>
                <a:ext cx="533400" cy="228600"/>
              </a:xfrm>
              <a:prstGeom prst="ellipse">
                <a:avLst/>
              </a:prstGeom>
              <a:solidFill>
                <a:srgbClr val="F3CB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 rot="19318348">
              <a:off x="1501619" y="2247129"/>
              <a:ext cx="740931" cy="947879"/>
              <a:chOff x="2764269" y="1828263"/>
              <a:chExt cx="1502931" cy="1922711"/>
            </a:xfrm>
          </p:grpSpPr>
          <p:sp>
            <p:nvSpPr>
              <p:cNvPr id="55" name="Isosceles Triangle 54"/>
              <p:cNvSpPr/>
              <p:nvPr/>
            </p:nvSpPr>
            <p:spPr>
              <a:xfrm>
                <a:off x="2764269" y="1828263"/>
                <a:ext cx="1274332" cy="914937"/>
              </a:xfrm>
              <a:prstGeom prst="triangle">
                <a:avLst>
                  <a:gd name="adj" fmla="val 12597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1" name="Group 60"/>
              <p:cNvGrpSpPr/>
              <p:nvPr/>
            </p:nvGrpSpPr>
            <p:grpSpPr>
              <a:xfrm>
                <a:off x="3622586" y="2455965"/>
                <a:ext cx="644614" cy="1295009"/>
                <a:chOff x="3622586" y="2455966"/>
                <a:chExt cx="565083" cy="1135234"/>
              </a:xfrm>
            </p:grpSpPr>
            <p:sp>
              <p:nvSpPr>
                <p:cNvPr id="56" name="Isosceles Triangle 55"/>
                <p:cNvSpPr/>
                <p:nvPr/>
              </p:nvSpPr>
              <p:spPr>
                <a:xfrm rot="10800000">
                  <a:off x="3653245" y="2716659"/>
                  <a:ext cx="383004" cy="874541"/>
                </a:xfrm>
                <a:prstGeom prst="triangle">
                  <a:avLst>
                    <a:gd name="adj" fmla="val 12597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Isosceles Triangle 56"/>
                <p:cNvSpPr/>
                <p:nvPr/>
              </p:nvSpPr>
              <p:spPr>
                <a:xfrm rot="9129202">
                  <a:off x="3804665" y="2644330"/>
                  <a:ext cx="383004" cy="874541"/>
                </a:xfrm>
                <a:prstGeom prst="triangle">
                  <a:avLst>
                    <a:gd name="adj" fmla="val 12597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3622586" y="2455966"/>
                  <a:ext cx="413663" cy="4740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Moon 59"/>
                <p:cNvSpPr/>
                <p:nvPr/>
              </p:nvSpPr>
              <p:spPr>
                <a:xfrm rot="15291721">
                  <a:off x="3748906" y="2518505"/>
                  <a:ext cx="216729" cy="427607"/>
                </a:xfrm>
                <a:prstGeom prst="moon">
                  <a:avLst>
                    <a:gd name="adj" fmla="val 87500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63" name="Group 62"/>
          <p:cNvGrpSpPr/>
          <p:nvPr/>
        </p:nvGrpSpPr>
        <p:grpSpPr>
          <a:xfrm rot="19318348">
            <a:off x="4251923" y="101060"/>
            <a:ext cx="740931" cy="947879"/>
            <a:chOff x="2764269" y="1828263"/>
            <a:chExt cx="1502931" cy="1922711"/>
          </a:xfrm>
        </p:grpSpPr>
        <p:sp>
          <p:nvSpPr>
            <p:cNvPr id="64" name="Isosceles Triangle 63"/>
            <p:cNvSpPr/>
            <p:nvPr/>
          </p:nvSpPr>
          <p:spPr>
            <a:xfrm>
              <a:off x="2764269" y="1828263"/>
              <a:ext cx="1274332" cy="914937"/>
            </a:xfrm>
            <a:prstGeom prst="triangle">
              <a:avLst>
                <a:gd name="adj" fmla="val 12597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3622586" y="2455965"/>
              <a:ext cx="644614" cy="1295009"/>
              <a:chOff x="3622586" y="2455966"/>
              <a:chExt cx="565083" cy="1135234"/>
            </a:xfrm>
          </p:grpSpPr>
          <p:sp>
            <p:nvSpPr>
              <p:cNvPr id="66" name="Isosceles Triangle 65"/>
              <p:cNvSpPr/>
              <p:nvPr/>
            </p:nvSpPr>
            <p:spPr>
              <a:xfrm rot="10800000">
                <a:off x="3653245" y="2716659"/>
                <a:ext cx="383004" cy="874541"/>
              </a:xfrm>
              <a:prstGeom prst="triangle">
                <a:avLst>
                  <a:gd name="adj" fmla="val 12597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Isosceles Triangle 66"/>
              <p:cNvSpPr/>
              <p:nvPr/>
            </p:nvSpPr>
            <p:spPr>
              <a:xfrm rot="9129202">
                <a:off x="3804665" y="2644330"/>
                <a:ext cx="383004" cy="874541"/>
              </a:xfrm>
              <a:prstGeom prst="triangle">
                <a:avLst>
                  <a:gd name="adj" fmla="val 12597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3622586" y="2455966"/>
                <a:ext cx="413663" cy="4740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Moon 68"/>
              <p:cNvSpPr/>
              <p:nvPr/>
            </p:nvSpPr>
            <p:spPr>
              <a:xfrm rot="15291721">
                <a:off x="3748906" y="2518505"/>
                <a:ext cx="216729" cy="427607"/>
              </a:xfrm>
              <a:prstGeom prst="moon">
                <a:avLst>
                  <a:gd name="adj" fmla="val 875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0" name="Group 113"/>
          <p:cNvGrpSpPr/>
          <p:nvPr/>
        </p:nvGrpSpPr>
        <p:grpSpPr>
          <a:xfrm>
            <a:off x="5331064" y="179730"/>
            <a:ext cx="2279374" cy="899312"/>
            <a:chOff x="5257800" y="1210603"/>
            <a:chExt cx="1364974" cy="843484"/>
          </a:xfrm>
        </p:grpSpPr>
        <p:grpSp>
          <p:nvGrpSpPr>
            <p:cNvPr id="71" name="Group 111"/>
            <p:cNvGrpSpPr/>
            <p:nvPr/>
          </p:nvGrpSpPr>
          <p:grpSpPr>
            <a:xfrm>
              <a:off x="5257800" y="1295400"/>
              <a:ext cx="1364974" cy="758687"/>
              <a:chOff x="3657600" y="990600"/>
              <a:chExt cx="2637183" cy="1395537"/>
            </a:xfrm>
          </p:grpSpPr>
          <p:sp>
            <p:nvSpPr>
              <p:cNvPr id="73" name="Teardrop 72"/>
              <p:cNvSpPr/>
              <p:nvPr/>
            </p:nvSpPr>
            <p:spPr>
              <a:xfrm rot="11051829">
                <a:off x="4876800" y="1828799"/>
                <a:ext cx="1417983" cy="556591"/>
              </a:xfrm>
              <a:prstGeom prst="teardrop">
                <a:avLst/>
              </a:prstGeom>
              <a:solidFill>
                <a:srgbClr val="F3CB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eardrop 73"/>
              <p:cNvSpPr/>
              <p:nvPr/>
            </p:nvSpPr>
            <p:spPr>
              <a:xfrm>
                <a:off x="3657600" y="1905000"/>
                <a:ext cx="1371600" cy="457200"/>
              </a:xfrm>
              <a:prstGeom prst="teardrop">
                <a:avLst/>
              </a:prstGeom>
              <a:solidFill>
                <a:srgbClr val="F3CB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Moon 74"/>
              <p:cNvSpPr/>
              <p:nvPr/>
            </p:nvSpPr>
            <p:spPr>
              <a:xfrm rot="5400000">
                <a:off x="4914864" y="1369979"/>
                <a:ext cx="305546" cy="1726770"/>
              </a:xfrm>
              <a:prstGeom prst="moon">
                <a:avLst>
                  <a:gd name="adj" fmla="val 87500"/>
                </a:avLst>
              </a:prstGeom>
              <a:solidFill>
                <a:srgbClr val="F0BE4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Trapezoid 75"/>
              <p:cNvSpPr/>
              <p:nvPr/>
            </p:nvSpPr>
            <p:spPr>
              <a:xfrm>
                <a:off x="4343400" y="990600"/>
                <a:ext cx="1371600" cy="914400"/>
              </a:xfrm>
              <a:prstGeom prst="trapezoid">
                <a:avLst>
                  <a:gd name="adj" fmla="val 38725"/>
                </a:avLst>
              </a:prstGeom>
              <a:solidFill>
                <a:srgbClr val="F3CB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Moon 76"/>
              <p:cNvSpPr/>
              <p:nvPr/>
            </p:nvSpPr>
            <p:spPr>
              <a:xfrm rot="5400000" flipH="1" flipV="1">
                <a:off x="4914901" y="1257299"/>
                <a:ext cx="228598" cy="1371600"/>
              </a:xfrm>
              <a:prstGeom prst="moon">
                <a:avLst>
                  <a:gd name="adj" fmla="val 87500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Oval 71"/>
            <p:cNvSpPr/>
            <p:nvPr/>
          </p:nvSpPr>
          <p:spPr>
            <a:xfrm>
              <a:off x="5701023" y="1210603"/>
              <a:ext cx="533400" cy="228600"/>
            </a:xfrm>
            <a:prstGeom prst="ellipse">
              <a:avLst/>
            </a:prstGeom>
            <a:solidFill>
              <a:srgbClr val="F3CB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680863" y="6183971"/>
            <a:ext cx="2420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Henry G. Sherwood</a:t>
            </a:r>
            <a:endParaRPr lang="en-US" dirty="0"/>
          </a:p>
        </p:txBody>
      </p:sp>
      <p:grpSp>
        <p:nvGrpSpPr>
          <p:cNvPr id="80" name="Group 79"/>
          <p:cNvGrpSpPr/>
          <p:nvPr/>
        </p:nvGrpSpPr>
        <p:grpSpPr>
          <a:xfrm>
            <a:off x="4499085" y="1509442"/>
            <a:ext cx="1838797" cy="5084816"/>
            <a:chOff x="1219199" y="1070152"/>
            <a:chExt cx="2483036" cy="4405480"/>
          </a:xfrm>
        </p:grpSpPr>
        <p:sp>
          <p:nvSpPr>
            <p:cNvPr id="81" name="Oval 80"/>
            <p:cNvSpPr/>
            <p:nvPr/>
          </p:nvSpPr>
          <p:spPr>
            <a:xfrm rot="18267814">
              <a:off x="2676173" y="4965045"/>
              <a:ext cx="478207" cy="54296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 rot="2944142">
              <a:off x="1837670" y="4760874"/>
              <a:ext cx="387270" cy="88016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 rot="20471725">
              <a:off x="3195702" y="3428803"/>
              <a:ext cx="457200" cy="56978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 rot="1410355">
              <a:off x="1219199" y="3429000"/>
              <a:ext cx="457200" cy="56978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rapezoid 84"/>
            <p:cNvSpPr/>
            <p:nvPr/>
          </p:nvSpPr>
          <p:spPr>
            <a:xfrm rot="20029742">
              <a:off x="2569431" y="2678992"/>
              <a:ext cx="828621" cy="1136386"/>
            </a:xfrm>
            <a:prstGeom prst="trapezoid">
              <a:avLst/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rapezoid 85"/>
            <p:cNvSpPr/>
            <p:nvPr/>
          </p:nvSpPr>
          <p:spPr>
            <a:xfrm rot="1905609">
              <a:off x="1495331" y="2748225"/>
              <a:ext cx="828621" cy="1032453"/>
            </a:xfrm>
            <a:prstGeom prst="trapezoid">
              <a:avLst>
                <a:gd name="adj" fmla="val 13115"/>
              </a:avLst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rapezoid 86"/>
            <p:cNvSpPr/>
            <p:nvPr/>
          </p:nvSpPr>
          <p:spPr>
            <a:xfrm>
              <a:off x="1735305" y="2743721"/>
              <a:ext cx="1376275" cy="1230459"/>
            </a:xfrm>
            <a:prstGeom prst="trapezoid">
              <a:avLst/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Isosceles Triangle 87"/>
            <p:cNvSpPr/>
            <p:nvPr/>
          </p:nvSpPr>
          <p:spPr>
            <a:xfrm rot="10800000">
              <a:off x="2154169" y="2722323"/>
              <a:ext cx="516102" cy="492183"/>
            </a:xfrm>
            <a:prstGeom prst="triangle">
              <a:avLst>
                <a:gd name="adj" fmla="val 46522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rapezoid 88"/>
            <p:cNvSpPr/>
            <p:nvPr/>
          </p:nvSpPr>
          <p:spPr>
            <a:xfrm>
              <a:off x="1548310" y="3845785"/>
              <a:ext cx="1047165" cy="1367039"/>
            </a:xfrm>
            <a:prstGeom prst="trapezoid">
              <a:avLst/>
            </a:prstGeom>
            <a:solidFill>
              <a:srgbClr val="A15F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rapezoid 89"/>
            <p:cNvSpPr/>
            <p:nvPr/>
          </p:nvSpPr>
          <p:spPr>
            <a:xfrm rot="21227050">
              <a:off x="2334563" y="3851133"/>
              <a:ext cx="1038807" cy="1376157"/>
            </a:xfrm>
            <a:prstGeom prst="trapezoid">
              <a:avLst>
                <a:gd name="adj" fmla="val 25957"/>
              </a:avLst>
            </a:prstGeom>
            <a:solidFill>
              <a:srgbClr val="A15F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1937257" y="3888584"/>
              <a:ext cx="1032207" cy="577780"/>
            </a:xfrm>
            <a:prstGeom prst="roundRect">
              <a:avLst/>
            </a:prstGeom>
            <a:solidFill>
              <a:srgbClr val="A15F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972016" y="2758441"/>
              <a:ext cx="244711" cy="1085977"/>
            </a:xfrm>
            <a:prstGeom prst="rect">
              <a:avLst/>
            </a:prstGeom>
            <a:solidFill>
              <a:srgbClr val="A15F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647676" y="2758442"/>
              <a:ext cx="234070" cy="1073921"/>
            </a:xfrm>
            <a:prstGeom prst="rect">
              <a:avLst/>
            </a:prstGeom>
            <a:solidFill>
              <a:srgbClr val="A15F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 rot="5400000">
              <a:off x="2353390" y="3215460"/>
              <a:ext cx="219426" cy="1344726"/>
            </a:xfrm>
            <a:prstGeom prst="rect">
              <a:avLst/>
            </a:prstGeom>
            <a:solidFill>
              <a:srgbClr val="A15F1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5" name="Group 94"/>
            <p:cNvGrpSpPr/>
            <p:nvPr/>
          </p:nvGrpSpPr>
          <p:grpSpPr>
            <a:xfrm rot="10516338">
              <a:off x="1402669" y="1777845"/>
              <a:ext cx="2060652" cy="1200829"/>
              <a:chOff x="1440873" y="838200"/>
              <a:chExt cx="2060652" cy="1200829"/>
            </a:xfrm>
          </p:grpSpPr>
          <p:sp>
            <p:nvSpPr>
              <p:cNvPr id="108" name="Cloud 107"/>
              <p:cNvSpPr/>
              <p:nvPr/>
            </p:nvSpPr>
            <p:spPr>
              <a:xfrm>
                <a:off x="1440873" y="1112520"/>
                <a:ext cx="1219200" cy="731520"/>
              </a:xfrm>
              <a:prstGeom prst="cloud">
                <a:avLst/>
              </a:prstGeom>
              <a:solidFill>
                <a:srgbClr val="843F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09" name="Cloud 108"/>
              <p:cNvSpPr/>
              <p:nvPr/>
            </p:nvSpPr>
            <p:spPr>
              <a:xfrm rot="15426738">
                <a:off x="2525976" y="1063480"/>
                <a:ext cx="1064407" cy="886691"/>
              </a:xfrm>
              <a:prstGeom prst="cloud">
                <a:avLst/>
              </a:prstGeom>
              <a:solidFill>
                <a:srgbClr val="843F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Cloud 109"/>
              <p:cNvSpPr/>
              <p:nvPr/>
            </p:nvSpPr>
            <p:spPr>
              <a:xfrm>
                <a:off x="1773382" y="838200"/>
                <a:ext cx="1219200" cy="731520"/>
              </a:xfrm>
              <a:prstGeom prst="cloud">
                <a:avLst/>
              </a:prstGeom>
              <a:solidFill>
                <a:srgbClr val="843F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662545" y="1203960"/>
                <a:ext cx="332509" cy="274320"/>
              </a:xfrm>
              <a:prstGeom prst="ellipse">
                <a:avLst/>
              </a:prstGeom>
              <a:solidFill>
                <a:srgbClr val="843F0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2770909" y="1021080"/>
                <a:ext cx="332509" cy="274320"/>
              </a:xfrm>
              <a:prstGeom prst="ellipse">
                <a:avLst/>
              </a:prstGeom>
              <a:solidFill>
                <a:srgbClr val="843F0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6" name="Oval 95"/>
            <p:cNvSpPr/>
            <p:nvPr/>
          </p:nvSpPr>
          <p:spPr>
            <a:xfrm>
              <a:off x="1563270" y="1171547"/>
              <a:ext cx="1720342" cy="169522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ound Diagonal Corner Rectangle 96"/>
            <p:cNvSpPr/>
            <p:nvPr/>
          </p:nvSpPr>
          <p:spPr>
            <a:xfrm rot="9094737" flipH="1">
              <a:off x="1307488" y="1194062"/>
              <a:ext cx="1129887" cy="579557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843F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ound Diagonal Corner Rectangle 97"/>
            <p:cNvSpPr/>
            <p:nvPr/>
          </p:nvSpPr>
          <p:spPr>
            <a:xfrm rot="13391372" flipH="1">
              <a:off x="2178882" y="1070152"/>
              <a:ext cx="1129887" cy="579557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843F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ound Diagonal Corner Rectangle 98"/>
            <p:cNvSpPr/>
            <p:nvPr/>
          </p:nvSpPr>
          <p:spPr>
            <a:xfrm rot="8062127" flipH="1">
              <a:off x="3038056" y="1347809"/>
              <a:ext cx="511434" cy="816925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843F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1940394" y="1127310"/>
              <a:ext cx="457200" cy="457200"/>
            </a:xfrm>
            <a:prstGeom prst="ellipse">
              <a:avLst/>
            </a:prstGeom>
            <a:solidFill>
              <a:srgbClr val="843F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 rot="18780092">
              <a:off x="2896318" y="1203876"/>
              <a:ext cx="413859" cy="712586"/>
            </a:xfrm>
            <a:prstGeom prst="ellipse">
              <a:avLst/>
            </a:prstGeom>
            <a:solidFill>
              <a:srgbClr val="843F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6085806" y="5548566"/>
            <a:ext cx="2420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Snider</a:t>
            </a:r>
            <a:endParaRPr lang="en-US" dirty="0"/>
          </a:p>
        </p:txBody>
      </p:sp>
      <p:sp>
        <p:nvSpPr>
          <p:cNvPr id="53" name="Rounded Rectangle 52"/>
          <p:cNvSpPr/>
          <p:nvPr/>
        </p:nvSpPr>
        <p:spPr>
          <a:xfrm rot="18708545">
            <a:off x="4366463" y="4222750"/>
            <a:ext cx="307293" cy="92173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2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19200" y="838200"/>
            <a:ext cx="1676400" cy="3809999"/>
            <a:chOff x="1219200" y="838200"/>
            <a:chExt cx="1676400" cy="3809999"/>
          </a:xfrm>
        </p:grpSpPr>
        <p:sp>
          <p:nvSpPr>
            <p:cNvPr id="3" name="Cloud 2"/>
            <p:cNvSpPr/>
            <p:nvPr/>
          </p:nvSpPr>
          <p:spPr>
            <a:xfrm>
              <a:off x="1371600" y="1066800"/>
              <a:ext cx="838200" cy="609600"/>
            </a:xfrm>
            <a:prstGeom prst="cloud">
              <a:avLst/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4" name="Cloud 3"/>
            <p:cNvSpPr/>
            <p:nvPr/>
          </p:nvSpPr>
          <p:spPr>
            <a:xfrm rot="15426738">
              <a:off x="2057400" y="1066800"/>
              <a:ext cx="838200" cy="609600"/>
            </a:xfrm>
            <a:prstGeom prst="cloud">
              <a:avLst/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loud 4"/>
            <p:cNvSpPr/>
            <p:nvPr/>
          </p:nvSpPr>
          <p:spPr>
            <a:xfrm>
              <a:off x="1600200" y="838200"/>
              <a:ext cx="838200" cy="609600"/>
            </a:xfrm>
            <a:prstGeom prst="cloud">
              <a:avLst/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4050661">
              <a:off x="2169207" y="4155878"/>
              <a:ext cx="290465" cy="69417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4050661">
              <a:off x="1604050" y="4127375"/>
              <a:ext cx="279693" cy="69417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514600" y="3050280"/>
              <a:ext cx="381000" cy="47482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219200" y="3041365"/>
              <a:ext cx="381000" cy="47482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 rot="20029742">
              <a:off x="2147484" y="2372193"/>
              <a:ext cx="569677" cy="946988"/>
            </a:xfrm>
            <a:prstGeom prst="trapezoid">
              <a:avLst/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1905609">
              <a:off x="1409040" y="2429887"/>
              <a:ext cx="569677" cy="860377"/>
            </a:xfrm>
            <a:prstGeom prst="trapezoid">
              <a:avLst>
                <a:gd name="adj" fmla="val 13115"/>
              </a:avLst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>
              <a:off x="1574022" y="2426134"/>
              <a:ext cx="946189" cy="1025382"/>
            </a:xfrm>
            <a:prstGeom prst="trapezoid">
              <a:avLst/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 rot="10800000">
              <a:off x="1861991" y="2408302"/>
              <a:ext cx="354820" cy="410152"/>
            </a:xfrm>
            <a:prstGeom prst="triangle">
              <a:avLst>
                <a:gd name="adj" fmla="val 46522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/>
          </p:nvSpPr>
          <p:spPr>
            <a:xfrm>
              <a:off x="1445463" y="3344520"/>
              <a:ext cx="719926" cy="1139199"/>
            </a:xfrm>
            <a:prstGeom prst="trapezoid">
              <a:avLst/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/>
            <p:cNvSpPr/>
            <p:nvPr/>
          </p:nvSpPr>
          <p:spPr>
            <a:xfrm>
              <a:off x="1986013" y="3348977"/>
              <a:ext cx="714179" cy="1146797"/>
            </a:xfrm>
            <a:prstGeom prst="trapezoid">
              <a:avLst>
                <a:gd name="adj" fmla="val 25957"/>
              </a:avLst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712864" y="3380186"/>
              <a:ext cx="709642" cy="481483"/>
            </a:xfrm>
            <a:prstGeom prst="roundRect">
              <a:avLst/>
            </a:prstGeom>
            <a:solidFill>
              <a:srgbClr val="9771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736761" y="2438400"/>
              <a:ext cx="168239" cy="904981"/>
            </a:xfrm>
            <a:prstGeom prst="rect">
              <a:avLst/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01277" y="2438401"/>
              <a:ext cx="160923" cy="894934"/>
            </a:xfrm>
            <a:prstGeom prst="rect">
              <a:avLst/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 rot="5400000">
              <a:off x="1982956" y="2917302"/>
              <a:ext cx="182855" cy="924499"/>
            </a:xfrm>
            <a:prstGeom prst="rect">
              <a:avLst/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0" y="1143000"/>
              <a:ext cx="228600" cy="228600"/>
            </a:xfrm>
            <a:prstGeom prst="ellipse">
              <a:avLst/>
            </a:prstGeom>
            <a:solidFill>
              <a:srgbClr val="E6CB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286000" y="990600"/>
              <a:ext cx="228600" cy="228600"/>
            </a:xfrm>
            <a:prstGeom prst="ellipse">
              <a:avLst/>
            </a:prstGeom>
            <a:solidFill>
              <a:srgbClr val="E6CB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455748" y="990600"/>
              <a:ext cx="1182736" cy="153807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loud 22"/>
            <p:cNvSpPr/>
            <p:nvPr/>
          </p:nvSpPr>
          <p:spPr>
            <a:xfrm>
              <a:off x="1600200" y="1905000"/>
              <a:ext cx="838200" cy="762000"/>
            </a:xfrm>
            <a:prstGeom prst="cloud">
              <a:avLst/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828800" y="2057400"/>
              <a:ext cx="381000" cy="152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0" y="0"/>
            <a:ext cx="1664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B</a:t>
            </a:r>
            <a:r>
              <a:rPr lang="en-US" sz="1000" dirty="0" smtClean="0"/>
              <a:t>ad guys</a:t>
            </a:r>
            <a:endParaRPr lang="en-US" sz="10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3255530" y="716790"/>
            <a:ext cx="1326472" cy="3910508"/>
            <a:chOff x="4700356" y="1642830"/>
            <a:chExt cx="1326472" cy="3547741"/>
          </a:xfrm>
        </p:grpSpPr>
        <p:grpSp>
          <p:nvGrpSpPr>
            <p:cNvPr id="28" name="Group 27"/>
            <p:cNvGrpSpPr/>
            <p:nvPr/>
          </p:nvGrpSpPr>
          <p:grpSpPr>
            <a:xfrm>
              <a:off x="4746535" y="1642830"/>
              <a:ext cx="1205630" cy="766670"/>
              <a:chOff x="2818248" y="1170384"/>
              <a:chExt cx="1909500" cy="1217570"/>
            </a:xfrm>
          </p:grpSpPr>
          <p:sp>
            <p:nvSpPr>
              <p:cNvPr id="48" name="Moon 47"/>
              <p:cNvSpPr/>
              <p:nvPr/>
            </p:nvSpPr>
            <p:spPr>
              <a:xfrm rot="4054239">
                <a:off x="3182590" y="1436451"/>
                <a:ext cx="187734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Moon 48"/>
              <p:cNvSpPr/>
              <p:nvPr/>
            </p:nvSpPr>
            <p:spPr>
              <a:xfrm rot="4054239">
                <a:off x="3150244" y="1544200"/>
                <a:ext cx="453485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Moon 49"/>
              <p:cNvSpPr/>
              <p:nvPr/>
            </p:nvSpPr>
            <p:spPr>
              <a:xfrm rot="5400000">
                <a:off x="3567519" y="1343057"/>
                <a:ext cx="656342" cy="130599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Moon 50"/>
              <p:cNvSpPr/>
              <p:nvPr/>
            </p:nvSpPr>
            <p:spPr>
              <a:xfrm>
                <a:off x="3339447" y="1200329"/>
                <a:ext cx="381000" cy="996292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Moon 51"/>
              <p:cNvSpPr/>
              <p:nvPr/>
            </p:nvSpPr>
            <p:spPr>
              <a:xfrm rot="1176997">
                <a:off x="3513801" y="1170384"/>
                <a:ext cx="381000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Moon 52"/>
              <p:cNvSpPr/>
              <p:nvPr/>
            </p:nvSpPr>
            <p:spPr>
              <a:xfrm rot="19664572">
                <a:off x="3051833" y="1386758"/>
                <a:ext cx="420420" cy="100119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Moon 53"/>
              <p:cNvSpPr/>
              <p:nvPr/>
            </p:nvSpPr>
            <p:spPr>
              <a:xfrm rot="4584428">
                <a:off x="4028310" y="1426850"/>
                <a:ext cx="381000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Moon 54"/>
              <p:cNvSpPr/>
              <p:nvPr/>
            </p:nvSpPr>
            <p:spPr>
              <a:xfrm rot="3348030">
                <a:off x="3961354" y="1236701"/>
                <a:ext cx="250733" cy="1017876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/>
              <p:cNvSpPr/>
              <p:nvPr/>
            </p:nvSpPr>
            <p:spPr>
              <a:xfrm rot="1176997">
                <a:off x="3731898" y="1358482"/>
                <a:ext cx="297799" cy="774314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Moon 56"/>
              <p:cNvSpPr/>
              <p:nvPr/>
            </p:nvSpPr>
            <p:spPr>
              <a:xfrm rot="7380762">
                <a:off x="3142343" y="1403382"/>
                <a:ext cx="273432" cy="916418"/>
              </a:xfrm>
              <a:prstGeom prst="moon">
                <a:avLst>
                  <a:gd name="adj" fmla="val 87500"/>
                </a:avLst>
              </a:prstGeom>
              <a:solidFill>
                <a:srgbClr val="6F53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3100456" y="1582398"/>
                <a:ext cx="1390324" cy="658165"/>
              </a:xfrm>
              <a:prstGeom prst="ellipse">
                <a:avLst/>
              </a:prstGeom>
              <a:solidFill>
                <a:srgbClr val="6F53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Oval 28"/>
            <p:cNvSpPr/>
            <p:nvPr/>
          </p:nvSpPr>
          <p:spPr>
            <a:xfrm rot="4050661">
              <a:off x="5382334" y="4750619"/>
              <a:ext cx="363665" cy="51624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 rot="4050661">
              <a:off x="4914407" y="4750619"/>
              <a:ext cx="363665" cy="51624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701314" y="3627097"/>
              <a:ext cx="325514" cy="50156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700356" y="3618375"/>
              <a:ext cx="325514" cy="50156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rapezoid 32"/>
            <p:cNvSpPr/>
            <p:nvPr/>
          </p:nvSpPr>
          <p:spPr>
            <a:xfrm rot="20029742">
              <a:off x="5470857" y="3133463"/>
              <a:ext cx="450764" cy="747529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rapezoid 33"/>
            <p:cNvSpPr/>
            <p:nvPr/>
          </p:nvSpPr>
          <p:spPr>
            <a:xfrm rot="1905609">
              <a:off x="4827964" y="3107294"/>
              <a:ext cx="450764" cy="747529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34"/>
            <p:cNvSpPr/>
            <p:nvPr/>
          </p:nvSpPr>
          <p:spPr>
            <a:xfrm>
              <a:off x="4981113" y="3016499"/>
              <a:ext cx="748684" cy="1003126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Isosceles Triangle 35"/>
            <p:cNvSpPr/>
            <p:nvPr/>
          </p:nvSpPr>
          <p:spPr>
            <a:xfrm rot="10800000">
              <a:off x="5208972" y="2999053"/>
              <a:ext cx="280756" cy="401251"/>
            </a:xfrm>
            <a:prstGeom prst="triangle">
              <a:avLst>
                <a:gd name="adj" fmla="val 46522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84"/>
            <p:cNvGrpSpPr/>
            <p:nvPr/>
          </p:nvGrpSpPr>
          <p:grpSpPr>
            <a:xfrm rot="20814385">
              <a:off x="5090974" y="3003415"/>
              <a:ext cx="703926" cy="632405"/>
              <a:chOff x="4343400" y="1905000"/>
              <a:chExt cx="827320" cy="764627"/>
            </a:xfrm>
          </p:grpSpPr>
          <p:sp>
            <p:nvSpPr>
              <p:cNvPr id="46" name="Double Wave 45"/>
              <p:cNvSpPr/>
              <p:nvPr/>
            </p:nvSpPr>
            <p:spPr>
              <a:xfrm>
                <a:off x="4343400" y="1905000"/>
                <a:ext cx="685800" cy="228600"/>
              </a:xfrm>
              <a:prstGeom prst="doubleWave">
                <a:avLst>
                  <a:gd name="adj1" fmla="val 12500"/>
                  <a:gd name="adj2" fmla="val -1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Isosceles Triangle 46"/>
              <p:cNvSpPr/>
              <p:nvPr/>
            </p:nvSpPr>
            <p:spPr>
              <a:xfrm rot="10095459">
                <a:off x="4637320" y="1907627"/>
                <a:ext cx="533400" cy="762000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4887527" y="1997774"/>
              <a:ext cx="935854" cy="111903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38"/>
            <p:cNvSpPr/>
            <p:nvPr/>
          </p:nvSpPr>
          <p:spPr>
            <a:xfrm>
              <a:off x="4879389" y="3914951"/>
              <a:ext cx="569650" cy="1003126"/>
            </a:xfrm>
            <a:prstGeom prst="trapezoi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39"/>
            <p:cNvSpPr/>
            <p:nvPr/>
          </p:nvSpPr>
          <p:spPr>
            <a:xfrm>
              <a:off x="5355454" y="3919313"/>
              <a:ext cx="516755" cy="1003126"/>
            </a:xfrm>
            <a:prstGeom prst="trapezoi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5090974" y="3949844"/>
              <a:ext cx="561513" cy="471032"/>
            </a:xfrm>
            <a:prstGeom prst="roundRect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981113" y="3819000"/>
              <a:ext cx="748684" cy="200625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265938" y="3845168"/>
              <a:ext cx="183102" cy="19626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 Diagonal Corner Rectangle 43"/>
            <p:cNvSpPr/>
            <p:nvPr/>
          </p:nvSpPr>
          <p:spPr>
            <a:xfrm>
              <a:off x="5010427" y="1981341"/>
              <a:ext cx="685800" cy="326635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6F53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973864" y="1947273"/>
              <a:ext cx="755933" cy="211895"/>
            </a:xfrm>
            <a:prstGeom prst="ellipse">
              <a:avLst/>
            </a:prstGeom>
            <a:solidFill>
              <a:srgbClr val="6F53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55155" y="4975866"/>
            <a:ext cx="3501355" cy="694844"/>
            <a:chOff x="1956293" y="4846593"/>
            <a:chExt cx="6959107" cy="1485154"/>
          </a:xfrm>
        </p:grpSpPr>
        <p:sp>
          <p:nvSpPr>
            <p:cNvPr id="96" name="Moon 95"/>
            <p:cNvSpPr/>
            <p:nvPr/>
          </p:nvSpPr>
          <p:spPr>
            <a:xfrm>
              <a:off x="4794560" y="5694861"/>
              <a:ext cx="126390" cy="410593"/>
            </a:xfrm>
            <a:prstGeom prst="mo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Donut 93"/>
            <p:cNvSpPr/>
            <p:nvPr/>
          </p:nvSpPr>
          <p:spPr>
            <a:xfrm>
              <a:off x="4638223" y="5638800"/>
              <a:ext cx="637799" cy="692947"/>
            </a:xfrm>
            <a:prstGeom prst="donut">
              <a:avLst>
                <a:gd name="adj" fmla="val 10685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4361296" y="5281258"/>
              <a:ext cx="4554104" cy="480349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rapezoid 90"/>
            <p:cNvSpPr/>
            <p:nvPr/>
          </p:nvSpPr>
          <p:spPr>
            <a:xfrm rot="5400000">
              <a:off x="2603925" y="4198961"/>
              <a:ext cx="1371667" cy="2666932"/>
            </a:xfrm>
            <a:prstGeom prst="trapezoid">
              <a:avLst>
                <a:gd name="adj" fmla="val 32119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rapezoid 92"/>
            <p:cNvSpPr/>
            <p:nvPr/>
          </p:nvSpPr>
          <p:spPr>
            <a:xfrm rot="2824362">
              <a:off x="3654042" y="5323029"/>
              <a:ext cx="874575" cy="738986"/>
            </a:xfrm>
            <a:prstGeom prst="trapezoid">
              <a:avLst>
                <a:gd name="adj" fmla="val 32119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3208047" y="5225634"/>
              <a:ext cx="1818087" cy="535973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 rot="21438454">
              <a:off x="3292902" y="5449033"/>
              <a:ext cx="1286422" cy="421142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5291736" y="5665929"/>
              <a:ext cx="2958290" cy="188160"/>
            </a:xfrm>
            <a:prstGeom prst="roundRect">
              <a:avLst/>
            </a:prstGeom>
            <a:solidFill>
              <a:srgbClr val="843F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8250026" y="5095789"/>
              <a:ext cx="477626" cy="201471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8305800" y="5103789"/>
              <a:ext cx="55774" cy="18546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8597161" y="5095789"/>
              <a:ext cx="55774" cy="18546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4635509" y="5221934"/>
              <a:ext cx="852073" cy="12908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5700831" y="5216718"/>
              <a:ext cx="852073" cy="12908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5140659" y="5295369"/>
              <a:ext cx="734322" cy="45719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4701602" y="990600"/>
            <a:ext cx="1610322" cy="3403396"/>
            <a:chOff x="4701602" y="990600"/>
            <a:chExt cx="1610322" cy="3403396"/>
          </a:xfrm>
        </p:grpSpPr>
        <p:grpSp>
          <p:nvGrpSpPr>
            <p:cNvPr id="59" name="Group 58"/>
            <p:cNvGrpSpPr/>
            <p:nvPr/>
          </p:nvGrpSpPr>
          <p:grpSpPr>
            <a:xfrm>
              <a:off x="4701602" y="990600"/>
              <a:ext cx="1610322" cy="3403396"/>
              <a:chOff x="5383740" y="1273322"/>
              <a:chExt cx="1610322" cy="3403396"/>
            </a:xfrm>
          </p:grpSpPr>
          <p:sp>
            <p:nvSpPr>
              <p:cNvPr id="60" name="Cloud 59"/>
              <p:cNvSpPr/>
              <p:nvPr/>
            </p:nvSpPr>
            <p:spPr>
              <a:xfrm>
                <a:off x="5582603" y="1400118"/>
                <a:ext cx="1109003" cy="957776"/>
              </a:xfrm>
              <a:prstGeom prst="cloud">
                <a:avLst/>
              </a:prstGeom>
              <a:solidFill>
                <a:srgbClr val="99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 rot="19338880">
                <a:off x="6716173" y="3173166"/>
                <a:ext cx="277889" cy="37422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 rot="1933618">
                <a:off x="5383740" y="3174306"/>
                <a:ext cx="277889" cy="37422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 rot="3417779">
                <a:off x="6211664" y="4199016"/>
                <a:ext cx="253983" cy="623012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 rot="3713177">
                <a:off x="5737448" y="4238221"/>
                <a:ext cx="253983" cy="623012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rapezoid 64"/>
              <p:cNvSpPr/>
              <p:nvPr/>
            </p:nvSpPr>
            <p:spPr>
              <a:xfrm>
                <a:off x="6054912" y="3468793"/>
                <a:ext cx="547551" cy="1061599"/>
              </a:xfrm>
              <a:prstGeom prst="trapezoid">
                <a:avLst>
                  <a:gd name="adj" fmla="val 78"/>
                </a:avLst>
              </a:prstGeom>
              <a:solidFill>
                <a:srgbClr val="E6CB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Trapezoid 65"/>
              <p:cNvSpPr/>
              <p:nvPr/>
            </p:nvSpPr>
            <p:spPr>
              <a:xfrm rot="263894">
                <a:off x="5698704" y="3423070"/>
                <a:ext cx="491931" cy="1126446"/>
              </a:xfrm>
              <a:prstGeom prst="trapezoid">
                <a:avLst>
                  <a:gd name="adj" fmla="val 0"/>
                </a:avLst>
              </a:prstGeom>
              <a:solidFill>
                <a:srgbClr val="E6CB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Trapezoid 66"/>
              <p:cNvSpPr/>
              <p:nvPr/>
            </p:nvSpPr>
            <p:spPr>
              <a:xfrm rot="1375821">
                <a:off x="5498576" y="2403731"/>
                <a:ext cx="419392" cy="999893"/>
              </a:xfrm>
              <a:prstGeom prst="trapezoid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Trapezoid 67"/>
              <p:cNvSpPr/>
              <p:nvPr/>
            </p:nvSpPr>
            <p:spPr>
              <a:xfrm rot="20337671">
                <a:off x="6400563" y="2423963"/>
                <a:ext cx="419392" cy="938892"/>
              </a:xfrm>
              <a:prstGeom prst="trapezoid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rapezoid 68"/>
              <p:cNvSpPr/>
              <p:nvPr/>
            </p:nvSpPr>
            <p:spPr>
              <a:xfrm>
                <a:off x="5722208" y="2414955"/>
                <a:ext cx="895024" cy="1140953"/>
              </a:xfrm>
              <a:prstGeom prst="trapezoid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834650" y="1776635"/>
                <a:ext cx="554502" cy="86360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1" name="Straight Connector 70"/>
              <p:cNvCxnSpPr>
                <a:endCxn id="69" idx="2"/>
              </p:cNvCxnSpPr>
              <p:nvPr/>
            </p:nvCxnSpPr>
            <p:spPr>
              <a:xfrm flipH="1">
                <a:off x="6169720" y="2667779"/>
                <a:ext cx="9486" cy="88812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Oval 71"/>
              <p:cNvSpPr/>
              <p:nvPr/>
            </p:nvSpPr>
            <p:spPr>
              <a:xfrm rot="15873315">
                <a:off x="6007811" y="3437382"/>
                <a:ext cx="243623" cy="671069"/>
              </a:xfrm>
              <a:prstGeom prst="ellipse">
                <a:avLst/>
              </a:prstGeom>
              <a:solidFill>
                <a:srgbClr val="E6CB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5834650" y="2414955"/>
                <a:ext cx="139224" cy="1140953"/>
              </a:xfrm>
              <a:prstGeom prst="rect">
                <a:avLst/>
              </a:prstGeom>
              <a:solidFill>
                <a:srgbClr val="E6CB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6312442" y="2420055"/>
                <a:ext cx="142683" cy="1158828"/>
              </a:xfrm>
              <a:prstGeom prst="rect">
                <a:avLst/>
              </a:prstGeom>
              <a:solidFill>
                <a:srgbClr val="E6CB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lowchart: Manual Input 76"/>
              <p:cNvSpPr/>
              <p:nvPr/>
            </p:nvSpPr>
            <p:spPr>
              <a:xfrm rot="7269359" flipV="1">
                <a:off x="6144455" y="2431564"/>
                <a:ext cx="407371" cy="154521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lowchart: Manual Input 77"/>
              <p:cNvSpPr/>
              <p:nvPr/>
            </p:nvSpPr>
            <p:spPr>
              <a:xfrm rot="14330641" flipH="1" flipV="1">
                <a:off x="5771662" y="2431564"/>
                <a:ext cx="407371" cy="154521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5784240" y="1400118"/>
                <a:ext cx="732174" cy="111565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Cloud 81"/>
              <p:cNvSpPr/>
              <p:nvPr/>
            </p:nvSpPr>
            <p:spPr>
              <a:xfrm>
                <a:off x="5886537" y="2117389"/>
                <a:ext cx="532413" cy="631397"/>
              </a:xfrm>
              <a:prstGeom prst="cloud">
                <a:avLst/>
              </a:prstGeom>
              <a:solidFill>
                <a:srgbClr val="99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Cloud 82"/>
              <p:cNvSpPr/>
              <p:nvPr/>
            </p:nvSpPr>
            <p:spPr>
              <a:xfrm rot="14940543">
                <a:off x="5925115" y="1247793"/>
                <a:ext cx="489208" cy="540266"/>
              </a:xfrm>
              <a:prstGeom prst="cloud">
                <a:avLst/>
              </a:prstGeom>
              <a:solidFill>
                <a:srgbClr val="99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7" name="Oval 106"/>
            <p:cNvSpPr/>
            <p:nvPr/>
          </p:nvSpPr>
          <p:spPr>
            <a:xfrm>
              <a:off x="5281232" y="1953297"/>
              <a:ext cx="330644" cy="16280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http://upload.wikimedia.org/wikipedia/commons/thumb/0/0d/John_C._Bennett_engraving.jpg/175px-John_C._Bennett_engrav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666" y="5348726"/>
            <a:ext cx="845308" cy="115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6" name="Group 1035"/>
          <p:cNvGrpSpPr/>
          <p:nvPr/>
        </p:nvGrpSpPr>
        <p:grpSpPr>
          <a:xfrm>
            <a:off x="6658641" y="626885"/>
            <a:ext cx="1702933" cy="4652085"/>
            <a:chOff x="6658641" y="626885"/>
            <a:chExt cx="1702933" cy="4652085"/>
          </a:xfrm>
        </p:grpSpPr>
        <p:sp>
          <p:nvSpPr>
            <p:cNvPr id="379" name="Oval 378"/>
            <p:cNvSpPr/>
            <p:nvPr/>
          </p:nvSpPr>
          <p:spPr>
            <a:xfrm rot="2888988">
              <a:off x="7072930" y="4835032"/>
              <a:ext cx="402517" cy="485360"/>
            </a:xfrm>
            <a:prstGeom prst="ellipse">
              <a:avLst/>
            </a:prstGeom>
            <a:solidFill>
              <a:srgbClr val="6C24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Oval 379"/>
            <p:cNvSpPr/>
            <p:nvPr/>
          </p:nvSpPr>
          <p:spPr>
            <a:xfrm rot="18350097">
              <a:off x="7694798" y="4829613"/>
              <a:ext cx="402517" cy="485360"/>
            </a:xfrm>
            <a:prstGeom prst="ellipse">
              <a:avLst/>
            </a:prstGeom>
            <a:solidFill>
              <a:srgbClr val="6C24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ounded Rectangle 125"/>
            <p:cNvSpPr/>
            <p:nvPr/>
          </p:nvSpPr>
          <p:spPr>
            <a:xfrm rot="5400000">
              <a:off x="6905863" y="1109202"/>
              <a:ext cx="430266" cy="169640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/>
          </p:nvSpPr>
          <p:spPr>
            <a:xfrm rot="5400000">
              <a:off x="7747792" y="1092328"/>
              <a:ext cx="430265" cy="169640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Trapezoid 112"/>
            <p:cNvSpPr/>
            <p:nvPr/>
          </p:nvSpPr>
          <p:spPr>
            <a:xfrm>
              <a:off x="7105414" y="2107300"/>
              <a:ext cx="897828" cy="1236081"/>
            </a:xfrm>
            <a:prstGeom prst="trapezoid">
              <a:avLst>
                <a:gd name="adj" fmla="val 37352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14" name="Oval 113"/>
            <p:cNvSpPr/>
            <p:nvPr/>
          </p:nvSpPr>
          <p:spPr>
            <a:xfrm>
              <a:off x="6658641" y="1842727"/>
              <a:ext cx="1702933" cy="145801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20" name="Oval 119"/>
            <p:cNvSpPr/>
            <p:nvPr/>
          </p:nvSpPr>
          <p:spPr>
            <a:xfrm>
              <a:off x="7106201" y="634495"/>
              <a:ext cx="860539" cy="136938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7032253" y="626885"/>
              <a:ext cx="1015492" cy="408073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7259542" y="2373683"/>
              <a:ext cx="574396" cy="678998"/>
              <a:chOff x="5126435" y="-596326"/>
              <a:chExt cx="1256468" cy="1520269"/>
            </a:xfrm>
          </p:grpSpPr>
          <p:grpSp>
            <p:nvGrpSpPr>
              <p:cNvPr id="74" name="Group 73"/>
              <p:cNvGrpSpPr/>
              <p:nvPr/>
            </p:nvGrpSpPr>
            <p:grpSpPr>
              <a:xfrm>
                <a:off x="5126435" y="-596326"/>
                <a:ext cx="1213796" cy="329044"/>
                <a:chOff x="5892908" y="576400"/>
                <a:chExt cx="1213796" cy="329044"/>
              </a:xfrm>
            </p:grpSpPr>
            <p:sp>
              <p:nvSpPr>
                <p:cNvPr id="73" name="Rounded Rectangle 72"/>
                <p:cNvSpPr/>
                <p:nvPr/>
              </p:nvSpPr>
              <p:spPr>
                <a:xfrm>
                  <a:off x="5892908" y="695391"/>
                  <a:ext cx="1213796" cy="68282"/>
                </a:xfrm>
                <a:prstGeom prst="roundRect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5" name="Group 24"/>
                <p:cNvGrpSpPr/>
                <p:nvPr/>
              </p:nvGrpSpPr>
              <p:grpSpPr>
                <a:xfrm>
                  <a:off x="5961861" y="580458"/>
                  <a:ext cx="260342" cy="324986"/>
                  <a:chOff x="5996696" y="580458"/>
                  <a:chExt cx="260342" cy="324986"/>
                </a:xfrm>
              </p:grpSpPr>
              <p:sp>
                <p:nvSpPr>
                  <p:cNvPr id="111" name="Oval 110"/>
                  <p:cNvSpPr/>
                  <p:nvPr/>
                </p:nvSpPr>
                <p:spPr>
                  <a:xfrm>
                    <a:off x="5996696" y="580458"/>
                    <a:ext cx="260342" cy="324986"/>
                  </a:xfrm>
                  <a:prstGeom prst="ellipse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1" name="Hexagon 120"/>
                  <p:cNvSpPr/>
                  <p:nvPr/>
                </p:nvSpPr>
                <p:spPr>
                  <a:xfrm>
                    <a:off x="6048092" y="663238"/>
                    <a:ext cx="157549" cy="179983"/>
                  </a:xfrm>
                  <a:prstGeom prst="hexagon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 b="1"/>
                  </a:p>
                </p:txBody>
              </p:sp>
            </p:grpSp>
            <p:grpSp>
              <p:nvGrpSpPr>
                <p:cNvPr id="174" name="Group 173"/>
                <p:cNvGrpSpPr/>
                <p:nvPr/>
              </p:nvGrpSpPr>
              <p:grpSpPr>
                <a:xfrm>
                  <a:off x="6767092" y="576400"/>
                  <a:ext cx="260342" cy="324986"/>
                  <a:chOff x="5996696" y="580458"/>
                  <a:chExt cx="260342" cy="324986"/>
                </a:xfrm>
              </p:grpSpPr>
              <p:sp>
                <p:nvSpPr>
                  <p:cNvPr id="175" name="Oval 174"/>
                  <p:cNvSpPr/>
                  <p:nvPr/>
                </p:nvSpPr>
                <p:spPr>
                  <a:xfrm>
                    <a:off x="5996696" y="580458"/>
                    <a:ext cx="260342" cy="324986"/>
                  </a:xfrm>
                  <a:prstGeom prst="ellipse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6" name="Hexagon 175"/>
                  <p:cNvSpPr/>
                  <p:nvPr/>
                </p:nvSpPr>
                <p:spPr>
                  <a:xfrm>
                    <a:off x="6048092" y="663238"/>
                    <a:ext cx="157549" cy="179983"/>
                  </a:xfrm>
                  <a:prstGeom prst="hexagon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 b="1"/>
                  </a:p>
                </p:txBody>
              </p:sp>
            </p:grpSp>
          </p:grpSp>
          <p:grpSp>
            <p:nvGrpSpPr>
              <p:cNvPr id="177" name="Group 176"/>
              <p:cNvGrpSpPr/>
              <p:nvPr/>
            </p:nvGrpSpPr>
            <p:grpSpPr>
              <a:xfrm>
                <a:off x="5140659" y="-199251"/>
                <a:ext cx="1213796" cy="329044"/>
                <a:chOff x="5892908" y="576400"/>
                <a:chExt cx="1213796" cy="329044"/>
              </a:xfrm>
            </p:grpSpPr>
            <p:sp>
              <p:nvSpPr>
                <p:cNvPr id="178" name="Rounded Rectangle 177"/>
                <p:cNvSpPr/>
                <p:nvPr/>
              </p:nvSpPr>
              <p:spPr>
                <a:xfrm>
                  <a:off x="5892908" y="695391"/>
                  <a:ext cx="1213796" cy="68282"/>
                </a:xfrm>
                <a:prstGeom prst="roundRect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79" name="Group 178"/>
                <p:cNvGrpSpPr/>
                <p:nvPr/>
              </p:nvGrpSpPr>
              <p:grpSpPr>
                <a:xfrm>
                  <a:off x="5961861" y="580458"/>
                  <a:ext cx="260342" cy="324986"/>
                  <a:chOff x="5996696" y="580458"/>
                  <a:chExt cx="260342" cy="324986"/>
                </a:xfrm>
              </p:grpSpPr>
              <p:sp>
                <p:nvSpPr>
                  <p:cNvPr id="183" name="Oval 182"/>
                  <p:cNvSpPr/>
                  <p:nvPr/>
                </p:nvSpPr>
                <p:spPr>
                  <a:xfrm>
                    <a:off x="5996696" y="580458"/>
                    <a:ext cx="260342" cy="324986"/>
                  </a:xfrm>
                  <a:prstGeom prst="ellipse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4" name="Hexagon 183"/>
                  <p:cNvSpPr/>
                  <p:nvPr/>
                </p:nvSpPr>
                <p:spPr>
                  <a:xfrm>
                    <a:off x="6048092" y="663238"/>
                    <a:ext cx="157549" cy="179983"/>
                  </a:xfrm>
                  <a:prstGeom prst="hexagon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 b="1"/>
                  </a:p>
                </p:txBody>
              </p:sp>
            </p:grpSp>
            <p:grpSp>
              <p:nvGrpSpPr>
                <p:cNvPr id="180" name="Group 179"/>
                <p:cNvGrpSpPr/>
                <p:nvPr/>
              </p:nvGrpSpPr>
              <p:grpSpPr>
                <a:xfrm>
                  <a:off x="6767092" y="576400"/>
                  <a:ext cx="260342" cy="324986"/>
                  <a:chOff x="5996696" y="580458"/>
                  <a:chExt cx="260342" cy="324986"/>
                </a:xfrm>
              </p:grpSpPr>
              <p:sp>
                <p:nvSpPr>
                  <p:cNvPr id="181" name="Oval 180"/>
                  <p:cNvSpPr/>
                  <p:nvPr/>
                </p:nvSpPr>
                <p:spPr>
                  <a:xfrm>
                    <a:off x="5996696" y="580458"/>
                    <a:ext cx="260342" cy="324986"/>
                  </a:xfrm>
                  <a:prstGeom prst="ellipse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2" name="Hexagon 181"/>
                  <p:cNvSpPr/>
                  <p:nvPr/>
                </p:nvSpPr>
                <p:spPr>
                  <a:xfrm>
                    <a:off x="6048092" y="663238"/>
                    <a:ext cx="157549" cy="179983"/>
                  </a:xfrm>
                  <a:prstGeom prst="hexagon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 b="1"/>
                  </a:p>
                </p:txBody>
              </p:sp>
            </p:grpSp>
          </p:grpSp>
          <p:grpSp>
            <p:nvGrpSpPr>
              <p:cNvPr id="185" name="Group 184"/>
              <p:cNvGrpSpPr/>
              <p:nvPr/>
            </p:nvGrpSpPr>
            <p:grpSpPr>
              <a:xfrm>
                <a:off x="5154883" y="197824"/>
                <a:ext cx="1213796" cy="329044"/>
                <a:chOff x="5892908" y="576400"/>
                <a:chExt cx="1213796" cy="329044"/>
              </a:xfrm>
            </p:grpSpPr>
            <p:sp>
              <p:nvSpPr>
                <p:cNvPr id="186" name="Rounded Rectangle 185"/>
                <p:cNvSpPr/>
                <p:nvPr/>
              </p:nvSpPr>
              <p:spPr>
                <a:xfrm>
                  <a:off x="5892908" y="695391"/>
                  <a:ext cx="1213796" cy="68282"/>
                </a:xfrm>
                <a:prstGeom prst="roundRect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87" name="Group 186"/>
                <p:cNvGrpSpPr/>
                <p:nvPr/>
              </p:nvGrpSpPr>
              <p:grpSpPr>
                <a:xfrm>
                  <a:off x="5961861" y="580458"/>
                  <a:ext cx="260342" cy="324986"/>
                  <a:chOff x="5996696" y="580458"/>
                  <a:chExt cx="260342" cy="324986"/>
                </a:xfrm>
              </p:grpSpPr>
              <p:sp>
                <p:nvSpPr>
                  <p:cNvPr id="191" name="Oval 190"/>
                  <p:cNvSpPr/>
                  <p:nvPr/>
                </p:nvSpPr>
                <p:spPr>
                  <a:xfrm>
                    <a:off x="5996696" y="580458"/>
                    <a:ext cx="260342" cy="324986"/>
                  </a:xfrm>
                  <a:prstGeom prst="ellipse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2" name="Hexagon 191"/>
                  <p:cNvSpPr/>
                  <p:nvPr/>
                </p:nvSpPr>
                <p:spPr>
                  <a:xfrm>
                    <a:off x="6048092" y="663238"/>
                    <a:ext cx="157549" cy="179983"/>
                  </a:xfrm>
                  <a:prstGeom prst="hexagon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 b="1"/>
                  </a:p>
                </p:txBody>
              </p:sp>
            </p:grpSp>
            <p:grpSp>
              <p:nvGrpSpPr>
                <p:cNvPr id="188" name="Group 187"/>
                <p:cNvGrpSpPr/>
                <p:nvPr/>
              </p:nvGrpSpPr>
              <p:grpSpPr>
                <a:xfrm>
                  <a:off x="6767092" y="576400"/>
                  <a:ext cx="260342" cy="324986"/>
                  <a:chOff x="5996696" y="580458"/>
                  <a:chExt cx="260342" cy="324986"/>
                </a:xfrm>
              </p:grpSpPr>
              <p:sp>
                <p:nvSpPr>
                  <p:cNvPr id="189" name="Oval 188"/>
                  <p:cNvSpPr/>
                  <p:nvPr/>
                </p:nvSpPr>
                <p:spPr>
                  <a:xfrm>
                    <a:off x="5996696" y="580458"/>
                    <a:ext cx="260342" cy="324986"/>
                  </a:xfrm>
                  <a:prstGeom prst="ellipse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0" name="Hexagon 189"/>
                  <p:cNvSpPr/>
                  <p:nvPr/>
                </p:nvSpPr>
                <p:spPr>
                  <a:xfrm>
                    <a:off x="6048092" y="663238"/>
                    <a:ext cx="157549" cy="179983"/>
                  </a:xfrm>
                  <a:prstGeom prst="hexagon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 b="1"/>
                  </a:p>
                </p:txBody>
              </p:sp>
            </p:grpSp>
          </p:grpSp>
          <p:grpSp>
            <p:nvGrpSpPr>
              <p:cNvPr id="193" name="Group 192"/>
              <p:cNvGrpSpPr/>
              <p:nvPr/>
            </p:nvGrpSpPr>
            <p:grpSpPr>
              <a:xfrm>
                <a:off x="5169107" y="594899"/>
                <a:ext cx="1213796" cy="329044"/>
                <a:chOff x="5892908" y="576400"/>
                <a:chExt cx="1213796" cy="329044"/>
              </a:xfrm>
            </p:grpSpPr>
            <p:sp>
              <p:nvSpPr>
                <p:cNvPr id="194" name="Rounded Rectangle 193"/>
                <p:cNvSpPr/>
                <p:nvPr/>
              </p:nvSpPr>
              <p:spPr>
                <a:xfrm>
                  <a:off x="5892908" y="695391"/>
                  <a:ext cx="1213796" cy="68282"/>
                </a:xfrm>
                <a:prstGeom prst="roundRect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95" name="Group 194"/>
                <p:cNvGrpSpPr/>
                <p:nvPr/>
              </p:nvGrpSpPr>
              <p:grpSpPr>
                <a:xfrm>
                  <a:off x="5961861" y="580458"/>
                  <a:ext cx="260342" cy="324986"/>
                  <a:chOff x="5996696" y="580458"/>
                  <a:chExt cx="260342" cy="324986"/>
                </a:xfrm>
              </p:grpSpPr>
              <p:sp>
                <p:nvSpPr>
                  <p:cNvPr id="199" name="Oval 198"/>
                  <p:cNvSpPr/>
                  <p:nvPr/>
                </p:nvSpPr>
                <p:spPr>
                  <a:xfrm>
                    <a:off x="5996696" y="580458"/>
                    <a:ext cx="260342" cy="324986"/>
                  </a:xfrm>
                  <a:prstGeom prst="ellipse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0" name="Hexagon 199"/>
                  <p:cNvSpPr/>
                  <p:nvPr/>
                </p:nvSpPr>
                <p:spPr>
                  <a:xfrm>
                    <a:off x="6048092" y="663238"/>
                    <a:ext cx="157549" cy="179983"/>
                  </a:xfrm>
                  <a:prstGeom prst="hexagon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 b="1"/>
                  </a:p>
                </p:txBody>
              </p:sp>
            </p:grpSp>
            <p:grpSp>
              <p:nvGrpSpPr>
                <p:cNvPr id="196" name="Group 195"/>
                <p:cNvGrpSpPr/>
                <p:nvPr/>
              </p:nvGrpSpPr>
              <p:grpSpPr>
                <a:xfrm>
                  <a:off x="6767092" y="576400"/>
                  <a:ext cx="260342" cy="324986"/>
                  <a:chOff x="5996696" y="580458"/>
                  <a:chExt cx="260342" cy="324986"/>
                </a:xfrm>
              </p:grpSpPr>
              <p:sp>
                <p:nvSpPr>
                  <p:cNvPr id="197" name="Oval 196"/>
                  <p:cNvSpPr/>
                  <p:nvPr/>
                </p:nvSpPr>
                <p:spPr>
                  <a:xfrm>
                    <a:off x="5996696" y="580458"/>
                    <a:ext cx="260342" cy="324986"/>
                  </a:xfrm>
                  <a:prstGeom prst="ellipse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8" name="Hexagon 197"/>
                  <p:cNvSpPr/>
                  <p:nvPr/>
                </p:nvSpPr>
                <p:spPr>
                  <a:xfrm>
                    <a:off x="6048092" y="663238"/>
                    <a:ext cx="157549" cy="179983"/>
                  </a:xfrm>
                  <a:prstGeom prst="hexagon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 b="1"/>
                  </a:p>
                </p:txBody>
              </p:sp>
            </p:grpSp>
          </p:grpSp>
        </p:grpSp>
        <p:grpSp>
          <p:nvGrpSpPr>
            <p:cNvPr id="89" name="Group 88"/>
            <p:cNvGrpSpPr/>
            <p:nvPr/>
          </p:nvGrpSpPr>
          <p:grpSpPr>
            <a:xfrm rot="20994269">
              <a:off x="6775519" y="1966681"/>
              <a:ext cx="496552" cy="407439"/>
              <a:chOff x="6884218" y="68586"/>
              <a:chExt cx="867785" cy="712049"/>
            </a:xfrm>
          </p:grpSpPr>
          <p:grpSp>
            <p:nvGrpSpPr>
              <p:cNvPr id="88" name="Group 87"/>
              <p:cNvGrpSpPr/>
              <p:nvPr/>
            </p:nvGrpSpPr>
            <p:grpSpPr>
              <a:xfrm>
                <a:off x="6887696" y="196601"/>
                <a:ext cx="99901" cy="527391"/>
                <a:chOff x="7513260" y="-908391"/>
                <a:chExt cx="361077" cy="1909467"/>
              </a:xfrm>
            </p:grpSpPr>
            <p:sp>
              <p:nvSpPr>
                <p:cNvPr id="216" name="Oval 215"/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Oval 216"/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8" name="Oval 217"/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Oval 218"/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0" name="Group 219"/>
              <p:cNvGrpSpPr/>
              <p:nvPr/>
            </p:nvGrpSpPr>
            <p:grpSpPr>
              <a:xfrm>
                <a:off x="6988219" y="210564"/>
                <a:ext cx="99901" cy="527391"/>
                <a:chOff x="7513260" y="-908391"/>
                <a:chExt cx="361077" cy="1909467"/>
              </a:xfrm>
            </p:grpSpPr>
            <p:sp>
              <p:nvSpPr>
                <p:cNvPr id="221" name="Oval 220"/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Oval 221"/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Oval 222"/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Oval 223"/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7076413" y="235832"/>
                <a:ext cx="99901" cy="527391"/>
                <a:chOff x="7513260" y="-908391"/>
                <a:chExt cx="361077" cy="1909467"/>
              </a:xfrm>
            </p:grpSpPr>
            <p:sp>
              <p:nvSpPr>
                <p:cNvPr id="226" name="Oval 225"/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Oval 226"/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Oval 227"/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9" name="Oval 228"/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0" name="Group 229"/>
              <p:cNvGrpSpPr/>
              <p:nvPr/>
            </p:nvGrpSpPr>
            <p:grpSpPr>
              <a:xfrm>
                <a:off x="7164037" y="253244"/>
                <a:ext cx="99901" cy="527391"/>
                <a:chOff x="7513260" y="-908391"/>
                <a:chExt cx="361077" cy="1909467"/>
              </a:xfrm>
            </p:grpSpPr>
            <p:sp>
              <p:nvSpPr>
                <p:cNvPr id="231" name="Oval 230"/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Oval 231"/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Oval 232"/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Oval 233"/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5" name="Group 234"/>
              <p:cNvGrpSpPr/>
              <p:nvPr/>
            </p:nvGrpSpPr>
            <p:grpSpPr>
              <a:xfrm>
                <a:off x="7248730" y="209697"/>
                <a:ext cx="99901" cy="527391"/>
                <a:chOff x="7513260" y="-908391"/>
                <a:chExt cx="361077" cy="1909467"/>
              </a:xfrm>
            </p:grpSpPr>
            <p:sp>
              <p:nvSpPr>
                <p:cNvPr id="236" name="Oval 235"/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Oval 236"/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Oval 237"/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9" name="Oval 238"/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0" name="Group 239"/>
              <p:cNvGrpSpPr/>
              <p:nvPr/>
            </p:nvGrpSpPr>
            <p:grpSpPr>
              <a:xfrm>
                <a:off x="7335835" y="182796"/>
                <a:ext cx="99901" cy="527391"/>
                <a:chOff x="7513260" y="-908391"/>
                <a:chExt cx="361077" cy="1909467"/>
              </a:xfrm>
            </p:grpSpPr>
            <p:sp>
              <p:nvSpPr>
                <p:cNvPr id="241" name="Oval 240"/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Oval 241"/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3" name="Oval 242"/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4" name="Oval 243"/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2" name="Oval 111"/>
              <p:cNvSpPr/>
              <p:nvPr/>
            </p:nvSpPr>
            <p:spPr>
              <a:xfrm rot="16200000">
                <a:off x="7074191" y="-50597"/>
                <a:ext cx="165424" cy="545370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Oval 244"/>
              <p:cNvSpPr/>
              <p:nvPr/>
            </p:nvSpPr>
            <p:spPr>
              <a:xfrm rot="15516729">
                <a:off x="7297050" y="16425"/>
                <a:ext cx="125408" cy="323544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Oval 245"/>
              <p:cNvSpPr/>
              <p:nvPr/>
            </p:nvSpPr>
            <p:spPr>
              <a:xfrm rot="15516729">
                <a:off x="7527527" y="-30482"/>
                <a:ext cx="125408" cy="323544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Hexagon 246"/>
              <p:cNvSpPr/>
              <p:nvPr/>
            </p:nvSpPr>
            <p:spPr>
              <a:xfrm>
                <a:off x="7061298" y="159664"/>
                <a:ext cx="104867" cy="117042"/>
              </a:xfrm>
              <a:prstGeom prst="hexagon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</p:grpSp>
        <p:grpSp>
          <p:nvGrpSpPr>
            <p:cNvPr id="249" name="Group 248"/>
            <p:cNvGrpSpPr/>
            <p:nvPr/>
          </p:nvGrpSpPr>
          <p:grpSpPr>
            <a:xfrm rot="605731" flipH="1">
              <a:off x="7783094" y="1962005"/>
              <a:ext cx="496552" cy="407439"/>
              <a:chOff x="6884218" y="68586"/>
              <a:chExt cx="867785" cy="712049"/>
            </a:xfrm>
          </p:grpSpPr>
          <p:grpSp>
            <p:nvGrpSpPr>
              <p:cNvPr id="250" name="Group 249"/>
              <p:cNvGrpSpPr/>
              <p:nvPr/>
            </p:nvGrpSpPr>
            <p:grpSpPr>
              <a:xfrm>
                <a:off x="6887696" y="196601"/>
                <a:ext cx="99901" cy="527391"/>
                <a:chOff x="7513260" y="-908391"/>
                <a:chExt cx="361077" cy="1909467"/>
              </a:xfrm>
            </p:grpSpPr>
            <p:sp>
              <p:nvSpPr>
                <p:cNvPr id="280" name="Oval 279"/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Oval 280"/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2" name="Oval 281"/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Oval 282"/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1" name="Group 250"/>
              <p:cNvGrpSpPr/>
              <p:nvPr/>
            </p:nvGrpSpPr>
            <p:grpSpPr>
              <a:xfrm>
                <a:off x="6988219" y="210564"/>
                <a:ext cx="99901" cy="527391"/>
                <a:chOff x="7513260" y="-908391"/>
                <a:chExt cx="361077" cy="1909467"/>
              </a:xfrm>
            </p:grpSpPr>
            <p:sp>
              <p:nvSpPr>
                <p:cNvPr id="276" name="Oval 275"/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7" name="Oval 276"/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8" name="Oval 277"/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Oval 278"/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2" name="Group 251"/>
              <p:cNvGrpSpPr/>
              <p:nvPr/>
            </p:nvGrpSpPr>
            <p:grpSpPr>
              <a:xfrm>
                <a:off x="7076413" y="235832"/>
                <a:ext cx="99901" cy="527391"/>
                <a:chOff x="7513260" y="-908391"/>
                <a:chExt cx="361077" cy="1909467"/>
              </a:xfrm>
            </p:grpSpPr>
            <p:sp>
              <p:nvSpPr>
                <p:cNvPr id="272" name="Oval 271"/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3" name="Oval 272"/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4" name="Oval 273"/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Oval 274"/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3" name="Group 252"/>
              <p:cNvGrpSpPr/>
              <p:nvPr/>
            </p:nvGrpSpPr>
            <p:grpSpPr>
              <a:xfrm>
                <a:off x="7164037" y="253244"/>
                <a:ext cx="99901" cy="527391"/>
                <a:chOff x="7513260" y="-908391"/>
                <a:chExt cx="361077" cy="1909467"/>
              </a:xfrm>
            </p:grpSpPr>
            <p:sp>
              <p:nvSpPr>
                <p:cNvPr id="268" name="Oval 267"/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9" name="Oval 268"/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0" name="Oval 269"/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1" name="Oval 270"/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4" name="Group 253"/>
              <p:cNvGrpSpPr/>
              <p:nvPr/>
            </p:nvGrpSpPr>
            <p:grpSpPr>
              <a:xfrm>
                <a:off x="7248730" y="209697"/>
                <a:ext cx="99901" cy="527391"/>
                <a:chOff x="7513260" y="-908391"/>
                <a:chExt cx="361077" cy="1909467"/>
              </a:xfrm>
            </p:grpSpPr>
            <p:sp>
              <p:nvSpPr>
                <p:cNvPr id="264" name="Oval 263"/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5" name="Oval 264"/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6" name="Oval 265"/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7" name="Oval 266"/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5" name="Group 254"/>
              <p:cNvGrpSpPr/>
              <p:nvPr/>
            </p:nvGrpSpPr>
            <p:grpSpPr>
              <a:xfrm>
                <a:off x="7335835" y="182796"/>
                <a:ext cx="99901" cy="527391"/>
                <a:chOff x="7513260" y="-908391"/>
                <a:chExt cx="361077" cy="1909467"/>
              </a:xfrm>
            </p:grpSpPr>
            <p:sp>
              <p:nvSpPr>
                <p:cNvPr id="260" name="Oval 259"/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Oval 260"/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2" name="Oval 261"/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3" name="Oval 262"/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6" name="Oval 255"/>
              <p:cNvSpPr/>
              <p:nvPr/>
            </p:nvSpPr>
            <p:spPr>
              <a:xfrm rot="16200000">
                <a:off x="7074191" y="-50597"/>
                <a:ext cx="165424" cy="545370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Oval 256"/>
              <p:cNvSpPr/>
              <p:nvPr/>
            </p:nvSpPr>
            <p:spPr>
              <a:xfrm rot="15516729">
                <a:off x="7297050" y="16425"/>
                <a:ext cx="125408" cy="323544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Oval 257"/>
              <p:cNvSpPr/>
              <p:nvPr/>
            </p:nvSpPr>
            <p:spPr>
              <a:xfrm rot="15516729">
                <a:off x="7527527" y="-30482"/>
                <a:ext cx="125408" cy="323544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Hexagon 258"/>
              <p:cNvSpPr/>
              <p:nvPr/>
            </p:nvSpPr>
            <p:spPr>
              <a:xfrm>
                <a:off x="7061298" y="159664"/>
                <a:ext cx="104867" cy="117042"/>
              </a:xfrm>
              <a:prstGeom prst="hexagon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</p:grpSp>
        <p:grpSp>
          <p:nvGrpSpPr>
            <p:cNvPr id="1027" name="Group 1026"/>
            <p:cNvGrpSpPr/>
            <p:nvPr/>
          </p:nvGrpSpPr>
          <p:grpSpPr>
            <a:xfrm>
              <a:off x="6971714" y="3216873"/>
              <a:ext cx="1142689" cy="1779089"/>
              <a:chOff x="6845955" y="3190792"/>
              <a:chExt cx="1354081" cy="1236081"/>
            </a:xfrm>
          </p:grpSpPr>
          <p:sp>
            <p:nvSpPr>
              <p:cNvPr id="284" name="Trapezoid 283"/>
              <p:cNvSpPr/>
              <p:nvPr/>
            </p:nvSpPr>
            <p:spPr>
              <a:xfrm>
                <a:off x="6845955" y="3190792"/>
                <a:ext cx="1354081" cy="1236081"/>
              </a:xfrm>
              <a:prstGeom prst="trapezoid">
                <a:avLst>
                  <a:gd name="adj" fmla="val 1009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285" name="Straight Connector 284"/>
              <p:cNvCxnSpPr>
                <a:endCxn id="284" idx="2"/>
              </p:cNvCxnSpPr>
              <p:nvPr/>
            </p:nvCxnSpPr>
            <p:spPr>
              <a:xfrm flipH="1">
                <a:off x="7522996" y="3638785"/>
                <a:ext cx="5216" cy="7880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5" name="Group 1024"/>
            <p:cNvGrpSpPr/>
            <p:nvPr/>
          </p:nvGrpSpPr>
          <p:grpSpPr>
            <a:xfrm>
              <a:off x="7014550" y="3113602"/>
              <a:ext cx="1110683" cy="246525"/>
              <a:chOff x="4386893" y="185265"/>
              <a:chExt cx="1870869" cy="395410"/>
            </a:xfrm>
          </p:grpSpPr>
          <p:sp>
            <p:nvSpPr>
              <p:cNvPr id="1024" name="Rounded Rectangle 1023"/>
              <p:cNvSpPr/>
              <p:nvPr/>
            </p:nvSpPr>
            <p:spPr>
              <a:xfrm>
                <a:off x="4386893" y="228600"/>
                <a:ext cx="1870869" cy="304800"/>
              </a:xfrm>
              <a:prstGeom prst="round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2" name="Group 291"/>
              <p:cNvGrpSpPr/>
              <p:nvPr/>
            </p:nvGrpSpPr>
            <p:grpSpPr>
              <a:xfrm rot="18607043">
                <a:off x="4743735" y="171784"/>
                <a:ext cx="364790" cy="452992"/>
                <a:chOff x="4111665" y="-33852"/>
                <a:chExt cx="564869" cy="768466"/>
              </a:xfrm>
            </p:grpSpPr>
            <p:sp>
              <p:nvSpPr>
                <p:cNvPr id="293" name="Round Diagonal Corner Rectangle 292"/>
                <p:cNvSpPr/>
                <p:nvPr/>
              </p:nvSpPr>
              <p:spPr>
                <a:xfrm>
                  <a:off x="4111665" y="-33852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Round Diagonal Corner Rectangle 293"/>
                <p:cNvSpPr/>
                <p:nvPr/>
              </p:nvSpPr>
              <p:spPr>
                <a:xfrm rot="20010658">
                  <a:off x="4121227" y="102362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Round Diagonal Corner Rectangle 294"/>
                <p:cNvSpPr/>
                <p:nvPr/>
              </p:nvSpPr>
              <p:spPr>
                <a:xfrm rot="1089135">
                  <a:off x="4328421" y="31849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6" name="Round Diagonal Corner Rectangle 295"/>
                <p:cNvSpPr/>
                <p:nvPr/>
              </p:nvSpPr>
              <p:spPr>
                <a:xfrm>
                  <a:off x="4246484" y="302998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7" name="Round Diagonal Corner Rectangle 296"/>
                <p:cNvSpPr/>
                <p:nvPr/>
              </p:nvSpPr>
              <p:spPr>
                <a:xfrm rot="785069">
                  <a:off x="4436465" y="240435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8" name="Round Diagonal Corner Rectangle 297"/>
                <p:cNvSpPr/>
                <p:nvPr/>
              </p:nvSpPr>
              <p:spPr>
                <a:xfrm>
                  <a:off x="4436465" y="431851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9" name="Group 298"/>
              <p:cNvGrpSpPr/>
              <p:nvPr/>
            </p:nvGrpSpPr>
            <p:grpSpPr>
              <a:xfrm rot="6665371">
                <a:off x="5610668" y="141164"/>
                <a:ext cx="364790" cy="452992"/>
                <a:chOff x="4111665" y="-33852"/>
                <a:chExt cx="564869" cy="768466"/>
              </a:xfrm>
            </p:grpSpPr>
            <p:sp>
              <p:nvSpPr>
                <p:cNvPr id="300" name="Round Diagonal Corner Rectangle 299"/>
                <p:cNvSpPr/>
                <p:nvPr/>
              </p:nvSpPr>
              <p:spPr>
                <a:xfrm>
                  <a:off x="4111665" y="-33852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1" name="Round Diagonal Corner Rectangle 300"/>
                <p:cNvSpPr/>
                <p:nvPr/>
              </p:nvSpPr>
              <p:spPr>
                <a:xfrm rot="20010658">
                  <a:off x="4121227" y="102362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" name="Round Diagonal Corner Rectangle 301"/>
                <p:cNvSpPr/>
                <p:nvPr/>
              </p:nvSpPr>
              <p:spPr>
                <a:xfrm rot="1089135">
                  <a:off x="4328421" y="31849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3" name="Round Diagonal Corner Rectangle 302"/>
                <p:cNvSpPr/>
                <p:nvPr/>
              </p:nvSpPr>
              <p:spPr>
                <a:xfrm>
                  <a:off x="4246484" y="302998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4" name="Round Diagonal Corner Rectangle 303"/>
                <p:cNvSpPr/>
                <p:nvPr/>
              </p:nvSpPr>
              <p:spPr>
                <a:xfrm rot="785069">
                  <a:off x="4436465" y="240435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5" name="Round Diagonal Corner Rectangle 304"/>
                <p:cNvSpPr/>
                <p:nvPr/>
              </p:nvSpPr>
              <p:spPr>
                <a:xfrm>
                  <a:off x="4436465" y="431851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0" name="Oval 109"/>
              <p:cNvSpPr/>
              <p:nvPr/>
            </p:nvSpPr>
            <p:spPr>
              <a:xfrm>
                <a:off x="5242927" y="262864"/>
                <a:ext cx="241226" cy="232262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 rot="1970905">
              <a:off x="7087477" y="1903038"/>
              <a:ext cx="495919" cy="207221"/>
              <a:chOff x="5688415" y="499782"/>
              <a:chExt cx="841631" cy="351678"/>
            </a:xfrm>
          </p:grpSpPr>
          <p:sp>
            <p:nvSpPr>
              <p:cNvPr id="81" name="Parallelogram 80"/>
              <p:cNvSpPr/>
              <p:nvPr/>
            </p:nvSpPr>
            <p:spPr>
              <a:xfrm rot="10800000" flipV="1">
                <a:off x="5688415" y="499782"/>
                <a:ext cx="841631" cy="338418"/>
              </a:xfrm>
              <a:prstGeom prst="parallelogram">
                <a:avLst>
                  <a:gd name="adj" fmla="val 17280"/>
                </a:avLst>
              </a:prstGeom>
              <a:solidFill>
                <a:schemeClr val="tx1"/>
              </a:solidFill>
              <a:ln w="31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5" name="Group 84"/>
              <p:cNvGrpSpPr/>
              <p:nvPr/>
            </p:nvGrpSpPr>
            <p:grpSpPr>
              <a:xfrm rot="19858348">
                <a:off x="6120008" y="527541"/>
                <a:ext cx="285182" cy="323919"/>
                <a:chOff x="4111665" y="-33852"/>
                <a:chExt cx="564869" cy="768466"/>
              </a:xfrm>
            </p:grpSpPr>
            <p:sp>
              <p:nvSpPr>
                <p:cNvPr id="201" name="Round Diagonal Corner Rectangle 200"/>
                <p:cNvSpPr/>
                <p:nvPr/>
              </p:nvSpPr>
              <p:spPr>
                <a:xfrm>
                  <a:off x="4111665" y="-33852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ound Diagonal Corner Rectangle 201"/>
                <p:cNvSpPr/>
                <p:nvPr/>
              </p:nvSpPr>
              <p:spPr>
                <a:xfrm rot="20010658">
                  <a:off x="4121227" y="102362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ound Diagonal Corner Rectangle 202"/>
                <p:cNvSpPr/>
                <p:nvPr/>
              </p:nvSpPr>
              <p:spPr>
                <a:xfrm rot="1089135">
                  <a:off x="4328421" y="31849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ound Diagonal Corner Rectangle 203"/>
                <p:cNvSpPr/>
                <p:nvPr/>
              </p:nvSpPr>
              <p:spPr>
                <a:xfrm>
                  <a:off x="4246484" y="302998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ound Diagonal Corner Rectangle 204"/>
                <p:cNvSpPr/>
                <p:nvPr/>
              </p:nvSpPr>
              <p:spPr>
                <a:xfrm rot="785069">
                  <a:off x="4436465" y="240435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Round Diagonal Corner Rectangle 205"/>
                <p:cNvSpPr/>
                <p:nvPr/>
              </p:nvSpPr>
              <p:spPr>
                <a:xfrm>
                  <a:off x="4436465" y="431851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07" name="Group 206"/>
            <p:cNvGrpSpPr/>
            <p:nvPr/>
          </p:nvGrpSpPr>
          <p:grpSpPr>
            <a:xfrm rot="19018168" flipH="1">
              <a:off x="7548122" y="1902703"/>
              <a:ext cx="442545" cy="221154"/>
              <a:chOff x="5688415" y="499782"/>
              <a:chExt cx="841631" cy="351678"/>
            </a:xfrm>
          </p:grpSpPr>
          <p:sp>
            <p:nvSpPr>
              <p:cNvPr id="208" name="Parallelogram 207"/>
              <p:cNvSpPr/>
              <p:nvPr/>
            </p:nvSpPr>
            <p:spPr>
              <a:xfrm rot="10800000" flipV="1">
                <a:off x="5688415" y="499782"/>
                <a:ext cx="841631" cy="338418"/>
              </a:xfrm>
              <a:prstGeom prst="parallelogram">
                <a:avLst>
                  <a:gd name="adj" fmla="val 17280"/>
                </a:avLst>
              </a:prstGeom>
              <a:solidFill>
                <a:schemeClr val="tx1"/>
              </a:solidFill>
              <a:ln w="31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9" name="Group 208"/>
              <p:cNvGrpSpPr/>
              <p:nvPr/>
            </p:nvGrpSpPr>
            <p:grpSpPr>
              <a:xfrm rot="19858348">
                <a:off x="6120008" y="527541"/>
                <a:ext cx="285182" cy="323919"/>
                <a:chOff x="4111665" y="-33852"/>
                <a:chExt cx="564869" cy="768466"/>
              </a:xfrm>
            </p:grpSpPr>
            <p:sp>
              <p:nvSpPr>
                <p:cNvPr id="210" name="Round Diagonal Corner Rectangle 209"/>
                <p:cNvSpPr/>
                <p:nvPr/>
              </p:nvSpPr>
              <p:spPr>
                <a:xfrm>
                  <a:off x="4111665" y="-33852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ound Diagonal Corner Rectangle 210"/>
                <p:cNvSpPr/>
                <p:nvPr/>
              </p:nvSpPr>
              <p:spPr>
                <a:xfrm rot="20010658">
                  <a:off x="4121227" y="102362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ound Diagonal Corner Rectangle 211"/>
                <p:cNvSpPr/>
                <p:nvPr/>
              </p:nvSpPr>
              <p:spPr>
                <a:xfrm rot="1089135">
                  <a:off x="4328421" y="31849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ound Diagonal Corner Rectangle 212"/>
                <p:cNvSpPr/>
                <p:nvPr/>
              </p:nvSpPr>
              <p:spPr>
                <a:xfrm>
                  <a:off x="4246484" y="302998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ound Diagonal Corner Rectangle 213"/>
                <p:cNvSpPr/>
                <p:nvPr/>
              </p:nvSpPr>
              <p:spPr>
                <a:xfrm rot="785069">
                  <a:off x="4436465" y="240435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ound Diagonal Corner Rectangle 214"/>
                <p:cNvSpPr/>
                <p:nvPr/>
              </p:nvSpPr>
              <p:spPr>
                <a:xfrm>
                  <a:off x="4436465" y="431851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5" name="Oval 114"/>
            <p:cNvSpPr/>
            <p:nvPr/>
          </p:nvSpPr>
          <p:spPr>
            <a:xfrm>
              <a:off x="7074579" y="883781"/>
              <a:ext cx="90461" cy="270873"/>
            </a:xfrm>
            <a:prstGeom prst="ellipse">
              <a:avLst/>
            </a:prstGeom>
            <a:solidFill>
              <a:srgbClr val="6C2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308" name="Oval 307"/>
            <p:cNvSpPr/>
            <p:nvPr/>
          </p:nvSpPr>
          <p:spPr>
            <a:xfrm>
              <a:off x="7941173" y="948537"/>
              <a:ext cx="90461" cy="270873"/>
            </a:xfrm>
            <a:prstGeom prst="ellipse">
              <a:avLst/>
            </a:prstGeom>
            <a:solidFill>
              <a:srgbClr val="6C2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grpSp>
          <p:nvGrpSpPr>
            <p:cNvPr id="1033" name="Group 1032"/>
            <p:cNvGrpSpPr/>
            <p:nvPr/>
          </p:nvGrpSpPr>
          <p:grpSpPr>
            <a:xfrm rot="210693">
              <a:off x="8053221" y="2638858"/>
              <a:ext cx="259993" cy="2152500"/>
              <a:chOff x="6137330" y="-535982"/>
              <a:chExt cx="622565" cy="3147796"/>
            </a:xfrm>
          </p:grpSpPr>
          <p:sp>
            <p:nvSpPr>
              <p:cNvPr id="324" name="Moon 323"/>
              <p:cNvSpPr/>
              <p:nvPr/>
            </p:nvSpPr>
            <p:spPr>
              <a:xfrm flipH="1">
                <a:off x="6276523" y="-452274"/>
                <a:ext cx="483372" cy="852314"/>
              </a:xfrm>
              <a:prstGeom prst="moon">
                <a:avLst>
                  <a:gd name="adj" fmla="val 38053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9" name="Pentagon 1028"/>
              <p:cNvSpPr/>
              <p:nvPr/>
            </p:nvSpPr>
            <p:spPr>
              <a:xfrm rot="5400000">
                <a:off x="5155044" y="1463357"/>
                <a:ext cx="2187439" cy="109476"/>
              </a:xfrm>
              <a:prstGeom prst="homePlat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Oval 308"/>
              <p:cNvSpPr/>
              <p:nvPr/>
            </p:nvSpPr>
            <p:spPr>
              <a:xfrm>
                <a:off x="6145659" y="-485360"/>
                <a:ext cx="260372" cy="485360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0" name="Oval 309"/>
              <p:cNvSpPr/>
              <p:nvPr/>
            </p:nvSpPr>
            <p:spPr>
              <a:xfrm>
                <a:off x="6149516" y="-392134"/>
                <a:ext cx="260372" cy="485360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Oval 310"/>
              <p:cNvSpPr/>
              <p:nvPr/>
            </p:nvSpPr>
            <p:spPr>
              <a:xfrm>
                <a:off x="6150013" y="-280708"/>
                <a:ext cx="260372" cy="485360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Oval 311"/>
              <p:cNvSpPr/>
              <p:nvPr/>
            </p:nvSpPr>
            <p:spPr>
              <a:xfrm>
                <a:off x="6137330" y="-161773"/>
                <a:ext cx="260372" cy="485360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3" name="Oval 312"/>
              <p:cNvSpPr/>
              <p:nvPr/>
            </p:nvSpPr>
            <p:spPr>
              <a:xfrm>
                <a:off x="6141306" y="-54286"/>
                <a:ext cx="260372" cy="485360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8" name="Rounded Rectangle 1027"/>
              <p:cNvSpPr/>
              <p:nvPr/>
            </p:nvSpPr>
            <p:spPr>
              <a:xfrm>
                <a:off x="6140311" y="351610"/>
                <a:ext cx="273055" cy="101577"/>
              </a:xfrm>
              <a:prstGeom prst="roundRect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32" name="Group 1031"/>
              <p:cNvGrpSpPr/>
              <p:nvPr/>
            </p:nvGrpSpPr>
            <p:grpSpPr>
              <a:xfrm>
                <a:off x="6398199" y="165983"/>
                <a:ext cx="196745" cy="571591"/>
                <a:chOff x="3584851" y="-54286"/>
                <a:chExt cx="257300" cy="613497"/>
              </a:xfrm>
            </p:grpSpPr>
            <p:sp>
              <p:nvSpPr>
                <p:cNvPr id="1031" name="Moon 1030"/>
                <p:cNvSpPr/>
                <p:nvPr/>
              </p:nvSpPr>
              <p:spPr>
                <a:xfrm>
                  <a:off x="3584851" y="141611"/>
                  <a:ext cx="88824" cy="413568"/>
                </a:xfrm>
                <a:prstGeom prst="moon">
                  <a:avLst/>
                </a:prstGeom>
                <a:solidFill>
                  <a:srgbClr val="C00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8" name="Moon 317"/>
                <p:cNvSpPr/>
                <p:nvPr/>
              </p:nvSpPr>
              <p:spPr>
                <a:xfrm>
                  <a:off x="3704496" y="145643"/>
                  <a:ext cx="88824" cy="413568"/>
                </a:xfrm>
                <a:prstGeom prst="moon">
                  <a:avLst/>
                </a:prstGeom>
                <a:solidFill>
                  <a:srgbClr val="C00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9" name="Moon 318"/>
                <p:cNvSpPr/>
                <p:nvPr/>
              </p:nvSpPr>
              <p:spPr>
                <a:xfrm flipH="1">
                  <a:off x="3753327" y="136056"/>
                  <a:ext cx="88824" cy="413568"/>
                </a:xfrm>
                <a:prstGeom prst="moon">
                  <a:avLst/>
                </a:prstGeom>
                <a:solidFill>
                  <a:srgbClr val="C00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0" name="Moon 319"/>
                <p:cNvSpPr/>
                <p:nvPr/>
              </p:nvSpPr>
              <p:spPr>
                <a:xfrm flipH="1">
                  <a:off x="3618103" y="139572"/>
                  <a:ext cx="88824" cy="413568"/>
                </a:xfrm>
                <a:prstGeom prst="moon">
                  <a:avLst/>
                </a:prstGeom>
                <a:solidFill>
                  <a:srgbClr val="C00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1" name="Moon 320"/>
                <p:cNvSpPr/>
                <p:nvPr/>
              </p:nvSpPr>
              <p:spPr>
                <a:xfrm flipH="1">
                  <a:off x="3722506" y="140835"/>
                  <a:ext cx="88824" cy="413568"/>
                </a:xfrm>
                <a:prstGeom prst="moon">
                  <a:avLst/>
                </a:prstGeom>
                <a:solidFill>
                  <a:srgbClr val="C00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Moon 321"/>
                <p:cNvSpPr/>
                <p:nvPr/>
              </p:nvSpPr>
              <p:spPr>
                <a:xfrm>
                  <a:off x="3627108" y="122615"/>
                  <a:ext cx="88824" cy="413568"/>
                </a:xfrm>
                <a:prstGeom prst="moon">
                  <a:avLst/>
                </a:prstGeom>
                <a:solidFill>
                  <a:srgbClr val="C00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0" name="Oval 1029"/>
                <p:cNvSpPr/>
                <p:nvPr/>
              </p:nvSpPr>
              <p:spPr>
                <a:xfrm>
                  <a:off x="3604866" y="-54286"/>
                  <a:ext cx="237285" cy="266447"/>
                </a:xfrm>
                <a:prstGeom prst="ellipse">
                  <a:avLst/>
                </a:prstGeom>
                <a:solidFill>
                  <a:srgbClr val="C00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5" name="Rounded Rectangle 324"/>
              <p:cNvSpPr/>
              <p:nvPr/>
            </p:nvSpPr>
            <p:spPr>
              <a:xfrm>
                <a:off x="6145162" y="-472435"/>
                <a:ext cx="273055" cy="88173"/>
              </a:xfrm>
              <a:prstGeom prst="roundRect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Rounded Rectangle 325"/>
              <p:cNvSpPr/>
              <p:nvPr/>
            </p:nvSpPr>
            <p:spPr>
              <a:xfrm>
                <a:off x="6208595" y="-535982"/>
                <a:ext cx="141034" cy="119512"/>
              </a:xfrm>
              <a:prstGeom prst="roundRect">
                <a:avLst>
                  <a:gd name="adj" fmla="val 37526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8" name="Oval 327"/>
            <p:cNvSpPr/>
            <p:nvPr/>
          </p:nvSpPr>
          <p:spPr>
            <a:xfrm rot="2977201">
              <a:off x="7952101" y="3222944"/>
              <a:ext cx="273992" cy="63632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0" name="Group 329"/>
            <p:cNvGrpSpPr/>
            <p:nvPr/>
          </p:nvGrpSpPr>
          <p:grpSpPr>
            <a:xfrm rot="13844453">
              <a:off x="7172511" y="3404849"/>
              <a:ext cx="213079" cy="184170"/>
              <a:chOff x="4111665" y="-33852"/>
              <a:chExt cx="564869" cy="768466"/>
            </a:xfrm>
          </p:grpSpPr>
          <p:sp>
            <p:nvSpPr>
              <p:cNvPr id="331" name="Round Diagonal Corner Rectangle 330"/>
              <p:cNvSpPr/>
              <p:nvPr/>
            </p:nvSpPr>
            <p:spPr>
              <a:xfrm>
                <a:off x="4111665" y="-33852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Round Diagonal Corner Rectangle 331"/>
              <p:cNvSpPr/>
              <p:nvPr/>
            </p:nvSpPr>
            <p:spPr>
              <a:xfrm rot="20010658">
                <a:off x="4121227" y="102362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Round Diagonal Corner Rectangle 332"/>
              <p:cNvSpPr/>
              <p:nvPr/>
            </p:nvSpPr>
            <p:spPr>
              <a:xfrm rot="1089135">
                <a:off x="4328421" y="31849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" name="Round Diagonal Corner Rectangle 333"/>
              <p:cNvSpPr/>
              <p:nvPr/>
            </p:nvSpPr>
            <p:spPr>
              <a:xfrm>
                <a:off x="4246484" y="302998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Round Diagonal Corner Rectangle 334"/>
              <p:cNvSpPr/>
              <p:nvPr/>
            </p:nvSpPr>
            <p:spPr>
              <a:xfrm rot="785069">
                <a:off x="4436465" y="240435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Round Diagonal Corner Rectangle 335"/>
              <p:cNvSpPr/>
              <p:nvPr/>
            </p:nvSpPr>
            <p:spPr>
              <a:xfrm>
                <a:off x="4436465" y="431851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7" name="Group 336"/>
            <p:cNvGrpSpPr/>
            <p:nvPr/>
          </p:nvGrpSpPr>
          <p:grpSpPr>
            <a:xfrm rot="13844453">
              <a:off x="7771572" y="3408956"/>
              <a:ext cx="213079" cy="184170"/>
              <a:chOff x="4111665" y="-33852"/>
              <a:chExt cx="564869" cy="768466"/>
            </a:xfrm>
          </p:grpSpPr>
          <p:sp>
            <p:nvSpPr>
              <p:cNvPr id="338" name="Round Diagonal Corner Rectangle 337"/>
              <p:cNvSpPr/>
              <p:nvPr/>
            </p:nvSpPr>
            <p:spPr>
              <a:xfrm>
                <a:off x="4111665" y="-33852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Round Diagonal Corner Rectangle 338"/>
              <p:cNvSpPr/>
              <p:nvPr/>
            </p:nvSpPr>
            <p:spPr>
              <a:xfrm rot="20010658">
                <a:off x="4121227" y="102362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Round Diagonal Corner Rectangle 339"/>
              <p:cNvSpPr/>
              <p:nvPr/>
            </p:nvSpPr>
            <p:spPr>
              <a:xfrm rot="1089135">
                <a:off x="4328421" y="31849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Round Diagonal Corner Rectangle 340"/>
              <p:cNvSpPr/>
              <p:nvPr/>
            </p:nvSpPr>
            <p:spPr>
              <a:xfrm>
                <a:off x="4246484" y="302998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Round Diagonal Corner Rectangle 341"/>
              <p:cNvSpPr/>
              <p:nvPr/>
            </p:nvSpPr>
            <p:spPr>
              <a:xfrm rot="785069">
                <a:off x="4436465" y="240435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Round Diagonal Corner Rectangle 342"/>
              <p:cNvSpPr/>
              <p:nvPr/>
            </p:nvSpPr>
            <p:spPr>
              <a:xfrm>
                <a:off x="4436465" y="431851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44" name="Group 343"/>
          <p:cNvGrpSpPr/>
          <p:nvPr/>
        </p:nvGrpSpPr>
        <p:grpSpPr>
          <a:xfrm rot="20994269">
            <a:off x="5924704" y="249105"/>
            <a:ext cx="496552" cy="407439"/>
            <a:chOff x="6884218" y="68586"/>
            <a:chExt cx="867785" cy="712049"/>
          </a:xfrm>
        </p:grpSpPr>
        <p:grpSp>
          <p:nvGrpSpPr>
            <p:cNvPr id="345" name="Group 344"/>
            <p:cNvGrpSpPr/>
            <p:nvPr/>
          </p:nvGrpSpPr>
          <p:grpSpPr>
            <a:xfrm>
              <a:off x="6887696" y="196601"/>
              <a:ext cx="99901" cy="527391"/>
              <a:chOff x="7513260" y="-908391"/>
              <a:chExt cx="361077" cy="1909467"/>
            </a:xfrm>
          </p:grpSpPr>
          <p:sp>
            <p:nvSpPr>
              <p:cNvPr id="375" name="Oval 374"/>
              <p:cNvSpPr/>
              <p:nvPr/>
            </p:nvSpPr>
            <p:spPr>
              <a:xfrm rot="10800000">
                <a:off x="7543489" y="-908391"/>
                <a:ext cx="330848" cy="807835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6" name="Oval 375"/>
              <p:cNvSpPr/>
              <p:nvPr/>
            </p:nvSpPr>
            <p:spPr>
              <a:xfrm rot="10800000">
                <a:off x="7530721" y="-513421"/>
                <a:ext cx="330848" cy="807835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7" name="Oval 376"/>
              <p:cNvSpPr/>
              <p:nvPr/>
            </p:nvSpPr>
            <p:spPr>
              <a:xfrm rot="10800000">
                <a:off x="7523518" y="-145675"/>
                <a:ext cx="330848" cy="807835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8" name="Oval 377"/>
              <p:cNvSpPr/>
              <p:nvPr/>
            </p:nvSpPr>
            <p:spPr>
              <a:xfrm rot="10800000">
                <a:off x="7513260" y="193241"/>
                <a:ext cx="330848" cy="807835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6" name="Group 345"/>
            <p:cNvGrpSpPr/>
            <p:nvPr/>
          </p:nvGrpSpPr>
          <p:grpSpPr>
            <a:xfrm>
              <a:off x="6988219" y="210564"/>
              <a:ext cx="99901" cy="527391"/>
              <a:chOff x="7513260" y="-908391"/>
              <a:chExt cx="361077" cy="1909467"/>
            </a:xfrm>
          </p:grpSpPr>
          <p:sp>
            <p:nvSpPr>
              <p:cNvPr id="371" name="Oval 370"/>
              <p:cNvSpPr/>
              <p:nvPr/>
            </p:nvSpPr>
            <p:spPr>
              <a:xfrm rot="10800000">
                <a:off x="7543489" y="-908391"/>
                <a:ext cx="330848" cy="807835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2" name="Oval 371"/>
              <p:cNvSpPr/>
              <p:nvPr/>
            </p:nvSpPr>
            <p:spPr>
              <a:xfrm rot="10800000">
                <a:off x="7530721" y="-513421"/>
                <a:ext cx="330848" cy="807835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3" name="Oval 372"/>
              <p:cNvSpPr/>
              <p:nvPr/>
            </p:nvSpPr>
            <p:spPr>
              <a:xfrm rot="10800000">
                <a:off x="7523518" y="-145675"/>
                <a:ext cx="330848" cy="807835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Oval 373"/>
              <p:cNvSpPr/>
              <p:nvPr/>
            </p:nvSpPr>
            <p:spPr>
              <a:xfrm rot="10800000">
                <a:off x="7513260" y="193241"/>
                <a:ext cx="330848" cy="807835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7" name="Group 346"/>
            <p:cNvGrpSpPr/>
            <p:nvPr/>
          </p:nvGrpSpPr>
          <p:grpSpPr>
            <a:xfrm>
              <a:off x="7076413" y="235832"/>
              <a:ext cx="99901" cy="527391"/>
              <a:chOff x="7513260" y="-908391"/>
              <a:chExt cx="361077" cy="1909467"/>
            </a:xfrm>
          </p:grpSpPr>
          <p:sp>
            <p:nvSpPr>
              <p:cNvPr id="367" name="Oval 366"/>
              <p:cNvSpPr/>
              <p:nvPr/>
            </p:nvSpPr>
            <p:spPr>
              <a:xfrm rot="10800000">
                <a:off x="7543489" y="-908391"/>
                <a:ext cx="330848" cy="807835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Oval 367"/>
              <p:cNvSpPr/>
              <p:nvPr/>
            </p:nvSpPr>
            <p:spPr>
              <a:xfrm rot="10800000">
                <a:off x="7530721" y="-513421"/>
                <a:ext cx="330848" cy="807835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9" name="Oval 368"/>
              <p:cNvSpPr/>
              <p:nvPr/>
            </p:nvSpPr>
            <p:spPr>
              <a:xfrm rot="10800000">
                <a:off x="7523518" y="-145675"/>
                <a:ext cx="330848" cy="807835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0" name="Oval 369"/>
              <p:cNvSpPr/>
              <p:nvPr/>
            </p:nvSpPr>
            <p:spPr>
              <a:xfrm rot="10800000">
                <a:off x="7513260" y="193241"/>
                <a:ext cx="330848" cy="807835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8" name="Group 347"/>
            <p:cNvGrpSpPr/>
            <p:nvPr/>
          </p:nvGrpSpPr>
          <p:grpSpPr>
            <a:xfrm>
              <a:off x="7164037" y="253244"/>
              <a:ext cx="99901" cy="527391"/>
              <a:chOff x="7513260" y="-908391"/>
              <a:chExt cx="361077" cy="1909467"/>
            </a:xfrm>
          </p:grpSpPr>
          <p:sp>
            <p:nvSpPr>
              <p:cNvPr id="363" name="Oval 362"/>
              <p:cNvSpPr/>
              <p:nvPr/>
            </p:nvSpPr>
            <p:spPr>
              <a:xfrm rot="10800000">
                <a:off x="7543489" y="-908391"/>
                <a:ext cx="330848" cy="807835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4" name="Oval 363"/>
              <p:cNvSpPr/>
              <p:nvPr/>
            </p:nvSpPr>
            <p:spPr>
              <a:xfrm rot="10800000">
                <a:off x="7530721" y="-513421"/>
                <a:ext cx="330848" cy="807835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Oval 364"/>
              <p:cNvSpPr/>
              <p:nvPr/>
            </p:nvSpPr>
            <p:spPr>
              <a:xfrm rot="10800000">
                <a:off x="7523518" y="-145675"/>
                <a:ext cx="330848" cy="807835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6" name="Oval 365"/>
              <p:cNvSpPr/>
              <p:nvPr/>
            </p:nvSpPr>
            <p:spPr>
              <a:xfrm rot="10800000">
                <a:off x="7513260" y="193241"/>
                <a:ext cx="330848" cy="807835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9" name="Group 348"/>
            <p:cNvGrpSpPr/>
            <p:nvPr/>
          </p:nvGrpSpPr>
          <p:grpSpPr>
            <a:xfrm>
              <a:off x="7248730" y="209697"/>
              <a:ext cx="99901" cy="527391"/>
              <a:chOff x="7513260" y="-908391"/>
              <a:chExt cx="361077" cy="1909467"/>
            </a:xfrm>
          </p:grpSpPr>
          <p:sp>
            <p:nvSpPr>
              <p:cNvPr id="359" name="Oval 358"/>
              <p:cNvSpPr/>
              <p:nvPr/>
            </p:nvSpPr>
            <p:spPr>
              <a:xfrm rot="10800000">
                <a:off x="7543489" y="-908391"/>
                <a:ext cx="330848" cy="807835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0" name="Oval 359"/>
              <p:cNvSpPr/>
              <p:nvPr/>
            </p:nvSpPr>
            <p:spPr>
              <a:xfrm rot="10800000">
                <a:off x="7530721" y="-513421"/>
                <a:ext cx="330848" cy="807835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1" name="Oval 360"/>
              <p:cNvSpPr/>
              <p:nvPr/>
            </p:nvSpPr>
            <p:spPr>
              <a:xfrm rot="10800000">
                <a:off x="7523518" y="-145675"/>
                <a:ext cx="330848" cy="807835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Oval 361"/>
              <p:cNvSpPr/>
              <p:nvPr/>
            </p:nvSpPr>
            <p:spPr>
              <a:xfrm rot="10800000">
                <a:off x="7513260" y="193241"/>
                <a:ext cx="330848" cy="807835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>
              <a:off x="7335835" y="182796"/>
              <a:ext cx="99901" cy="527391"/>
              <a:chOff x="7513260" y="-908391"/>
              <a:chExt cx="361077" cy="1909467"/>
            </a:xfrm>
          </p:grpSpPr>
          <p:sp>
            <p:nvSpPr>
              <p:cNvPr id="355" name="Oval 354"/>
              <p:cNvSpPr/>
              <p:nvPr/>
            </p:nvSpPr>
            <p:spPr>
              <a:xfrm rot="10800000">
                <a:off x="7543489" y="-908391"/>
                <a:ext cx="330848" cy="807835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Oval 355"/>
              <p:cNvSpPr/>
              <p:nvPr/>
            </p:nvSpPr>
            <p:spPr>
              <a:xfrm rot="10800000">
                <a:off x="7530721" y="-513421"/>
                <a:ext cx="330848" cy="807835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7" name="Oval 356"/>
              <p:cNvSpPr/>
              <p:nvPr/>
            </p:nvSpPr>
            <p:spPr>
              <a:xfrm rot="10800000">
                <a:off x="7523518" y="-145675"/>
                <a:ext cx="330848" cy="807835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Oval 357"/>
              <p:cNvSpPr/>
              <p:nvPr/>
            </p:nvSpPr>
            <p:spPr>
              <a:xfrm rot="10800000">
                <a:off x="7513260" y="193241"/>
                <a:ext cx="330848" cy="807835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1" name="Oval 350"/>
            <p:cNvSpPr/>
            <p:nvPr/>
          </p:nvSpPr>
          <p:spPr>
            <a:xfrm rot="16200000">
              <a:off x="7074191" y="-50597"/>
              <a:ext cx="165424" cy="545370"/>
            </a:xfrm>
            <a:prstGeom prst="ellipse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Oval 351"/>
            <p:cNvSpPr/>
            <p:nvPr/>
          </p:nvSpPr>
          <p:spPr>
            <a:xfrm rot="15516729">
              <a:off x="7297050" y="16425"/>
              <a:ext cx="125408" cy="323544"/>
            </a:xfrm>
            <a:prstGeom prst="ellipse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Oval 352"/>
            <p:cNvSpPr/>
            <p:nvPr/>
          </p:nvSpPr>
          <p:spPr>
            <a:xfrm rot="15516729">
              <a:off x="7527527" y="-30482"/>
              <a:ext cx="125408" cy="323544"/>
            </a:xfrm>
            <a:prstGeom prst="ellipse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Hexagon 353"/>
            <p:cNvSpPr/>
            <p:nvPr/>
          </p:nvSpPr>
          <p:spPr>
            <a:xfrm>
              <a:off x="7061298" y="159664"/>
              <a:ext cx="104867" cy="117042"/>
            </a:xfrm>
            <a:prstGeom prst="hexagon">
              <a:avLst/>
            </a:prstGeom>
            <a:solidFill>
              <a:srgbClr val="FFC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</p:grpSp>
      <p:sp>
        <p:nvSpPr>
          <p:cNvPr id="383" name="TextBox 382"/>
          <p:cNvSpPr txBox="1"/>
          <p:nvPr/>
        </p:nvSpPr>
        <p:spPr>
          <a:xfrm>
            <a:off x="6913846" y="5582841"/>
            <a:ext cx="1788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C. Bennett</a:t>
            </a:r>
            <a:endParaRPr lang="en-US" dirty="0"/>
          </a:p>
        </p:txBody>
      </p:sp>
      <p:sp>
        <p:nvSpPr>
          <p:cNvPr id="323" name="TextBox 322"/>
          <p:cNvSpPr txBox="1"/>
          <p:nvPr/>
        </p:nvSpPr>
        <p:spPr>
          <a:xfrm>
            <a:off x="4689459" y="4624533"/>
            <a:ext cx="1788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Almon</a:t>
            </a:r>
            <a:r>
              <a:rPr lang="en-US" dirty="0" smtClean="0"/>
              <a:t> Babbitt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5751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T</a:t>
            </a:r>
            <a:endParaRPr lang="en-US" sz="7200" dirty="0"/>
          </a:p>
        </p:txBody>
      </p:sp>
      <p:pic>
        <p:nvPicPr>
          <p:cNvPr id="3" name="Picture 2" descr="http://www.mrm.org/files/images/three_witness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28601"/>
            <a:ext cx="3190875" cy="1452624"/>
          </a:xfrm>
          <a:prstGeom prst="rect">
            <a:avLst/>
          </a:prstGeom>
          <a:noFill/>
        </p:spPr>
      </p:pic>
      <p:grpSp>
        <p:nvGrpSpPr>
          <p:cNvPr id="4" name="Group 191"/>
          <p:cNvGrpSpPr/>
          <p:nvPr/>
        </p:nvGrpSpPr>
        <p:grpSpPr>
          <a:xfrm>
            <a:off x="3276600" y="3276600"/>
            <a:ext cx="1633641" cy="3276600"/>
            <a:chOff x="2635943" y="1143000"/>
            <a:chExt cx="2469457" cy="4952999"/>
          </a:xfrm>
        </p:grpSpPr>
        <p:sp>
          <p:nvSpPr>
            <p:cNvPr id="5" name="Cloud 4"/>
            <p:cNvSpPr/>
            <p:nvPr/>
          </p:nvSpPr>
          <p:spPr>
            <a:xfrm>
              <a:off x="2971800" y="1143000"/>
              <a:ext cx="1676400" cy="14478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19338880">
              <a:off x="4685336" y="3823188"/>
              <a:ext cx="420064" cy="56568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1933618">
              <a:off x="2671193" y="3824912"/>
              <a:ext cx="420064" cy="56568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 rot="1281102" flipH="1">
              <a:off x="2635943" y="3656618"/>
              <a:ext cx="581175" cy="562680"/>
            </a:xfrm>
            <a:prstGeom prst="trapezoid">
              <a:avLst>
                <a:gd name="adj" fmla="val 11213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/>
            <p:cNvSpPr/>
            <p:nvPr/>
          </p:nvSpPr>
          <p:spPr>
            <a:xfrm rot="20302250">
              <a:off x="4443008" y="3654289"/>
              <a:ext cx="633965" cy="562681"/>
            </a:xfrm>
            <a:prstGeom prst="trapezoid">
              <a:avLst>
                <a:gd name="adj" fmla="val 11213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3417779">
              <a:off x="3922706" y="5373892"/>
              <a:ext cx="383927" cy="941762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3713177">
              <a:off x="3205868" y="5433155"/>
              <a:ext cx="383927" cy="941762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>
              <a:off x="3685755" y="4270066"/>
              <a:ext cx="827694" cy="1604742"/>
            </a:xfrm>
            <a:prstGeom prst="trapezoid">
              <a:avLst>
                <a:gd name="adj" fmla="val 7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 rot="263894">
              <a:off x="3147301" y="4200950"/>
              <a:ext cx="743617" cy="1702767"/>
            </a:xfrm>
            <a:prstGeom prst="trapezoid">
              <a:avLst>
                <a:gd name="adj" fmla="val 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/>
          </p:nvSpPr>
          <p:spPr>
            <a:xfrm rot="1375821">
              <a:off x="2873722" y="2665960"/>
              <a:ext cx="633965" cy="1362907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/>
            <p:cNvSpPr/>
            <p:nvPr/>
          </p:nvSpPr>
          <p:spPr>
            <a:xfrm rot="20337671">
              <a:off x="4191767" y="2693733"/>
              <a:ext cx="633965" cy="1327426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>
              <a:off x="3126963" y="2677055"/>
              <a:ext cx="1408810" cy="1724696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352800" y="1712154"/>
              <a:ext cx="838200" cy="13054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Manual Input 17"/>
            <p:cNvSpPr/>
            <p:nvPr/>
          </p:nvSpPr>
          <p:spPr>
            <a:xfrm rot="7269359" flipV="1">
              <a:off x="3821110" y="2702162"/>
              <a:ext cx="615793" cy="233578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Manual Input 18"/>
            <p:cNvSpPr/>
            <p:nvPr/>
          </p:nvSpPr>
          <p:spPr>
            <a:xfrm rot="14330641" flipH="1" flipV="1">
              <a:off x="3257586" y="2702162"/>
              <a:ext cx="615793" cy="233578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276600" y="1143000"/>
              <a:ext cx="1106774" cy="16864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>
              <a:endCxn id="16" idx="2"/>
            </p:cNvCxnSpPr>
            <p:nvPr/>
          </p:nvCxnSpPr>
          <p:spPr>
            <a:xfrm flipH="1">
              <a:off x="3831368" y="3059231"/>
              <a:ext cx="42270" cy="13425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rapezoid 21"/>
            <p:cNvSpPr/>
            <p:nvPr/>
          </p:nvSpPr>
          <p:spPr>
            <a:xfrm>
              <a:off x="3124200" y="4191000"/>
              <a:ext cx="1474959" cy="234623"/>
            </a:xfrm>
            <a:prstGeom prst="trapezoid">
              <a:avLst/>
            </a:prstGeom>
            <a:solidFill>
              <a:srgbClr val="CC9F4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ame 22"/>
            <p:cNvSpPr/>
            <p:nvPr/>
          </p:nvSpPr>
          <p:spPr>
            <a:xfrm>
              <a:off x="3772681" y="4192775"/>
              <a:ext cx="211322" cy="283795"/>
            </a:xfrm>
            <a:prstGeom prst="fram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 rot="15873315">
              <a:off x="3614556" y="4222584"/>
              <a:ext cx="368268" cy="101440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1"/>
          <p:cNvGrpSpPr/>
          <p:nvPr/>
        </p:nvGrpSpPr>
        <p:grpSpPr>
          <a:xfrm>
            <a:off x="6934200" y="3048000"/>
            <a:ext cx="1663504" cy="3587281"/>
            <a:chOff x="4114800" y="3075574"/>
            <a:chExt cx="1663504" cy="3587281"/>
          </a:xfrm>
        </p:grpSpPr>
        <p:sp>
          <p:nvSpPr>
            <p:cNvPr id="26" name="Oval 25"/>
            <p:cNvSpPr/>
            <p:nvPr/>
          </p:nvSpPr>
          <p:spPr>
            <a:xfrm rot="19338880">
              <a:off x="5500416" y="4973447"/>
              <a:ext cx="277888" cy="37422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 rot="1933618">
              <a:off x="4167983" y="4974588"/>
              <a:ext cx="277888" cy="37422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rapezoid 27"/>
            <p:cNvSpPr/>
            <p:nvPr/>
          </p:nvSpPr>
          <p:spPr>
            <a:xfrm rot="1611750" flipH="1">
              <a:off x="4114800" y="4849516"/>
              <a:ext cx="419392" cy="372235"/>
            </a:xfrm>
            <a:prstGeom prst="trapezoid">
              <a:avLst>
                <a:gd name="adj" fmla="val 112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rapezoid 28"/>
            <p:cNvSpPr/>
            <p:nvPr/>
          </p:nvSpPr>
          <p:spPr>
            <a:xfrm rot="20302250">
              <a:off x="5340106" y="4861714"/>
              <a:ext cx="419392" cy="372235"/>
            </a:xfrm>
            <a:prstGeom prst="trapezoid">
              <a:avLst>
                <a:gd name="adj" fmla="val 112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 rot="19570491">
              <a:off x="4948539" y="5974622"/>
              <a:ext cx="300891" cy="623012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 rot="2393332">
              <a:off x="4509592" y="6039843"/>
              <a:ext cx="288580" cy="623012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rapezoid 31"/>
            <p:cNvSpPr/>
            <p:nvPr/>
          </p:nvSpPr>
          <p:spPr>
            <a:xfrm>
              <a:off x="4839155" y="5269074"/>
              <a:ext cx="547551" cy="1061599"/>
            </a:xfrm>
            <a:prstGeom prst="trapezoid">
              <a:avLst>
                <a:gd name="adj" fmla="val 78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rapezoid 32"/>
            <p:cNvSpPr/>
            <p:nvPr/>
          </p:nvSpPr>
          <p:spPr>
            <a:xfrm rot="263894">
              <a:off x="4482947" y="5223352"/>
              <a:ext cx="491931" cy="1126446"/>
            </a:xfrm>
            <a:prstGeom prst="trapezoid">
              <a:avLst>
                <a:gd name="adj" fmla="val 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rapezoid 33"/>
            <p:cNvSpPr/>
            <p:nvPr/>
          </p:nvSpPr>
          <p:spPr>
            <a:xfrm rot="1375821">
              <a:off x="4301964" y="4207897"/>
              <a:ext cx="419392" cy="901615"/>
            </a:xfrm>
            <a:prstGeom prst="trapezoi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34"/>
            <p:cNvSpPr/>
            <p:nvPr/>
          </p:nvSpPr>
          <p:spPr>
            <a:xfrm rot="20337671">
              <a:off x="5147464" y="4083893"/>
              <a:ext cx="419392" cy="1025429"/>
            </a:xfrm>
            <a:prstGeom prst="trapezoid">
              <a:avLst>
                <a:gd name="adj" fmla="val 30985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rapezoid 35"/>
            <p:cNvSpPr/>
            <p:nvPr/>
          </p:nvSpPr>
          <p:spPr>
            <a:xfrm>
              <a:off x="4469492" y="4215236"/>
              <a:ext cx="931982" cy="1140953"/>
            </a:xfrm>
            <a:prstGeom prst="trapezoi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4618892" y="3576917"/>
              <a:ext cx="554501" cy="86360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lowchart: Manual Input 37"/>
            <p:cNvSpPr/>
            <p:nvPr/>
          </p:nvSpPr>
          <p:spPr>
            <a:xfrm rot="7269359" flipV="1">
              <a:off x="4928697" y="4231846"/>
              <a:ext cx="407371" cy="154521"/>
            </a:xfrm>
            <a:prstGeom prst="flowChartManualInpu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lowchart: Manual Input 38"/>
            <p:cNvSpPr/>
            <p:nvPr/>
          </p:nvSpPr>
          <p:spPr>
            <a:xfrm rot="14330641" flipH="1" flipV="1">
              <a:off x="4555904" y="4231846"/>
              <a:ext cx="407371" cy="154521"/>
            </a:xfrm>
            <a:prstGeom prst="flowChartManualInpu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4568483" y="3200400"/>
              <a:ext cx="732173" cy="11156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>
              <a:endCxn id="36" idx="2"/>
            </p:cNvCxnSpPr>
            <p:nvPr/>
          </p:nvCxnSpPr>
          <p:spPr>
            <a:xfrm flipH="1">
              <a:off x="4935483" y="4468061"/>
              <a:ext cx="27963" cy="88812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rapezoid 41"/>
            <p:cNvSpPr/>
            <p:nvPr/>
          </p:nvSpPr>
          <p:spPr>
            <a:xfrm>
              <a:off x="4467664" y="5216769"/>
              <a:ext cx="975742" cy="155212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ame 42"/>
            <p:cNvSpPr/>
            <p:nvPr/>
          </p:nvSpPr>
          <p:spPr>
            <a:xfrm>
              <a:off x="4896659" y="5217943"/>
              <a:ext cx="139798" cy="187741"/>
            </a:xfrm>
            <a:prstGeom prst="fram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 rot="15873315">
              <a:off x="4792054" y="5237663"/>
              <a:ext cx="243623" cy="67106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 Diagonal Corner Rectangle 44"/>
            <p:cNvSpPr/>
            <p:nvPr/>
          </p:nvSpPr>
          <p:spPr>
            <a:xfrm rot="5400000">
              <a:off x="4985927" y="3301885"/>
              <a:ext cx="461404" cy="40625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 Diagonal Corner Rectangle 45"/>
            <p:cNvSpPr/>
            <p:nvPr/>
          </p:nvSpPr>
          <p:spPr>
            <a:xfrm rot="9644309">
              <a:off x="4392026" y="3304174"/>
              <a:ext cx="461404" cy="40625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 Diagonal Corner Rectangle 46"/>
            <p:cNvSpPr/>
            <p:nvPr/>
          </p:nvSpPr>
          <p:spPr>
            <a:xfrm rot="2359803">
              <a:off x="4696826" y="3075574"/>
              <a:ext cx="461404" cy="40625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029200" y="3276600"/>
              <a:ext cx="228600" cy="2286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4572000" y="3276600"/>
              <a:ext cx="228600" cy="2286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276"/>
          <p:cNvGrpSpPr/>
          <p:nvPr/>
        </p:nvGrpSpPr>
        <p:grpSpPr>
          <a:xfrm>
            <a:off x="5181600" y="3048000"/>
            <a:ext cx="1554757" cy="3496339"/>
            <a:chOff x="8367271" y="2681742"/>
            <a:chExt cx="1554757" cy="3496339"/>
          </a:xfrm>
        </p:grpSpPr>
        <p:sp>
          <p:nvSpPr>
            <p:cNvPr id="51" name="Oval 50"/>
            <p:cNvSpPr/>
            <p:nvPr/>
          </p:nvSpPr>
          <p:spPr>
            <a:xfrm rot="19338880">
              <a:off x="9610399" y="4541704"/>
              <a:ext cx="277888" cy="37422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 rot="1933618">
              <a:off x="8384176" y="4541069"/>
              <a:ext cx="277888" cy="37422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52"/>
            <p:cNvSpPr/>
            <p:nvPr/>
          </p:nvSpPr>
          <p:spPr>
            <a:xfrm rot="1611750" flipH="1">
              <a:off x="8367271" y="4418068"/>
              <a:ext cx="419392" cy="372235"/>
            </a:xfrm>
            <a:prstGeom prst="trapezoid">
              <a:avLst>
                <a:gd name="adj" fmla="val 112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53"/>
            <p:cNvSpPr/>
            <p:nvPr/>
          </p:nvSpPr>
          <p:spPr>
            <a:xfrm rot="20302250">
              <a:off x="9502636" y="4407589"/>
              <a:ext cx="419392" cy="372235"/>
            </a:xfrm>
            <a:prstGeom prst="trapezoid">
              <a:avLst>
                <a:gd name="adj" fmla="val 112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 rot="19570491">
              <a:off x="9145987" y="5489848"/>
              <a:ext cx="300891" cy="623012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 rot="2393332">
              <a:off x="8707040" y="5555069"/>
              <a:ext cx="288580" cy="623012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rapezoid 56"/>
            <p:cNvSpPr/>
            <p:nvPr/>
          </p:nvSpPr>
          <p:spPr>
            <a:xfrm>
              <a:off x="9036603" y="4784300"/>
              <a:ext cx="547551" cy="1061599"/>
            </a:xfrm>
            <a:prstGeom prst="trapezoid">
              <a:avLst>
                <a:gd name="adj" fmla="val 78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57"/>
            <p:cNvSpPr/>
            <p:nvPr/>
          </p:nvSpPr>
          <p:spPr>
            <a:xfrm rot="263894">
              <a:off x="8680395" y="4738578"/>
              <a:ext cx="491931" cy="1126446"/>
            </a:xfrm>
            <a:prstGeom prst="trapezoid">
              <a:avLst>
                <a:gd name="adj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rapezoid 58"/>
            <p:cNvSpPr/>
            <p:nvPr/>
          </p:nvSpPr>
          <p:spPr>
            <a:xfrm rot="1375821">
              <a:off x="8539282" y="3622151"/>
              <a:ext cx="419392" cy="1036399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rapezoid 59"/>
            <p:cNvSpPr/>
            <p:nvPr/>
          </p:nvSpPr>
          <p:spPr>
            <a:xfrm rot="20337671">
              <a:off x="9314087" y="3622502"/>
              <a:ext cx="419392" cy="1025429"/>
            </a:xfrm>
            <a:prstGeom prst="trapezoid">
              <a:avLst>
                <a:gd name="adj" fmla="val 3098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rapezoid 60"/>
            <p:cNvSpPr/>
            <p:nvPr/>
          </p:nvSpPr>
          <p:spPr>
            <a:xfrm>
              <a:off x="8666940" y="3730462"/>
              <a:ext cx="931982" cy="1140953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Connector 61"/>
            <p:cNvCxnSpPr>
              <a:endCxn id="61" idx="2"/>
            </p:cNvCxnSpPr>
            <p:nvPr/>
          </p:nvCxnSpPr>
          <p:spPr>
            <a:xfrm flipH="1">
              <a:off x="9132931" y="3983287"/>
              <a:ext cx="27963" cy="88812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rapezoid 62"/>
            <p:cNvSpPr/>
            <p:nvPr/>
          </p:nvSpPr>
          <p:spPr>
            <a:xfrm>
              <a:off x="8665112" y="4731995"/>
              <a:ext cx="975742" cy="155212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ame 63"/>
            <p:cNvSpPr/>
            <p:nvPr/>
          </p:nvSpPr>
          <p:spPr>
            <a:xfrm>
              <a:off x="9094107" y="4733169"/>
              <a:ext cx="139798" cy="187741"/>
            </a:xfrm>
            <a:prstGeom prst="fram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 rot="15873315">
              <a:off x="8989502" y="4752889"/>
              <a:ext cx="243623" cy="671068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ound Diagonal Corner Rectangle 65"/>
            <p:cNvSpPr/>
            <p:nvPr/>
          </p:nvSpPr>
          <p:spPr>
            <a:xfrm rot="5400000">
              <a:off x="9116426" y="2923174"/>
              <a:ext cx="461404" cy="40625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 Diagonal Corner Rectangle 66"/>
            <p:cNvSpPr/>
            <p:nvPr/>
          </p:nvSpPr>
          <p:spPr>
            <a:xfrm rot="9644309">
              <a:off x="8628503" y="2960333"/>
              <a:ext cx="461404" cy="40625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 Diagonal Corner Rectangle 67"/>
            <p:cNvSpPr/>
            <p:nvPr/>
          </p:nvSpPr>
          <p:spPr>
            <a:xfrm rot="2359803">
              <a:off x="8774600" y="2735554"/>
              <a:ext cx="461404" cy="44195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rapezoid 68"/>
            <p:cNvSpPr/>
            <p:nvPr/>
          </p:nvSpPr>
          <p:spPr>
            <a:xfrm rot="10800000">
              <a:off x="8934304" y="3721790"/>
              <a:ext cx="419392" cy="372235"/>
            </a:xfrm>
            <a:prstGeom prst="trapezoid">
              <a:avLst>
                <a:gd name="adj" fmla="val 4521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8765931" y="2715626"/>
              <a:ext cx="732173" cy="11156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ound Diagonal Corner Rectangle 70"/>
            <p:cNvSpPr/>
            <p:nvPr/>
          </p:nvSpPr>
          <p:spPr>
            <a:xfrm rot="3330256">
              <a:off x="8981276" y="2711259"/>
              <a:ext cx="415348" cy="35631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275"/>
            <p:cNvGrpSpPr/>
            <p:nvPr/>
          </p:nvGrpSpPr>
          <p:grpSpPr>
            <a:xfrm>
              <a:off x="8995757" y="3810000"/>
              <a:ext cx="296486" cy="457200"/>
              <a:chOff x="5791200" y="2209800"/>
              <a:chExt cx="703093" cy="1084214"/>
            </a:xfrm>
          </p:grpSpPr>
          <p:sp>
            <p:nvSpPr>
              <p:cNvPr id="73" name="Isosceles Triangle 72"/>
              <p:cNvSpPr/>
              <p:nvPr/>
            </p:nvSpPr>
            <p:spPr>
              <a:xfrm rot="5400000">
                <a:off x="5715000" y="2286000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Isosceles Triangle 73"/>
              <p:cNvSpPr/>
              <p:nvPr/>
            </p:nvSpPr>
            <p:spPr>
              <a:xfrm rot="16399489">
                <a:off x="5960893" y="2298745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rapezoid 74"/>
              <p:cNvSpPr/>
              <p:nvPr/>
            </p:nvSpPr>
            <p:spPr>
              <a:xfrm rot="21110260">
                <a:off x="6099820" y="2621747"/>
                <a:ext cx="269484" cy="672267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Trapezoid 75"/>
              <p:cNvSpPr/>
              <p:nvPr/>
            </p:nvSpPr>
            <p:spPr>
              <a:xfrm rot="929944">
                <a:off x="5876123" y="2538382"/>
                <a:ext cx="269484" cy="672267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7" name="Group 296"/>
          <p:cNvGrpSpPr/>
          <p:nvPr/>
        </p:nvGrpSpPr>
        <p:grpSpPr>
          <a:xfrm>
            <a:off x="2590800" y="762000"/>
            <a:ext cx="1194197" cy="1981201"/>
            <a:chOff x="4972611" y="2667000"/>
            <a:chExt cx="1194197" cy="1981201"/>
          </a:xfrm>
        </p:grpSpPr>
        <p:sp>
          <p:nvSpPr>
            <p:cNvPr id="78" name="Trapezoid 77"/>
            <p:cNvSpPr/>
            <p:nvPr/>
          </p:nvSpPr>
          <p:spPr>
            <a:xfrm rot="1375821">
              <a:off x="4972611" y="3607409"/>
              <a:ext cx="419392" cy="1036399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rapezoid 78"/>
            <p:cNvSpPr/>
            <p:nvPr/>
          </p:nvSpPr>
          <p:spPr>
            <a:xfrm rot="20337671">
              <a:off x="5747416" y="3607760"/>
              <a:ext cx="419392" cy="1025429"/>
            </a:xfrm>
            <a:prstGeom prst="trapezoid">
              <a:avLst>
                <a:gd name="adj" fmla="val 3098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rapezoid 79"/>
            <p:cNvSpPr/>
            <p:nvPr/>
          </p:nvSpPr>
          <p:spPr>
            <a:xfrm>
              <a:off x="5100269" y="3715721"/>
              <a:ext cx="931982" cy="932480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Straight Connector 80"/>
            <p:cNvCxnSpPr>
              <a:endCxn id="80" idx="2"/>
            </p:cNvCxnSpPr>
            <p:nvPr/>
          </p:nvCxnSpPr>
          <p:spPr>
            <a:xfrm flipH="1">
              <a:off x="5566260" y="3968545"/>
              <a:ext cx="27964" cy="6796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ound Diagonal Corner Rectangle 81"/>
            <p:cNvSpPr/>
            <p:nvPr/>
          </p:nvSpPr>
          <p:spPr>
            <a:xfrm rot="5400000">
              <a:off x="5549755" y="2908432"/>
              <a:ext cx="461404" cy="40625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ound Diagonal Corner Rectangle 82"/>
            <p:cNvSpPr/>
            <p:nvPr/>
          </p:nvSpPr>
          <p:spPr>
            <a:xfrm rot="9644309">
              <a:off x="5061832" y="2945591"/>
              <a:ext cx="461404" cy="40625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 Diagonal Corner Rectangle 83"/>
            <p:cNvSpPr/>
            <p:nvPr/>
          </p:nvSpPr>
          <p:spPr>
            <a:xfrm rot="2359803">
              <a:off x="5207929" y="2720812"/>
              <a:ext cx="461404" cy="44195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rapezoid 84"/>
            <p:cNvSpPr/>
            <p:nvPr/>
          </p:nvSpPr>
          <p:spPr>
            <a:xfrm rot="10800000">
              <a:off x="5367633" y="3707048"/>
              <a:ext cx="419392" cy="372235"/>
            </a:xfrm>
            <a:prstGeom prst="trapezoid">
              <a:avLst>
                <a:gd name="adj" fmla="val 4521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5199260" y="2700884"/>
              <a:ext cx="732173" cy="11156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 Diagonal Corner Rectangle 86"/>
            <p:cNvSpPr/>
            <p:nvPr/>
          </p:nvSpPr>
          <p:spPr>
            <a:xfrm rot="3330256">
              <a:off x="5414605" y="2696517"/>
              <a:ext cx="415348" cy="35631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275"/>
            <p:cNvGrpSpPr/>
            <p:nvPr/>
          </p:nvGrpSpPr>
          <p:grpSpPr>
            <a:xfrm>
              <a:off x="5429086" y="3795258"/>
              <a:ext cx="296486" cy="457200"/>
              <a:chOff x="5791200" y="2209800"/>
              <a:chExt cx="703093" cy="1084214"/>
            </a:xfrm>
          </p:grpSpPr>
          <p:sp>
            <p:nvSpPr>
              <p:cNvPr id="89" name="Isosceles Triangle 88"/>
              <p:cNvSpPr/>
              <p:nvPr/>
            </p:nvSpPr>
            <p:spPr>
              <a:xfrm rot="5400000">
                <a:off x="5715000" y="2286000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Isosceles Triangle 89"/>
              <p:cNvSpPr/>
              <p:nvPr/>
            </p:nvSpPr>
            <p:spPr>
              <a:xfrm rot="16399489">
                <a:off x="5960893" y="2298745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Trapezoid 90"/>
              <p:cNvSpPr/>
              <p:nvPr/>
            </p:nvSpPr>
            <p:spPr>
              <a:xfrm rot="21110260">
                <a:off x="6099820" y="2621747"/>
                <a:ext cx="269484" cy="672267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Trapezoid 91"/>
              <p:cNvSpPr/>
              <p:nvPr/>
            </p:nvSpPr>
            <p:spPr>
              <a:xfrm rot="929944">
                <a:off x="5876123" y="2538382"/>
                <a:ext cx="269484" cy="672267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3" name="Group 297"/>
          <p:cNvGrpSpPr/>
          <p:nvPr/>
        </p:nvGrpSpPr>
        <p:grpSpPr>
          <a:xfrm>
            <a:off x="914400" y="762000"/>
            <a:ext cx="1205982" cy="1983316"/>
            <a:chOff x="3052900" y="2743200"/>
            <a:chExt cx="1205982" cy="1983316"/>
          </a:xfrm>
        </p:grpSpPr>
        <p:sp>
          <p:nvSpPr>
            <p:cNvPr id="94" name="Cloud 93"/>
            <p:cNvSpPr/>
            <p:nvPr/>
          </p:nvSpPr>
          <p:spPr>
            <a:xfrm>
              <a:off x="3117782" y="2743200"/>
              <a:ext cx="1109003" cy="957776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rapezoid 94"/>
            <p:cNvSpPr/>
            <p:nvPr/>
          </p:nvSpPr>
          <p:spPr>
            <a:xfrm rot="1375821">
              <a:off x="3052900" y="3750697"/>
              <a:ext cx="419392" cy="901616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rapezoid 95"/>
            <p:cNvSpPr/>
            <p:nvPr/>
          </p:nvSpPr>
          <p:spPr>
            <a:xfrm rot="20135346">
              <a:off x="3839490" y="3700864"/>
              <a:ext cx="419392" cy="970945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rapezoid 96"/>
            <p:cNvSpPr/>
            <p:nvPr/>
          </p:nvSpPr>
          <p:spPr>
            <a:xfrm>
              <a:off x="3352799" y="3758037"/>
              <a:ext cx="609601" cy="966363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3369829" y="3119717"/>
              <a:ext cx="554502" cy="86360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3319419" y="2743200"/>
              <a:ext cx="732174" cy="11156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0" name="Straight Connector 99"/>
            <p:cNvCxnSpPr>
              <a:endCxn id="97" idx="2"/>
            </p:cNvCxnSpPr>
            <p:nvPr/>
          </p:nvCxnSpPr>
          <p:spPr>
            <a:xfrm flipH="1">
              <a:off x="3657600" y="4010861"/>
              <a:ext cx="56784" cy="71353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1" name="Group 290"/>
            <p:cNvGrpSpPr/>
            <p:nvPr/>
          </p:nvGrpSpPr>
          <p:grpSpPr>
            <a:xfrm>
              <a:off x="3263787" y="3810001"/>
              <a:ext cx="730832" cy="533400"/>
              <a:chOff x="3746823" y="1752599"/>
              <a:chExt cx="965992" cy="705031"/>
            </a:xfrm>
          </p:grpSpPr>
          <p:sp>
            <p:nvSpPr>
              <p:cNvPr id="106" name="Isosceles Triangle 105"/>
              <p:cNvSpPr/>
              <p:nvPr/>
            </p:nvSpPr>
            <p:spPr>
              <a:xfrm rot="5400000">
                <a:off x="4065250" y="1802149"/>
                <a:ext cx="396404" cy="297303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Isosceles Triangle 106"/>
              <p:cNvSpPr/>
              <p:nvPr/>
            </p:nvSpPr>
            <p:spPr>
              <a:xfrm rot="16399489">
                <a:off x="4225146" y="1810437"/>
                <a:ext cx="396404" cy="297303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rapezoid 107"/>
              <p:cNvSpPr/>
              <p:nvPr/>
            </p:nvSpPr>
            <p:spPr>
              <a:xfrm rot="21110260">
                <a:off x="4315486" y="2020475"/>
                <a:ext cx="175237" cy="437155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Trapezoid 108"/>
              <p:cNvSpPr/>
              <p:nvPr/>
            </p:nvSpPr>
            <p:spPr>
              <a:xfrm rot="929944">
                <a:off x="4170023" y="1966266"/>
                <a:ext cx="175237" cy="437155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rapezoid 109"/>
              <p:cNvSpPr/>
              <p:nvPr/>
            </p:nvSpPr>
            <p:spPr>
              <a:xfrm rot="15405854">
                <a:off x="4547583" y="1764947"/>
                <a:ext cx="125035" cy="205428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Trapezoid 110"/>
              <p:cNvSpPr/>
              <p:nvPr/>
            </p:nvSpPr>
            <p:spPr>
              <a:xfrm rot="7848152">
                <a:off x="3925282" y="1618240"/>
                <a:ext cx="109411" cy="466330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2" name="Trapezoid 101"/>
            <p:cNvSpPr/>
            <p:nvPr/>
          </p:nvSpPr>
          <p:spPr>
            <a:xfrm rot="21325407">
              <a:off x="3312497" y="3814914"/>
              <a:ext cx="296114" cy="911602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rapezoid 102"/>
            <p:cNvSpPr/>
            <p:nvPr/>
          </p:nvSpPr>
          <p:spPr>
            <a:xfrm rot="461023">
              <a:off x="3799966" y="3898373"/>
              <a:ext cx="237598" cy="826676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lowchart: Manual Input 103"/>
            <p:cNvSpPr/>
            <p:nvPr/>
          </p:nvSpPr>
          <p:spPr>
            <a:xfrm rot="7269359" flipV="1">
              <a:off x="3761651" y="3751975"/>
              <a:ext cx="274187" cy="132231"/>
            </a:xfrm>
            <a:prstGeom prst="flowChartManualInp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lowchart: Manual Input 104"/>
            <p:cNvSpPr/>
            <p:nvPr/>
          </p:nvSpPr>
          <p:spPr>
            <a:xfrm rot="14330641" flipH="1" flipV="1">
              <a:off x="3335896" y="3743513"/>
              <a:ext cx="261765" cy="108122"/>
            </a:xfrm>
            <a:prstGeom prst="flowChartManualInp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295"/>
          <p:cNvGrpSpPr/>
          <p:nvPr/>
        </p:nvGrpSpPr>
        <p:grpSpPr>
          <a:xfrm>
            <a:off x="4191000" y="685800"/>
            <a:ext cx="1243930" cy="2070661"/>
            <a:chOff x="6837526" y="2577540"/>
            <a:chExt cx="1243930" cy="2070661"/>
          </a:xfrm>
        </p:grpSpPr>
        <p:sp>
          <p:nvSpPr>
            <p:cNvPr id="113" name="Trapezoid 112"/>
            <p:cNvSpPr/>
            <p:nvPr/>
          </p:nvSpPr>
          <p:spPr>
            <a:xfrm rot="1375821">
              <a:off x="6837526" y="3619767"/>
              <a:ext cx="419392" cy="1009223"/>
            </a:xfrm>
            <a:prstGeom prst="trapezoi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rapezoid 113"/>
            <p:cNvSpPr/>
            <p:nvPr/>
          </p:nvSpPr>
          <p:spPr>
            <a:xfrm rot="20337671">
              <a:off x="7662064" y="3599119"/>
              <a:ext cx="419392" cy="1025429"/>
            </a:xfrm>
            <a:prstGeom prst="trapezoid">
              <a:avLst>
                <a:gd name="adj" fmla="val 30985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rapezoid 114"/>
            <p:cNvSpPr/>
            <p:nvPr/>
          </p:nvSpPr>
          <p:spPr>
            <a:xfrm>
              <a:off x="6984092" y="3730463"/>
              <a:ext cx="931982" cy="917738"/>
            </a:xfrm>
            <a:prstGeom prst="trapezoi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Straight Connector 115"/>
            <p:cNvCxnSpPr>
              <a:endCxn id="115" idx="2"/>
            </p:cNvCxnSpPr>
            <p:nvPr/>
          </p:nvCxnSpPr>
          <p:spPr>
            <a:xfrm flipH="1">
              <a:off x="7450083" y="3983287"/>
              <a:ext cx="27964" cy="6649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Trapezoid 116"/>
            <p:cNvSpPr/>
            <p:nvPr/>
          </p:nvSpPr>
          <p:spPr>
            <a:xfrm rot="10800000">
              <a:off x="7239000" y="3657598"/>
              <a:ext cx="419392" cy="990601"/>
            </a:xfrm>
            <a:prstGeom prst="trapezoid">
              <a:avLst>
                <a:gd name="adj" fmla="val 401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7083083" y="2715626"/>
              <a:ext cx="732173" cy="11156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9" name="Group 293"/>
            <p:cNvGrpSpPr/>
            <p:nvPr/>
          </p:nvGrpSpPr>
          <p:grpSpPr>
            <a:xfrm>
              <a:off x="7221071" y="3823447"/>
              <a:ext cx="510988" cy="165847"/>
              <a:chOff x="5791200" y="2209800"/>
              <a:chExt cx="609600" cy="609600"/>
            </a:xfrm>
          </p:grpSpPr>
          <p:sp>
            <p:nvSpPr>
              <p:cNvPr id="126" name="Isosceles Triangle 125"/>
              <p:cNvSpPr/>
              <p:nvPr/>
            </p:nvSpPr>
            <p:spPr>
              <a:xfrm rot="5400000">
                <a:off x="5715000" y="2286000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Isosceles Triangle 126"/>
              <p:cNvSpPr/>
              <p:nvPr/>
            </p:nvSpPr>
            <p:spPr>
              <a:xfrm rot="16200000">
                <a:off x="5867400" y="2286000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0" name="Group 294"/>
            <p:cNvGrpSpPr/>
            <p:nvPr/>
          </p:nvGrpSpPr>
          <p:grpSpPr>
            <a:xfrm>
              <a:off x="6903460" y="2577540"/>
              <a:ext cx="1030897" cy="629458"/>
              <a:chOff x="6903460" y="2577540"/>
              <a:chExt cx="1030897" cy="629458"/>
            </a:xfrm>
          </p:grpSpPr>
          <p:sp>
            <p:nvSpPr>
              <p:cNvPr id="121" name="Round Diagonal Corner Rectangle 120"/>
              <p:cNvSpPr/>
              <p:nvPr/>
            </p:nvSpPr>
            <p:spPr>
              <a:xfrm rot="5400000">
                <a:off x="7571746" y="2837791"/>
                <a:ext cx="410864" cy="31435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ound Diagonal Corner Rectangle 121"/>
              <p:cNvSpPr/>
              <p:nvPr/>
            </p:nvSpPr>
            <p:spPr>
              <a:xfrm rot="9644309">
                <a:off x="6903460" y="2824076"/>
                <a:ext cx="437012" cy="38292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ound Diagonal Corner Rectangle 122"/>
              <p:cNvSpPr/>
              <p:nvPr/>
            </p:nvSpPr>
            <p:spPr>
              <a:xfrm rot="2359803">
                <a:off x="7224293" y="2577540"/>
                <a:ext cx="411432" cy="38351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7543800" y="2743200"/>
                <a:ext cx="228600" cy="1524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7086600" y="2791826"/>
                <a:ext cx="228600" cy="2286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8" name="TextBox 127"/>
          <p:cNvSpPr txBox="1"/>
          <p:nvPr/>
        </p:nvSpPr>
        <p:spPr>
          <a:xfrm>
            <a:off x="1524000" y="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Three Witnesses of Book of Mormon</a:t>
            </a:r>
            <a:endParaRPr lang="en-US" dirty="0"/>
          </a:p>
        </p:txBody>
      </p:sp>
      <p:sp>
        <p:nvSpPr>
          <p:cNvPr id="129" name="TextBox 128"/>
          <p:cNvSpPr txBox="1"/>
          <p:nvPr/>
        </p:nvSpPr>
        <p:spPr>
          <a:xfrm>
            <a:off x="2895600" y="64886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Oliver Cowdery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6858000" y="64886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David </a:t>
            </a:r>
            <a:r>
              <a:rPr lang="en-US" dirty="0" err="1" smtClean="0"/>
              <a:t>Whitmer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4800600" y="64886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Martin Harries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T</a:t>
            </a:r>
            <a:endParaRPr lang="en-US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5562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Ezra </a:t>
            </a:r>
            <a:r>
              <a:rPr lang="en-US" dirty="0" err="1" smtClean="0"/>
              <a:t>Thayre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304800" y="685800"/>
            <a:ext cx="2514600" cy="4515479"/>
            <a:chOff x="700274" y="990600"/>
            <a:chExt cx="2881126" cy="4515479"/>
          </a:xfrm>
        </p:grpSpPr>
        <p:sp>
          <p:nvSpPr>
            <p:cNvPr id="8" name="Oval 7"/>
            <p:cNvSpPr/>
            <p:nvPr/>
          </p:nvSpPr>
          <p:spPr>
            <a:xfrm rot="18267814">
              <a:off x="2615855" y="4925850"/>
              <a:ext cx="478207" cy="682252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2944142">
              <a:off x="1789061" y="4735043"/>
              <a:ext cx="418281" cy="1009712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124200" y="3429000"/>
              <a:ext cx="457200" cy="56978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219200" y="3429000"/>
              <a:ext cx="457200" cy="56978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 rot="20029742">
              <a:off x="2569431" y="2678992"/>
              <a:ext cx="828621" cy="1136386"/>
            </a:xfrm>
            <a:prstGeom prst="trapezoid">
              <a:avLst/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 rot="1905609">
              <a:off x="1495331" y="2748225"/>
              <a:ext cx="828621" cy="1032453"/>
            </a:xfrm>
            <a:prstGeom prst="trapezoid">
              <a:avLst>
                <a:gd name="adj" fmla="val 13115"/>
              </a:avLst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/>
          </p:nvSpPr>
          <p:spPr>
            <a:xfrm>
              <a:off x="1735305" y="2743721"/>
              <a:ext cx="1376275" cy="1230459"/>
            </a:xfrm>
            <a:prstGeom prst="trapezoid">
              <a:avLst/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 rot="10800000">
              <a:off x="2154169" y="2722323"/>
              <a:ext cx="516102" cy="492183"/>
            </a:xfrm>
            <a:prstGeom prst="triangle">
              <a:avLst>
                <a:gd name="adj" fmla="val 46522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>
              <a:off x="1548310" y="3845785"/>
              <a:ext cx="1047165" cy="1367039"/>
            </a:xfrm>
            <a:prstGeom prst="trapezoi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rapezoid 16"/>
            <p:cNvSpPr/>
            <p:nvPr/>
          </p:nvSpPr>
          <p:spPr>
            <a:xfrm>
              <a:off x="2334564" y="3851133"/>
              <a:ext cx="1038806" cy="1376157"/>
            </a:xfrm>
            <a:prstGeom prst="trapezoid">
              <a:avLst>
                <a:gd name="adj" fmla="val 25957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937257" y="3888584"/>
              <a:ext cx="1032207" cy="577780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72016" y="2758441"/>
              <a:ext cx="244711" cy="108597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647676" y="2758442"/>
              <a:ext cx="234070" cy="107392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 rot="5400000">
              <a:off x="2353390" y="3215460"/>
              <a:ext cx="219426" cy="134472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 rot="10516338">
              <a:off x="1415215" y="1835155"/>
              <a:ext cx="2050472" cy="1143001"/>
              <a:chOff x="1440873" y="838200"/>
              <a:chExt cx="2050472" cy="1143001"/>
            </a:xfrm>
          </p:grpSpPr>
          <p:sp>
            <p:nvSpPr>
              <p:cNvPr id="5" name="Cloud 4"/>
              <p:cNvSpPr/>
              <p:nvPr/>
            </p:nvSpPr>
            <p:spPr>
              <a:xfrm>
                <a:off x="1440873" y="1112520"/>
                <a:ext cx="1219200" cy="731520"/>
              </a:xfrm>
              <a:prstGeom prst="cloud">
                <a:avLst/>
              </a:prstGeom>
              <a:solidFill>
                <a:srgbClr val="E6CB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6" name="Cloud 5"/>
              <p:cNvSpPr/>
              <p:nvPr/>
            </p:nvSpPr>
            <p:spPr>
              <a:xfrm rot="15426738">
                <a:off x="2545080" y="1034935"/>
                <a:ext cx="1005840" cy="886691"/>
              </a:xfrm>
              <a:prstGeom prst="cloud">
                <a:avLst/>
              </a:prstGeom>
              <a:solidFill>
                <a:srgbClr val="E6CB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Cloud 6"/>
              <p:cNvSpPr/>
              <p:nvPr/>
            </p:nvSpPr>
            <p:spPr>
              <a:xfrm>
                <a:off x="1773382" y="838200"/>
                <a:ext cx="1219200" cy="731520"/>
              </a:xfrm>
              <a:prstGeom prst="cloud">
                <a:avLst/>
              </a:prstGeom>
              <a:solidFill>
                <a:srgbClr val="E6CB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62545" y="1203960"/>
                <a:ext cx="332509" cy="274320"/>
              </a:xfrm>
              <a:prstGeom prst="ellipse">
                <a:avLst/>
              </a:prstGeom>
              <a:solidFill>
                <a:srgbClr val="E6CB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770909" y="1021080"/>
                <a:ext cx="332509" cy="274320"/>
              </a:xfrm>
              <a:prstGeom prst="ellipse">
                <a:avLst/>
              </a:prstGeom>
              <a:solidFill>
                <a:srgbClr val="E6CB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Oval 23"/>
            <p:cNvSpPr/>
            <p:nvPr/>
          </p:nvSpPr>
          <p:spPr>
            <a:xfrm>
              <a:off x="1563270" y="1021080"/>
              <a:ext cx="1720343" cy="184568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 Diagonal Corner Rectangle 28"/>
            <p:cNvSpPr/>
            <p:nvPr/>
          </p:nvSpPr>
          <p:spPr>
            <a:xfrm rot="9094737" flipH="1">
              <a:off x="1307488" y="1194062"/>
              <a:ext cx="1129887" cy="579557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 Diagonal Corner Rectangle 29"/>
            <p:cNvSpPr/>
            <p:nvPr/>
          </p:nvSpPr>
          <p:spPr>
            <a:xfrm rot="13391372" flipH="1">
              <a:off x="2178882" y="1070152"/>
              <a:ext cx="1129887" cy="579557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 Diagonal Corner Rectangle 30"/>
            <p:cNvSpPr/>
            <p:nvPr/>
          </p:nvSpPr>
          <p:spPr>
            <a:xfrm rot="9094737" flipH="1">
              <a:off x="2932224" y="1611869"/>
              <a:ext cx="460153" cy="590627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2057400" y="990600"/>
              <a:ext cx="457200" cy="457200"/>
            </a:xfrm>
            <a:prstGeom prst="ellipse">
              <a:avLst/>
            </a:prstGeom>
            <a:solidFill>
              <a:srgbClr val="E6CB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895600" y="1447800"/>
              <a:ext cx="381000" cy="457200"/>
            </a:xfrm>
            <a:prstGeom prst="ellipse">
              <a:avLst/>
            </a:prstGeom>
            <a:solidFill>
              <a:srgbClr val="E6CB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39"/>
            <p:cNvGrpSpPr/>
            <p:nvPr/>
          </p:nvGrpSpPr>
          <p:grpSpPr>
            <a:xfrm rot="18869280">
              <a:off x="806087" y="3061138"/>
              <a:ext cx="952300" cy="1163926"/>
              <a:chOff x="5117393" y="2695252"/>
              <a:chExt cx="1069245" cy="1724348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5562600" y="2743200"/>
                <a:ext cx="228600" cy="1676400"/>
              </a:xfrm>
              <a:prstGeom prst="round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Moon 36"/>
              <p:cNvSpPr/>
              <p:nvPr/>
            </p:nvSpPr>
            <p:spPr>
              <a:xfrm rot="6029780">
                <a:off x="5715008" y="2516418"/>
                <a:ext cx="261097" cy="682163"/>
              </a:xfrm>
              <a:prstGeom prst="moon">
                <a:avLst>
                  <a:gd name="adj" fmla="val 87500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lowchart: Magnetic Disk 37"/>
              <p:cNvSpPr/>
              <p:nvPr/>
            </p:nvSpPr>
            <p:spPr>
              <a:xfrm rot="15873702">
                <a:off x="5281182" y="2531463"/>
                <a:ext cx="282022" cy="609600"/>
              </a:xfrm>
              <a:prstGeom prst="flowChartMagneticDisk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5638800" y="2743200"/>
                <a:ext cx="152400" cy="1524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Oval 40"/>
            <p:cNvSpPr/>
            <p:nvPr/>
          </p:nvSpPr>
          <p:spPr>
            <a:xfrm>
              <a:off x="1371600" y="3581401"/>
              <a:ext cx="304800" cy="228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3941166" y="579821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Taylor</a:t>
            </a:r>
            <a:endParaRPr lang="en-US" dirty="0"/>
          </a:p>
        </p:txBody>
      </p:sp>
      <p:grpSp>
        <p:nvGrpSpPr>
          <p:cNvPr id="109" name="Group 108"/>
          <p:cNvGrpSpPr/>
          <p:nvPr/>
        </p:nvGrpSpPr>
        <p:grpSpPr>
          <a:xfrm>
            <a:off x="3709808" y="471091"/>
            <a:ext cx="1783088" cy="5276175"/>
            <a:chOff x="3709808" y="471091"/>
            <a:chExt cx="1783088" cy="5276175"/>
          </a:xfrm>
        </p:grpSpPr>
        <p:grpSp>
          <p:nvGrpSpPr>
            <p:cNvPr id="89" name="Group 88"/>
            <p:cNvGrpSpPr/>
            <p:nvPr/>
          </p:nvGrpSpPr>
          <p:grpSpPr>
            <a:xfrm>
              <a:off x="3709808" y="471091"/>
              <a:ext cx="1783088" cy="5276175"/>
              <a:chOff x="3709808" y="471091"/>
              <a:chExt cx="1783088" cy="5276175"/>
            </a:xfrm>
          </p:grpSpPr>
          <p:sp>
            <p:nvSpPr>
              <p:cNvPr id="44" name="Cloud 43"/>
              <p:cNvSpPr/>
              <p:nvPr/>
            </p:nvSpPr>
            <p:spPr>
              <a:xfrm rot="19676626">
                <a:off x="3709808" y="730327"/>
                <a:ext cx="1243703" cy="807533"/>
              </a:xfrm>
              <a:prstGeom prst="cloud">
                <a:avLst/>
              </a:prstGeom>
              <a:solidFill>
                <a:srgbClr val="EBD96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Cloud 44"/>
              <p:cNvSpPr/>
              <p:nvPr/>
            </p:nvSpPr>
            <p:spPr>
              <a:xfrm rot="15170084">
                <a:off x="4348168" y="689176"/>
                <a:ext cx="1243703" cy="807533"/>
              </a:xfrm>
              <a:prstGeom prst="cloud">
                <a:avLst/>
              </a:prstGeom>
              <a:solidFill>
                <a:srgbClr val="EBD96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 rot="2843460">
                <a:off x="4058446" y="5205122"/>
                <a:ext cx="400570" cy="5594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 rot="19900530">
                <a:off x="4720945" y="5187866"/>
                <a:ext cx="400570" cy="5594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3742045" y="3529990"/>
                <a:ext cx="303803" cy="43344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 rot="20689303">
                <a:off x="5189093" y="3538720"/>
                <a:ext cx="303803" cy="43344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rapezoid 49"/>
              <p:cNvSpPr/>
              <p:nvPr/>
            </p:nvSpPr>
            <p:spPr>
              <a:xfrm rot="20203792">
                <a:off x="4656042" y="2071655"/>
                <a:ext cx="720128" cy="1752467"/>
              </a:xfrm>
              <a:prstGeom prst="trapezoid">
                <a:avLst>
                  <a:gd name="adj" fmla="val 17618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Trapezoid 50"/>
              <p:cNvSpPr/>
              <p:nvPr/>
            </p:nvSpPr>
            <p:spPr>
              <a:xfrm rot="1050082">
                <a:off x="3867763" y="2038142"/>
                <a:ext cx="720128" cy="1752467"/>
              </a:xfrm>
              <a:prstGeom prst="trapezoid">
                <a:avLst>
                  <a:gd name="adj" fmla="val 17618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Trapezoid 51"/>
              <p:cNvSpPr/>
              <p:nvPr/>
            </p:nvSpPr>
            <p:spPr>
              <a:xfrm>
                <a:off x="4082225" y="2080803"/>
                <a:ext cx="1059982" cy="1850037"/>
              </a:xfrm>
              <a:prstGeom prst="trapezoid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4504156" y="2892272"/>
                <a:ext cx="112212" cy="9581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4513410" y="3147246"/>
                <a:ext cx="112212" cy="9581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4527745" y="3419122"/>
                <a:ext cx="112212" cy="9581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4531664" y="3659623"/>
                <a:ext cx="112212" cy="9581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rapezoid 56"/>
              <p:cNvSpPr/>
              <p:nvPr/>
            </p:nvSpPr>
            <p:spPr>
              <a:xfrm>
                <a:off x="4013150" y="3835682"/>
                <a:ext cx="720128" cy="1608834"/>
              </a:xfrm>
              <a:prstGeom prst="trapezoid">
                <a:avLst>
                  <a:gd name="adj" fmla="val 17618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Trapezoid 57"/>
              <p:cNvSpPr/>
              <p:nvPr/>
            </p:nvSpPr>
            <p:spPr>
              <a:xfrm rot="21416046">
                <a:off x="4534230" y="3809691"/>
                <a:ext cx="720128" cy="1608833"/>
              </a:xfrm>
              <a:prstGeom prst="trapezoid">
                <a:avLst>
                  <a:gd name="adj" fmla="val 17618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4286574" y="3844097"/>
                <a:ext cx="666937" cy="55960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ounded Rectangle 59"/>
              <p:cNvSpPr/>
              <p:nvPr/>
            </p:nvSpPr>
            <p:spPr>
              <a:xfrm>
                <a:off x="4082225" y="3755440"/>
                <a:ext cx="1059982" cy="17540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Isosceles Triangle 60"/>
              <p:cNvSpPr/>
              <p:nvPr/>
            </p:nvSpPr>
            <p:spPr>
              <a:xfrm rot="10800000">
                <a:off x="4174204" y="1938889"/>
                <a:ext cx="815765" cy="615932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Chord 62"/>
              <p:cNvSpPr/>
              <p:nvPr/>
            </p:nvSpPr>
            <p:spPr>
              <a:xfrm rot="4921316" flipH="1">
                <a:off x="4280481" y="2095523"/>
                <a:ext cx="641133" cy="477457"/>
              </a:xfrm>
              <a:prstGeom prst="chord">
                <a:avLst>
                  <a:gd name="adj1" fmla="val 2700000"/>
                  <a:gd name="adj2" fmla="val 1781468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4" name="Straight Connector 63"/>
              <p:cNvCxnSpPr>
                <a:stCxn id="4" idx="0"/>
                <a:endCxn id="60" idx="0"/>
              </p:cNvCxnSpPr>
              <p:nvPr/>
            </p:nvCxnSpPr>
            <p:spPr>
              <a:xfrm>
                <a:off x="4588638" y="2185755"/>
                <a:ext cx="23578" cy="156968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Rounded Rectangle 65"/>
              <p:cNvSpPr/>
              <p:nvPr/>
            </p:nvSpPr>
            <p:spPr>
              <a:xfrm>
                <a:off x="4691716" y="2752663"/>
                <a:ext cx="261795" cy="45719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 rot="16847535">
                <a:off x="5126557" y="1484359"/>
                <a:ext cx="207373" cy="138741"/>
              </a:xfrm>
              <a:prstGeom prst="ellipse">
                <a:avLst/>
              </a:prstGeom>
              <a:solidFill>
                <a:srgbClr val="EBD96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4301828" y="2185755"/>
                <a:ext cx="586409" cy="260404"/>
                <a:chOff x="6322244" y="2091246"/>
                <a:chExt cx="1874393" cy="671860"/>
              </a:xfrm>
            </p:grpSpPr>
            <p:sp>
              <p:nvSpPr>
                <p:cNvPr id="4" name="Rounded Rectangle 3"/>
                <p:cNvSpPr/>
                <p:nvPr/>
              </p:nvSpPr>
              <p:spPr>
                <a:xfrm>
                  <a:off x="6705600" y="2091246"/>
                  <a:ext cx="1066800" cy="671860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ound Diagonal Corner Rectangle 24"/>
                <p:cNvSpPr/>
                <p:nvPr/>
              </p:nvSpPr>
              <p:spPr>
                <a:xfrm rot="2466187">
                  <a:off x="6322244" y="2166083"/>
                  <a:ext cx="632871" cy="58658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ound Diagonal Corner Rectangle 81"/>
                <p:cNvSpPr/>
                <p:nvPr/>
              </p:nvSpPr>
              <p:spPr>
                <a:xfrm rot="13218230">
                  <a:off x="7467718" y="2201414"/>
                  <a:ext cx="728919" cy="50929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7" name="Cloud 66"/>
              <p:cNvSpPr/>
              <p:nvPr/>
            </p:nvSpPr>
            <p:spPr>
              <a:xfrm>
                <a:off x="3941166" y="1194282"/>
                <a:ext cx="1355701" cy="1199477"/>
              </a:xfrm>
              <a:prstGeom prst="cloud">
                <a:avLst/>
              </a:prstGeom>
              <a:solidFill>
                <a:srgbClr val="EBD96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4027542" y="816937"/>
                <a:ext cx="1104844" cy="134914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4373214" y="601725"/>
                <a:ext cx="398644" cy="203475"/>
              </a:xfrm>
              <a:prstGeom prst="ellipse">
                <a:avLst/>
              </a:prstGeom>
              <a:solidFill>
                <a:srgbClr val="EBD96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 rot="15616585">
                <a:off x="4924860" y="1183955"/>
                <a:ext cx="628447" cy="222032"/>
              </a:xfrm>
              <a:prstGeom prst="ellipse">
                <a:avLst/>
              </a:prstGeom>
              <a:solidFill>
                <a:srgbClr val="EBD96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 rot="18571257" flipV="1">
                <a:off x="4992853" y="1821812"/>
                <a:ext cx="268164" cy="89032"/>
              </a:xfrm>
              <a:prstGeom prst="ellipse">
                <a:avLst/>
              </a:prstGeom>
              <a:solidFill>
                <a:srgbClr val="EBD96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4683882" y="2730532"/>
              <a:ext cx="446227" cy="268568"/>
              <a:chOff x="6280719" y="1455047"/>
              <a:chExt cx="921715" cy="554747"/>
            </a:xfrm>
          </p:grpSpPr>
          <p:sp>
            <p:nvSpPr>
              <p:cNvPr id="91" name="Donut 90"/>
              <p:cNvSpPr/>
              <p:nvPr/>
            </p:nvSpPr>
            <p:spPr>
              <a:xfrm rot="3132057">
                <a:off x="6157627" y="1578139"/>
                <a:ext cx="410308" cy="164123"/>
              </a:xfrm>
              <a:prstGeom prst="don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Donut 91"/>
              <p:cNvSpPr/>
              <p:nvPr/>
            </p:nvSpPr>
            <p:spPr>
              <a:xfrm rot="3093051">
                <a:off x="6240195" y="1722578"/>
                <a:ext cx="410308" cy="164123"/>
              </a:xfrm>
              <a:prstGeom prst="don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Donut 92"/>
              <p:cNvSpPr/>
              <p:nvPr/>
            </p:nvSpPr>
            <p:spPr>
              <a:xfrm rot="21265362">
                <a:off x="6500334" y="1842992"/>
                <a:ext cx="354416" cy="148231"/>
              </a:xfrm>
              <a:prstGeom prst="don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Donut 93"/>
              <p:cNvSpPr/>
              <p:nvPr/>
            </p:nvSpPr>
            <p:spPr>
              <a:xfrm rot="18973134">
                <a:off x="6792126" y="1707540"/>
                <a:ext cx="410308" cy="164123"/>
              </a:xfrm>
              <a:prstGeom prst="don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Donut 94"/>
              <p:cNvSpPr/>
              <p:nvPr/>
            </p:nvSpPr>
            <p:spPr>
              <a:xfrm rot="9772315">
                <a:off x="6644469" y="1809380"/>
                <a:ext cx="410308" cy="164123"/>
              </a:xfrm>
              <a:prstGeom prst="donu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4698027" y="2923448"/>
              <a:ext cx="357554" cy="417146"/>
              <a:chOff x="6629400" y="2514600"/>
              <a:chExt cx="1371600" cy="160020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6629400" y="2819400"/>
                <a:ext cx="1371600" cy="129540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6781800" y="2971800"/>
                <a:ext cx="1048871" cy="990600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9" name="Straight Arrow Connector 98"/>
              <p:cNvCxnSpPr/>
              <p:nvPr/>
            </p:nvCxnSpPr>
            <p:spPr>
              <a:xfrm flipH="1">
                <a:off x="7315200" y="3424518"/>
                <a:ext cx="8965" cy="233082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Arrow Connector 99"/>
              <p:cNvCxnSpPr/>
              <p:nvPr/>
            </p:nvCxnSpPr>
            <p:spPr>
              <a:xfrm flipV="1">
                <a:off x="7315200" y="3429000"/>
                <a:ext cx="304800" cy="1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Oval 100"/>
              <p:cNvSpPr/>
              <p:nvPr/>
            </p:nvSpPr>
            <p:spPr>
              <a:xfrm>
                <a:off x="7285105" y="3052482"/>
                <a:ext cx="83884" cy="6723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7736541" y="3405692"/>
                <a:ext cx="53788" cy="4571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7315201" y="3773245"/>
                <a:ext cx="74918" cy="4571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6849036" y="3403186"/>
                <a:ext cx="89646" cy="4571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7059706" y="2734234"/>
                <a:ext cx="457200" cy="179295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ounded Rectangle 105"/>
              <p:cNvSpPr/>
              <p:nvPr/>
            </p:nvSpPr>
            <p:spPr>
              <a:xfrm>
                <a:off x="7162800" y="2545977"/>
                <a:ext cx="251012" cy="304800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7086600" y="2514600"/>
                <a:ext cx="381000" cy="15240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7270376" y="3406588"/>
                <a:ext cx="116542" cy="8068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0" name="TextBox 159"/>
          <p:cNvSpPr txBox="1"/>
          <p:nvPr/>
        </p:nvSpPr>
        <p:spPr>
          <a:xfrm>
            <a:off x="6804524" y="6256114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Robert B. Thompson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 flipH="1">
            <a:off x="6265001" y="1188808"/>
            <a:ext cx="2101711" cy="5053692"/>
            <a:chOff x="6265001" y="1188808"/>
            <a:chExt cx="2101711" cy="5053692"/>
          </a:xfrm>
        </p:grpSpPr>
        <p:sp>
          <p:nvSpPr>
            <p:cNvPr id="111" name="Rounded Rectangle 110"/>
            <p:cNvSpPr/>
            <p:nvPr/>
          </p:nvSpPr>
          <p:spPr>
            <a:xfrm>
              <a:off x="6642571" y="1544419"/>
              <a:ext cx="1368562" cy="1197450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6"/>
            <p:cNvSpPr/>
            <p:nvPr/>
          </p:nvSpPr>
          <p:spPr>
            <a:xfrm>
              <a:off x="6721846" y="5658968"/>
              <a:ext cx="584855" cy="583532"/>
            </a:xfrm>
            <a:prstGeom prst="ellipse">
              <a:avLst/>
            </a:prstGeom>
            <a:solidFill>
              <a:srgbClr val="C680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7"/>
            <p:cNvSpPr/>
            <p:nvPr/>
          </p:nvSpPr>
          <p:spPr>
            <a:xfrm>
              <a:off x="7505631" y="5609138"/>
              <a:ext cx="584855" cy="583532"/>
            </a:xfrm>
            <a:prstGeom prst="ellipse">
              <a:avLst/>
            </a:prstGeom>
            <a:solidFill>
              <a:srgbClr val="C6802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6598284" y="3940993"/>
              <a:ext cx="1429831" cy="1993180"/>
              <a:chOff x="6604320" y="3828405"/>
              <a:chExt cx="1429831" cy="1712674"/>
            </a:xfrm>
          </p:grpSpPr>
          <p:sp>
            <p:nvSpPr>
              <p:cNvPr id="161" name="Trapezoid 12"/>
              <p:cNvSpPr/>
              <p:nvPr/>
            </p:nvSpPr>
            <p:spPr>
              <a:xfrm>
                <a:off x="6604320" y="3850768"/>
                <a:ext cx="893863" cy="1690311"/>
              </a:xfrm>
              <a:prstGeom prst="trapezoid">
                <a:avLst/>
              </a:pr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Trapezoid 12"/>
              <p:cNvSpPr/>
              <p:nvPr/>
            </p:nvSpPr>
            <p:spPr>
              <a:xfrm rot="20862372">
                <a:off x="7195589" y="3828405"/>
                <a:ext cx="838562" cy="1690311"/>
              </a:xfrm>
              <a:prstGeom prst="trapezoid">
                <a:avLst/>
              </a:pr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2" name="Oval 4"/>
            <p:cNvSpPr/>
            <p:nvPr/>
          </p:nvSpPr>
          <p:spPr>
            <a:xfrm>
              <a:off x="7898828" y="3741648"/>
              <a:ext cx="467884" cy="59393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5"/>
            <p:cNvSpPr/>
            <p:nvPr/>
          </p:nvSpPr>
          <p:spPr>
            <a:xfrm>
              <a:off x="6265001" y="3583022"/>
              <a:ext cx="467884" cy="65877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rapezoid 9"/>
            <p:cNvSpPr/>
            <p:nvPr/>
          </p:nvSpPr>
          <p:spPr>
            <a:xfrm rot="1297035">
              <a:off x="6373111" y="2665564"/>
              <a:ext cx="770520" cy="1402582"/>
            </a:xfrm>
            <a:prstGeom prst="trapezoid">
              <a:avLst>
                <a:gd name="adj" fmla="val 41792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Trapezoid 11"/>
            <p:cNvSpPr/>
            <p:nvPr/>
          </p:nvSpPr>
          <p:spPr>
            <a:xfrm rot="20036208">
              <a:off x="7440783" y="2685311"/>
              <a:ext cx="770520" cy="1510975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rapezoid 12"/>
            <p:cNvSpPr/>
            <p:nvPr/>
          </p:nvSpPr>
          <p:spPr>
            <a:xfrm>
              <a:off x="6753693" y="2668100"/>
              <a:ext cx="1111225" cy="1856272"/>
            </a:xfrm>
            <a:prstGeom prst="trapezoid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3"/>
            <p:cNvSpPr/>
            <p:nvPr/>
          </p:nvSpPr>
          <p:spPr>
            <a:xfrm>
              <a:off x="7061461" y="2473589"/>
              <a:ext cx="460213" cy="51869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rapezoid 14"/>
            <p:cNvSpPr/>
            <p:nvPr/>
          </p:nvSpPr>
          <p:spPr>
            <a:xfrm rot="21108985">
              <a:off x="7311386" y="2702834"/>
              <a:ext cx="536578" cy="1855001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rapezoid 15"/>
            <p:cNvSpPr/>
            <p:nvPr/>
          </p:nvSpPr>
          <p:spPr>
            <a:xfrm rot="636573">
              <a:off x="6737194" y="2701343"/>
              <a:ext cx="536578" cy="1889833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6"/>
            <p:cNvSpPr/>
            <p:nvPr/>
          </p:nvSpPr>
          <p:spPr>
            <a:xfrm>
              <a:off x="7014031" y="4541104"/>
              <a:ext cx="584855" cy="583532"/>
            </a:xfrm>
            <a:prstGeom prst="ellipse">
              <a:avLst/>
            </a:prstGeom>
            <a:solidFill>
              <a:srgbClr val="7457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Double Wave 163"/>
            <p:cNvSpPr/>
            <p:nvPr/>
          </p:nvSpPr>
          <p:spPr>
            <a:xfrm rot="20544645">
              <a:off x="6866341" y="2851321"/>
              <a:ext cx="457200" cy="152400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Double Wave 164"/>
            <p:cNvSpPr/>
            <p:nvPr/>
          </p:nvSpPr>
          <p:spPr>
            <a:xfrm rot="1849731">
              <a:off x="7323541" y="2851321"/>
              <a:ext cx="457200" cy="152400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>
              <a:off x="7171141" y="2775121"/>
              <a:ext cx="224560" cy="21296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6"/>
            <p:cNvSpPr/>
            <p:nvPr/>
          </p:nvSpPr>
          <p:spPr>
            <a:xfrm>
              <a:off x="6724789" y="1268714"/>
              <a:ext cx="1146317" cy="158766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ardrop 125"/>
            <p:cNvSpPr/>
            <p:nvPr/>
          </p:nvSpPr>
          <p:spPr>
            <a:xfrm>
              <a:off x="6584762" y="1248453"/>
              <a:ext cx="988406" cy="399150"/>
            </a:xfrm>
            <a:prstGeom prst="teardrop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Teardrop 126"/>
            <p:cNvSpPr/>
            <p:nvPr/>
          </p:nvSpPr>
          <p:spPr>
            <a:xfrm rot="13866878">
              <a:off x="7427519" y="1355579"/>
              <a:ext cx="741078" cy="407536"/>
            </a:xfrm>
            <a:prstGeom prst="teardrop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7250821" y="1304929"/>
              <a:ext cx="380156" cy="239490"/>
            </a:xfrm>
            <a:prstGeom prst="ellipse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35907" y="6252856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David </a:t>
            </a:r>
            <a:r>
              <a:rPr lang="en-US" dirty="0" err="1" smtClean="0"/>
              <a:t>Whitmer</a:t>
            </a:r>
            <a:endParaRPr lang="en-US" dirty="0"/>
          </a:p>
        </p:txBody>
      </p:sp>
      <p:grpSp>
        <p:nvGrpSpPr>
          <p:cNvPr id="3" name="Group 295"/>
          <p:cNvGrpSpPr/>
          <p:nvPr/>
        </p:nvGrpSpPr>
        <p:grpSpPr>
          <a:xfrm>
            <a:off x="7627354" y="4343400"/>
            <a:ext cx="1243930" cy="2070661"/>
            <a:chOff x="6837526" y="2577540"/>
            <a:chExt cx="1243930" cy="2070661"/>
          </a:xfrm>
        </p:grpSpPr>
        <p:sp>
          <p:nvSpPr>
            <p:cNvPr id="4" name="Trapezoid 3"/>
            <p:cNvSpPr/>
            <p:nvPr/>
          </p:nvSpPr>
          <p:spPr>
            <a:xfrm rot="1375821">
              <a:off x="6837526" y="3619767"/>
              <a:ext cx="419392" cy="1009223"/>
            </a:xfrm>
            <a:prstGeom prst="trapezoi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rapezoid 4"/>
            <p:cNvSpPr/>
            <p:nvPr/>
          </p:nvSpPr>
          <p:spPr>
            <a:xfrm rot="20337671">
              <a:off x="7662064" y="3599119"/>
              <a:ext cx="419392" cy="1025429"/>
            </a:xfrm>
            <a:prstGeom prst="trapezoid">
              <a:avLst>
                <a:gd name="adj" fmla="val 30985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rapezoid 5"/>
            <p:cNvSpPr/>
            <p:nvPr/>
          </p:nvSpPr>
          <p:spPr>
            <a:xfrm>
              <a:off x="6984092" y="3730463"/>
              <a:ext cx="931982" cy="917738"/>
            </a:xfrm>
            <a:prstGeom prst="trapezoi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endCxn id="6" idx="2"/>
            </p:cNvCxnSpPr>
            <p:nvPr/>
          </p:nvCxnSpPr>
          <p:spPr>
            <a:xfrm flipH="1">
              <a:off x="7450083" y="3983287"/>
              <a:ext cx="27964" cy="6649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rapezoid 7"/>
            <p:cNvSpPr/>
            <p:nvPr/>
          </p:nvSpPr>
          <p:spPr>
            <a:xfrm rot="10800000">
              <a:off x="7239000" y="3657598"/>
              <a:ext cx="419392" cy="990601"/>
            </a:xfrm>
            <a:prstGeom prst="trapezoid">
              <a:avLst>
                <a:gd name="adj" fmla="val 401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083083" y="2715626"/>
              <a:ext cx="732173" cy="11156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293"/>
            <p:cNvGrpSpPr/>
            <p:nvPr/>
          </p:nvGrpSpPr>
          <p:grpSpPr>
            <a:xfrm>
              <a:off x="7221071" y="3823447"/>
              <a:ext cx="510988" cy="165847"/>
              <a:chOff x="5791200" y="2209800"/>
              <a:chExt cx="609600" cy="609600"/>
            </a:xfrm>
          </p:grpSpPr>
          <p:sp>
            <p:nvSpPr>
              <p:cNvPr id="17" name="Isosceles Triangle 16"/>
              <p:cNvSpPr/>
              <p:nvPr/>
            </p:nvSpPr>
            <p:spPr>
              <a:xfrm rot="5400000">
                <a:off x="5715000" y="2286000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 rot="16200000">
                <a:off x="5867400" y="2286000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294"/>
            <p:cNvGrpSpPr/>
            <p:nvPr/>
          </p:nvGrpSpPr>
          <p:grpSpPr>
            <a:xfrm>
              <a:off x="6903460" y="2577540"/>
              <a:ext cx="1030897" cy="629458"/>
              <a:chOff x="6903460" y="2577540"/>
              <a:chExt cx="1030897" cy="629458"/>
            </a:xfrm>
          </p:grpSpPr>
          <p:sp>
            <p:nvSpPr>
              <p:cNvPr id="12" name="Round Diagonal Corner Rectangle 11"/>
              <p:cNvSpPr/>
              <p:nvPr/>
            </p:nvSpPr>
            <p:spPr>
              <a:xfrm rot="5400000">
                <a:off x="7571746" y="2837791"/>
                <a:ext cx="410864" cy="314358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ound Diagonal Corner Rectangle 12"/>
              <p:cNvSpPr/>
              <p:nvPr/>
            </p:nvSpPr>
            <p:spPr>
              <a:xfrm rot="9644309">
                <a:off x="6903460" y="2824076"/>
                <a:ext cx="437012" cy="38292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ound Diagonal Corner Rectangle 13"/>
              <p:cNvSpPr/>
              <p:nvPr/>
            </p:nvSpPr>
            <p:spPr>
              <a:xfrm rot="2359803">
                <a:off x="7224293" y="2577540"/>
                <a:ext cx="411432" cy="38351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7543800" y="2743200"/>
                <a:ext cx="228600" cy="1524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7086600" y="2791826"/>
                <a:ext cx="228600" cy="2286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9" name="TextBox 18"/>
          <p:cNvSpPr txBox="1"/>
          <p:nvPr/>
        </p:nvSpPr>
        <p:spPr>
          <a:xfrm>
            <a:off x="0" y="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W</a:t>
            </a:r>
            <a:endParaRPr lang="en-US" sz="72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1219200" y="1390925"/>
            <a:ext cx="1295400" cy="3257274"/>
            <a:chOff x="1219200" y="1390925"/>
            <a:chExt cx="1676400" cy="3257274"/>
          </a:xfrm>
        </p:grpSpPr>
        <p:sp>
          <p:nvSpPr>
            <p:cNvPr id="21" name="Cloud 20"/>
            <p:cNvSpPr/>
            <p:nvPr/>
          </p:nvSpPr>
          <p:spPr>
            <a:xfrm>
              <a:off x="1343098" y="1619525"/>
              <a:ext cx="838200" cy="609600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22" name="Cloud 21"/>
            <p:cNvSpPr/>
            <p:nvPr/>
          </p:nvSpPr>
          <p:spPr>
            <a:xfrm rot="15426738">
              <a:off x="2028898" y="1619525"/>
              <a:ext cx="838200" cy="609600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loud 22"/>
            <p:cNvSpPr/>
            <p:nvPr/>
          </p:nvSpPr>
          <p:spPr>
            <a:xfrm>
              <a:off x="1571698" y="1390925"/>
              <a:ext cx="838200" cy="609600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4050661">
              <a:off x="2169207" y="4155878"/>
              <a:ext cx="290465" cy="694177"/>
            </a:xfrm>
            <a:prstGeom prst="ellipse">
              <a:avLst/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4050661">
              <a:off x="1604050" y="4127375"/>
              <a:ext cx="279693" cy="694177"/>
            </a:xfrm>
            <a:prstGeom prst="ellipse">
              <a:avLst/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514600" y="3050280"/>
              <a:ext cx="381000" cy="47482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219200" y="3041365"/>
              <a:ext cx="381000" cy="47482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rapezoid 27"/>
            <p:cNvSpPr/>
            <p:nvPr/>
          </p:nvSpPr>
          <p:spPr>
            <a:xfrm rot="20029742">
              <a:off x="2147484" y="2372193"/>
              <a:ext cx="569677" cy="946988"/>
            </a:xfrm>
            <a:prstGeom prst="trapezoid">
              <a:avLst/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rapezoid 28"/>
            <p:cNvSpPr/>
            <p:nvPr/>
          </p:nvSpPr>
          <p:spPr>
            <a:xfrm rot="1905609">
              <a:off x="1409040" y="2429887"/>
              <a:ext cx="569677" cy="860377"/>
            </a:xfrm>
            <a:prstGeom prst="trapezoid">
              <a:avLst>
                <a:gd name="adj" fmla="val 13115"/>
              </a:avLst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rapezoid 29"/>
            <p:cNvSpPr/>
            <p:nvPr/>
          </p:nvSpPr>
          <p:spPr>
            <a:xfrm>
              <a:off x="1574022" y="2426134"/>
              <a:ext cx="946189" cy="1025382"/>
            </a:xfrm>
            <a:prstGeom prst="trapezoid">
              <a:avLst/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Isosceles Triangle 30"/>
            <p:cNvSpPr/>
            <p:nvPr/>
          </p:nvSpPr>
          <p:spPr>
            <a:xfrm rot="10800000">
              <a:off x="1861991" y="2408302"/>
              <a:ext cx="354820" cy="410152"/>
            </a:xfrm>
            <a:prstGeom prst="triangle">
              <a:avLst>
                <a:gd name="adj" fmla="val 46522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rapezoid 31"/>
            <p:cNvSpPr/>
            <p:nvPr/>
          </p:nvSpPr>
          <p:spPr>
            <a:xfrm>
              <a:off x="1445463" y="3344520"/>
              <a:ext cx="719926" cy="1139199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rapezoid 32"/>
            <p:cNvSpPr/>
            <p:nvPr/>
          </p:nvSpPr>
          <p:spPr>
            <a:xfrm>
              <a:off x="1986013" y="3348977"/>
              <a:ext cx="714179" cy="1146797"/>
            </a:xfrm>
            <a:prstGeom prst="trapezoid">
              <a:avLst>
                <a:gd name="adj" fmla="val 25957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1712864" y="3380186"/>
              <a:ext cx="709642" cy="481483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736761" y="2438400"/>
              <a:ext cx="168239" cy="904981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201277" y="2438401"/>
              <a:ext cx="160923" cy="894934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 rot="5400000">
              <a:off x="1982956" y="2917302"/>
              <a:ext cx="182855" cy="924499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524000" y="1447800"/>
              <a:ext cx="1058852" cy="108087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838200" y="4800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Joseph Wakefield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3624133" y="5115556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Newel K. Whitney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3848570" y="1295401"/>
            <a:ext cx="1422351" cy="3657599"/>
            <a:chOff x="3848570" y="1295401"/>
            <a:chExt cx="1422351" cy="3657599"/>
          </a:xfrm>
        </p:grpSpPr>
        <p:sp>
          <p:nvSpPr>
            <p:cNvPr id="38" name="Round Diagonal Corner Rectangle 37"/>
            <p:cNvSpPr/>
            <p:nvPr/>
          </p:nvSpPr>
          <p:spPr>
            <a:xfrm rot="20138746">
              <a:off x="3952289" y="1479568"/>
              <a:ext cx="787332" cy="692835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ound Diagonal Corner Rectangle 61"/>
            <p:cNvSpPr/>
            <p:nvPr/>
          </p:nvSpPr>
          <p:spPr>
            <a:xfrm rot="6558653">
              <a:off x="4408485" y="1432626"/>
              <a:ext cx="787332" cy="692835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 rot="4050661">
              <a:off x="4617913" y="4498592"/>
              <a:ext cx="319838" cy="588978"/>
            </a:xfrm>
            <a:prstGeom prst="ellipse">
              <a:avLst/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 rot="4050661">
              <a:off x="4139763" y="4467206"/>
              <a:ext cx="307977" cy="588978"/>
            </a:xfrm>
            <a:prstGeom prst="ellipse">
              <a:avLst/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4947659" y="3193491"/>
              <a:ext cx="323262" cy="52283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3848570" y="3183674"/>
              <a:ext cx="323262" cy="52283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rapezoid 49"/>
            <p:cNvSpPr/>
            <p:nvPr/>
          </p:nvSpPr>
          <p:spPr>
            <a:xfrm rot="20029742">
              <a:off x="4636178" y="2446832"/>
              <a:ext cx="483346" cy="1042753"/>
            </a:xfrm>
            <a:prstGeom prst="trapezoid">
              <a:avLst/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rapezoid 50"/>
            <p:cNvSpPr/>
            <p:nvPr/>
          </p:nvSpPr>
          <p:spPr>
            <a:xfrm rot="1905609">
              <a:off x="4009641" y="2510360"/>
              <a:ext cx="483346" cy="947383"/>
            </a:xfrm>
            <a:prstGeom prst="trapezoid">
              <a:avLst>
                <a:gd name="adj" fmla="val 13115"/>
              </a:avLst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rapezoid 51"/>
            <p:cNvSpPr/>
            <p:nvPr/>
          </p:nvSpPr>
          <p:spPr>
            <a:xfrm>
              <a:off x="4149621" y="2506228"/>
              <a:ext cx="802799" cy="1129074"/>
            </a:xfrm>
            <a:prstGeom prst="trapezoid">
              <a:avLst/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Isosceles Triangle 52"/>
            <p:cNvSpPr/>
            <p:nvPr/>
          </p:nvSpPr>
          <p:spPr>
            <a:xfrm rot="10800000">
              <a:off x="4393950" y="2486593"/>
              <a:ext cx="301049" cy="451629"/>
            </a:xfrm>
            <a:prstGeom prst="triangle">
              <a:avLst>
                <a:gd name="adj" fmla="val 46522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53"/>
            <p:cNvSpPr/>
            <p:nvPr/>
          </p:nvSpPr>
          <p:spPr>
            <a:xfrm>
              <a:off x="4040544" y="3517486"/>
              <a:ext cx="610825" cy="1254401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rapezoid 54"/>
            <p:cNvSpPr/>
            <p:nvPr/>
          </p:nvSpPr>
          <p:spPr>
            <a:xfrm>
              <a:off x="4499177" y="3522394"/>
              <a:ext cx="605949" cy="1262767"/>
            </a:xfrm>
            <a:prstGeom prst="trapezoid">
              <a:avLst>
                <a:gd name="adj" fmla="val 25957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4267422" y="3556759"/>
              <a:ext cx="602100" cy="530173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287698" y="2519734"/>
              <a:ext cx="142743" cy="99649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681819" y="2519735"/>
              <a:ext cx="136536" cy="985435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 rot="5400000">
              <a:off x="4473482" y="3163862"/>
              <a:ext cx="201346" cy="78439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4107179" y="1428960"/>
              <a:ext cx="898389" cy="119017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ound Diagonal Corner Rectangle 62"/>
            <p:cNvSpPr/>
            <p:nvPr/>
          </p:nvSpPr>
          <p:spPr>
            <a:xfrm>
              <a:off x="4196977" y="1295401"/>
              <a:ext cx="553110" cy="42407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909774" y="1183652"/>
            <a:ext cx="1422351" cy="3657599"/>
            <a:chOff x="5909774" y="1183652"/>
            <a:chExt cx="1422351" cy="3657599"/>
          </a:xfrm>
        </p:grpSpPr>
        <p:sp>
          <p:nvSpPr>
            <p:cNvPr id="65" name="Round Diagonal Corner Rectangle 64"/>
            <p:cNvSpPr/>
            <p:nvPr/>
          </p:nvSpPr>
          <p:spPr>
            <a:xfrm rot="20138746">
              <a:off x="6013493" y="1367819"/>
              <a:ext cx="787332" cy="692835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ound Diagonal Corner Rectangle 65"/>
            <p:cNvSpPr/>
            <p:nvPr/>
          </p:nvSpPr>
          <p:spPr>
            <a:xfrm rot="6558653">
              <a:off x="6469689" y="1320877"/>
              <a:ext cx="787332" cy="692835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4050661">
              <a:off x="6679117" y="4386843"/>
              <a:ext cx="319838" cy="588978"/>
            </a:xfrm>
            <a:prstGeom prst="ellipse">
              <a:avLst/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 rot="4050661">
              <a:off x="6200967" y="4355457"/>
              <a:ext cx="307977" cy="588978"/>
            </a:xfrm>
            <a:prstGeom prst="ellipse">
              <a:avLst/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7008863" y="3081742"/>
              <a:ext cx="323262" cy="52283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5909774" y="3071925"/>
              <a:ext cx="323262" cy="52283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rapezoid 70"/>
            <p:cNvSpPr/>
            <p:nvPr/>
          </p:nvSpPr>
          <p:spPr>
            <a:xfrm rot="20029742">
              <a:off x="6697382" y="2335083"/>
              <a:ext cx="483346" cy="1042753"/>
            </a:xfrm>
            <a:prstGeom prst="trapezoid">
              <a:avLst/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rapezoid 71"/>
            <p:cNvSpPr/>
            <p:nvPr/>
          </p:nvSpPr>
          <p:spPr>
            <a:xfrm rot="1905609">
              <a:off x="6070845" y="2398611"/>
              <a:ext cx="483346" cy="947383"/>
            </a:xfrm>
            <a:prstGeom prst="trapezoid">
              <a:avLst>
                <a:gd name="adj" fmla="val 13115"/>
              </a:avLst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rapezoid 72"/>
            <p:cNvSpPr/>
            <p:nvPr/>
          </p:nvSpPr>
          <p:spPr>
            <a:xfrm>
              <a:off x="6210825" y="2394479"/>
              <a:ext cx="802799" cy="1129074"/>
            </a:xfrm>
            <a:prstGeom prst="trapezoid">
              <a:avLst/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Isosceles Triangle 73"/>
            <p:cNvSpPr/>
            <p:nvPr/>
          </p:nvSpPr>
          <p:spPr>
            <a:xfrm rot="10800000">
              <a:off x="6455154" y="2374844"/>
              <a:ext cx="301049" cy="451629"/>
            </a:xfrm>
            <a:prstGeom prst="triangle">
              <a:avLst>
                <a:gd name="adj" fmla="val 46522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rapezoid 74"/>
            <p:cNvSpPr/>
            <p:nvPr/>
          </p:nvSpPr>
          <p:spPr>
            <a:xfrm>
              <a:off x="6101748" y="3405737"/>
              <a:ext cx="610825" cy="1254401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rapezoid 75"/>
            <p:cNvSpPr/>
            <p:nvPr/>
          </p:nvSpPr>
          <p:spPr>
            <a:xfrm>
              <a:off x="6560381" y="3410645"/>
              <a:ext cx="605949" cy="1262767"/>
            </a:xfrm>
            <a:prstGeom prst="trapezoid">
              <a:avLst>
                <a:gd name="adj" fmla="val 25957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6328626" y="3445010"/>
              <a:ext cx="602100" cy="530173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348902" y="2407985"/>
              <a:ext cx="142743" cy="99649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743022" y="2407986"/>
              <a:ext cx="140181" cy="100832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6168383" y="1317211"/>
              <a:ext cx="898389" cy="119017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 Diagonal Corner Rectangle 80"/>
            <p:cNvSpPr/>
            <p:nvPr/>
          </p:nvSpPr>
          <p:spPr>
            <a:xfrm>
              <a:off x="6258181" y="1183652"/>
              <a:ext cx="553110" cy="42407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rapezoid 82"/>
            <p:cNvSpPr/>
            <p:nvPr/>
          </p:nvSpPr>
          <p:spPr>
            <a:xfrm>
              <a:off x="6192676" y="3482188"/>
              <a:ext cx="855947" cy="748587"/>
            </a:xfrm>
            <a:prstGeom prst="trapezoid">
              <a:avLst>
                <a:gd name="adj" fmla="val 15784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 rot="16200000">
              <a:off x="6498661" y="3094379"/>
              <a:ext cx="250764" cy="76964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Pentagon 83"/>
            <p:cNvSpPr/>
            <p:nvPr/>
          </p:nvSpPr>
          <p:spPr>
            <a:xfrm rot="5400000">
              <a:off x="6458160" y="3581032"/>
              <a:ext cx="321894" cy="54196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0" y="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W</a:t>
            </a:r>
            <a:endParaRPr lang="en-US" sz="7200" dirty="0"/>
          </a:p>
        </p:txBody>
      </p:sp>
      <p:sp>
        <p:nvSpPr>
          <p:cNvPr id="44" name="TextBox 43"/>
          <p:cNvSpPr txBox="1"/>
          <p:nvPr/>
        </p:nvSpPr>
        <p:spPr>
          <a:xfrm>
            <a:off x="838200" y="4800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Lyman Wight</a:t>
            </a:r>
            <a:endParaRPr lang="en-US" dirty="0"/>
          </a:p>
        </p:txBody>
      </p:sp>
      <p:grpSp>
        <p:nvGrpSpPr>
          <p:cNvPr id="98" name="Group 97"/>
          <p:cNvGrpSpPr/>
          <p:nvPr/>
        </p:nvGrpSpPr>
        <p:grpSpPr>
          <a:xfrm>
            <a:off x="1151805" y="1297278"/>
            <a:ext cx="1381559" cy="3365951"/>
            <a:chOff x="1151805" y="1297278"/>
            <a:chExt cx="1381559" cy="3365951"/>
          </a:xfrm>
        </p:grpSpPr>
        <p:sp>
          <p:nvSpPr>
            <p:cNvPr id="95" name="Round Diagonal Corner Rectangle 94"/>
            <p:cNvSpPr/>
            <p:nvPr/>
          </p:nvSpPr>
          <p:spPr>
            <a:xfrm rot="19727460">
              <a:off x="1269202" y="1623197"/>
              <a:ext cx="579793" cy="37520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ound Diagonal Corner Rectangle 93"/>
            <p:cNvSpPr/>
            <p:nvPr/>
          </p:nvSpPr>
          <p:spPr>
            <a:xfrm rot="4436613">
              <a:off x="1858363" y="1449678"/>
              <a:ext cx="579793" cy="37520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4050661">
              <a:off x="1920141" y="4249792"/>
              <a:ext cx="290465" cy="536410"/>
            </a:xfrm>
            <a:prstGeom prst="ellipse">
              <a:avLst/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4050661">
              <a:off x="1533652" y="4221406"/>
              <a:ext cx="279693" cy="536410"/>
            </a:xfrm>
            <a:prstGeom prst="ellipse">
              <a:avLst/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rapezoid 31"/>
            <p:cNvSpPr/>
            <p:nvPr/>
          </p:nvSpPr>
          <p:spPr>
            <a:xfrm rot="344540">
              <a:off x="1484986" y="3364041"/>
              <a:ext cx="469143" cy="1139199"/>
            </a:xfrm>
            <a:prstGeom prst="trapezoid">
              <a:avLst>
                <a:gd name="adj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rapezoid 32"/>
            <p:cNvSpPr/>
            <p:nvPr/>
          </p:nvSpPr>
          <p:spPr>
            <a:xfrm rot="21310922">
              <a:off x="1787663" y="3367305"/>
              <a:ext cx="512943" cy="1146797"/>
            </a:xfrm>
            <a:prstGeom prst="trapezoid">
              <a:avLst>
                <a:gd name="adj" fmla="val 15986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238955" y="3158503"/>
              <a:ext cx="294409" cy="47482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151805" y="3112506"/>
              <a:ext cx="294409" cy="47482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rapezoid 27"/>
            <p:cNvSpPr/>
            <p:nvPr/>
          </p:nvSpPr>
          <p:spPr>
            <a:xfrm rot="20029742">
              <a:off x="1969522" y="2364519"/>
              <a:ext cx="440205" cy="1096689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rapezoid 28"/>
            <p:cNvSpPr/>
            <p:nvPr/>
          </p:nvSpPr>
          <p:spPr>
            <a:xfrm rot="1905609">
              <a:off x="1320894" y="2417085"/>
              <a:ext cx="440205" cy="1031365"/>
            </a:xfrm>
            <a:prstGeom prst="trapezoid">
              <a:avLst>
                <a:gd name="adj" fmla="val 1311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rapezoid 29"/>
            <p:cNvSpPr/>
            <p:nvPr/>
          </p:nvSpPr>
          <p:spPr>
            <a:xfrm>
              <a:off x="1493381" y="2426134"/>
              <a:ext cx="731146" cy="1236004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rapezoid 91"/>
            <p:cNvSpPr/>
            <p:nvPr/>
          </p:nvSpPr>
          <p:spPr>
            <a:xfrm>
              <a:off x="1747363" y="2650271"/>
              <a:ext cx="209615" cy="900026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476489" y="3537131"/>
              <a:ext cx="743165" cy="13578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1536035" y="2552173"/>
              <a:ext cx="624072" cy="263972"/>
              <a:chOff x="1587887" y="5091896"/>
              <a:chExt cx="1578552" cy="436342"/>
            </a:xfrm>
          </p:grpSpPr>
          <p:sp>
            <p:nvSpPr>
              <p:cNvPr id="87" name="Parallelogram 86"/>
              <p:cNvSpPr/>
              <p:nvPr/>
            </p:nvSpPr>
            <p:spPr>
              <a:xfrm rot="2139996" flipV="1">
                <a:off x="1587887" y="5091896"/>
                <a:ext cx="867602" cy="266360"/>
              </a:xfrm>
              <a:prstGeom prst="parallelogram">
                <a:avLst>
                  <a:gd name="adj" fmla="val 44617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Parallelogram 87"/>
              <p:cNvSpPr/>
              <p:nvPr/>
            </p:nvSpPr>
            <p:spPr>
              <a:xfrm rot="19837995">
                <a:off x="2298837" y="5113303"/>
                <a:ext cx="867602" cy="266360"/>
              </a:xfrm>
              <a:prstGeom prst="parallelogram">
                <a:avLst>
                  <a:gd name="adj" fmla="val 44617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9" name="Group 293"/>
              <p:cNvGrpSpPr/>
              <p:nvPr/>
            </p:nvGrpSpPr>
            <p:grpSpPr>
              <a:xfrm>
                <a:off x="2055021" y="5147238"/>
                <a:ext cx="609600" cy="381000"/>
                <a:chOff x="5791200" y="2209800"/>
                <a:chExt cx="609600" cy="609600"/>
              </a:xfrm>
            </p:grpSpPr>
            <p:sp>
              <p:nvSpPr>
                <p:cNvPr id="90" name="Isosceles Triangle 89"/>
                <p:cNvSpPr/>
                <p:nvPr/>
              </p:nvSpPr>
              <p:spPr>
                <a:xfrm rot="5400000">
                  <a:off x="5715000" y="2286000"/>
                  <a:ext cx="609600" cy="4572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Isosceles Triangle 90"/>
                <p:cNvSpPr/>
                <p:nvPr/>
              </p:nvSpPr>
              <p:spPr>
                <a:xfrm rot="16200000">
                  <a:off x="5867400" y="2286000"/>
                  <a:ext cx="609600" cy="4572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5" name="Cloud 44"/>
            <p:cNvSpPr/>
            <p:nvPr/>
          </p:nvSpPr>
          <p:spPr>
            <a:xfrm>
              <a:off x="1463655" y="1920937"/>
              <a:ext cx="787579" cy="705515"/>
            </a:xfrm>
            <a:prstGeom prst="cloud">
              <a:avLst/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454596" y="1405010"/>
              <a:ext cx="818204" cy="108087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 Diagonal Corner Rectangle 41"/>
            <p:cNvSpPr/>
            <p:nvPr/>
          </p:nvSpPr>
          <p:spPr>
            <a:xfrm rot="1253146">
              <a:off x="1705963" y="1297278"/>
              <a:ext cx="579793" cy="37520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 Diagonal Corner Rectangle 92"/>
            <p:cNvSpPr/>
            <p:nvPr/>
          </p:nvSpPr>
          <p:spPr>
            <a:xfrm rot="17204739" flipV="1">
              <a:off x="1206052" y="1421483"/>
              <a:ext cx="517168" cy="37520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559098" y="1424971"/>
              <a:ext cx="267750" cy="161286"/>
            </a:xfrm>
            <a:prstGeom prst="ellipse">
              <a:avLst/>
            </a:prstGeom>
            <a:solidFill>
              <a:srgbClr val="7457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 rot="19406848">
              <a:off x="1251363" y="1767936"/>
              <a:ext cx="267750" cy="161286"/>
            </a:xfrm>
            <a:prstGeom prst="ellipse">
              <a:avLst/>
            </a:prstGeom>
            <a:solidFill>
              <a:srgbClr val="7457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 rot="2140256">
              <a:off x="2059463" y="1503996"/>
              <a:ext cx="267750" cy="161286"/>
            </a:xfrm>
            <a:prstGeom prst="ellipse">
              <a:avLst/>
            </a:prstGeom>
            <a:solidFill>
              <a:srgbClr val="7457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http://upload.wikimedia.org/wikipedia/commons/1/18/Wilford_Woodruff_188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-700654"/>
            <a:ext cx="2129787" cy="263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3720141" y="1580290"/>
            <a:ext cx="1846700" cy="4423950"/>
            <a:chOff x="3720141" y="1580290"/>
            <a:chExt cx="1846700" cy="4423950"/>
          </a:xfrm>
        </p:grpSpPr>
        <p:sp>
          <p:nvSpPr>
            <p:cNvPr id="38" name="Trapezoid 37"/>
            <p:cNvSpPr/>
            <p:nvPr/>
          </p:nvSpPr>
          <p:spPr>
            <a:xfrm>
              <a:off x="4181445" y="2971889"/>
              <a:ext cx="914400" cy="700012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Pie 1"/>
            <p:cNvSpPr/>
            <p:nvPr/>
          </p:nvSpPr>
          <p:spPr>
            <a:xfrm rot="18742205">
              <a:off x="4010868" y="3031329"/>
              <a:ext cx="1272337" cy="1154676"/>
            </a:xfrm>
            <a:prstGeom prst="pi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 rot="2704841" flipH="1">
              <a:off x="4066066" y="5530284"/>
              <a:ext cx="394574" cy="55333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 rot="17610301" flipH="1">
              <a:off x="4644764" y="5478095"/>
              <a:ext cx="394574" cy="55333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720141" y="3993825"/>
              <a:ext cx="320040" cy="5626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 rot="20248523">
              <a:off x="5246801" y="3953984"/>
              <a:ext cx="320040" cy="5626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lowchart: Manual Operation 49"/>
            <p:cNvSpPr/>
            <p:nvPr/>
          </p:nvSpPr>
          <p:spPr>
            <a:xfrm rot="10800000">
              <a:off x="4068669" y="4397708"/>
              <a:ext cx="704088" cy="1336208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lowchart: Manual Operation 50"/>
            <p:cNvSpPr/>
            <p:nvPr/>
          </p:nvSpPr>
          <p:spPr>
            <a:xfrm rot="10800000">
              <a:off x="4516725" y="4397708"/>
              <a:ext cx="704088" cy="1336208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4132677" y="4257055"/>
              <a:ext cx="1024128" cy="140653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516725" y="4257055"/>
              <a:ext cx="256032" cy="14065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4581194" y="3670968"/>
              <a:ext cx="91987" cy="8055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4486245" y="4404039"/>
              <a:ext cx="381000" cy="3048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rapezoid 71"/>
            <p:cNvSpPr/>
            <p:nvPr/>
          </p:nvSpPr>
          <p:spPr>
            <a:xfrm rot="20383810">
              <a:off x="4894181" y="2922609"/>
              <a:ext cx="543343" cy="1397341"/>
            </a:xfrm>
            <a:prstGeom prst="trapezoid">
              <a:avLst>
                <a:gd name="adj" fmla="val 3336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rapezoid 72"/>
            <p:cNvSpPr/>
            <p:nvPr/>
          </p:nvSpPr>
          <p:spPr>
            <a:xfrm rot="1244935">
              <a:off x="3867320" y="2912864"/>
              <a:ext cx="468243" cy="1440068"/>
            </a:xfrm>
            <a:prstGeom prst="trapezoid">
              <a:avLst>
                <a:gd name="adj" fmla="val 30216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rapezoid 70"/>
            <p:cNvSpPr/>
            <p:nvPr/>
          </p:nvSpPr>
          <p:spPr>
            <a:xfrm>
              <a:off x="4257645" y="2927522"/>
              <a:ext cx="762150" cy="184984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rapezoid 59"/>
            <p:cNvSpPr/>
            <p:nvPr/>
          </p:nvSpPr>
          <p:spPr>
            <a:xfrm>
              <a:off x="4052365" y="2956238"/>
              <a:ext cx="609600" cy="1517843"/>
            </a:xfrm>
            <a:prstGeom prst="trapezoid">
              <a:avLst>
                <a:gd name="adj" fmla="val 42353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rapezoid 60"/>
            <p:cNvSpPr/>
            <p:nvPr/>
          </p:nvSpPr>
          <p:spPr>
            <a:xfrm>
              <a:off x="4606834" y="2956239"/>
              <a:ext cx="626171" cy="1511512"/>
            </a:xfrm>
            <a:prstGeom prst="trapezoid">
              <a:avLst>
                <a:gd name="adj" fmla="val 43399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4601108" y="3824583"/>
              <a:ext cx="91987" cy="8055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4594607" y="2961114"/>
              <a:ext cx="91987" cy="805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4590253" y="3165766"/>
              <a:ext cx="91987" cy="805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4581544" y="3331228"/>
              <a:ext cx="91987" cy="805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4076789" y="1582357"/>
              <a:ext cx="1118914" cy="1447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ound Diagonal Corner Rectangle 2"/>
            <p:cNvSpPr/>
            <p:nvPr/>
          </p:nvSpPr>
          <p:spPr>
            <a:xfrm rot="1931496">
              <a:off x="4493936" y="1728778"/>
              <a:ext cx="851965" cy="433333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 Diagonal Corner Rectangle 77"/>
            <p:cNvSpPr/>
            <p:nvPr/>
          </p:nvSpPr>
          <p:spPr>
            <a:xfrm rot="19440086">
              <a:off x="3948062" y="1580290"/>
              <a:ext cx="851965" cy="433333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4357165" y="1606215"/>
              <a:ext cx="584721" cy="3045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20031517">
              <a:off x="4040181" y="2323657"/>
              <a:ext cx="316984" cy="63258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 rot="16757472">
              <a:off x="4446400" y="2545548"/>
              <a:ext cx="316984" cy="63258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 rot="1983361">
              <a:off x="4813029" y="2351282"/>
              <a:ext cx="316984" cy="63258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 rot="20031517">
              <a:off x="4173858" y="2596769"/>
              <a:ext cx="206042" cy="3415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 rot="20031517">
              <a:off x="4671039" y="2717210"/>
              <a:ext cx="263909" cy="2125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3762495" y="627164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Wilford</a:t>
            </a:r>
            <a:r>
              <a:rPr lang="en-US" dirty="0" smtClean="0"/>
              <a:t> Woodruff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88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W</a:t>
            </a:r>
            <a:endParaRPr lang="en-US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877608" y="5227835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Frederick G. Williams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 rot="10800000">
            <a:off x="7620000" y="162432"/>
            <a:ext cx="1150849" cy="210814"/>
            <a:chOff x="4378664" y="1933672"/>
            <a:chExt cx="1150849" cy="210814"/>
          </a:xfrm>
        </p:grpSpPr>
        <p:sp>
          <p:nvSpPr>
            <p:cNvPr id="33" name="Flowchart: Data 32"/>
            <p:cNvSpPr/>
            <p:nvPr/>
          </p:nvSpPr>
          <p:spPr>
            <a:xfrm>
              <a:off x="4953000" y="1933672"/>
              <a:ext cx="576513" cy="210814"/>
            </a:xfrm>
            <a:prstGeom prst="flowChartInputOutp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lowchart: Data 33"/>
            <p:cNvSpPr/>
            <p:nvPr/>
          </p:nvSpPr>
          <p:spPr>
            <a:xfrm flipH="1">
              <a:off x="4378664" y="1933672"/>
              <a:ext cx="576513" cy="210814"/>
            </a:xfrm>
            <a:prstGeom prst="flowChartInputOutp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94360" y="682374"/>
            <a:ext cx="1947193" cy="4453506"/>
            <a:chOff x="1060920" y="591455"/>
            <a:chExt cx="1947193" cy="4453506"/>
          </a:xfrm>
        </p:grpSpPr>
        <p:grpSp>
          <p:nvGrpSpPr>
            <p:cNvPr id="44" name="Group 43"/>
            <p:cNvGrpSpPr/>
            <p:nvPr/>
          </p:nvGrpSpPr>
          <p:grpSpPr>
            <a:xfrm>
              <a:off x="1219200" y="591455"/>
              <a:ext cx="1788913" cy="4453506"/>
              <a:chOff x="1981200" y="118495"/>
              <a:chExt cx="1788913" cy="4453506"/>
            </a:xfrm>
          </p:grpSpPr>
          <p:sp>
            <p:nvSpPr>
              <p:cNvPr id="43" name="Round Diagonal Corner Rectangle 42"/>
              <p:cNvSpPr/>
              <p:nvPr/>
            </p:nvSpPr>
            <p:spPr>
              <a:xfrm rot="15873051">
                <a:off x="2861423" y="242358"/>
                <a:ext cx="663246" cy="508760"/>
              </a:xfrm>
              <a:prstGeom prst="round2DiagRect">
                <a:avLst>
                  <a:gd name="adj1" fmla="val 38391"/>
                  <a:gd name="adj2" fmla="val 0"/>
                </a:avLst>
              </a:pr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ound Diagonal Corner Rectangle 41"/>
              <p:cNvSpPr/>
              <p:nvPr/>
            </p:nvSpPr>
            <p:spPr>
              <a:xfrm rot="20996071">
                <a:off x="2231341" y="284640"/>
                <a:ext cx="514409" cy="574556"/>
              </a:xfrm>
              <a:prstGeom prst="round2DiagRect">
                <a:avLst>
                  <a:gd name="adj1" fmla="val 38391"/>
                  <a:gd name="adj2" fmla="val 0"/>
                </a:avLst>
              </a:pr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 rot="1499614">
                <a:off x="1981200" y="2438400"/>
                <a:ext cx="320040" cy="56261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 rot="20218618">
                <a:off x="3450073" y="2402377"/>
                <a:ext cx="320040" cy="56261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rapezoid 6"/>
              <p:cNvSpPr/>
              <p:nvPr/>
            </p:nvSpPr>
            <p:spPr>
              <a:xfrm rot="1297584">
                <a:off x="2133600" y="1447800"/>
                <a:ext cx="457200" cy="1295400"/>
              </a:xfrm>
              <a:prstGeom prst="trapezoid">
                <a:avLst>
                  <a:gd name="adj" fmla="val 32353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rapezoid 7"/>
              <p:cNvSpPr/>
              <p:nvPr/>
            </p:nvSpPr>
            <p:spPr>
              <a:xfrm rot="20443541">
                <a:off x="3111828" y="1443411"/>
                <a:ext cx="457200" cy="1295400"/>
              </a:xfrm>
              <a:prstGeom prst="trapezoid">
                <a:avLst>
                  <a:gd name="adj" fmla="val 32353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 rot="2704841" flipH="1">
                <a:off x="2323021" y="4098045"/>
                <a:ext cx="394574" cy="553337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rapezoid 10"/>
              <p:cNvSpPr/>
              <p:nvPr/>
            </p:nvSpPr>
            <p:spPr>
              <a:xfrm>
                <a:off x="2438400" y="1600200"/>
                <a:ext cx="914400" cy="1295400"/>
              </a:xfrm>
              <a:prstGeom prst="trapezoi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 rot="17610301" flipH="1">
                <a:off x="2901719" y="4045856"/>
                <a:ext cx="394574" cy="553337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lowchart: Manual Operation 12"/>
              <p:cNvSpPr/>
              <p:nvPr/>
            </p:nvSpPr>
            <p:spPr>
              <a:xfrm rot="10800000">
                <a:off x="2325624" y="2965469"/>
                <a:ext cx="704088" cy="1336208"/>
              </a:xfrm>
              <a:prstGeom prst="flowChartManualOperation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lowchart: Manual Operation 13"/>
              <p:cNvSpPr/>
              <p:nvPr/>
            </p:nvSpPr>
            <p:spPr>
              <a:xfrm rot="10800000">
                <a:off x="2773680" y="2965469"/>
                <a:ext cx="704088" cy="1336208"/>
              </a:xfrm>
              <a:prstGeom prst="flowChartManualOperation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743200" y="2971800"/>
                <a:ext cx="381000" cy="3048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Moon 16"/>
              <p:cNvSpPr/>
              <p:nvPr/>
            </p:nvSpPr>
            <p:spPr>
              <a:xfrm rot="16200000">
                <a:off x="2362200" y="2133600"/>
                <a:ext cx="1066800" cy="457200"/>
              </a:xfrm>
              <a:prstGeom prst="moon">
                <a:avLst>
                  <a:gd name="adj" fmla="val 6008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rapezoid 17"/>
              <p:cNvSpPr/>
              <p:nvPr/>
            </p:nvSpPr>
            <p:spPr>
              <a:xfrm>
                <a:off x="2919549" y="1532708"/>
                <a:ext cx="457200" cy="1295400"/>
              </a:xfrm>
              <a:prstGeom prst="trapezoid">
                <a:avLst>
                  <a:gd name="adj" fmla="val 30882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rapezoid 18"/>
              <p:cNvSpPr/>
              <p:nvPr/>
            </p:nvSpPr>
            <p:spPr>
              <a:xfrm>
                <a:off x="2388326" y="1532708"/>
                <a:ext cx="457200" cy="1295400"/>
              </a:xfrm>
              <a:prstGeom prst="trapezoid">
                <a:avLst>
                  <a:gd name="adj" fmla="val 32353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38400" y="2824816"/>
                <a:ext cx="914400" cy="146984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819400" y="2286000"/>
                <a:ext cx="134471" cy="134471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2819400" y="2590800"/>
                <a:ext cx="134471" cy="134471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15"/>
              <p:cNvSpPr/>
              <p:nvPr/>
            </p:nvSpPr>
            <p:spPr>
              <a:xfrm>
                <a:off x="2255519" y="214174"/>
                <a:ext cx="1204831" cy="128356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2518998" y="1449909"/>
                <a:ext cx="709032" cy="144599"/>
                <a:chOff x="4495800" y="1831030"/>
                <a:chExt cx="1033713" cy="210814"/>
              </a:xfrm>
            </p:grpSpPr>
            <p:grpSp>
              <p:nvGrpSpPr>
                <p:cNvPr id="36" name="Group 35"/>
                <p:cNvGrpSpPr/>
                <p:nvPr/>
              </p:nvGrpSpPr>
              <p:grpSpPr>
                <a:xfrm>
                  <a:off x="4495800" y="1831030"/>
                  <a:ext cx="1033713" cy="210814"/>
                  <a:chOff x="4378664" y="1933672"/>
                  <a:chExt cx="1033713" cy="210814"/>
                </a:xfrm>
              </p:grpSpPr>
              <p:sp>
                <p:nvSpPr>
                  <p:cNvPr id="37" name="Flowchart: Data 36"/>
                  <p:cNvSpPr/>
                  <p:nvPr/>
                </p:nvSpPr>
                <p:spPr>
                  <a:xfrm>
                    <a:off x="4835864" y="1933672"/>
                    <a:ext cx="576513" cy="210814"/>
                  </a:xfrm>
                  <a:prstGeom prst="flowChartInputOutpu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Flowchart: Data 37"/>
                  <p:cNvSpPr/>
                  <p:nvPr/>
                </p:nvSpPr>
                <p:spPr>
                  <a:xfrm flipH="1">
                    <a:off x="4378664" y="1933672"/>
                    <a:ext cx="576513" cy="210814"/>
                  </a:xfrm>
                  <a:prstGeom prst="flowChartInputOutpu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9" name="Rounded Rectangle 38"/>
                <p:cNvSpPr/>
                <p:nvPr/>
              </p:nvSpPr>
              <p:spPr>
                <a:xfrm>
                  <a:off x="4911759" y="1898469"/>
                  <a:ext cx="191464" cy="134982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1" name="Round Diagonal Corner Rectangle 40"/>
              <p:cNvSpPr/>
              <p:nvPr/>
            </p:nvSpPr>
            <p:spPr>
              <a:xfrm rot="1110603">
                <a:off x="2496207" y="118495"/>
                <a:ext cx="487218" cy="443562"/>
              </a:xfrm>
              <a:prstGeom prst="round2DiagRect">
                <a:avLst>
                  <a:gd name="adj1" fmla="val 38391"/>
                  <a:gd name="adj2" fmla="val 0"/>
                </a:avLst>
              </a:pr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219"/>
            <p:cNvGrpSpPr/>
            <p:nvPr/>
          </p:nvGrpSpPr>
          <p:grpSpPr>
            <a:xfrm rot="20667034">
              <a:off x="1060920" y="1769914"/>
              <a:ext cx="596337" cy="2111985"/>
              <a:chOff x="5187482" y="1600200"/>
              <a:chExt cx="2101851" cy="5027905"/>
            </a:xfrm>
          </p:grpSpPr>
          <p:sp>
            <p:nvSpPr>
              <p:cNvPr id="46" name="Block Arc 45"/>
              <p:cNvSpPr/>
              <p:nvPr/>
            </p:nvSpPr>
            <p:spPr>
              <a:xfrm rot="10800000">
                <a:off x="5334000" y="1600200"/>
                <a:ext cx="1752600" cy="4114800"/>
              </a:xfrm>
              <a:prstGeom prst="blockArc">
                <a:avLst>
                  <a:gd name="adj1" fmla="val 10527483"/>
                  <a:gd name="adj2" fmla="val 21191137"/>
                  <a:gd name="adj3" fmla="val 6787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7" name="Group 209"/>
              <p:cNvGrpSpPr/>
              <p:nvPr/>
            </p:nvGrpSpPr>
            <p:grpSpPr>
              <a:xfrm rot="12048576">
                <a:off x="6462847" y="3330867"/>
                <a:ext cx="826486" cy="501067"/>
                <a:chOff x="7467600" y="2971800"/>
                <a:chExt cx="914400" cy="685800"/>
              </a:xfrm>
            </p:grpSpPr>
            <p:sp>
              <p:nvSpPr>
                <p:cNvPr id="54" name="Oval 53"/>
                <p:cNvSpPr/>
                <p:nvPr/>
              </p:nvSpPr>
              <p:spPr>
                <a:xfrm>
                  <a:off x="7467600" y="2971800"/>
                  <a:ext cx="914400" cy="6858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Oval 54"/>
                <p:cNvSpPr/>
                <p:nvPr/>
              </p:nvSpPr>
              <p:spPr>
                <a:xfrm>
                  <a:off x="7749914" y="3013023"/>
                  <a:ext cx="574623" cy="629587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" name="Group 210"/>
              <p:cNvGrpSpPr/>
              <p:nvPr/>
            </p:nvGrpSpPr>
            <p:grpSpPr>
              <a:xfrm rot="20265966">
                <a:off x="5187482" y="3324981"/>
                <a:ext cx="773604" cy="585862"/>
                <a:chOff x="7467600" y="2971800"/>
                <a:chExt cx="914400" cy="685800"/>
              </a:xfrm>
            </p:grpSpPr>
            <p:sp>
              <p:nvSpPr>
                <p:cNvPr id="52" name="Oval 51"/>
                <p:cNvSpPr/>
                <p:nvPr/>
              </p:nvSpPr>
              <p:spPr>
                <a:xfrm>
                  <a:off x="7467600" y="2971800"/>
                  <a:ext cx="914400" cy="6858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>
                  <a:off x="7749914" y="3013023"/>
                  <a:ext cx="574623" cy="629587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9" name="Trapezoid 48"/>
              <p:cNvSpPr/>
              <p:nvPr/>
            </p:nvSpPr>
            <p:spPr>
              <a:xfrm>
                <a:off x="5791200" y="5562600"/>
                <a:ext cx="838200" cy="914400"/>
              </a:xfrm>
              <a:prstGeom prst="trapezoid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 rot="10800000">
                <a:off x="5791200" y="6324600"/>
                <a:ext cx="865692" cy="303505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 rot="10800000">
                <a:off x="5867400" y="5562600"/>
                <a:ext cx="658318" cy="15239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" name="Oval 55"/>
            <p:cNvSpPr/>
            <p:nvPr/>
          </p:nvSpPr>
          <p:spPr>
            <a:xfrm rot="1499614">
              <a:off x="1304534" y="3268606"/>
              <a:ext cx="138992" cy="20532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2837434" y="5698393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</a:t>
            </a:r>
            <a:r>
              <a:rPr lang="en-US" dirty="0" err="1" smtClean="0"/>
              <a:t>Whitmer</a:t>
            </a:r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2971800" y="959302"/>
            <a:ext cx="1600200" cy="4218363"/>
            <a:chOff x="2514600" y="614596"/>
            <a:chExt cx="1600200" cy="4218363"/>
          </a:xfrm>
        </p:grpSpPr>
        <p:sp>
          <p:nvSpPr>
            <p:cNvPr id="60" name="Oval 59"/>
            <p:cNvSpPr/>
            <p:nvPr/>
          </p:nvSpPr>
          <p:spPr>
            <a:xfrm rot="2704841" flipH="1">
              <a:off x="2797168" y="4420773"/>
              <a:ext cx="271034" cy="553337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Cloud 60"/>
            <p:cNvSpPr/>
            <p:nvPr/>
          </p:nvSpPr>
          <p:spPr>
            <a:xfrm rot="11345926">
              <a:off x="2649690" y="614596"/>
              <a:ext cx="1240011" cy="1219200"/>
            </a:xfrm>
            <a:prstGeom prst="cloud">
              <a:avLst/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rapezoid 61"/>
            <p:cNvSpPr/>
            <p:nvPr/>
          </p:nvSpPr>
          <p:spPr>
            <a:xfrm>
              <a:off x="2819400" y="1981200"/>
              <a:ext cx="914400" cy="12954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 rot="17610301" flipH="1">
              <a:off x="3415467" y="4408926"/>
              <a:ext cx="218726" cy="553337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2514600" y="2994835"/>
              <a:ext cx="320040" cy="5626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3794760" y="2994835"/>
              <a:ext cx="320040" cy="5626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lowchart: Manual Operation 65"/>
            <p:cNvSpPr/>
            <p:nvPr/>
          </p:nvSpPr>
          <p:spPr>
            <a:xfrm rot="9438105" flipH="1">
              <a:off x="3506507" y="1948029"/>
              <a:ext cx="481590" cy="1288263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lowchart: Manual Operation 66"/>
            <p:cNvSpPr/>
            <p:nvPr/>
          </p:nvSpPr>
          <p:spPr>
            <a:xfrm rot="11918038">
              <a:off x="2592311" y="1946588"/>
              <a:ext cx="481590" cy="1348716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lowchart: Manual Operation 67"/>
            <p:cNvSpPr/>
            <p:nvPr/>
          </p:nvSpPr>
          <p:spPr>
            <a:xfrm rot="10800000">
              <a:off x="2706624" y="3346469"/>
              <a:ext cx="704088" cy="1336208"/>
            </a:xfrm>
            <a:prstGeom prst="flowChartManualOperation">
              <a:avLst/>
            </a:prstGeom>
            <a:solidFill>
              <a:srgbClr val="BC8D0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lowchart: Manual Operation 68"/>
            <p:cNvSpPr/>
            <p:nvPr/>
          </p:nvSpPr>
          <p:spPr>
            <a:xfrm rot="10800000">
              <a:off x="3154680" y="3346469"/>
              <a:ext cx="704088" cy="1336208"/>
            </a:xfrm>
            <a:prstGeom prst="flowChartManualOperation">
              <a:avLst/>
            </a:prstGeom>
            <a:solidFill>
              <a:srgbClr val="BC8D0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2770632" y="3205816"/>
              <a:ext cx="1024128" cy="140653"/>
            </a:xfrm>
            <a:prstGeom prst="roundRect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154680" y="3205816"/>
              <a:ext cx="256032" cy="14065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rapezoid 71"/>
            <p:cNvSpPr/>
            <p:nvPr/>
          </p:nvSpPr>
          <p:spPr>
            <a:xfrm>
              <a:off x="2743200" y="1905000"/>
              <a:ext cx="609600" cy="1295400"/>
            </a:xfrm>
            <a:prstGeom prst="trapezoid">
              <a:avLst>
                <a:gd name="adj" fmla="val 32353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rapezoid 72"/>
            <p:cNvSpPr/>
            <p:nvPr/>
          </p:nvSpPr>
          <p:spPr>
            <a:xfrm>
              <a:off x="3200400" y="1905000"/>
              <a:ext cx="609600" cy="1295400"/>
            </a:xfrm>
            <a:prstGeom prst="trapezoid">
              <a:avLst>
                <a:gd name="adj" fmla="val 30882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15"/>
            <p:cNvSpPr/>
            <p:nvPr/>
          </p:nvSpPr>
          <p:spPr>
            <a:xfrm>
              <a:off x="2743200" y="685800"/>
              <a:ext cx="1027176" cy="1447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3124200" y="3352800"/>
              <a:ext cx="381000" cy="304800"/>
            </a:xfrm>
            <a:prstGeom prst="ellipse">
              <a:avLst/>
            </a:prstGeom>
            <a:solidFill>
              <a:srgbClr val="BC8D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3169024" y="2702859"/>
              <a:ext cx="228600" cy="91440"/>
            </a:xfrm>
            <a:prstGeom prst="ellipse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3177988" y="2909047"/>
              <a:ext cx="228600" cy="91440"/>
            </a:xfrm>
            <a:prstGeom prst="ellipse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Cloud 77"/>
            <p:cNvSpPr/>
            <p:nvPr/>
          </p:nvSpPr>
          <p:spPr>
            <a:xfrm rot="11345926">
              <a:off x="2881991" y="1520382"/>
              <a:ext cx="764462" cy="695210"/>
            </a:xfrm>
            <a:prstGeom prst="cloud">
              <a:avLst/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15"/>
            <p:cNvSpPr/>
            <p:nvPr/>
          </p:nvSpPr>
          <p:spPr>
            <a:xfrm>
              <a:off x="3048000" y="1676400"/>
              <a:ext cx="381000" cy="228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5331044" y="548847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Peter </a:t>
            </a:r>
            <a:r>
              <a:rPr lang="en-US" dirty="0" err="1" smtClean="0"/>
              <a:t>Whitmer</a:t>
            </a:r>
            <a:endParaRPr lang="en-US" dirty="0"/>
          </a:p>
        </p:txBody>
      </p:sp>
      <p:grpSp>
        <p:nvGrpSpPr>
          <p:cNvPr id="81" name="Group 80"/>
          <p:cNvGrpSpPr/>
          <p:nvPr/>
        </p:nvGrpSpPr>
        <p:grpSpPr>
          <a:xfrm>
            <a:off x="5407244" y="992678"/>
            <a:ext cx="1676400" cy="4419601"/>
            <a:chOff x="762000" y="381000"/>
            <a:chExt cx="1676400" cy="4419601"/>
          </a:xfrm>
        </p:grpSpPr>
        <p:sp>
          <p:nvSpPr>
            <p:cNvPr id="82" name="Oval 81"/>
            <p:cNvSpPr/>
            <p:nvPr/>
          </p:nvSpPr>
          <p:spPr>
            <a:xfrm rot="2704841" flipH="1">
              <a:off x="1027621" y="4326645"/>
              <a:ext cx="394574" cy="55333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762000" y="381000"/>
              <a:ext cx="1676400" cy="4367412"/>
              <a:chOff x="762000" y="381000"/>
              <a:chExt cx="1676400" cy="4367412"/>
            </a:xfrm>
          </p:grpSpPr>
          <p:sp>
            <p:nvSpPr>
              <p:cNvPr id="84" name="Cloud 83"/>
              <p:cNvSpPr/>
              <p:nvPr/>
            </p:nvSpPr>
            <p:spPr>
              <a:xfrm>
                <a:off x="762000" y="457200"/>
                <a:ext cx="1600200" cy="1219200"/>
              </a:xfrm>
              <a:prstGeom prst="cloud">
                <a:avLst/>
              </a:prstGeom>
              <a:solidFill>
                <a:srgbClr val="99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rapezoid 84"/>
              <p:cNvSpPr/>
              <p:nvPr/>
            </p:nvSpPr>
            <p:spPr>
              <a:xfrm>
                <a:off x="1143000" y="1828800"/>
                <a:ext cx="914400" cy="1295400"/>
              </a:xfrm>
              <a:prstGeom prst="trapezoi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 rot="17610301" flipH="1">
                <a:off x="1606319" y="4274456"/>
                <a:ext cx="394574" cy="553337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838200" y="2842435"/>
                <a:ext cx="320040" cy="56261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2118360" y="2842435"/>
                <a:ext cx="320040" cy="56261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Flowchart: Manual Operation 88"/>
              <p:cNvSpPr/>
              <p:nvPr/>
            </p:nvSpPr>
            <p:spPr>
              <a:xfrm rot="9438105" flipH="1">
                <a:off x="1830107" y="1795629"/>
                <a:ext cx="481590" cy="1288263"/>
              </a:xfrm>
              <a:prstGeom prst="flowChartManualOperation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lowchart: Manual Operation 89"/>
              <p:cNvSpPr/>
              <p:nvPr/>
            </p:nvSpPr>
            <p:spPr>
              <a:xfrm rot="11918038">
                <a:off x="915911" y="1794188"/>
                <a:ext cx="481590" cy="1348716"/>
              </a:xfrm>
              <a:prstGeom prst="flowChartManualOperation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lowchart: Manual Operation 90"/>
              <p:cNvSpPr/>
              <p:nvPr/>
            </p:nvSpPr>
            <p:spPr>
              <a:xfrm rot="10800000">
                <a:off x="1030224" y="3194069"/>
                <a:ext cx="704088" cy="1336208"/>
              </a:xfrm>
              <a:prstGeom prst="flowChartManualOperation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Flowchart: Manual Operation 91"/>
              <p:cNvSpPr/>
              <p:nvPr/>
            </p:nvSpPr>
            <p:spPr>
              <a:xfrm rot="10800000">
                <a:off x="1478280" y="3194069"/>
                <a:ext cx="704088" cy="1336208"/>
              </a:xfrm>
              <a:prstGeom prst="flowChartManualOperation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ounded Rectangle 92"/>
              <p:cNvSpPr/>
              <p:nvPr/>
            </p:nvSpPr>
            <p:spPr>
              <a:xfrm>
                <a:off x="1094232" y="3053416"/>
                <a:ext cx="1024128" cy="140653"/>
              </a:xfrm>
              <a:prstGeom prst="roundRect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1478280" y="3053416"/>
                <a:ext cx="256032" cy="14065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5" name="Group 94"/>
              <p:cNvGrpSpPr/>
              <p:nvPr/>
            </p:nvGrpSpPr>
            <p:grpSpPr>
              <a:xfrm>
                <a:off x="1066800" y="1752600"/>
                <a:ext cx="1066800" cy="1295400"/>
                <a:chOff x="3962400" y="2743200"/>
                <a:chExt cx="1066800" cy="1295400"/>
              </a:xfrm>
            </p:grpSpPr>
            <p:sp>
              <p:nvSpPr>
                <p:cNvPr id="101" name="Trapezoid 100"/>
                <p:cNvSpPr/>
                <p:nvPr/>
              </p:nvSpPr>
              <p:spPr>
                <a:xfrm>
                  <a:off x="3962400" y="2743200"/>
                  <a:ext cx="609600" cy="1295400"/>
                </a:xfrm>
                <a:prstGeom prst="trapezoid">
                  <a:avLst>
                    <a:gd name="adj" fmla="val 32353"/>
                  </a:avLst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Trapezoid 101"/>
                <p:cNvSpPr/>
                <p:nvPr/>
              </p:nvSpPr>
              <p:spPr>
                <a:xfrm>
                  <a:off x="4419600" y="2743200"/>
                  <a:ext cx="609600" cy="1295400"/>
                </a:xfrm>
                <a:prstGeom prst="trapezoid">
                  <a:avLst>
                    <a:gd name="adj" fmla="val 30882"/>
                  </a:avLst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Oval 102"/>
                <p:cNvSpPr/>
                <p:nvPr/>
              </p:nvSpPr>
              <p:spPr>
                <a:xfrm>
                  <a:off x="4450977" y="3523129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Oval 103"/>
                <p:cNvSpPr/>
                <p:nvPr/>
              </p:nvSpPr>
              <p:spPr>
                <a:xfrm>
                  <a:off x="4442012" y="3747247"/>
                  <a:ext cx="152400" cy="152400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ounded Rectangle 104"/>
                <p:cNvSpPr/>
                <p:nvPr/>
              </p:nvSpPr>
              <p:spPr>
                <a:xfrm>
                  <a:off x="4648200" y="3200400"/>
                  <a:ext cx="228600" cy="76200"/>
                </a:xfrm>
                <a:prstGeom prst="round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06" name="Group 105"/>
                <p:cNvGrpSpPr/>
                <p:nvPr/>
              </p:nvGrpSpPr>
              <p:grpSpPr>
                <a:xfrm>
                  <a:off x="4648200" y="3200400"/>
                  <a:ext cx="266699" cy="152400"/>
                  <a:chOff x="6280719" y="1455047"/>
                  <a:chExt cx="921715" cy="554747"/>
                </a:xfrm>
              </p:grpSpPr>
              <p:sp>
                <p:nvSpPr>
                  <p:cNvPr id="107" name="Donut 106"/>
                  <p:cNvSpPr/>
                  <p:nvPr/>
                </p:nvSpPr>
                <p:spPr>
                  <a:xfrm rot="3132057">
                    <a:off x="6157627" y="1578139"/>
                    <a:ext cx="410308" cy="164123"/>
                  </a:xfrm>
                  <a:prstGeom prst="donut">
                    <a:avLst/>
                  </a:prstGeom>
                  <a:solidFill>
                    <a:srgbClr val="FFC0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8" name="Donut 107"/>
                  <p:cNvSpPr/>
                  <p:nvPr/>
                </p:nvSpPr>
                <p:spPr>
                  <a:xfrm rot="3093051">
                    <a:off x="6240195" y="1722578"/>
                    <a:ext cx="410308" cy="164123"/>
                  </a:xfrm>
                  <a:prstGeom prst="donut">
                    <a:avLst/>
                  </a:prstGeom>
                  <a:solidFill>
                    <a:srgbClr val="FFC0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9" name="Donut 108"/>
                  <p:cNvSpPr/>
                  <p:nvPr/>
                </p:nvSpPr>
                <p:spPr>
                  <a:xfrm rot="21265362">
                    <a:off x="6500334" y="1842992"/>
                    <a:ext cx="354416" cy="148231"/>
                  </a:xfrm>
                  <a:prstGeom prst="donut">
                    <a:avLst/>
                  </a:prstGeom>
                  <a:solidFill>
                    <a:srgbClr val="FFC0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0" name="Donut 109"/>
                  <p:cNvSpPr/>
                  <p:nvPr/>
                </p:nvSpPr>
                <p:spPr>
                  <a:xfrm rot="18973134">
                    <a:off x="6792126" y="1707540"/>
                    <a:ext cx="410308" cy="164123"/>
                  </a:xfrm>
                  <a:prstGeom prst="donut">
                    <a:avLst/>
                  </a:prstGeom>
                  <a:solidFill>
                    <a:srgbClr val="FFC0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1" name="Donut 110"/>
                  <p:cNvSpPr/>
                  <p:nvPr/>
                </p:nvSpPr>
                <p:spPr>
                  <a:xfrm rot="9772315">
                    <a:off x="6644469" y="1809380"/>
                    <a:ext cx="410308" cy="164123"/>
                  </a:xfrm>
                  <a:prstGeom prst="donut">
                    <a:avLst/>
                  </a:prstGeom>
                  <a:solidFill>
                    <a:srgbClr val="FFC0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sp>
            <p:nvSpPr>
              <p:cNvPr id="96" name="Oval 95"/>
              <p:cNvSpPr/>
              <p:nvPr/>
            </p:nvSpPr>
            <p:spPr>
              <a:xfrm>
                <a:off x="1066800" y="533400"/>
                <a:ext cx="1027176" cy="14478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Cloud 96"/>
              <p:cNvSpPr/>
              <p:nvPr/>
            </p:nvSpPr>
            <p:spPr>
              <a:xfrm>
                <a:off x="990600" y="381000"/>
                <a:ext cx="1219200" cy="457200"/>
              </a:xfrm>
              <a:prstGeom prst="cloud">
                <a:avLst/>
              </a:prstGeom>
              <a:solidFill>
                <a:srgbClr val="99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1828800" y="457200"/>
                <a:ext cx="381000" cy="304800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990600" y="533400"/>
                <a:ext cx="304800" cy="304800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1447800" y="3200400"/>
                <a:ext cx="381000" cy="30480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829341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7"/>
          <p:cNvGrpSpPr/>
          <p:nvPr/>
        </p:nvGrpSpPr>
        <p:grpSpPr>
          <a:xfrm rot="20953314">
            <a:off x="559845" y="608396"/>
            <a:ext cx="5257800" cy="4038600"/>
            <a:chOff x="1295400" y="609600"/>
            <a:chExt cx="6029036" cy="4437251"/>
          </a:xfrm>
        </p:grpSpPr>
        <p:sp>
          <p:nvSpPr>
            <p:cNvPr id="66" name="Rectangle 65"/>
            <p:cNvSpPr/>
            <p:nvPr/>
          </p:nvSpPr>
          <p:spPr>
            <a:xfrm>
              <a:off x="1295400" y="3352800"/>
              <a:ext cx="2590800" cy="2286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Can 62"/>
            <p:cNvSpPr/>
            <p:nvPr/>
          </p:nvSpPr>
          <p:spPr>
            <a:xfrm>
              <a:off x="6257636" y="2743200"/>
              <a:ext cx="914400" cy="1219200"/>
            </a:xfrm>
            <a:prstGeom prst="can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Can 61"/>
            <p:cNvSpPr/>
            <p:nvPr/>
          </p:nvSpPr>
          <p:spPr>
            <a:xfrm>
              <a:off x="4809836" y="2743200"/>
              <a:ext cx="914400" cy="1219200"/>
            </a:xfrm>
            <a:prstGeom prst="can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Can 60"/>
            <p:cNvSpPr/>
            <p:nvPr/>
          </p:nvSpPr>
          <p:spPr>
            <a:xfrm>
              <a:off x="3514436" y="2743200"/>
              <a:ext cx="914400" cy="1219200"/>
            </a:xfrm>
            <a:prstGeom prst="can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60"/>
            <p:cNvGrpSpPr/>
            <p:nvPr/>
          </p:nvGrpSpPr>
          <p:grpSpPr>
            <a:xfrm>
              <a:off x="4276436" y="2286000"/>
              <a:ext cx="2667000" cy="2679853"/>
              <a:chOff x="609600" y="4953000"/>
              <a:chExt cx="1676400" cy="1676400"/>
            </a:xfrm>
          </p:grpSpPr>
          <p:sp>
            <p:nvSpPr>
              <p:cNvPr id="52" name="Rectangle 51"/>
              <p:cNvSpPr/>
              <p:nvPr/>
            </p:nvSpPr>
            <p:spPr>
              <a:xfrm rot="2774533" flipH="1">
                <a:off x="1400273" y="5044823"/>
                <a:ext cx="126832" cy="144830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 rot="18825467">
                <a:off x="1372406" y="5086039"/>
                <a:ext cx="141136" cy="144830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 rot="16200000">
                <a:off x="1394792" y="5002696"/>
                <a:ext cx="106017" cy="1600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364974" y="5029200"/>
                <a:ext cx="106017" cy="1600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Donut 4"/>
              <p:cNvSpPr/>
              <p:nvPr/>
            </p:nvSpPr>
            <p:spPr>
              <a:xfrm>
                <a:off x="609600" y="4953000"/>
                <a:ext cx="1676400" cy="1676400"/>
              </a:xfrm>
              <a:prstGeom prst="donut">
                <a:avLst>
                  <a:gd name="adj" fmla="val 711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" name="Group 9"/>
              <p:cNvGrpSpPr/>
              <p:nvPr/>
            </p:nvGrpSpPr>
            <p:grpSpPr>
              <a:xfrm>
                <a:off x="1219200" y="5562600"/>
                <a:ext cx="453081" cy="453081"/>
                <a:chOff x="1371600" y="1600200"/>
                <a:chExt cx="762000" cy="762000"/>
              </a:xfrm>
            </p:grpSpPr>
            <p:sp>
              <p:nvSpPr>
                <p:cNvPr id="58" name="Donut 57"/>
                <p:cNvSpPr/>
                <p:nvPr/>
              </p:nvSpPr>
              <p:spPr>
                <a:xfrm>
                  <a:off x="1371600" y="1600200"/>
                  <a:ext cx="762000" cy="762000"/>
                </a:xfrm>
                <a:prstGeom prst="donut">
                  <a:avLst>
                    <a:gd name="adj" fmla="val 22549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Oval 6"/>
                <p:cNvSpPr/>
                <p:nvPr/>
              </p:nvSpPr>
              <p:spPr>
                <a:xfrm>
                  <a:off x="1600199" y="1828799"/>
                  <a:ext cx="304799" cy="304799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9" name="Rectangle 48"/>
            <p:cNvSpPr/>
            <p:nvPr/>
          </p:nvSpPr>
          <p:spPr>
            <a:xfrm>
              <a:off x="5114636" y="3124200"/>
              <a:ext cx="304800" cy="914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943436" y="3124200"/>
              <a:ext cx="304800" cy="914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362036" y="3124200"/>
              <a:ext cx="304800" cy="914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9"/>
            <p:cNvGrpSpPr/>
            <p:nvPr/>
          </p:nvGrpSpPr>
          <p:grpSpPr>
            <a:xfrm>
              <a:off x="3362036" y="609600"/>
              <a:ext cx="3962400" cy="2209800"/>
              <a:chOff x="5334000" y="304800"/>
              <a:chExt cx="3581400" cy="1905000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5334000" y="304800"/>
                <a:ext cx="3581400" cy="1905000"/>
              </a:xfrm>
              <a:prstGeom prst="roundRect">
                <a:avLst>
                  <a:gd name="adj" fmla="val 25015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Moon 7"/>
              <p:cNvSpPr/>
              <p:nvPr/>
            </p:nvSpPr>
            <p:spPr>
              <a:xfrm rot="10800000">
                <a:off x="5791200" y="304800"/>
                <a:ext cx="152400" cy="1905000"/>
              </a:xfrm>
              <a:prstGeom prst="moon">
                <a:avLst>
                  <a:gd name="adj" fmla="val 26285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Moon 8"/>
              <p:cNvSpPr/>
              <p:nvPr/>
            </p:nvSpPr>
            <p:spPr>
              <a:xfrm rot="10800000">
                <a:off x="6781800" y="304800"/>
                <a:ext cx="152400" cy="1905000"/>
              </a:xfrm>
              <a:prstGeom prst="moon">
                <a:avLst>
                  <a:gd name="adj" fmla="val 26285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Moon 9"/>
              <p:cNvSpPr/>
              <p:nvPr/>
            </p:nvSpPr>
            <p:spPr>
              <a:xfrm rot="10800000">
                <a:off x="7924800" y="304800"/>
                <a:ext cx="152400" cy="1905000"/>
              </a:xfrm>
              <a:prstGeom prst="moon">
                <a:avLst>
                  <a:gd name="adj" fmla="val 26285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3362036" y="3124200"/>
              <a:ext cx="3886200" cy="2286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352800" y="3465945"/>
              <a:ext cx="3886200" cy="2286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362036" y="3810000"/>
              <a:ext cx="3886200" cy="2286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60"/>
            <p:cNvGrpSpPr/>
            <p:nvPr/>
          </p:nvGrpSpPr>
          <p:grpSpPr>
            <a:xfrm>
              <a:off x="3819236" y="2057400"/>
              <a:ext cx="2975113" cy="2989451"/>
              <a:chOff x="609600" y="4953000"/>
              <a:chExt cx="1676400" cy="1676400"/>
            </a:xfrm>
          </p:grpSpPr>
          <p:sp>
            <p:nvSpPr>
              <p:cNvPr id="30" name="Rectangle 29"/>
              <p:cNvSpPr/>
              <p:nvPr/>
            </p:nvSpPr>
            <p:spPr>
              <a:xfrm rot="2774533" flipH="1">
                <a:off x="1400273" y="5044823"/>
                <a:ext cx="126832" cy="144830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 rot="18825467">
                <a:off x="1372406" y="5086039"/>
                <a:ext cx="141136" cy="144830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 rot="16200000">
                <a:off x="1394792" y="5002696"/>
                <a:ext cx="106017" cy="1600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1364974" y="5029200"/>
                <a:ext cx="106017" cy="1600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nut 4"/>
              <p:cNvSpPr/>
              <p:nvPr/>
            </p:nvSpPr>
            <p:spPr>
              <a:xfrm>
                <a:off x="609600" y="4953000"/>
                <a:ext cx="1676400" cy="1676400"/>
              </a:xfrm>
              <a:prstGeom prst="donut">
                <a:avLst>
                  <a:gd name="adj" fmla="val 711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" name="Group 9"/>
              <p:cNvGrpSpPr/>
              <p:nvPr/>
            </p:nvGrpSpPr>
            <p:grpSpPr>
              <a:xfrm>
                <a:off x="1219200" y="5562600"/>
                <a:ext cx="453081" cy="453081"/>
                <a:chOff x="1371600" y="1600200"/>
                <a:chExt cx="762000" cy="762000"/>
              </a:xfrm>
            </p:grpSpPr>
            <p:sp>
              <p:nvSpPr>
                <p:cNvPr id="36" name="Donut 35"/>
                <p:cNvSpPr/>
                <p:nvPr/>
              </p:nvSpPr>
              <p:spPr>
                <a:xfrm>
                  <a:off x="1371600" y="1600200"/>
                  <a:ext cx="762000" cy="762000"/>
                </a:xfrm>
                <a:prstGeom prst="donut">
                  <a:avLst>
                    <a:gd name="adj" fmla="val 22549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7" name="Oval 6"/>
                <p:cNvSpPr/>
                <p:nvPr/>
              </p:nvSpPr>
              <p:spPr>
                <a:xfrm>
                  <a:off x="1600199" y="1828799"/>
                  <a:ext cx="304799" cy="304799"/>
                </a:xfrm>
                <a:prstGeom prst="ellipse">
                  <a:avLst/>
                </a:prstGeom>
                <a:solidFill>
                  <a:srgbClr val="D6953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5" name="Rectangle 64"/>
            <p:cNvSpPr/>
            <p:nvPr/>
          </p:nvSpPr>
          <p:spPr>
            <a:xfrm>
              <a:off x="1295400" y="3733800"/>
              <a:ext cx="2590800" cy="3048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 rot="5400000">
              <a:off x="1066800" y="3581400"/>
              <a:ext cx="1143000" cy="2286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8" name="Group 512"/>
          <p:cNvGrpSpPr/>
          <p:nvPr/>
        </p:nvGrpSpPr>
        <p:grpSpPr>
          <a:xfrm>
            <a:off x="4876800" y="3581400"/>
            <a:ext cx="3813313" cy="3048000"/>
            <a:chOff x="4267200" y="3048000"/>
            <a:chExt cx="4194313" cy="3429000"/>
          </a:xfrm>
        </p:grpSpPr>
        <p:grpSp>
          <p:nvGrpSpPr>
            <p:cNvPr id="241" name="Group 69"/>
            <p:cNvGrpSpPr/>
            <p:nvPr/>
          </p:nvGrpSpPr>
          <p:grpSpPr>
            <a:xfrm>
              <a:off x="7086600" y="4953000"/>
              <a:ext cx="1374913" cy="1381539"/>
              <a:chOff x="609600" y="4953000"/>
              <a:chExt cx="1676400" cy="1676400"/>
            </a:xfrm>
          </p:grpSpPr>
          <p:sp>
            <p:nvSpPr>
              <p:cNvPr id="276" name="Rectangle 275"/>
              <p:cNvSpPr/>
              <p:nvPr/>
            </p:nvSpPr>
            <p:spPr>
              <a:xfrm rot="2774533" flipH="1">
                <a:off x="1400273" y="5044823"/>
                <a:ext cx="126832" cy="144830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Rectangle 276"/>
              <p:cNvSpPr/>
              <p:nvPr/>
            </p:nvSpPr>
            <p:spPr>
              <a:xfrm rot="18825467">
                <a:off x="1372406" y="5086039"/>
                <a:ext cx="141136" cy="144830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Rectangle 277"/>
              <p:cNvSpPr/>
              <p:nvPr/>
            </p:nvSpPr>
            <p:spPr>
              <a:xfrm rot="16200000">
                <a:off x="1394792" y="5002696"/>
                <a:ext cx="106017" cy="1600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Rectangle 278"/>
              <p:cNvSpPr/>
              <p:nvPr/>
            </p:nvSpPr>
            <p:spPr>
              <a:xfrm>
                <a:off x="1364974" y="5029200"/>
                <a:ext cx="106017" cy="1600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Donut 4"/>
              <p:cNvSpPr/>
              <p:nvPr/>
            </p:nvSpPr>
            <p:spPr>
              <a:xfrm>
                <a:off x="609600" y="4953000"/>
                <a:ext cx="1676400" cy="1676400"/>
              </a:xfrm>
              <a:prstGeom prst="donut">
                <a:avLst>
                  <a:gd name="adj" fmla="val 711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81" name="Group 9"/>
              <p:cNvGrpSpPr/>
              <p:nvPr/>
            </p:nvGrpSpPr>
            <p:grpSpPr>
              <a:xfrm>
                <a:off x="1219200" y="5562600"/>
                <a:ext cx="453081" cy="453081"/>
                <a:chOff x="1371600" y="1600200"/>
                <a:chExt cx="762000" cy="762000"/>
              </a:xfrm>
            </p:grpSpPr>
            <p:sp>
              <p:nvSpPr>
                <p:cNvPr id="282" name="Donut 281"/>
                <p:cNvSpPr/>
                <p:nvPr/>
              </p:nvSpPr>
              <p:spPr>
                <a:xfrm>
                  <a:off x="1371600" y="1600200"/>
                  <a:ext cx="762000" cy="762000"/>
                </a:xfrm>
                <a:prstGeom prst="donut">
                  <a:avLst>
                    <a:gd name="adj" fmla="val 22549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3" name="Oval 6"/>
                <p:cNvSpPr/>
                <p:nvPr/>
              </p:nvSpPr>
              <p:spPr>
                <a:xfrm>
                  <a:off x="1600199" y="1828799"/>
                  <a:ext cx="304799" cy="304799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42" name="Group 60"/>
            <p:cNvGrpSpPr/>
            <p:nvPr/>
          </p:nvGrpSpPr>
          <p:grpSpPr>
            <a:xfrm>
              <a:off x="4876800" y="4953000"/>
              <a:ext cx="1374913" cy="1381539"/>
              <a:chOff x="609600" y="4953000"/>
              <a:chExt cx="1676400" cy="1676400"/>
            </a:xfrm>
          </p:grpSpPr>
          <p:sp>
            <p:nvSpPr>
              <p:cNvPr id="268" name="Rectangle 267"/>
              <p:cNvSpPr/>
              <p:nvPr/>
            </p:nvSpPr>
            <p:spPr>
              <a:xfrm rot="2774533" flipH="1">
                <a:off x="1400273" y="5044823"/>
                <a:ext cx="126832" cy="144830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Rectangle 268"/>
              <p:cNvSpPr/>
              <p:nvPr/>
            </p:nvSpPr>
            <p:spPr>
              <a:xfrm rot="18825467">
                <a:off x="1372406" y="5086039"/>
                <a:ext cx="141136" cy="144830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Rectangle 269"/>
              <p:cNvSpPr/>
              <p:nvPr/>
            </p:nvSpPr>
            <p:spPr>
              <a:xfrm rot="16200000">
                <a:off x="1394792" y="5002696"/>
                <a:ext cx="106017" cy="1600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Rectangle 270"/>
              <p:cNvSpPr/>
              <p:nvPr/>
            </p:nvSpPr>
            <p:spPr>
              <a:xfrm>
                <a:off x="1364974" y="5029200"/>
                <a:ext cx="106017" cy="1600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Donut 4"/>
              <p:cNvSpPr/>
              <p:nvPr/>
            </p:nvSpPr>
            <p:spPr>
              <a:xfrm>
                <a:off x="609600" y="4953000"/>
                <a:ext cx="1676400" cy="1676400"/>
              </a:xfrm>
              <a:prstGeom prst="donut">
                <a:avLst>
                  <a:gd name="adj" fmla="val 711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73" name="Group 9"/>
              <p:cNvGrpSpPr/>
              <p:nvPr/>
            </p:nvGrpSpPr>
            <p:grpSpPr>
              <a:xfrm>
                <a:off x="1219200" y="5562600"/>
                <a:ext cx="453081" cy="453081"/>
                <a:chOff x="1371600" y="1600200"/>
                <a:chExt cx="762000" cy="762000"/>
              </a:xfrm>
            </p:grpSpPr>
            <p:sp>
              <p:nvSpPr>
                <p:cNvPr id="274" name="Donut 273"/>
                <p:cNvSpPr/>
                <p:nvPr/>
              </p:nvSpPr>
              <p:spPr>
                <a:xfrm>
                  <a:off x="1371600" y="1600200"/>
                  <a:ext cx="762000" cy="762000"/>
                </a:xfrm>
                <a:prstGeom prst="donut">
                  <a:avLst>
                    <a:gd name="adj" fmla="val 22549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5" name="Oval 6"/>
                <p:cNvSpPr/>
                <p:nvPr/>
              </p:nvSpPr>
              <p:spPr>
                <a:xfrm>
                  <a:off x="1600199" y="1828799"/>
                  <a:ext cx="304799" cy="304799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43" name="Rounded Rectangle 242"/>
            <p:cNvSpPr/>
            <p:nvPr/>
          </p:nvSpPr>
          <p:spPr>
            <a:xfrm>
              <a:off x="4724400" y="3048000"/>
              <a:ext cx="3581400" cy="1905000"/>
            </a:xfrm>
            <a:prstGeom prst="roundRect">
              <a:avLst>
                <a:gd name="adj" fmla="val 25015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Moon 243"/>
            <p:cNvSpPr/>
            <p:nvPr/>
          </p:nvSpPr>
          <p:spPr>
            <a:xfrm rot="10800000">
              <a:off x="7543800" y="3048000"/>
              <a:ext cx="152400" cy="1905000"/>
            </a:xfrm>
            <a:prstGeom prst="moon">
              <a:avLst>
                <a:gd name="adj" fmla="val 262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4267200" y="4876800"/>
              <a:ext cx="304800" cy="3048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Moon 245"/>
            <p:cNvSpPr/>
            <p:nvPr/>
          </p:nvSpPr>
          <p:spPr>
            <a:xfrm rot="10800000">
              <a:off x="5486400" y="3048000"/>
              <a:ext cx="152400" cy="1905000"/>
            </a:xfrm>
            <a:prstGeom prst="moon">
              <a:avLst>
                <a:gd name="adj" fmla="val 262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Moon 246"/>
            <p:cNvSpPr/>
            <p:nvPr/>
          </p:nvSpPr>
          <p:spPr>
            <a:xfrm rot="10800000">
              <a:off x="6248400" y="3048000"/>
              <a:ext cx="152400" cy="1905000"/>
            </a:xfrm>
            <a:prstGeom prst="moon">
              <a:avLst>
                <a:gd name="adj" fmla="val 262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Moon 247"/>
            <p:cNvSpPr/>
            <p:nvPr/>
          </p:nvSpPr>
          <p:spPr>
            <a:xfrm rot="10800000">
              <a:off x="6934200" y="3048000"/>
              <a:ext cx="152400" cy="1905000"/>
            </a:xfrm>
            <a:prstGeom prst="moon">
              <a:avLst>
                <a:gd name="adj" fmla="val 262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4495800" y="4648200"/>
              <a:ext cx="3886200" cy="6858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0" name="Group 32"/>
            <p:cNvGrpSpPr/>
            <p:nvPr/>
          </p:nvGrpSpPr>
          <p:grpSpPr>
            <a:xfrm>
              <a:off x="4419600" y="4800600"/>
              <a:ext cx="1676400" cy="1676400"/>
              <a:chOff x="609600" y="4953000"/>
              <a:chExt cx="1676400" cy="1676400"/>
            </a:xfrm>
          </p:grpSpPr>
          <p:sp>
            <p:nvSpPr>
              <p:cNvPr id="260" name="Rectangle 259"/>
              <p:cNvSpPr/>
              <p:nvPr/>
            </p:nvSpPr>
            <p:spPr>
              <a:xfrm rot="2774533" flipH="1">
                <a:off x="1400273" y="5044823"/>
                <a:ext cx="126832" cy="144830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Rectangle 18"/>
              <p:cNvSpPr/>
              <p:nvPr/>
            </p:nvSpPr>
            <p:spPr>
              <a:xfrm rot="18825467">
                <a:off x="1372406" y="5086039"/>
                <a:ext cx="141136" cy="144830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Rectangle 261"/>
              <p:cNvSpPr/>
              <p:nvPr/>
            </p:nvSpPr>
            <p:spPr>
              <a:xfrm rot="16200000">
                <a:off x="1394792" y="5002696"/>
                <a:ext cx="106017" cy="1600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1364974" y="5029200"/>
                <a:ext cx="106017" cy="1600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Donut 4"/>
              <p:cNvSpPr/>
              <p:nvPr/>
            </p:nvSpPr>
            <p:spPr>
              <a:xfrm>
                <a:off x="609600" y="4953000"/>
                <a:ext cx="1676400" cy="1676400"/>
              </a:xfrm>
              <a:prstGeom prst="donut">
                <a:avLst>
                  <a:gd name="adj" fmla="val 711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65" name="Group 9"/>
              <p:cNvGrpSpPr/>
              <p:nvPr/>
            </p:nvGrpSpPr>
            <p:grpSpPr>
              <a:xfrm>
                <a:off x="1219200" y="5562600"/>
                <a:ext cx="453081" cy="453081"/>
                <a:chOff x="1371600" y="1600200"/>
                <a:chExt cx="762000" cy="762000"/>
              </a:xfrm>
            </p:grpSpPr>
            <p:sp>
              <p:nvSpPr>
                <p:cNvPr id="266" name="Donut 265"/>
                <p:cNvSpPr/>
                <p:nvPr/>
              </p:nvSpPr>
              <p:spPr>
                <a:xfrm>
                  <a:off x="1371600" y="1600200"/>
                  <a:ext cx="762000" cy="762000"/>
                </a:xfrm>
                <a:prstGeom prst="donut">
                  <a:avLst>
                    <a:gd name="adj" fmla="val 22549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7" name="Oval 6"/>
                <p:cNvSpPr/>
                <p:nvPr/>
              </p:nvSpPr>
              <p:spPr>
                <a:xfrm>
                  <a:off x="1600199" y="1828799"/>
                  <a:ext cx="304799" cy="304799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51" name="Group 50"/>
            <p:cNvGrpSpPr/>
            <p:nvPr/>
          </p:nvGrpSpPr>
          <p:grpSpPr>
            <a:xfrm>
              <a:off x="6705600" y="4800600"/>
              <a:ext cx="1676400" cy="1676400"/>
              <a:chOff x="609600" y="4953000"/>
              <a:chExt cx="1676400" cy="1676400"/>
            </a:xfrm>
          </p:grpSpPr>
          <p:sp>
            <p:nvSpPr>
              <p:cNvPr id="252" name="Rectangle 251"/>
              <p:cNvSpPr/>
              <p:nvPr/>
            </p:nvSpPr>
            <p:spPr>
              <a:xfrm rot="2774533" flipH="1">
                <a:off x="1400273" y="5044823"/>
                <a:ext cx="126832" cy="144830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Rectangle 252"/>
              <p:cNvSpPr/>
              <p:nvPr/>
            </p:nvSpPr>
            <p:spPr>
              <a:xfrm rot="18825467">
                <a:off x="1372406" y="5086039"/>
                <a:ext cx="141136" cy="1448303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Rectangle 253"/>
              <p:cNvSpPr/>
              <p:nvPr/>
            </p:nvSpPr>
            <p:spPr>
              <a:xfrm rot="16200000">
                <a:off x="1394792" y="5002696"/>
                <a:ext cx="106017" cy="1600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1364974" y="5029200"/>
                <a:ext cx="106017" cy="1600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Donut 4"/>
              <p:cNvSpPr/>
              <p:nvPr/>
            </p:nvSpPr>
            <p:spPr>
              <a:xfrm>
                <a:off x="609600" y="4953000"/>
                <a:ext cx="1676400" cy="1676400"/>
              </a:xfrm>
              <a:prstGeom prst="donut">
                <a:avLst>
                  <a:gd name="adj" fmla="val 711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7" name="Group 9"/>
              <p:cNvGrpSpPr/>
              <p:nvPr/>
            </p:nvGrpSpPr>
            <p:grpSpPr>
              <a:xfrm>
                <a:off x="1219200" y="5562600"/>
                <a:ext cx="453081" cy="453081"/>
                <a:chOff x="1371600" y="1600200"/>
                <a:chExt cx="762000" cy="762000"/>
              </a:xfrm>
            </p:grpSpPr>
            <p:sp>
              <p:nvSpPr>
                <p:cNvPr id="258" name="Donut 257"/>
                <p:cNvSpPr/>
                <p:nvPr/>
              </p:nvSpPr>
              <p:spPr>
                <a:xfrm>
                  <a:off x="1371600" y="1600200"/>
                  <a:ext cx="762000" cy="762000"/>
                </a:xfrm>
                <a:prstGeom prst="donut">
                  <a:avLst>
                    <a:gd name="adj" fmla="val 22549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9" name="Oval 6"/>
                <p:cNvSpPr/>
                <p:nvPr/>
              </p:nvSpPr>
              <p:spPr>
                <a:xfrm>
                  <a:off x="1600199" y="1828799"/>
                  <a:ext cx="304799" cy="304799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84" name="TextBox 283"/>
          <p:cNvSpPr txBox="1"/>
          <p:nvPr/>
        </p:nvSpPr>
        <p:spPr>
          <a:xfrm>
            <a:off x="0" y="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W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Y</a:t>
            </a:r>
            <a:endParaRPr lang="en-US" sz="7200" dirty="0"/>
          </a:p>
        </p:txBody>
      </p:sp>
      <p:pic>
        <p:nvPicPr>
          <p:cNvPr id="1026" name="Picture 2" descr="https://history.lds.org/bc/content/images/joseph-smith-net/Artwork/390x520/corbett-brigham-portra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862026"/>
            <a:ext cx="2610010" cy="348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0" name="Group 79"/>
          <p:cNvGrpSpPr/>
          <p:nvPr/>
        </p:nvGrpSpPr>
        <p:grpSpPr>
          <a:xfrm>
            <a:off x="3243998" y="839196"/>
            <a:ext cx="1822198" cy="4476336"/>
            <a:chOff x="3243998" y="839196"/>
            <a:chExt cx="1822198" cy="4476336"/>
          </a:xfrm>
        </p:grpSpPr>
        <p:sp>
          <p:nvSpPr>
            <p:cNvPr id="39" name="Round Diagonal Corner Rectangle 38"/>
            <p:cNvSpPr/>
            <p:nvPr/>
          </p:nvSpPr>
          <p:spPr>
            <a:xfrm rot="18534823">
              <a:off x="4279494" y="1387626"/>
              <a:ext cx="663246" cy="508760"/>
            </a:xfrm>
            <a:prstGeom prst="round2DiagRect">
              <a:avLst>
                <a:gd name="adj1" fmla="val 38391"/>
                <a:gd name="adj2" fmla="val 0"/>
              </a:avLst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 Diagonal Corner Rectangle 39"/>
            <p:cNvSpPr/>
            <p:nvPr/>
          </p:nvSpPr>
          <p:spPr>
            <a:xfrm rot="19004934">
              <a:off x="3432111" y="1324736"/>
              <a:ext cx="514409" cy="574556"/>
            </a:xfrm>
            <a:prstGeom prst="round2DiagRect">
              <a:avLst>
                <a:gd name="adj1" fmla="val 38391"/>
                <a:gd name="adj2" fmla="val 0"/>
              </a:avLst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 rot="1499614">
              <a:off x="3243998" y="3146998"/>
              <a:ext cx="320040" cy="5626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 rot="20218618">
              <a:off x="4746156" y="3145908"/>
              <a:ext cx="320040" cy="5626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rapezoid 42"/>
            <p:cNvSpPr/>
            <p:nvPr/>
          </p:nvSpPr>
          <p:spPr>
            <a:xfrm rot="1512299">
              <a:off x="3429683" y="2191331"/>
              <a:ext cx="457200" cy="1295400"/>
            </a:xfrm>
            <a:prstGeom prst="trapezoid">
              <a:avLst>
                <a:gd name="adj" fmla="val 32353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rapezoid 43"/>
            <p:cNvSpPr/>
            <p:nvPr/>
          </p:nvSpPr>
          <p:spPr>
            <a:xfrm rot="20220284">
              <a:off x="4407911" y="2186942"/>
              <a:ext cx="457200" cy="1295400"/>
            </a:xfrm>
            <a:prstGeom prst="trapezoid">
              <a:avLst>
                <a:gd name="adj" fmla="val 32353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 rot="2704841" flipH="1">
              <a:off x="3619104" y="4841576"/>
              <a:ext cx="394574" cy="55333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45"/>
            <p:cNvSpPr/>
            <p:nvPr/>
          </p:nvSpPr>
          <p:spPr>
            <a:xfrm>
              <a:off x="3734483" y="2343731"/>
              <a:ext cx="914400" cy="12954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 rot="17610301" flipH="1">
              <a:off x="4197802" y="4789387"/>
              <a:ext cx="394574" cy="55333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lowchart: Manual Operation 47"/>
            <p:cNvSpPr/>
            <p:nvPr/>
          </p:nvSpPr>
          <p:spPr>
            <a:xfrm rot="10800000">
              <a:off x="3621707" y="3709000"/>
              <a:ext cx="704088" cy="1336208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lowchart: Manual Operation 48"/>
            <p:cNvSpPr/>
            <p:nvPr/>
          </p:nvSpPr>
          <p:spPr>
            <a:xfrm rot="10800000">
              <a:off x="4069763" y="3709000"/>
              <a:ext cx="704088" cy="1336208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4039283" y="3715331"/>
              <a:ext cx="381000" cy="3048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Moon 50"/>
            <p:cNvSpPr/>
            <p:nvPr/>
          </p:nvSpPr>
          <p:spPr>
            <a:xfrm rot="16200000">
              <a:off x="3658283" y="2877131"/>
              <a:ext cx="1066800" cy="457200"/>
            </a:xfrm>
            <a:prstGeom prst="moon">
              <a:avLst>
                <a:gd name="adj" fmla="val 60084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rapezoid 51"/>
            <p:cNvSpPr/>
            <p:nvPr/>
          </p:nvSpPr>
          <p:spPr>
            <a:xfrm>
              <a:off x="4198071" y="2308762"/>
              <a:ext cx="457200" cy="1272242"/>
            </a:xfrm>
            <a:prstGeom prst="trapezoid">
              <a:avLst>
                <a:gd name="adj" fmla="val 28977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52"/>
            <p:cNvSpPr/>
            <p:nvPr/>
          </p:nvSpPr>
          <p:spPr>
            <a:xfrm>
              <a:off x="3684409" y="2276239"/>
              <a:ext cx="457200" cy="1295400"/>
            </a:xfrm>
            <a:prstGeom prst="trapezoid">
              <a:avLst>
                <a:gd name="adj" fmla="val 32353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734483" y="3568347"/>
              <a:ext cx="914400" cy="146984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4115483" y="3029531"/>
              <a:ext cx="134471" cy="1344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115483" y="3334331"/>
              <a:ext cx="134471" cy="13447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15"/>
            <p:cNvSpPr/>
            <p:nvPr/>
          </p:nvSpPr>
          <p:spPr>
            <a:xfrm>
              <a:off x="3551602" y="957705"/>
              <a:ext cx="1204831" cy="128356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0" name="Group 59"/>
            <p:cNvGrpSpPr/>
            <p:nvPr/>
          </p:nvGrpSpPr>
          <p:grpSpPr>
            <a:xfrm rot="10800000">
              <a:off x="3815081" y="2193440"/>
              <a:ext cx="709032" cy="144599"/>
              <a:chOff x="4378664" y="1933672"/>
              <a:chExt cx="1033713" cy="210814"/>
            </a:xfrm>
          </p:grpSpPr>
          <p:sp>
            <p:nvSpPr>
              <p:cNvPr id="62" name="Flowchart: Data 61"/>
              <p:cNvSpPr/>
              <p:nvPr/>
            </p:nvSpPr>
            <p:spPr>
              <a:xfrm>
                <a:off x="4835864" y="1933672"/>
                <a:ext cx="576513" cy="210814"/>
              </a:xfrm>
              <a:prstGeom prst="flowChartInputOutp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lowchart: Data 62"/>
              <p:cNvSpPr/>
              <p:nvPr/>
            </p:nvSpPr>
            <p:spPr>
              <a:xfrm flipH="1">
                <a:off x="4378664" y="1933672"/>
                <a:ext cx="576513" cy="210814"/>
              </a:xfrm>
              <a:prstGeom prst="flowChartInputOutp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9" name="Round Diagonal Corner Rectangle 58"/>
            <p:cNvSpPr/>
            <p:nvPr/>
          </p:nvSpPr>
          <p:spPr>
            <a:xfrm rot="4678392">
              <a:off x="4401777" y="1008815"/>
              <a:ext cx="487218" cy="443562"/>
            </a:xfrm>
            <a:prstGeom prst="round2DiagRect">
              <a:avLst>
                <a:gd name="adj1" fmla="val 38391"/>
                <a:gd name="adj2" fmla="val 0"/>
              </a:avLst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lowchart: Data 66"/>
            <p:cNvSpPr/>
            <p:nvPr/>
          </p:nvSpPr>
          <p:spPr>
            <a:xfrm rot="7555777">
              <a:off x="3846041" y="2354193"/>
              <a:ext cx="395435" cy="102677"/>
            </a:xfrm>
            <a:prstGeom prst="flowChartInputOutpu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lowchart: Data 67"/>
            <p:cNvSpPr/>
            <p:nvPr/>
          </p:nvSpPr>
          <p:spPr>
            <a:xfrm rot="13171078" flipH="1">
              <a:off x="4127099" y="2359925"/>
              <a:ext cx="395435" cy="103350"/>
            </a:xfrm>
            <a:prstGeom prst="flowChartInputOutpu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ounded Rectangle 60"/>
            <p:cNvSpPr/>
            <p:nvPr/>
          </p:nvSpPr>
          <p:spPr>
            <a:xfrm rot="10800000">
              <a:off x="4107475" y="2199195"/>
              <a:ext cx="172119" cy="145931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 Diagonal Corner Rectangle 68"/>
            <p:cNvSpPr/>
            <p:nvPr/>
          </p:nvSpPr>
          <p:spPr>
            <a:xfrm rot="1996998">
              <a:off x="3981996" y="839196"/>
              <a:ext cx="487218" cy="443562"/>
            </a:xfrm>
            <a:prstGeom prst="round2DiagRect">
              <a:avLst>
                <a:gd name="adj1" fmla="val 38391"/>
                <a:gd name="adj2" fmla="val 0"/>
              </a:avLst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ound Diagonal Corner Rectangle 69"/>
            <p:cNvSpPr/>
            <p:nvPr/>
          </p:nvSpPr>
          <p:spPr>
            <a:xfrm>
              <a:off x="3596193" y="908833"/>
              <a:ext cx="487218" cy="443562"/>
            </a:xfrm>
            <a:prstGeom prst="round2DiagRect">
              <a:avLst>
                <a:gd name="adj1" fmla="val 38391"/>
                <a:gd name="adj2" fmla="val 0"/>
              </a:avLst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043758" y="909404"/>
              <a:ext cx="147925" cy="298980"/>
            </a:xfrm>
            <a:prstGeom prst="ellipse">
              <a:avLst/>
            </a:prstGeom>
            <a:solidFill>
              <a:srgbClr val="7457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4704730" y="1230577"/>
              <a:ext cx="147925" cy="298980"/>
            </a:xfrm>
            <a:prstGeom prst="ellipse">
              <a:avLst/>
            </a:prstGeom>
            <a:solidFill>
              <a:srgbClr val="7457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 rot="3922138">
              <a:off x="3649372" y="1126551"/>
              <a:ext cx="73051" cy="394478"/>
            </a:xfrm>
            <a:prstGeom prst="ellipse">
              <a:avLst/>
            </a:prstGeom>
            <a:solidFill>
              <a:srgbClr val="7457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3453961" y="5461695"/>
            <a:ext cx="1932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Brigham Young</a:t>
            </a:r>
            <a:endParaRPr lang="en-US" dirty="0"/>
          </a:p>
        </p:txBody>
      </p:sp>
      <p:grpSp>
        <p:nvGrpSpPr>
          <p:cNvPr id="71" name="Group 70"/>
          <p:cNvGrpSpPr/>
          <p:nvPr/>
        </p:nvGrpSpPr>
        <p:grpSpPr>
          <a:xfrm>
            <a:off x="1143000" y="838200"/>
            <a:ext cx="1600200" cy="4218363"/>
            <a:chOff x="1143000" y="838200"/>
            <a:chExt cx="1600200" cy="4218363"/>
          </a:xfrm>
        </p:grpSpPr>
        <p:sp>
          <p:nvSpPr>
            <p:cNvPr id="4" name="Oval 3"/>
            <p:cNvSpPr/>
            <p:nvPr/>
          </p:nvSpPr>
          <p:spPr>
            <a:xfrm rot="2704841" flipH="1">
              <a:off x="1425568" y="4644377"/>
              <a:ext cx="271034" cy="553337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loud 4"/>
            <p:cNvSpPr/>
            <p:nvPr/>
          </p:nvSpPr>
          <p:spPr>
            <a:xfrm rot="11345926">
              <a:off x="1278090" y="838200"/>
              <a:ext cx="1240011" cy="1219200"/>
            </a:xfrm>
            <a:prstGeom prst="cloud">
              <a:avLst/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rapezoid 5"/>
            <p:cNvSpPr/>
            <p:nvPr/>
          </p:nvSpPr>
          <p:spPr>
            <a:xfrm>
              <a:off x="1447800" y="2204804"/>
              <a:ext cx="914400" cy="12954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17610301" flipH="1">
              <a:off x="2043867" y="4632530"/>
              <a:ext cx="218726" cy="553337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143000" y="3218439"/>
              <a:ext cx="320040" cy="5626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423160" y="3218439"/>
              <a:ext cx="320040" cy="5626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Manual Operation 9"/>
            <p:cNvSpPr/>
            <p:nvPr/>
          </p:nvSpPr>
          <p:spPr>
            <a:xfrm rot="9438105" flipH="1">
              <a:off x="2134907" y="2171633"/>
              <a:ext cx="481590" cy="1288263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Manual Operation 10"/>
            <p:cNvSpPr/>
            <p:nvPr/>
          </p:nvSpPr>
          <p:spPr>
            <a:xfrm rot="11918038">
              <a:off x="1220711" y="2170192"/>
              <a:ext cx="481590" cy="1348716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Manual Operation 11"/>
            <p:cNvSpPr/>
            <p:nvPr/>
          </p:nvSpPr>
          <p:spPr>
            <a:xfrm rot="10800000">
              <a:off x="1335024" y="3570073"/>
              <a:ext cx="704088" cy="1336208"/>
            </a:xfrm>
            <a:prstGeom prst="flowChartManualOperation">
              <a:avLst/>
            </a:prstGeom>
            <a:solidFill>
              <a:srgbClr val="BC8D0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Manual Operation 12"/>
            <p:cNvSpPr/>
            <p:nvPr/>
          </p:nvSpPr>
          <p:spPr>
            <a:xfrm rot="10800000">
              <a:off x="1783080" y="3570073"/>
              <a:ext cx="704088" cy="1336208"/>
            </a:xfrm>
            <a:prstGeom prst="flowChartManualOperation">
              <a:avLst/>
            </a:prstGeom>
            <a:solidFill>
              <a:srgbClr val="BC8D0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399032" y="3429420"/>
              <a:ext cx="1024128" cy="140653"/>
            </a:xfrm>
            <a:prstGeom prst="roundRect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783080" y="3429420"/>
              <a:ext cx="256032" cy="14065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>
              <a:off x="1371600" y="2128604"/>
              <a:ext cx="609600" cy="1295400"/>
            </a:xfrm>
            <a:prstGeom prst="trapezoid">
              <a:avLst>
                <a:gd name="adj" fmla="val 32353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rapezoid 16"/>
            <p:cNvSpPr/>
            <p:nvPr/>
          </p:nvSpPr>
          <p:spPr>
            <a:xfrm>
              <a:off x="1828800" y="2128604"/>
              <a:ext cx="609600" cy="1295400"/>
            </a:xfrm>
            <a:prstGeom prst="trapezoid">
              <a:avLst>
                <a:gd name="adj" fmla="val 30882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5"/>
            <p:cNvSpPr/>
            <p:nvPr/>
          </p:nvSpPr>
          <p:spPr>
            <a:xfrm>
              <a:off x="1371600" y="909404"/>
              <a:ext cx="1027176" cy="1447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752600" y="3576404"/>
              <a:ext cx="381000" cy="304800"/>
            </a:xfrm>
            <a:prstGeom prst="ellipse">
              <a:avLst/>
            </a:prstGeom>
            <a:solidFill>
              <a:srgbClr val="BC8D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797424" y="2926463"/>
              <a:ext cx="228600" cy="91440"/>
            </a:xfrm>
            <a:prstGeom prst="ellipse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806388" y="3132651"/>
              <a:ext cx="228600" cy="91440"/>
            </a:xfrm>
            <a:prstGeom prst="ellipse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loud 21"/>
            <p:cNvSpPr/>
            <p:nvPr/>
          </p:nvSpPr>
          <p:spPr>
            <a:xfrm rot="11345926">
              <a:off x="1510391" y="1743986"/>
              <a:ext cx="764462" cy="695210"/>
            </a:xfrm>
            <a:prstGeom prst="cloud">
              <a:avLst/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15"/>
            <p:cNvSpPr/>
            <p:nvPr/>
          </p:nvSpPr>
          <p:spPr>
            <a:xfrm>
              <a:off x="1676400" y="1900004"/>
              <a:ext cx="381000" cy="228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Cloud 74"/>
            <p:cNvSpPr/>
            <p:nvPr/>
          </p:nvSpPr>
          <p:spPr>
            <a:xfrm rot="11345926">
              <a:off x="1624682" y="884699"/>
              <a:ext cx="592012" cy="391145"/>
            </a:xfrm>
            <a:prstGeom prst="cloud">
              <a:avLst/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 rot="3922138">
              <a:off x="2037916" y="942062"/>
              <a:ext cx="219590" cy="225689"/>
            </a:xfrm>
            <a:prstGeom prst="ellipse">
              <a:avLst/>
            </a:prstGeom>
            <a:solidFill>
              <a:srgbClr val="7457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 rot="3922138">
              <a:off x="1812179" y="859133"/>
              <a:ext cx="219590" cy="225689"/>
            </a:xfrm>
            <a:prstGeom prst="ellipse">
              <a:avLst/>
            </a:prstGeom>
            <a:solidFill>
              <a:srgbClr val="7457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3922138">
              <a:off x="1637948" y="965139"/>
              <a:ext cx="219590" cy="156956"/>
            </a:xfrm>
            <a:prstGeom prst="ellipse">
              <a:avLst/>
            </a:prstGeom>
            <a:solidFill>
              <a:srgbClr val="7457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1051528" y="5398686"/>
            <a:ext cx="1932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Joseph Young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338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838200" y="857527"/>
            <a:ext cx="2034484" cy="4449879"/>
            <a:chOff x="838200" y="857527"/>
            <a:chExt cx="2034484" cy="4449879"/>
          </a:xfrm>
        </p:grpSpPr>
        <p:sp>
          <p:nvSpPr>
            <p:cNvPr id="5" name="Cloud 4"/>
            <p:cNvSpPr/>
            <p:nvPr/>
          </p:nvSpPr>
          <p:spPr>
            <a:xfrm>
              <a:off x="1089444" y="922194"/>
              <a:ext cx="1401117" cy="1210056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19338880">
              <a:off x="2521598" y="3162267"/>
              <a:ext cx="351086" cy="47279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1933618">
              <a:off x="838200" y="3163707"/>
              <a:ext cx="351086" cy="47279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3417779">
              <a:off x="1914998" y="4703875"/>
              <a:ext cx="320883" cy="787115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3713177">
              <a:off x="1315872" y="4753407"/>
              <a:ext cx="320883" cy="787115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>
              <a:off x="1075355" y="3518235"/>
              <a:ext cx="1534193" cy="1587166"/>
            </a:xfrm>
            <a:prstGeom prst="trapezoid">
              <a:avLst>
                <a:gd name="adj" fmla="val 16934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 rot="1375821">
              <a:off x="983284" y="2190161"/>
              <a:ext cx="529861" cy="1263267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 rot="20337671">
              <a:off x="2122856" y="2215722"/>
              <a:ext cx="529861" cy="1186198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/>
          </p:nvSpPr>
          <p:spPr>
            <a:xfrm>
              <a:off x="1265821" y="2204341"/>
              <a:ext cx="1130775" cy="1441482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407881" y="1397887"/>
              <a:ext cx="700559" cy="109108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Manual Input 16"/>
            <p:cNvSpPr/>
            <p:nvPr/>
          </p:nvSpPr>
          <p:spPr>
            <a:xfrm rot="7269359" flipV="1">
              <a:off x="1799289" y="2225325"/>
              <a:ext cx="514673" cy="195222"/>
            </a:xfrm>
            <a:prstGeom prst="flowChartManualInp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Manual Input 17"/>
            <p:cNvSpPr/>
            <p:nvPr/>
          </p:nvSpPr>
          <p:spPr>
            <a:xfrm rot="14330641" flipH="1" flipV="1">
              <a:off x="1328301" y="2225325"/>
              <a:ext cx="514673" cy="195222"/>
            </a:xfrm>
            <a:prstGeom prst="flowChartManualInp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344192" y="922194"/>
              <a:ext cx="925030" cy="140952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 Diagonal Corner Rectangle 21"/>
            <p:cNvSpPr/>
            <p:nvPr/>
          </p:nvSpPr>
          <p:spPr>
            <a:xfrm>
              <a:off x="1288307" y="857527"/>
              <a:ext cx="980915" cy="605028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H="1">
              <a:off x="1817668" y="4164992"/>
              <a:ext cx="13540" cy="95190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Isosceles Triangle 35"/>
            <p:cNvSpPr/>
            <p:nvPr/>
          </p:nvSpPr>
          <p:spPr>
            <a:xfrm rot="10800000">
              <a:off x="1604552" y="2451400"/>
              <a:ext cx="457200" cy="77148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90"/>
            <p:cNvGrpSpPr/>
            <p:nvPr/>
          </p:nvGrpSpPr>
          <p:grpSpPr>
            <a:xfrm>
              <a:off x="1368967" y="2199552"/>
              <a:ext cx="848344" cy="705031"/>
              <a:chOff x="3864471" y="1752599"/>
              <a:chExt cx="848344" cy="705031"/>
            </a:xfrm>
          </p:grpSpPr>
          <p:sp>
            <p:nvSpPr>
              <p:cNvPr id="29" name="Isosceles Triangle 28"/>
              <p:cNvSpPr/>
              <p:nvPr/>
            </p:nvSpPr>
            <p:spPr>
              <a:xfrm rot="5400000">
                <a:off x="4065250" y="1802149"/>
                <a:ext cx="396404" cy="297303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Isosceles Triangle 29"/>
              <p:cNvSpPr/>
              <p:nvPr/>
            </p:nvSpPr>
            <p:spPr>
              <a:xfrm rot="16399489">
                <a:off x="4225146" y="1810437"/>
                <a:ext cx="396404" cy="297303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rapezoid 30"/>
              <p:cNvSpPr/>
              <p:nvPr/>
            </p:nvSpPr>
            <p:spPr>
              <a:xfrm rot="21110260">
                <a:off x="4315486" y="2020475"/>
                <a:ext cx="175237" cy="437155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rapezoid 31"/>
              <p:cNvSpPr/>
              <p:nvPr/>
            </p:nvSpPr>
            <p:spPr>
              <a:xfrm rot="929944">
                <a:off x="4170023" y="1966266"/>
                <a:ext cx="175237" cy="437155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rapezoid 32"/>
              <p:cNvSpPr/>
              <p:nvPr/>
            </p:nvSpPr>
            <p:spPr>
              <a:xfrm rot="15405854">
                <a:off x="4547583" y="1764947"/>
                <a:ext cx="125035" cy="205428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rapezoid 33"/>
              <p:cNvSpPr/>
              <p:nvPr/>
            </p:nvSpPr>
            <p:spPr>
              <a:xfrm rot="6200046">
                <a:off x="3992927" y="1668211"/>
                <a:ext cx="141818" cy="398729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6" name="TextBox 25"/>
          <p:cNvSpPr txBox="1"/>
          <p:nvPr/>
        </p:nvSpPr>
        <p:spPr>
          <a:xfrm>
            <a:off x="1130995" y="5545558"/>
            <a:ext cx="1788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Almon</a:t>
            </a:r>
            <a:r>
              <a:rPr lang="en-US" dirty="0" smtClean="0"/>
              <a:t> Babbitt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B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501259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C</a:t>
            </a:r>
            <a:endParaRPr lang="en-US" sz="7200" dirty="0"/>
          </a:p>
        </p:txBody>
      </p:sp>
      <p:grpSp>
        <p:nvGrpSpPr>
          <p:cNvPr id="3" name="Group 191"/>
          <p:cNvGrpSpPr/>
          <p:nvPr/>
        </p:nvGrpSpPr>
        <p:grpSpPr>
          <a:xfrm>
            <a:off x="2774086" y="472699"/>
            <a:ext cx="1633641" cy="3276600"/>
            <a:chOff x="2635943" y="1143000"/>
            <a:chExt cx="2469457" cy="4952999"/>
          </a:xfrm>
        </p:grpSpPr>
        <p:sp>
          <p:nvSpPr>
            <p:cNvPr id="4" name="Cloud 3"/>
            <p:cNvSpPr/>
            <p:nvPr/>
          </p:nvSpPr>
          <p:spPr>
            <a:xfrm>
              <a:off x="2971800" y="1143000"/>
              <a:ext cx="1676400" cy="14478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19338880">
              <a:off x="4685336" y="3823188"/>
              <a:ext cx="420064" cy="56568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1933618">
              <a:off x="2671193" y="3824912"/>
              <a:ext cx="420064" cy="56568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 rot="1281102" flipH="1">
              <a:off x="2635943" y="3656618"/>
              <a:ext cx="581175" cy="562680"/>
            </a:xfrm>
            <a:prstGeom prst="trapezoid">
              <a:avLst>
                <a:gd name="adj" fmla="val 11213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 rot="20302250">
              <a:off x="4443008" y="3654289"/>
              <a:ext cx="633965" cy="562681"/>
            </a:xfrm>
            <a:prstGeom prst="trapezoid">
              <a:avLst>
                <a:gd name="adj" fmla="val 11213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3417779">
              <a:off x="3922706" y="5373892"/>
              <a:ext cx="383927" cy="941762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3713177">
              <a:off x="3205868" y="5433155"/>
              <a:ext cx="383927" cy="941762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>
              <a:off x="3685755" y="4270066"/>
              <a:ext cx="827694" cy="1604742"/>
            </a:xfrm>
            <a:prstGeom prst="trapezoid">
              <a:avLst>
                <a:gd name="adj" fmla="val 7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 rot="263894">
              <a:off x="3147301" y="4200950"/>
              <a:ext cx="743617" cy="1702767"/>
            </a:xfrm>
            <a:prstGeom prst="trapezoid">
              <a:avLst>
                <a:gd name="adj" fmla="val 0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 rot="1375821">
              <a:off x="2873722" y="2665960"/>
              <a:ext cx="633965" cy="1362907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/>
          </p:nvSpPr>
          <p:spPr>
            <a:xfrm rot="20337671">
              <a:off x="4191767" y="2693733"/>
              <a:ext cx="633965" cy="1327426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/>
            <p:cNvSpPr/>
            <p:nvPr/>
          </p:nvSpPr>
          <p:spPr>
            <a:xfrm>
              <a:off x="3126963" y="2677055"/>
              <a:ext cx="1408810" cy="1724696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352800" y="1712154"/>
              <a:ext cx="838200" cy="13054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Manual Input 16"/>
            <p:cNvSpPr/>
            <p:nvPr/>
          </p:nvSpPr>
          <p:spPr>
            <a:xfrm rot="7269359" flipV="1">
              <a:off x="3821110" y="2702162"/>
              <a:ext cx="615793" cy="233578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Manual Input 17"/>
            <p:cNvSpPr/>
            <p:nvPr/>
          </p:nvSpPr>
          <p:spPr>
            <a:xfrm rot="14330641" flipH="1" flipV="1">
              <a:off x="3257586" y="2702162"/>
              <a:ext cx="615793" cy="233578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276600" y="1143000"/>
              <a:ext cx="1106774" cy="16864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>
              <a:endCxn id="15" idx="2"/>
            </p:cNvCxnSpPr>
            <p:nvPr/>
          </p:nvCxnSpPr>
          <p:spPr>
            <a:xfrm flipH="1">
              <a:off x="3831368" y="3059231"/>
              <a:ext cx="42270" cy="13425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rapezoid 20"/>
            <p:cNvSpPr/>
            <p:nvPr/>
          </p:nvSpPr>
          <p:spPr>
            <a:xfrm>
              <a:off x="3124200" y="4191000"/>
              <a:ext cx="1474959" cy="234623"/>
            </a:xfrm>
            <a:prstGeom prst="trapezoid">
              <a:avLst/>
            </a:prstGeom>
            <a:solidFill>
              <a:srgbClr val="CC9F4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ame 21"/>
            <p:cNvSpPr/>
            <p:nvPr/>
          </p:nvSpPr>
          <p:spPr>
            <a:xfrm>
              <a:off x="3772681" y="4192775"/>
              <a:ext cx="211322" cy="283795"/>
            </a:xfrm>
            <a:prstGeom prst="fram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 rot="15873315">
              <a:off x="3614556" y="4222584"/>
              <a:ext cx="368268" cy="101440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842251" y="627868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Oliver Cowdery</a:t>
            </a:r>
            <a:endParaRPr lang="en-US" dirty="0"/>
          </a:p>
        </p:txBody>
      </p:sp>
      <p:grpSp>
        <p:nvGrpSpPr>
          <p:cNvPr id="52" name="Group 290"/>
          <p:cNvGrpSpPr/>
          <p:nvPr/>
        </p:nvGrpSpPr>
        <p:grpSpPr>
          <a:xfrm flipH="1">
            <a:off x="457200" y="4724400"/>
            <a:ext cx="1676400" cy="990600"/>
            <a:chOff x="3746823" y="1752599"/>
            <a:chExt cx="965992" cy="705031"/>
          </a:xfrm>
        </p:grpSpPr>
        <p:sp>
          <p:nvSpPr>
            <p:cNvPr id="57" name="Isosceles Triangle 56"/>
            <p:cNvSpPr/>
            <p:nvPr/>
          </p:nvSpPr>
          <p:spPr>
            <a:xfrm rot="5400000">
              <a:off x="4065250" y="1802149"/>
              <a:ext cx="396404" cy="297303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Isosceles Triangle 57"/>
            <p:cNvSpPr/>
            <p:nvPr/>
          </p:nvSpPr>
          <p:spPr>
            <a:xfrm rot="16399489">
              <a:off x="4225146" y="1810437"/>
              <a:ext cx="396404" cy="297303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rapezoid 58"/>
            <p:cNvSpPr/>
            <p:nvPr/>
          </p:nvSpPr>
          <p:spPr>
            <a:xfrm rot="21110260">
              <a:off x="4315486" y="2020475"/>
              <a:ext cx="175237" cy="437155"/>
            </a:xfrm>
            <a:prstGeom prst="trapezoid">
              <a:avLst>
                <a:gd name="adj" fmla="val 2236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rapezoid 59"/>
            <p:cNvSpPr/>
            <p:nvPr/>
          </p:nvSpPr>
          <p:spPr>
            <a:xfrm rot="929944">
              <a:off x="4170023" y="1966266"/>
              <a:ext cx="175237" cy="437155"/>
            </a:xfrm>
            <a:prstGeom prst="trapezoid">
              <a:avLst>
                <a:gd name="adj" fmla="val 2236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rapezoid 60"/>
            <p:cNvSpPr/>
            <p:nvPr/>
          </p:nvSpPr>
          <p:spPr>
            <a:xfrm rot="15405854">
              <a:off x="4547583" y="1764947"/>
              <a:ext cx="125035" cy="205428"/>
            </a:xfrm>
            <a:prstGeom prst="trapezoid">
              <a:avLst>
                <a:gd name="adj" fmla="val 2236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rapezoid 61"/>
            <p:cNvSpPr/>
            <p:nvPr/>
          </p:nvSpPr>
          <p:spPr>
            <a:xfrm rot="7848152">
              <a:off x="3925282" y="1618240"/>
              <a:ext cx="109411" cy="466330"/>
            </a:xfrm>
            <a:prstGeom prst="trapezoid">
              <a:avLst>
                <a:gd name="adj" fmla="val 2236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580307" y="1545810"/>
            <a:ext cx="1822266" cy="4244776"/>
            <a:chOff x="4629101" y="684390"/>
            <a:chExt cx="2209799" cy="5715937"/>
          </a:xfrm>
        </p:grpSpPr>
        <p:sp>
          <p:nvSpPr>
            <p:cNvPr id="77" name="Double Wave 76"/>
            <p:cNvSpPr/>
            <p:nvPr/>
          </p:nvSpPr>
          <p:spPr>
            <a:xfrm rot="6538139">
              <a:off x="4724400" y="1143000"/>
              <a:ext cx="762000" cy="304800"/>
            </a:xfrm>
            <a:prstGeom prst="doubleWave">
              <a:avLst>
                <a:gd name="adj1" fmla="val 7619"/>
                <a:gd name="adj2" fmla="val -10000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Double Wave 75"/>
            <p:cNvSpPr/>
            <p:nvPr/>
          </p:nvSpPr>
          <p:spPr>
            <a:xfrm rot="5400000">
              <a:off x="5879520" y="1092464"/>
              <a:ext cx="762000" cy="304800"/>
            </a:xfrm>
            <a:prstGeom prst="doubleWave">
              <a:avLst>
                <a:gd name="adj1" fmla="val 7619"/>
                <a:gd name="adj2" fmla="val -10000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4570620">
              <a:off x="6343600" y="3742594"/>
              <a:ext cx="5334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 rot="4570620">
              <a:off x="4591001" y="3818795"/>
              <a:ext cx="533400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 rot="18783087">
              <a:off x="5024076" y="5811247"/>
              <a:ext cx="685800" cy="49236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 rot="18783087">
              <a:off x="5633676" y="5811247"/>
              <a:ext cx="685800" cy="49236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45"/>
            <p:cNvSpPr/>
            <p:nvPr/>
          </p:nvSpPr>
          <p:spPr>
            <a:xfrm rot="1375821">
              <a:off x="4795276" y="2048551"/>
              <a:ext cx="768479" cy="2084330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rapezoid 46"/>
            <p:cNvSpPr/>
            <p:nvPr/>
          </p:nvSpPr>
          <p:spPr>
            <a:xfrm rot="20135346">
              <a:off x="5856190" y="2128779"/>
              <a:ext cx="768479" cy="1955771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rapezoid 47"/>
            <p:cNvSpPr/>
            <p:nvPr/>
          </p:nvSpPr>
          <p:spPr>
            <a:xfrm>
              <a:off x="5121525" y="2133600"/>
              <a:ext cx="1117012" cy="2438399"/>
            </a:xfrm>
            <a:prstGeom prst="trapezoid">
              <a:avLst>
                <a:gd name="adj" fmla="val 1850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rapezoid 63"/>
            <p:cNvSpPr/>
            <p:nvPr/>
          </p:nvSpPr>
          <p:spPr>
            <a:xfrm>
              <a:off x="5083982" y="4363355"/>
              <a:ext cx="651332" cy="1657418"/>
            </a:xfrm>
            <a:prstGeom prst="trapezoid">
              <a:avLst>
                <a:gd name="adj" fmla="val 66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rapezoid 64"/>
            <p:cNvSpPr/>
            <p:nvPr/>
          </p:nvSpPr>
          <p:spPr>
            <a:xfrm rot="21345976">
              <a:off x="5701903" y="4288876"/>
              <a:ext cx="651332" cy="1733617"/>
            </a:xfrm>
            <a:prstGeom prst="trapezoid">
              <a:avLst>
                <a:gd name="adj" fmla="val 66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rapezoid 65"/>
            <p:cNvSpPr/>
            <p:nvPr/>
          </p:nvSpPr>
          <p:spPr>
            <a:xfrm rot="15545603">
              <a:off x="5571849" y="2065921"/>
              <a:ext cx="336136" cy="762000"/>
            </a:xfrm>
            <a:prstGeom prst="trapezoid">
              <a:avLst>
                <a:gd name="adj" fmla="val 2451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52"/>
            <p:cNvSpPr/>
            <p:nvPr/>
          </p:nvSpPr>
          <p:spPr>
            <a:xfrm>
              <a:off x="5068584" y="2202552"/>
              <a:ext cx="651332" cy="2296952"/>
            </a:xfrm>
            <a:prstGeom prst="trapezoid">
              <a:avLst>
                <a:gd name="adj" fmla="val 316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53"/>
            <p:cNvSpPr/>
            <p:nvPr/>
          </p:nvSpPr>
          <p:spPr>
            <a:xfrm rot="21364874">
              <a:off x="5639855" y="2079865"/>
              <a:ext cx="735621" cy="2286000"/>
            </a:xfrm>
            <a:prstGeom prst="trapezoid">
              <a:avLst>
                <a:gd name="adj" fmla="val 3683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029200" y="685800"/>
              <a:ext cx="1295400" cy="16764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loud 44"/>
            <p:cNvSpPr/>
            <p:nvPr/>
          </p:nvSpPr>
          <p:spPr>
            <a:xfrm rot="18242396">
              <a:off x="5271853" y="1795145"/>
              <a:ext cx="817621" cy="653364"/>
            </a:xfrm>
            <a:prstGeom prst="clou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4570620">
              <a:off x="5536435" y="1765992"/>
              <a:ext cx="280931" cy="32324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Double Wave 72"/>
            <p:cNvSpPr/>
            <p:nvPr/>
          </p:nvSpPr>
          <p:spPr>
            <a:xfrm rot="20693779">
              <a:off x="5029200" y="685800"/>
              <a:ext cx="762000" cy="304800"/>
            </a:xfrm>
            <a:prstGeom prst="doubleWave">
              <a:avLst>
                <a:gd name="adj1" fmla="val 7619"/>
                <a:gd name="adj2" fmla="val -10000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Double Wave 73"/>
            <p:cNvSpPr/>
            <p:nvPr/>
          </p:nvSpPr>
          <p:spPr>
            <a:xfrm rot="1938159">
              <a:off x="5628619" y="684390"/>
              <a:ext cx="762000" cy="304800"/>
            </a:xfrm>
            <a:prstGeom prst="doubleWave">
              <a:avLst>
                <a:gd name="adj1" fmla="val 7619"/>
                <a:gd name="adj2" fmla="val -10000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5562600" y="685800"/>
              <a:ext cx="304800" cy="2286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3962400" y="6324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James </a:t>
            </a:r>
            <a:r>
              <a:rPr lang="en-US" dirty="0" err="1" smtClean="0"/>
              <a:t>Covel</a:t>
            </a:r>
            <a:r>
              <a:rPr lang="en-US" dirty="0" smtClean="0"/>
              <a:t> (</a:t>
            </a:r>
            <a:r>
              <a:rPr lang="en-US" dirty="0" err="1" smtClean="0"/>
              <a:t>Covill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104" name="Group 103"/>
          <p:cNvGrpSpPr/>
          <p:nvPr/>
        </p:nvGrpSpPr>
        <p:grpSpPr>
          <a:xfrm>
            <a:off x="6629400" y="1855382"/>
            <a:ext cx="2209800" cy="4715246"/>
            <a:chOff x="6629400" y="1855382"/>
            <a:chExt cx="2209800" cy="4715246"/>
          </a:xfrm>
        </p:grpSpPr>
        <p:sp>
          <p:nvSpPr>
            <p:cNvPr id="101" name="Cloud 100"/>
            <p:cNvSpPr/>
            <p:nvPr/>
          </p:nvSpPr>
          <p:spPr>
            <a:xfrm rot="18242396">
              <a:off x="6891560" y="2067382"/>
              <a:ext cx="1077363" cy="653364"/>
            </a:xfrm>
            <a:prstGeom prst="cloud">
              <a:avLst/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loud 101"/>
            <p:cNvSpPr/>
            <p:nvPr/>
          </p:nvSpPr>
          <p:spPr>
            <a:xfrm rot="14846430">
              <a:off x="7513465" y="2124910"/>
              <a:ext cx="1077363" cy="653364"/>
            </a:xfrm>
            <a:prstGeom prst="cloud">
              <a:avLst/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 rot="4570620">
              <a:off x="8404342" y="4446917"/>
              <a:ext cx="412516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 rot="4570620">
              <a:off x="6651742" y="4505849"/>
              <a:ext cx="412516" cy="457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 rot="18783087">
              <a:off x="7106138" y="6059260"/>
              <a:ext cx="530377" cy="492360"/>
            </a:xfrm>
            <a:prstGeom prst="ellipse">
              <a:avLst/>
            </a:prstGeom>
            <a:solidFill>
              <a:srgbClr val="6F53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 rot="18783087">
              <a:off x="7711687" y="6042768"/>
              <a:ext cx="530377" cy="492360"/>
            </a:xfrm>
            <a:prstGeom prst="ellipse">
              <a:avLst/>
            </a:prstGeom>
            <a:solidFill>
              <a:srgbClr val="6F530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rapezoid 86"/>
            <p:cNvSpPr/>
            <p:nvPr/>
          </p:nvSpPr>
          <p:spPr>
            <a:xfrm rot="1375821">
              <a:off x="6795575" y="3188602"/>
              <a:ext cx="768479" cy="1611959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rapezoid 87"/>
            <p:cNvSpPr/>
            <p:nvPr/>
          </p:nvSpPr>
          <p:spPr>
            <a:xfrm rot="20135346">
              <a:off x="7856490" y="3250648"/>
              <a:ext cx="768479" cy="1512536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rapezoid 88"/>
            <p:cNvSpPr/>
            <p:nvPr/>
          </p:nvSpPr>
          <p:spPr>
            <a:xfrm>
              <a:off x="7121824" y="3254376"/>
              <a:ext cx="1117013" cy="1885786"/>
            </a:xfrm>
            <a:prstGeom prst="trapezoid">
              <a:avLst>
                <a:gd name="adj" fmla="val 1850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rapezoid 89"/>
            <p:cNvSpPr/>
            <p:nvPr/>
          </p:nvSpPr>
          <p:spPr>
            <a:xfrm rot="261697">
              <a:off x="7084281" y="4978803"/>
              <a:ext cx="651332" cy="1281798"/>
            </a:xfrm>
            <a:prstGeom prst="trapezoid">
              <a:avLst>
                <a:gd name="adj" fmla="val 66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rapezoid 90"/>
            <p:cNvSpPr/>
            <p:nvPr/>
          </p:nvSpPr>
          <p:spPr>
            <a:xfrm rot="21345976">
              <a:off x="7702202" y="4921203"/>
              <a:ext cx="651332" cy="1340728"/>
            </a:xfrm>
            <a:prstGeom prst="trapezoid">
              <a:avLst>
                <a:gd name="adj" fmla="val 66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rapezoid 92"/>
            <p:cNvSpPr/>
            <p:nvPr/>
          </p:nvSpPr>
          <p:spPr>
            <a:xfrm rot="227118">
              <a:off x="7072512" y="3197870"/>
              <a:ext cx="651332" cy="1886348"/>
            </a:xfrm>
            <a:prstGeom prst="trapezoid">
              <a:avLst>
                <a:gd name="adj" fmla="val 24803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93"/>
            <p:cNvSpPr/>
            <p:nvPr/>
          </p:nvSpPr>
          <p:spPr>
            <a:xfrm rot="21364874">
              <a:off x="7603352" y="3299669"/>
              <a:ext cx="735621" cy="1767925"/>
            </a:xfrm>
            <a:prstGeom prst="trapezoid">
              <a:avLst>
                <a:gd name="adj" fmla="val 28411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7162800" y="2133600"/>
              <a:ext cx="1085900" cy="129647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Cloud 95"/>
            <p:cNvSpPr/>
            <p:nvPr/>
          </p:nvSpPr>
          <p:spPr>
            <a:xfrm rot="18242396">
              <a:off x="7364801" y="2918589"/>
              <a:ext cx="632324" cy="653364"/>
            </a:xfrm>
            <a:prstGeom prst="cloud">
              <a:avLst/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 rot="4570620">
              <a:off x="7568568" y="2933451"/>
              <a:ext cx="217264" cy="32324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553200" y="64886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Leman </a:t>
            </a:r>
            <a:r>
              <a:rPr lang="en-US" dirty="0" err="1" smtClean="0"/>
              <a:t>Copely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804331" y="762001"/>
            <a:ext cx="1665366" cy="3659563"/>
            <a:chOff x="804331" y="762001"/>
            <a:chExt cx="1665366" cy="3659563"/>
          </a:xfrm>
        </p:grpSpPr>
        <p:sp>
          <p:nvSpPr>
            <p:cNvPr id="105" name="Oval 104"/>
            <p:cNvSpPr/>
            <p:nvPr/>
          </p:nvSpPr>
          <p:spPr>
            <a:xfrm rot="1067347">
              <a:off x="804331" y="2786110"/>
              <a:ext cx="304154" cy="3692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 rot="18783087">
              <a:off x="2133013" y="2806128"/>
              <a:ext cx="304154" cy="36921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97"/>
            <p:cNvGrpSpPr/>
            <p:nvPr/>
          </p:nvGrpSpPr>
          <p:grpSpPr>
            <a:xfrm>
              <a:off x="916028" y="762001"/>
              <a:ext cx="1379793" cy="2299667"/>
              <a:chOff x="3054355" y="2743200"/>
              <a:chExt cx="1233695" cy="2063972"/>
            </a:xfrm>
          </p:grpSpPr>
          <p:sp>
            <p:nvSpPr>
              <p:cNvPr id="25" name="Cloud 24"/>
              <p:cNvSpPr/>
              <p:nvPr/>
            </p:nvSpPr>
            <p:spPr>
              <a:xfrm>
                <a:off x="3117782" y="2743200"/>
                <a:ext cx="1109003" cy="957776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rapezoid 25"/>
              <p:cNvSpPr/>
              <p:nvPr/>
            </p:nvSpPr>
            <p:spPr>
              <a:xfrm rot="1169549">
                <a:off x="3054355" y="3728776"/>
                <a:ext cx="419392" cy="1015882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rapezoid 26"/>
              <p:cNvSpPr/>
              <p:nvPr/>
            </p:nvSpPr>
            <p:spPr>
              <a:xfrm rot="20135346">
                <a:off x="3868658" y="3694530"/>
                <a:ext cx="419392" cy="1112642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rapezoid 27"/>
              <p:cNvSpPr/>
              <p:nvPr/>
            </p:nvSpPr>
            <p:spPr>
              <a:xfrm>
                <a:off x="3352799" y="3758037"/>
                <a:ext cx="609601" cy="966363"/>
              </a:xfrm>
              <a:prstGeom prst="trapezoi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3369829" y="3119717"/>
                <a:ext cx="554502" cy="86360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3319419" y="2743200"/>
                <a:ext cx="732174" cy="111565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" name="Straight Connector 30"/>
              <p:cNvCxnSpPr>
                <a:endCxn id="28" idx="2"/>
              </p:cNvCxnSpPr>
              <p:nvPr/>
            </p:nvCxnSpPr>
            <p:spPr>
              <a:xfrm flipH="1">
                <a:off x="3657600" y="4010861"/>
                <a:ext cx="56784" cy="71353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290"/>
              <p:cNvGrpSpPr/>
              <p:nvPr/>
            </p:nvGrpSpPr>
            <p:grpSpPr>
              <a:xfrm>
                <a:off x="3301789" y="3810001"/>
                <a:ext cx="692829" cy="533400"/>
                <a:chOff x="3797054" y="1752599"/>
                <a:chExt cx="915761" cy="705031"/>
              </a:xfrm>
            </p:grpSpPr>
            <p:sp>
              <p:nvSpPr>
                <p:cNvPr id="37" name="Isosceles Triangle 36"/>
                <p:cNvSpPr/>
                <p:nvPr/>
              </p:nvSpPr>
              <p:spPr>
                <a:xfrm rot="5400000">
                  <a:off x="4065250" y="1802149"/>
                  <a:ext cx="396404" cy="297303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Isosceles Triangle 37"/>
                <p:cNvSpPr/>
                <p:nvPr/>
              </p:nvSpPr>
              <p:spPr>
                <a:xfrm rot="16399489">
                  <a:off x="4225146" y="1810437"/>
                  <a:ext cx="396404" cy="297303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rapezoid 38"/>
                <p:cNvSpPr/>
                <p:nvPr/>
              </p:nvSpPr>
              <p:spPr>
                <a:xfrm rot="21110260">
                  <a:off x="4315486" y="2020475"/>
                  <a:ext cx="175237" cy="437155"/>
                </a:xfrm>
                <a:prstGeom prst="trapezoid">
                  <a:avLst>
                    <a:gd name="adj" fmla="val 22368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rapezoid 39"/>
                <p:cNvSpPr/>
                <p:nvPr/>
              </p:nvSpPr>
              <p:spPr>
                <a:xfrm rot="929944">
                  <a:off x="4170023" y="1966266"/>
                  <a:ext cx="175237" cy="437155"/>
                </a:xfrm>
                <a:prstGeom prst="trapezoid">
                  <a:avLst>
                    <a:gd name="adj" fmla="val 22368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rapezoid 40"/>
                <p:cNvSpPr/>
                <p:nvPr/>
              </p:nvSpPr>
              <p:spPr>
                <a:xfrm rot="15405854">
                  <a:off x="4547583" y="1764947"/>
                  <a:ext cx="125035" cy="205428"/>
                </a:xfrm>
                <a:prstGeom prst="trapezoid">
                  <a:avLst>
                    <a:gd name="adj" fmla="val 22368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Trapezoid 41"/>
                <p:cNvSpPr/>
                <p:nvPr/>
              </p:nvSpPr>
              <p:spPr>
                <a:xfrm rot="7848152">
                  <a:off x="3963928" y="1648579"/>
                  <a:ext cx="84595" cy="418344"/>
                </a:xfrm>
                <a:prstGeom prst="trapezoid">
                  <a:avLst>
                    <a:gd name="adj" fmla="val 22368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3" name="Trapezoid 32"/>
              <p:cNvSpPr/>
              <p:nvPr/>
            </p:nvSpPr>
            <p:spPr>
              <a:xfrm rot="21325407">
                <a:off x="3312497" y="3814914"/>
                <a:ext cx="296114" cy="911602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rapezoid 33"/>
              <p:cNvSpPr/>
              <p:nvPr/>
            </p:nvSpPr>
            <p:spPr>
              <a:xfrm rot="461023">
                <a:off x="3799966" y="3898373"/>
                <a:ext cx="237598" cy="826676"/>
              </a:xfrm>
              <a:prstGeom prst="trapezoi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lowchart: Manual Input 34"/>
              <p:cNvSpPr/>
              <p:nvPr/>
            </p:nvSpPr>
            <p:spPr>
              <a:xfrm rot="7269359" flipV="1">
                <a:off x="3761651" y="3751975"/>
                <a:ext cx="274187" cy="132231"/>
              </a:xfrm>
              <a:prstGeom prst="flowChartManualInp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lowchart: Manual Input 35"/>
              <p:cNvSpPr/>
              <p:nvPr/>
            </p:nvSpPr>
            <p:spPr>
              <a:xfrm rot="14330641" flipH="1" flipV="1">
                <a:off x="3335896" y="3743513"/>
                <a:ext cx="261765" cy="108122"/>
              </a:xfrm>
              <a:prstGeom prst="flowChartManualInp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2" name="Oval 91"/>
            <p:cNvSpPr/>
            <p:nvPr/>
          </p:nvSpPr>
          <p:spPr>
            <a:xfrm rot="3144825">
              <a:off x="1164241" y="4070331"/>
              <a:ext cx="304154" cy="369214"/>
            </a:xfrm>
            <a:prstGeom prst="ellipse">
              <a:avLst/>
            </a:prstGeom>
            <a:solidFill>
              <a:srgbClr val="843F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 rot="18783087">
              <a:off x="1653624" y="4077598"/>
              <a:ext cx="334305" cy="353628"/>
            </a:xfrm>
            <a:prstGeom prst="ellipse">
              <a:avLst/>
            </a:prstGeom>
            <a:solidFill>
              <a:srgbClr val="843F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rapezoid 98"/>
            <p:cNvSpPr/>
            <p:nvPr/>
          </p:nvSpPr>
          <p:spPr>
            <a:xfrm rot="367334">
              <a:off x="1189541" y="2962049"/>
              <a:ext cx="455136" cy="1247625"/>
            </a:xfrm>
            <a:prstGeom prst="trapezoid">
              <a:avLst>
                <a:gd name="adj" fmla="val 66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rapezoid 99"/>
            <p:cNvSpPr/>
            <p:nvPr/>
          </p:nvSpPr>
          <p:spPr>
            <a:xfrm rot="21345976">
              <a:off x="1588268" y="2909473"/>
              <a:ext cx="405779" cy="1304984"/>
            </a:xfrm>
            <a:prstGeom prst="trapezoid">
              <a:avLst>
                <a:gd name="adj" fmla="val 66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C</a:t>
            </a:r>
            <a:endParaRPr lang="en-US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5181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John </a:t>
            </a:r>
            <a:r>
              <a:rPr lang="en-US" dirty="0" err="1" smtClean="0"/>
              <a:t>Corrill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914400" y="1165412"/>
            <a:ext cx="1524000" cy="3757108"/>
            <a:chOff x="914400" y="1165412"/>
            <a:chExt cx="1524000" cy="3757108"/>
          </a:xfrm>
        </p:grpSpPr>
        <p:sp>
          <p:nvSpPr>
            <p:cNvPr id="30" name="Rounded Rectangle 29"/>
            <p:cNvSpPr/>
            <p:nvPr/>
          </p:nvSpPr>
          <p:spPr>
            <a:xfrm rot="21154251">
              <a:off x="1905000" y="1981200"/>
              <a:ext cx="228600" cy="609600"/>
            </a:xfrm>
            <a:prstGeom prst="roundRect">
              <a:avLst/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30"/>
            <p:cNvSpPr/>
            <p:nvPr/>
          </p:nvSpPr>
          <p:spPr>
            <a:xfrm rot="795701">
              <a:off x="1219200" y="1981200"/>
              <a:ext cx="228600" cy="609600"/>
            </a:xfrm>
            <a:prstGeom prst="roundRect">
              <a:avLst/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 rot="19780665">
              <a:off x="1676400" y="4495800"/>
              <a:ext cx="304800" cy="42672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 rot="2700000">
              <a:off x="1153669" y="4467354"/>
              <a:ext cx="304800" cy="42672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133600" y="3276600"/>
              <a:ext cx="304800" cy="42672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914400" y="3276600"/>
              <a:ext cx="304800" cy="42672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apezoid 19"/>
            <p:cNvSpPr/>
            <p:nvPr/>
          </p:nvSpPr>
          <p:spPr>
            <a:xfrm>
              <a:off x="1143000" y="2748602"/>
              <a:ext cx="1066800" cy="1442398"/>
            </a:xfrm>
            <a:prstGeom prst="trapezoid">
              <a:avLst>
                <a:gd name="adj" fmla="val 16987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rapezoid 16"/>
            <p:cNvSpPr/>
            <p:nvPr/>
          </p:nvSpPr>
          <p:spPr>
            <a:xfrm>
              <a:off x="1600200" y="3581400"/>
              <a:ext cx="457200" cy="1143000"/>
            </a:xfrm>
            <a:prstGeom prst="trapezoid">
              <a:avLst>
                <a:gd name="adj" fmla="val 14216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17"/>
            <p:cNvSpPr/>
            <p:nvPr/>
          </p:nvSpPr>
          <p:spPr>
            <a:xfrm rot="795413">
              <a:off x="1191764" y="3542392"/>
              <a:ext cx="457200" cy="1143000"/>
            </a:xfrm>
            <a:prstGeom prst="trapezoid">
              <a:avLst>
                <a:gd name="adj" fmla="val 14216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 rot="1714014">
              <a:off x="1080688" y="2489783"/>
              <a:ext cx="505905" cy="1143000"/>
            </a:xfrm>
            <a:prstGeom prst="trapezoid">
              <a:avLst>
                <a:gd name="adj" fmla="val 1877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/>
          </p:nvSpPr>
          <p:spPr>
            <a:xfrm rot="20009071">
              <a:off x="1772854" y="2489660"/>
              <a:ext cx="505905" cy="1143000"/>
            </a:xfrm>
            <a:prstGeom prst="trapezoid">
              <a:avLst>
                <a:gd name="adj" fmla="val 1877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>
              <a:off x="1219200" y="2590800"/>
              <a:ext cx="914400" cy="11430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/>
            <p:cNvSpPr/>
            <p:nvPr/>
          </p:nvSpPr>
          <p:spPr>
            <a:xfrm rot="632785">
              <a:off x="1232236" y="2652146"/>
              <a:ext cx="316377" cy="1165531"/>
            </a:xfrm>
            <a:prstGeom prst="trapezoid">
              <a:avLst>
                <a:gd name="adj" fmla="val 7743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/>
            <p:cNvSpPr/>
            <p:nvPr/>
          </p:nvSpPr>
          <p:spPr>
            <a:xfrm rot="21030941">
              <a:off x="1783951" y="2609632"/>
              <a:ext cx="316377" cy="1211230"/>
            </a:xfrm>
            <a:prstGeom prst="trapezoid">
              <a:avLst>
                <a:gd name="adj" fmla="val 7743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290"/>
            <p:cNvGrpSpPr/>
            <p:nvPr/>
          </p:nvGrpSpPr>
          <p:grpSpPr>
            <a:xfrm>
              <a:off x="1371600" y="2590800"/>
              <a:ext cx="641825" cy="533400"/>
              <a:chOff x="3864471" y="1752599"/>
              <a:chExt cx="848344" cy="705031"/>
            </a:xfrm>
          </p:grpSpPr>
          <p:sp>
            <p:nvSpPr>
              <p:cNvPr id="6" name="Isosceles Triangle 5"/>
              <p:cNvSpPr/>
              <p:nvPr/>
            </p:nvSpPr>
            <p:spPr>
              <a:xfrm rot="5400000">
                <a:off x="4065250" y="1802149"/>
                <a:ext cx="396404" cy="297303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Isosceles Triangle 6"/>
              <p:cNvSpPr/>
              <p:nvPr/>
            </p:nvSpPr>
            <p:spPr>
              <a:xfrm rot="16399489">
                <a:off x="4225146" y="1810437"/>
                <a:ext cx="396404" cy="297303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rapezoid 7"/>
              <p:cNvSpPr/>
              <p:nvPr/>
            </p:nvSpPr>
            <p:spPr>
              <a:xfrm rot="21110260">
                <a:off x="4315486" y="2020475"/>
                <a:ext cx="175237" cy="437155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rapezoid 8"/>
              <p:cNvSpPr/>
              <p:nvPr/>
            </p:nvSpPr>
            <p:spPr>
              <a:xfrm rot="929944">
                <a:off x="4170023" y="1966266"/>
                <a:ext cx="175237" cy="437155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rapezoid 9"/>
              <p:cNvSpPr/>
              <p:nvPr/>
            </p:nvSpPr>
            <p:spPr>
              <a:xfrm rot="15405854">
                <a:off x="4547583" y="1764947"/>
                <a:ext cx="125035" cy="205428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rapezoid 10"/>
              <p:cNvSpPr/>
              <p:nvPr/>
            </p:nvSpPr>
            <p:spPr>
              <a:xfrm rot="6200046">
                <a:off x="3992927" y="1668211"/>
                <a:ext cx="141818" cy="398729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Rounded Rectangle 18"/>
            <p:cNvSpPr/>
            <p:nvPr/>
          </p:nvSpPr>
          <p:spPr>
            <a:xfrm>
              <a:off x="1524000" y="3810000"/>
              <a:ext cx="304800" cy="1524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057400" y="3657600"/>
              <a:ext cx="76200" cy="3810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219200" y="3657600"/>
              <a:ext cx="45719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295400" y="1676400"/>
              <a:ext cx="762000" cy="1066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268506" y="1165412"/>
              <a:ext cx="838200" cy="838200"/>
              <a:chOff x="2362200" y="2209800"/>
              <a:chExt cx="1828800" cy="1600200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28" name="Oval 27"/>
              <p:cNvSpPr/>
              <p:nvPr/>
            </p:nvSpPr>
            <p:spPr>
              <a:xfrm>
                <a:off x="2362200" y="3429000"/>
                <a:ext cx="1828800" cy="381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lowchart: Magnetic Disk 28"/>
              <p:cNvSpPr/>
              <p:nvPr/>
            </p:nvSpPr>
            <p:spPr>
              <a:xfrm>
                <a:off x="2667000" y="2209800"/>
                <a:ext cx="1219200" cy="1447800"/>
              </a:xfrm>
              <a:prstGeom prst="flowChartMagneticDisk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3120816" y="708613"/>
            <a:ext cx="1683168" cy="4506116"/>
            <a:chOff x="1822032" y="1070761"/>
            <a:chExt cx="1379091" cy="3885776"/>
          </a:xfrm>
        </p:grpSpPr>
        <p:sp>
          <p:nvSpPr>
            <p:cNvPr id="34" name="Cloud 33"/>
            <p:cNvSpPr/>
            <p:nvPr/>
          </p:nvSpPr>
          <p:spPr>
            <a:xfrm rot="16975110">
              <a:off x="1933544" y="1042254"/>
              <a:ext cx="1121414" cy="1178427"/>
            </a:xfrm>
            <a:prstGeom prst="cloud">
              <a:avLst/>
            </a:prstGeom>
            <a:solidFill>
              <a:srgbClr val="BC451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 rot="2843460">
              <a:off x="2071251" y="4529507"/>
              <a:ext cx="315517" cy="44062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 rot="19900530">
              <a:off x="2593081" y="4515915"/>
              <a:ext cx="315517" cy="440622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822032" y="3210057"/>
              <a:ext cx="239296" cy="34140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 rot="20689303">
              <a:off x="2961827" y="3216933"/>
              <a:ext cx="239296" cy="34140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38"/>
            <p:cNvSpPr/>
            <p:nvPr/>
          </p:nvSpPr>
          <p:spPr>
            <a:xfrm rot="20480382">
              <a:off x="2541959" y="2061371"/>
              <a:ext cx="567223" cy="1380364"/>
            </a:xfrm>
            <a:prstGeom prst="trapezoid">
              <a:avLst>
                <a:gd name="adj" fmla="val 17618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apezoid 39"/>
            <p:cNvSpPr/>
            <p:nvPr/>
          </p:nvSpPr>
          <p:spPr>
            <a:xfrm rot="952729">
              <a:off x="1921056" y="2034974"/>
              <a:ext cx="567223" cy="1380364"/>
            </a:xfrm>
            <a:prstGeom prst="trapezoid">
              <a:avLst>
                <a:gd name="adj" fmla="val 17618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apezoid 40"/>
            <p:cNvSpPr/>
            <p:nvPr/>
          </p:nvSpPr>
          <p:spPr>
            <a:xfrm>
              <a:off x="2089981" y="2068577"/>
              <a:ext cx="834915" cy="1457217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Isosceles Triangle 41"/>
            <p:cNvSpPr/>
            <p:nvPr/>
          </p:nvSpPr>
          <p:spPr>
            <a:xfrm rot="10800000">
              <a:off x="2162430" y="1956796"/>
              <a:ext cx="642553" cy="485151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Parallelogram 42"/>
            <p:cNvSpPr/>
            <p:nvPr/>
          </p:nvSpPr>
          <p:spPr>
            <a:xfrm rot="13719616" flipV="1">
              <a:off x="2046682" y="2258132"/>
              <a:ext cx="608355" cy="228727"/>
            </a:xfrm>
            <a:prstGeom prst="parallelogram">
              <a:avLst>
                <a:gd name="adj" fmla="val 79860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Parallelogram 43"/>
            <p:cNvSpPr/>
            <p:nvPr/>
          </p:nvSpPr>
          <p:spPr>
            <a:xfrm rot="7230004" flipH="1" flipV="1">
              <a:off x="2367797" y="2229243"/>
              <a:ext cx="608355" cy="228727"/>
            </a:xfrm>
            <a:prstGeom prst="parallelogram">
              <a:avLst>
                <a:gd name="adj" fmla="val 79860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2020810" y="1136690"/>
              <a:ext cx="947351" cy="106268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>
              <a:endCxn id="41" idx="2"/>
            </p:cNvCxnSpPr>
            <p:nvPr/>
          </p:nvCxnSpPr>
          <p:spPr>
            <a:xfrm>
              <a:off x="2507438" y="2372495"/>
              <a:ext cx="1" cy="115329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2422323" y="2707746"/>
              <a:ext cx="88386" cy="75472"/>
            </a:xfrm>
            <a:prstGeom prst="ellipse">
              <a:avLst/>
            </a:prstGeom>
            <a:solidFill>
              <a:srgbClr val="9C6F34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2429612" y="2908581"/>
              <a:ext cx="88386" cy="75472"/>
            </a:xfrm>
            <a:prstGeom prst="ellipse">
              <a:avLst/>
            </a:prstGeom>
            <a:solidFill>
              <a:srgbClr val="9C6F34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2440903" y="3122730"/>
              <a:ext cx="88386" cy="75472"/>
            </a:xfrm>
            <a:prstGeom prst="ellipse">
              <a:avLst/>
            </a:prstGeom>
            <a:solidFill>
              <a:srgbClr val="9C6F34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2443990" y="3312165"/>
              <a:ext cx="88386" cy="75472"/>
            </a:xfrm>
            <a:prstGeom prst="ellipse">
              <a:avLst/>
            </a:prstGeom>
            <a:solidFill>
              <a:srgbClr val="9C6F34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rapezoid 50"/>
            <p:cNvSpPr/>
            <p:nvPr/>
          </p:nvSpPr>
          <p:spPr>
            <a:xfrm>
              <a:off x="2046716" y="3430368"/>
              <a:ext cx="567223" cy="1267229"/>
            </a:xfrm>
            <a:prstGeom prst="trapezoid">
              <a:avLst>
                <a:gd name="adj" fmla="val 17618"/>
              </a:avLst>
            </a:prstGeom>
            <a:solidFill>
              <a:srgbClr val="9C6F3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apezoid 51"/>
            <p:cNvSpPr/>
            <p:nvPr/>
          </p:nvSpPr>
          <p:spPr>
            <a:xfrm rot="21416046">
              <a:off x="2446011" y="3430369"/>
              <a:ext cx="567223" cy="1267228"/>
            </a:xfrm>
            <a:prstGeom prst="trapezoid">
              <a:avLst>
                <a:gd name="adj" fmla="val 17618"/>
              </a:avLst>
            </a:prstGeom>
            <a:solidFill>
              <a:srgbClr val="9C6F3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2250940" y="3457469"/>
              <a:ext cx="525326" cy="440786"/>
            </a:xfrm>
            <a:prstGeom prst="ellipse">
              <a:avLst/>
            </a:prstGeom>
            <a:solidFill>
              <a:srgbClr val="9C6F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2089981" y="3387637"/>
              <a:ext cx="834915" cy="138157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ame 54"/>
            <p:cNvSpPr/>
            <p:nvPr/>
          </p:nvSpPr>
          <p:spPr>
            <a:xfrm>
              <a:off x="2350859" y="3349901"/>
              <a:ext cx="286782" cy="175893"/>
            </a:xfrm>
            <a:prstGeom prst="fram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Cloud 55"/>
            <p:cNvSpPr/>
            <p:nvPr/>
          </p:nvSpPr>
          <p:spPr>
            <a:xfrm rot="15974699">
              <a:off x="2274757" y="1724645"/>
              <a:ext cx="404475" cy="615616"/>
            </a:xfrm>
            <a:prstGeom prst="cloud">
              <a:avLst/>
            </a:prstGeom>
            <a:solidFill>
              <a:srgbClr val="BC451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2336625" y="1889042"/>
              <a:ext cx="259782" cy="16803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3391080" y="5455391"/>
            <a:ext cx="1788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Jared Carter</a:t>
            </a:r>
            <a:endParaRPr lang="en-US" dirty="0"/>
          </a:p>
        </p:txBody>
      </p:sp>
      <p:sp>
        <p:nvSpPr>
          <p:cNvPr id="92" name="TextBox 5"/>
          <p:cNvSpPr txBox="1"/>
          <p:nvPr/>
        </p:nvSpPr>
        <p:spPr>
          <a:xfrm>
            <a:off x="6757757" y="5270725"/>
            <a:ext cx="11450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Warren A. Cowdery (</a:t>
            </a:r>
            <a:r>
              <a:rPr lang="en-US" dirty="0" err="1" smtClean="0"/>
              <a:t>oliver’s</a:t>
            </a:r>
            <a:r>
              <a:rPr lang="en-US" dirty="0" smtClean="0"/>
              <a:t> bro)</a:t>
            </a:r>
            <a:endParaRPr lang="en-US" dirty="0"/>
          </a:p>
        </p:txBody>
      </p:sp>
      <p:grpSp>
        <p:nvGrpSpPr>
          <p:cNvPr id="158" name="Group 157"/>
          <p:cNvGrpSpPr/>
          <p:nvPr/>
        </p:nvGrpSpPr>
        <p:grpSpPr>
          <a:xfrm>
            <a:off x="6178889" y="934830"/>
            <a:ext cx="1818949" cy="3809999"/>
            <a:chOff x="6178889" y="934830"/>
            <a:chExt cx="1818949" cy="3809999"/>
          </a:xfrm>
        </p:grpSpPr>
        <p:grpSp>
          <p:nvGrpSpPr>
            <p:cNvPr id="147" name="Group 146"/>
            <p:cNvGrpSpPr/>
            <p:nvPr/>
          </p:nvGrpSpPr>
          <p:grpSpPr>
            <a:xfrm>
              <a:off x="6178889" y="934830"/>
              <a:ext cx="1567096" cy="3809999"/>
              <a:chOff x="6178889" y="934830"/>
              <a:chExt cx="1567096" cy="3809999"/>
            </a:xfrm>
          </p:grpSpPr>
          <p:sp>
            <p:nvSpPr>
              <p:cNvPr id="142" name="Cloud 141"/>
              <p:cNvSpPr/>
              <p:nvPr/>
            </p:nvSpPr>
            <p:spPr>
              <a:xfrm rot="16711303">
                <a:off x="7022085" y="1603182"/>
                <a:ext cx="838200" cy="609600"/>
              </a:xfrm>
              <a:prstGeom prst="cloud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Cloud 142"/>
              <p:cNvSpPr/>
              <p:nvPr/>
            </p:nvSpPr>
            <p:spPr>
              <a:xfrm rot="15426738">
                <a:off x="6104621" y="1621774"/>
                <a:ext cx="838200" cy="609600"/>
              </a:xfrm>
              <a:prstGeom prst="cloud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Cloud 117"/>
              <p:cNvSpPr/>
              <p:nvPr/>
            </p:nvSpPr>
            <p:spPr>
              <a:xfrm>
                <a:off x="6277589" y="1163430"/>
                <a:ext cx="838200" cy="609600"/>
              </a:xfrm>
              <a:prstGeom prst="cloud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9" name="Cloud 118"/>
              <p:cNvSpPr/>
              <p:nvPr/>
            </p:nvSpPr>
            <p:spPr>
              <a:xfrm rot="15426738">
                <a:off x="6963389" y="1163430"/>
                <a:ext cx="838200" cy="609600"/>
              </a:xfrm>
              <a:prstGeom prst="cloud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Cloud 119"/>
              <p:cNvSpPr/>
              <p:nvPr/>
            </p:nvSpPr>
            <p:spPr>
              <a:xfrm>
                <a:off x="6506189" y="934830"/>
                <a:ext cx="838200" cy="609600"/>
              </a:xfrm>
              <a:prstGeom prst="cloud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 rot="4050661">
                <a:off x="7075196" y="4252508"/>
                <a:ext cx="290465" cy="694177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 rot="4050661">
                <a:off x="6510039" y="4224005"/>
                <a:ext cx="279693" cy="694177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7429895" y="3197456"/>
                <a:ext cx="289434" cy="37986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6178889" y="3185246"/>
                <a:ext cx="301358" cy="39080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Trapezoid 124"/>
              <p:cNvSpPr/>
              <p:nvPr/>
            </p:nvSpPr>
            <p:spPr>
              <a:xfrm rot="20029742">
                <a:off x="7065125" y="2466114"/>
                <a:ext cx="569677" cy="999825"/>
              </a:xfrm>
              <a:prstGeom prst="trapezoid">
                <a:avLst/>
              </a:prstGeom>
              <a:solidFill>
                <a:srgbClr val="F8F7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Trapezoid 125"/>
              <p:cNvSpPr/>
              <p:nvPr/>
            </p:nvSpPr>
            <p:spPr>
              <a:xfrm rot="1905609">
                <a:off x="6298048" y="2521687"/>
                <a:ext cx="569677" cy="924898"/>
              </a:xfrm>
              <a:prstGeom prst="trapezoid">
                <a:avLst>
                  <a:gd name="adj" fmla="val 13115"/>
                </a:avLst>
              </a:prstGeom>
              <a:solidFill>
                <a:srgbClr val="F8F7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Trapezoid 126"/>
              <p:cNvSpPr/>
              <p:nvPr/>
            </p:nvSpPr>
            <p:spPr>
              <a:xfrm>
                <a:off x="6480011" y="2522764"/>
                <a:ext cx="946189" cy="1025382"/>
              </a:xfrm>
              <a:prstGeom prst="trapezoid">
                <a:avLst/>
              </a:prstGeom>
              <a:solidFill>
                <a:srgbClr val="F8F7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Isosceles Triangle 127"/>
              <p:cNvSpPr/>
              <p:nvPr/>
            </p:nvSpPr>
            <p:spPr>
              <a:xfrm rot="10800000">
                <a:off x="6767980" y="2504932"/>
                <a:ext cx="354820" cy="410152"/>
              </a:xfrm>
              <a:prstGeom prst="triangle">
                <a:avLst>
                  <a:gd name="adj" fmla="val 46522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Trapezoid 128"/>
              <p:cNvSpPr/>
              <p:nvPr/>
            </p:nvSpPr>
            <p:spPr>
              <a:xfrm>
                <a:off x="6351452" y="3441150"/>
                <a:ext cx="719926" cy="1139199"/>
              </a:xfrm>
              <a:prstGeom prst="trapezoid">
                <a:avLst/>
              </a:pr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Trapezoid 129"/>
              <p:cNvSpPr/>
              <p:nvPr/>
            </p:nvSpPr>
            <p:spPr>
              <a:xfrm>
                <a:off x="6892002" y="3445607"/>
                <a:ext cx="714179" cy="1146797"/>
              </a:xfrm>
              <a:prstGeom prst="trapezoid">
                <a:avLst>
                  <a:gd name="adj" fmla="val 25957"/>
                </a:avLst>
              </a:pr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ounded Rectangle 130"/>
              <p:cNvSpPr/>
              <p:nvPr/>
            </p:nvSpPr>
            <p:spPr>
              <a:xfrm>
                <a:off x="6618853" y="3476816"/>
                <a:ext cx="709642" cy="481483"/>
              </a:xfrm>
              <a:prstGeom prst="roundRect">
                <a:avLst/>
              </a:prstGeom>
              <a:solidFill>
                <a:srgbClr val="74570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6642750" y="2535030"/>
                <a:ext cx="168239" cy="904981"/>
              </a:xfrm>
              <a:prstGeom prst="rect">
                <a:avLst/>
              </a:pr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7107266" y="2535031"/>
                <a:ext cx="160923" cy="894934"/>
              </a:xfrm>
              <a:prstGeom prst="rect">
                <a:avLst/>
              </a:pr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 rot="5400000">
                <a:off x="6888945" y="3013932"/>
                <a:ext cx="182855" cy="924499"/>
              </a:xfrm>
              <a:prstGeom prst="rect">
                <a:avLst/>
              </a:pr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6429989" y="1239630"/>
                <a:ext cx="228600" cy="228600"/>
              </a:xfrm>
              <a:prstGeom prst="ellipse">
                <a:avLst/>
              </a:prstGeom>
              <a:solidFill>
                <a:srgbClr val="97710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7191989" y="1087230"/>
                <a:ext cx="228600" cy="228600"/>
              </a:xfrm>
              <a:prstGeom prst="ellipse">
                <a:avLst/>
              </a:prstGeom>
              <a:solidFill>
                <a:srgbClr val="97710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6361737" y="1087230"/>
                <a:ext cx="1182736" cy="153807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Cloud 137"/>
              <p:cNvSpPr/>
              <p:nvPr/>
            </p:nvSpPr>
            <p:spPr>
              <a:xfrm>
                <a:off x="6506189" y="2001630"/>
                <a:ext cx="838200" cy="762000"/>
              </a:xfrm>
              <a:prstGeom prst="cloud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6734789" y="2154030"/>
                <a:ext cx="381000" cy="1524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 140"/>
              <p:cNvSpPr/>
              <p:nvPr/>
            </p:nvSpPr>
            <p:spPr>
              <a:xfrm rot="5400000">
                <a:off x="6770407" y="3048634"/>
                <a:ext cx="342336" cy="341071"/>
              </a:xfrm>
              <a:prstGeom prst="rect">
                <a:avLst/>
              </a:pr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7544473" y="1703770"/>
                <a:ext cx="163326" cy="163326"/>
              </a:xfrm>
              <a:prstGeom prst="ellipse">
                <a:avLst/>
              </a:prstGeom>
              <a:solidFill>
                <a:srgbClr val="97710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6266402" y="1545957"/>
                <a:ext cx="152921" cy="131279"/>
              </a:xfrm>
              <a:prstGeom prst="ellipse">
                <a:avLst/>
              </a:prstGeom>
              <a:solidFill>
                <a:srgbClr val="97710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7" name="Group 156"/>
            <p:cNvGrpSpPr/>
            <p:nvPr/>
          </p:nvGrpSpPr>
          <p:grpSpPr>
            <a:xfrm>
              <a:off x="7228245" y="2318084"/>
              <a:ext cx="769593" cy="2358275"/>
              <a:chOff x="8081074" y="2300235"/>
              <a:chExt cx="769593" cy="2358275"/>
            </a:xfrm>
          </p:grpSpPr>
          <p:sp>
            <p:nvSpPr>
              <p:cNvPr id="150" name="Rounded Rectangle 149"/>
              <p:cNvSpPr/>
              <p:nvPr/>
            </p:nvSpPr>
            <p:spPr>
              <a:xfrm rot="16200000">
                <a:off x="7947172" y="2434137"/>
                <a:ext cx="315634" cy="47829"/>
              </a:xfrm>
              <a:prstGeom prst="roundRect">
                <a:avLst/>
              </a:prstGeom>
              <a:solidFill>
                <a:srgbClr val="702A3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ounded Rectangle 150"/>
              <p:cNvSpPr/>
              <p:nvPr/>
            </p:nvSpPr>
            <p:spPr>
              <a:xfrm rot="16200000">
                <a:off x="8086191" y="2434137"/>
                <a:ext cx="315634" cy="47829"/>
              </a:xfrm>
              <a:prstGeom prst="roundRect">
                <a:avLst/>
              </a:prstGeom>
              <a:solidFill>
                <a:srgbClr val="702A3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ounded Rectangle 151"/>
              <p:cNvSpPr/>
              <p:nvPr/>
            </p:nvSpPr>
            <p:spPr>
              <a:xfrm rot="16200000">
                <a:off x="8225209" y="2434137"/>
                <a:ext cx="315634" cy="47829"/>
              </a:xfrm>
              <a:prstGeom prst="roundRect">
                <a:avLst/>
              </a:prstGeom>
              <a:solidFill>
                <a:srgbClr val="702A3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ounded Rectangle 152"/>
              <p:cNvSpPr/>
              <p:nvPr/>
            </p:nvSpPr>
            <p:spPr>
              <a:xfrm rot="16200000">
                <a:off x="8364227" y="2434137"/>
                <a:ext cx="315634" cy="47829"/>
              </a:xfrm>
              <a:prstGeom prst="roundRect">
                <a:avLst/>
              </a:prstGeom>
              <a:solidFill>
                <a:srgbClr val="702A3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ounded Rectangle 153"/>
              <p:cNvSpPr/>
              <p:nvPr/>
            </p:nvSpPr>
            <p:spPr>
              <a:xfrm rot="16200000">
                <a:off x="8503245" y="2434137"/>
                <a:ext cx="315634" cy="47829"/>
              </a:xfrm>
              <a:prstGeom prst="roundRect">
                <a:avLst/>
              </a:prstGeom>
              <a:solidFill>
                <a:srgbClr val="702A3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ounded Rectangle 154"/>
              <p:cNvSpPr/>
              <p:nvPr/>
            </p:nvSpPr>
            <p:spPr>
              <a:xfrm rot="16200000">
                <a:off x="8642263" y="2434137"/>
                <a:ext cx="315634" cy="47829"/>
              </a:xfrm>
              <a:prstGeom prst="roundRect">
                <a:avLst/>
              </a:prstGeom>
              <a:solidFill>
                <a:srgbClr val="702A3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ounded Rectangle 155"/>
              <p:cNvSpPr/>
              <p:nvPr/>
            </p:nvSpPr>
            <p:spPr>
              <a:xfrm rot="16200000">
                <a:off x="7386074" y="3542337"/>
                <a:ext cx="2113745" cy="118602"/>
              </a:xfrm>
              <a:prstGeom prst="roundRect">
                <a:avLst/>
              </a:prstGeom>
              <a:solidFill>
                <a:srgbClr val="702A3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Rounded Rectangle 148"/>
              <p:cNvSpPr/>
              <p:nvPr/>
            </p:nvSpPr>
            <p:spPr>
              <a:xfrm>
                <a:off x="8081074" y="2544766"/>
                <a:ext cx="769593" cy="92269"/>
              </a:xfrm>
              <a:prstGeom prst="roundRect">
                <a:avLst/>
              </a:prstGeom>
              <a:solidFill>
                <a:srgbClr val="702A3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1219200"/>
            <a:ext cx="1752600" cy="4515440"/>
            <a:chOff x="685800" y="1219200"/>
            <a:chExt cx="1752600" cy="4515440"/>
          </a:xfrm>
        </p:grpSpPr>
        <p:sp>
          <p:nvSpPr>
            <p:cNvPr id="3" name="Oval 2"/>
            <p:cNvSpPr/>
            <p:nvPr/>
          </p:nvSpPr>
          <p:spPr>
            <a:xfrm rot="4050661">
              <a:off x="1570387" y="5270483"/>
              <a:ext cx="358433" cy="569881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 rot="4050661">
              <a:off x="1084970" y="5293103"/>
              <a:ext cx="334694" cy="53213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ardrop 4"/>
            <p:cNvSpPr/>
            <p:nvPr/>
          </p:nvSpPr>
          <p:spPr>
            <a:xfrm rot="8137994">
              <a:off x="685800" y="1219200"/>
              <a:ext cx="1752600" cy="1890710"/>
            </a:xfrm>
            <a:prstGeom prst="teardrop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loud 5"/>
            <p:cNvSpPr/>
            <p:nvPr/>
          </p:nvSpPr>
          <p:spPr>
            <a:xfrm rot="16564297">
              <a:off x="284374" y="2589261"/>
              <a:ext cx="1392510" cy="476602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loud 6"/>
            <p:cNvSpPr/>
            <p:nvPr/>
          </p:nvSpPr>
          <p:spPr>
            <a:xfrm rot="16564297">
              <a:off x="1373382" y="2717199"/>
              <a:ext cx="1392510" cy="476602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892985" y="4045940"/>
              <a:ext cx="361227" cy="60348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82211" y="4035446"/>
              <a:ext cx="361227" cy="60348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 rot="20029742">
              <a:off x="1575094" y="3141241"/>
              <a:ext cx="500218" cy="1226981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1403006">
              <a:off x="858967" y="3259170"/>
              <a:ext cx="500218" cy="1138645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>
              <a:off x="996649" y="3311260"/>
              <a:ext cx="1038530" cy="2172555"/>
            </a:xfrm>
            <a:prstGeom prst="trapezoi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hord 12"/>
            <p:cNvSpPr/>
            <p:nvPr/>
          </p:nvSpPr>
          <p:spPr>
            <a:xfrm rot="19522476">
              <a:off x="1202803" y="3247307"/>
              <a:ext cx="314663" cy="532477"/>
            </a:xfrm>
            <a:prstGeom prst="chor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hord 13"/>
            <p:cNvSpPr/>
            <p:nvPr/>
          </p:nvSpPr>
          <p:spPr>
            <a:xfrm rot="2077524" flipH="1">
              <a:off x="1514361" y="3247307"/>
              <a:ext cx="314663" cy="532477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89"/>
            <p:cNvGrpSpPr/>
            <p:nvPr/>
          </p:nvGrpSpPr>
          <p:grpSpPr>
            <a:xfrm>
              <a:off x="908079" y="2995604"/>
              <a:ext cx="1275731" cy="1611841"/>
              <a:chOff x="4561507" y="4365352"/>
              <a:chExt cx="1797526" cy="1425848"/>
            </a:xfrm>
          </p:grpSpPr>
          <p:sp>
            <p:nvSpPr>
              <p:cNvPr id="19" name="Diagonal Stripe 18"/>
              <p:cNvSpPr/>
              <p:nvPr/>
            </p:nvSpPr>
            <p:spPr>
              <a:xfrm flipH="1">
                <a:off x="5562600" y="5029200"/>
                <a:ext cx="152400" cy="762000"/>
              </a:xfrm>
              <a:prstGeom prst="diagStrip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Diagonal Stripe 19"/>
              <p:cNvSpPr/>
              <p:nvPr/>
            </p:nvSpPr>
            <p:spPr>
              <a:xfrm>
                <a:off x="5410200" y="5029200"/>
                <a:ext cx="152400" cy="762000"/>
              </a:xfrm>
              <a:prstGeom prst="diagStrip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Moon 20"/>
              <p:cNvSpPr/>
              <p:nvPr/>
            </p:nvSpPr>
            <p:spPr>
              <a:xfrm rot="18802910">
                <a:off x="4981392" y="4039919"/>
                <a:ext cx="392263" cy="1232034"/>
              </a:xfrm>
              <a:prstGeom prst="moon">
                <a:avLst>
                  <a:gd name="adj" fmla="val 3286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Moon 21"/>
              <p:cNvSpPr/>
              <p:nvPr/>
            </p:nvSpPr>
            <p:spPr>
              <a:xfrm rot="13582152">
                <a:off x="5506698" y="3960658"/>
                <a:ext cx="447642" cy="1257029"/>
              </a:xfrm>
              <a:prstGeom prst="moon">
                <a:avLst>
                  <a:gd name="adj" fmla="val 3286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lowchart: Collate 22"/>
              <p:cNvSpPr/>
              <p:nvPr/>
            </p:nvSpPr>
            <p:spPr>
              <a:xfrm rot="5400000">
                <a:off x="5327990" y="4794592"/>
                <a:ext cx="419100" cy="431117"/>
              </a:xfrm>
              <a:prstGeom prst="flowChartCollat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5429351" y="4876800"/>
                <a:ext cx="209450" cy="208974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Oval 15"/>
            <p:cNvSpPr/>
            <p:nvPr/>
          </p:nvSpPr>
          <p:spPr>
            <a:xfrm>
              <a:off x="996649" y="1742193"/>
              <a:ext cx="1038530" cy="181046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loud 16"/>
            <p:cNvSpPr/>
            <p:nvPr/>
          </p:nvSpPr>
          <p:spPr>
            <a:xfrm rot="21227083">
              <a:off x="842616" y="2019350"/>
              <a:ext cx="1292418" cy="513513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Moon 17"/>
            <p:cNvSpPr/>
            <p:nvPr/>
          </p:nvSpPr>
          <p:spPr>
            <a:xfrm rot="5619258">
              <a:off x="1074558" y="1297331"/>
              <a:ext cx="1031094" cy="1548928"/>
            </a:xfrm>
            <a:prstGeom prst="moon">
              <a:avLst>
                <a:gd name="adj" fmla="val 49526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0" y="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E</a:t>
            </a:r>
            <a:endParaRPr lang="en-US" sz="7200" dirty="0"/>
          </a:p>
        </p:txBody>
      </p:sp>
      <p:sp>
        <p:nvSpPr>
          <p:cNvPr id="26" name="TextBox 25"/>
          <p:cNvSpPr txBox="1"/>
          <p:nvPr/>
        </p:nvSpPr>
        <p:spPr>
          <a:xfrm>
            <a:off x="685800" y="5943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Lucida Calligraphy" pitchFamily="66" charset="0"/>
              </a:rPr>
              <a:t>Emma</a:t>
            </a:r>
            <a:endParaRPr lang="en-US" b="1" dirty="0">
              <a:latin typeface="Lucida Calligraphy" pitchFamily="66" charset="0"/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2743200" y="1143000"/>
            <a:ext cx="1981200" cy="4419599"/>
            <a:chOff x="4572000" y="1981200"/>
            <a:chExt cx="1981200" cy="4419599"/>
          </a:xfrm>
        </p:grpSpPr>
        <p:sp>
          <p:nvSpPr>
            <p:cNvPr id="81" name="Oval 80"/>
            <p:cNvSpPr/>
            <p:nvPr/>
          </p:nvSpPr>
          <p:spPr>
            <a:xfrm>
              <a:off x="5715000" y="2133600"/>
              <a:ext cx="838200" cy="1295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Cloud 30"/>
            <p:cNvSpPr/>
            <p:nvPr/>
          </p:nvSpPr>
          <p:spPr>
            <a:xfrm rot="16564297">
              <a:off x="4345638" y="2712538"/>
              <a:ext cx="1704490" cy="771004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 rot="4050661">
              <a:off x="5644742" y="5808069"/>
              <a:ext cx="417361" cy="768100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 rot="4050661">
              <a:off x="4988307" y="5837869"/>
              <a:ext cx="389719" cy="717229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6096000" y="4343400"/>
              <a:ext cx="361346" cy="70270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572000" y="4419600"/>
              <a:ext cx="403455" cy="70270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34"/>
            <p:cNvSpPr/>
            <p:nvPr/>
          </p:nvSpPr>
          <p:spPr>
            <a:xfrm rot="20029742">
              <a:off x="5618214" y="3381034"/>
              <a:ext cx="674207" cy="1428703"/>
            </a:xfrm>
            <a:prstGeom prst="trapezoi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rapezoid 35"/>
            <p:cNvSpPr/>
            <p:nvPr/>
          </p:nvSpPr>
          <p:spPr>
            <a:xfrm rot="1403006">
              <a:off x="4652999" y="3518351"/>
              <a:ext cx="674207" cy="1325844"/>
            </a:xfrm>
            <a:prstGeom prst="trapezoi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rapezoid 36"/>
            <p:cNvSpPr/>
            <p:nvPr/>
          </p:nvSpPr>
          <p:spPr>
            <a:xfrm>
              <a:off x="4838570" y="3579005"/>
              <a:ext cx="1399758" cy="2529733"/>
            </a:xfrm>
            <a:prstGeom prst="trapezoi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4876800" y="3276600"/>
              <a:ext cx="1248228" cy="1208918"/>
              <a:chOff x="7445829" y="1534282"/>
              <a:chExt cx="1248228" cy="1208918"/>
            </a:xfrm>
          </p:grpSpPr>
          <p:sp>
            <p:nvSpPr>
              <p:cNvPr id="75" name="Isosceles Triangle 74"/>
              <p:cNvSpPr/>
              <p:nvPr/>
            </p:nvSpPr>
            <p:spPr>
              <a:xfrm rot="10800000">
                <a:off x="7620000" y="1828800"/>
                <a:ext cx="838200" cy="685800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Chord 75"/>
              <p:cNvSpPr/>
              <p:nvPr/>
            </p:nvSpPr>
            <p:spPr>
              <a:xfrm rot="1059312">
                <a:off x="7520333" y="1534282"/>
                <a:ext cx="744614" cy="1122435"/>
              </a:xfrm>
              <a:prstGeom prst="chord">
                <a:avLst>
                  <a:gd name="adj1" fmla="val 2700000"/>
                  <a:gd name="adj2" fmla="val 13413489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Chord 76"/>
              <p:cNvSpPr/>
              <p:nvPr/>
            </p:nvSpPr>
            <p:spPr>
              <a:xfrm rot="20540688" flipH="1">
                <a:off x="7846905" y="1556053"/>
                <a:ext cx="744614" cy="1122435"/>
              </a:xfrm>
              <a:prstGeom prst="chord">
                <a:avLst>
                  <a:gd name="adj1" fmla="val 2700000"/>
                  <a:gd name="adj2" fmla="val 13413489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4" name="Group 53"/>
              <p:cNvGrpSpPr/>
              <p:nvPr/>
            </p:nvGrpSpPr>
            <p:grpSpPr>
              <a:xfrm>
                <a:off x="7445829" y="1930400"/>
                <a:ext cx="1248228" cy="812800"/>
                <a:chOff x="1790203" y="1022292"/>
                <a:chExt cx="5523076" cy="3396303"/>
              </a:xfrm>
            </p:grpSpPr>
            <p:grpSp>
              <p:nvGrpSpPr>
                <p:cNvPr id="55" name="Group 1"/>
                <p:cNvGrpSpPr/>
                <p:nvPr/>
              </p:nvGrpSpPr>
              <p:grpSpPr>
                <a:xfrm rot="2680637">
                  <a:off x="1790203" y="1142805"/>
                  <a:ext cx="1524000" cy="1600200"/>
                  <a:chOff x="2286000" y="457200"/>
                  <a:chExt cx="1524000" cy="1600200"/>
                </a:xfrm>
              </p:grpSpPr>
              <p:sp>
                <p:nvSpPr>
                  <p:cNvPr id="72" name="Quad Arrow 2"/>
                  <p:cNvSpPr/>
                  <p:nvPr/>
                </p:nvSpPr>
                <p:spPr>
                  <a:xfrm>
                    <a:off x="2286000" y="457200"/>
                    <a:ext cx="1524000" cy="16002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Quad Arrow 3"/>
                  <p:cNvSpPr/>
                  <p:nvPr/>
                </p:nvSpPr>
                <p:spPr>
                  <a:xfrm>
                    <a:off x="2514600" y="667657"/>
                    <a:ext cx="1088571" cy="11430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Diamond 4"/>
                  <p:cNvSpPr/>
                  <p:nvPr/>
                </p:nvSpPr>
                <p:spPr>
                  <a:xfrm>
                    <a:off x="2895600" y="914400"/>
                    <a:ext cx="304800" cy="609600"/>
                  </a:xfrm>
                  <a:prstGeom prst="diamond">
                    <a:avLst/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6" name="Group 5"/>
                <p:cNvGrpSpPr/>
                <p:nvPr/>
              </p:nvGrpSpPr>
              <p:grpSpPr>
                <a:xfrm rot="2149962">
                  <a:off x="2824256" y="2000084"/>
                  <a:ext cx="1524000" cy="1600200"/>
                  <a:chOff x="2286000" y="457200"/>
                  <a:chExt cx="1524000" cy="1600200"/>
                </a:xfrm>
              </p:grpSpPr>
              <p:sp>
                <p:nvSpPr>
                  <p:cNvPr id="69" name="Quad Arrow 6"/>
                  <p:cNvSpPr/>
                  <p:nvPr/>
                </p:nvSpPr>
                <p:spPr>
                  <a:xfrm>
                    <a:off x="2286000" y="457200"/>
                    <a:ext cx="1524000" cy="16002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Quad Arrow 69"/>
                  <p:cNvSpPr/>
                  <p:nvPr/>
                </p:nvSpPr>
                <p:spPr>
                  <a:xfrm>
                    <a:off x="2514600" y="667657"/>
                    <a:ext cx="1088571" cy="11430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Diamond 70"/>
                  <p:cNvSpPr/>
                  <p:nvPr/>
                </p:nvSpPr>
                <p:spPr>
                  <a:xfrm>
                    <a:off x="2895600" y="914400"/>
                    <a:ext cx="304800" cy="609600"/>
                  </a:xfrm>
                  <a:prstGeom prst="diamond">
                    <a:avLst/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7" name="Group 9"/>
                <p:cNvGrpSpPr/>
                <p:nvPr/>
              </p:nvGrpSpPr>
              <p:grpSpPr>
                <a:xfrm>
                  <a:off x="3795818" y="2818395"/>
                  <a:ext cx="1524000" cy="1600200"/>
                  <a:chOff x="2286000" y="457200"/>
                  <a:chExt cx="1524000" cy="1600200"/>
                </a:xfrm>
              </p:grpSpPr>
              <p:sp>
                <p:nvSpPr>
                  <p:cNvPr id="66" name="Quad Arrow 65"/>
                  <p:cNvSpPr/>
                  <p:nvPr/>
                </p:nvSpPr>
                <p:spPr>
                  <a:xfrm>
                    <a:off x="2286000" y="457200"/>
                    <a:ext cx="1524000" cy="16002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Quad Arrow 66"/>
                  <p:cNvSpPr/>
                  <p:nvPr/>
                </p:nvSpPr>
                <p:spPr>
                  <a:xfrm>
                    <a:off x="2514600" y="667657"/>
                    <a:ext cx="1088571" cy="11430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Diamond 67"/>
                  <p:cNvSpPr/>
                  <p:nvPr/>
                </p:nvSpPr>
                <p:spPr>
                  <a:xfrm>
                    <a:off x="2895600" y="914400"/>
                    <a:ext cx="304800" cy="609600"/>
                  </a:xfrm>
                  <a:prstGeom prst="diamond">
                    <a:avLst/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8" name="Group 13"/>
                <p:cNvGrpSpPr/>
                <p:nvPr/>
              </p:nvGrpSpPr>
              <p:grpSpPr>
                <a:xfrm rot="19268318">
                  <a:off x="4752958" y="1977419"/>
                  <a:ext cx="1524000" cy="1600200"/>
                  <a:chOff x="2286000" y="457200"/>
                  <a:chExt cx="1524000" cy="1600200"/>
                </a:xfrm>
              </p:grpSpPr>
              <p:sp>
                <p:nvSpPr>
                  <p:cNvPr id="63" name="Quad Arrow 62"/>
                  <p:cNvSpPr/>
                  <p:nvPr/>
                </p:nvSpPr>
                <p:spPr>
                  <a:xfrm>
                    <a:off x="2286000" y="457200"/>
                    <a:ext cx="1524000" cy="16002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" name="Quad Arrow 63"/>
                  <p:cNvSpPr/>
                  <p:nvPr/>
                </p:nvSpPr>
                <p:spPr>
                  <a:xfrm>
                    <a:off x="2514600" y="667657"/>
                    <a:ext cx="1088571" cy="11430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Diamond 64"/>
                  <p:cNvSpPr/>
                  <p:nvPr/>
                </p:nvSpPr>
                <p:spPr>
                  <a:xfrm>
                    <a:off x="2895600" y="914400"/>
                    <a:ext cx="304800" cy="609600"/>
                  </a:xfrm>
                  <a:prstGeom prst="diamond">
                    <a:avLst/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9" name="Group 17"/>
                <p:cNvGrpSpPr/>
                <p:nvPr/>
              </p:nvGrpSpPr>
              <p:grpSpPr>
                <a:xfrm rot="18613410">
                  <a:off x="5751179" y="984192"/>
                  <a:ext cx="1524000" cy="1600200"/>
                  <a:chOff x="2286000" y="457200"/>
                  <a:chExt cx="1524000" cy="1600200"/>
                </a:xfrm>
              </p:grpSpPr>
              <p:sp>
                <p:nvSpPr>
                  <p:cNvPr id="60" name="Quad Arrow 59"/>
                  <p:cNvSpPr/>
                  <p:nvPr/>
                </p:nvSpPr>
                <p:spPr>
                  <a:xfrm>
                    <a:off x="2286000" y="457200"/>
                    <a:ext cx="1524000" cy="16002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Quad Arrow 60"/>
                  <p:cNvSpPr/>
                  <p:nvPr/>
                </p:nvSpPr>
                <p:spPr>
                  <a:xfrm>
                    <a:off x="2514600" y="667657"/>
                    <a:ext cx="1088571" cy="11430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" name="Diamond 61"/>
                  <p:cNvSpPr/>
                  <p:nvPr/>
                </p:nvSpPr>
                <p:spPr>
                  <a:xfrm>
                    <a:off x="2895600" y="914400"/>
                    <a:ext cx="304800" cy="609600"/>
                  </a:xfrm>
                  <a:prstGeom prst="diamond">
                    <a:avLst/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41" name="Oval 40"/>
            <p:cNvSpPr/>
            <p:nvPr/>
          </p:nvSpPr>
          <p:spPr>
            <a:xfrm>
              <a:off x="4953000" y="2286000"/>
              <a:ext cx="1056728" cy="1600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4876800" y="1981200"/>
              <a:ext cx="838200" cy="685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5450114" y="2017486"/>
              <a:ext cx="631372" cy="685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Cloud 31"/>
            <p:cNvSpPr/>
            <p:nvPr/>
          </p:nvSpPr>
          <p:spPr>
            <a:xfrm rot="16564297">
              <a:off x="5257320" y="2772473"/>
              <a:ext cx="1507787" cy="588647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773938" y="838200"/>
            <a:ext cx="1922262" cy="3002568"/>
            <a:chOff x="4630938" y="1981200"/>
            <a:chExt cx="1922262" cy="3002568"/>
          </a:xfrm>
        </p:grpSpPr>
        <p:sp>
          <p:nvSpPr>
            <p:cNvPr id="84" name="Oval 83"/>
            <p:cNvSpPr/>
            <p:nvPr/>
          </p:nvSpPr>
          <p:spPr>
            <a:xfrm>
              <a:off x="5715000" y="2133600"/>
              <a:ext cx="838200" cy="1295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loud 84"/>
            <p:cNvSpPr/>
            <p:nvPr/>
          </p:nvSpPr>
          <p:spPr>
            <a:xfrm rot="16564297">
              <a:off x="4345638" y="2712538"/>
              <a:ext cx="1704490" cy="771004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rapezoid 89"/>
            <p:cNvSpPr/>
            <p:nvPr/>
          </p:nvSpPr>
          <p:spPr>
            <a:xfrm rot="20029742">
              <a:off x="5658666" y="3371631"/>
              <a:ext cx="674207" cy="1612137"/>
            </a:xfrm>
            <a:prstGeom prst="trapezoi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rapezoid 90"/>
            <p:cNvSpPr/>
            <p:nvPr/>
          </p:nvSpPr>
          <p:spPr>
            <a:xfrm rot="1403006">
              <a:off x="4630938" y="3513785"/>
              <a:ext cx="674207" cy="1437020"/>
            </a:xfrm>
            <a:prstGeom prst="trapezoi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rapezoid 91"/>
            <p:cNvSpPr/>
            <p:nvPr/>
          </p:nvSpPr>
          <p:spPr>
            <a:xfrm>
              <a:off x="4838570" y="3579005"/>
              <a:ext cx="1399758" cy="1373995"/>
            </a:xfrm>
            <a:prstGeom prst="trapezoi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3" name="Group 77"/>
            <p:cNvGrpSpPr/>
            <p:nvPr/>
          </p:nvGrpSpPr>
          <p:grpSpPr>
            <a:xfrm>
              <a:off x="4876800" y="3276600"/>
              <a:ext cx="1248228" cy="1208918"/>
              <a:chOff x="7445829" y="1534282"/>
              <a:chExt cx="1248228" cy="1208918"/>
            </a:xfrm>
          </p:grpSpPr>
          <p:sp>
            <p:nvSpPr>
              <p:cNvPr id="98" name="Isosceles Triangle 97"/>
              <p:cNvSpPr/>
              <p:nvPr/>
            </p:nvSpPr>
            <p:spPr>
              <a:xfrm rot="10800000">
                <a:off x="7620000" y="1828800"/>
                <a:ext cx="838200" cy="685800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Chord 98"/>
              <p:cNvSpPr/>
              <p:nvPr/>
            </p:nvSpPr>
            <p:spPr>
              <a:xfrm rot="1059312">
                <a:off x="7520333" y="1534282"/>
                <a:ext cx="744614" cy="1122435"/>
              </a:xfrm>
              <a:prstGeom prst="chord">
                <a:avLst>
                  <a:gd name="adj1" fmla="val 2700000"/>
                  <a:gd name="adj2" fmla="val 13413489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Chord 99"/>
              <p:cNvSpPr/>
              <p:nvPr/>
            </p:nvSpPr>
            <p:spPr>
              <a:xfrm rot="20540688" flipH="1">
                <a:off x="7846905" y="1556053"/>
                <a:ext cx="744614" cy="1122435"/>
              </a:xfrm>
              <a:prstGeom prst="chord">
                <a:avLst>
                  <a:gd name="adj1" fmla="val 2700000"/>
                  <a:gd name="adj2" fmla="val 13413489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1" name="Group 53"/>
              <p:cNvGrpSpPr/>
              <p:nvPr/>
            </p:nvGrpSpPr>
            <p:grpSpPr>
              <a:xfrm>
                <a:off x="7445829" y="1930400"/>
                <a:ext cx="1248228" cy="812800"/>
                <a:chOff x="1790203" y="1022292"/>
                <a:chExt cx="5523076" cy="3396303"/>
              </a:xfrm>
            </p:grpSpPr>
            <p:grpSp>
              <p:nvGrpSpPr>
                <p:cNvPr id="102" name="Group 1"/>
                <p:cNvGrpSpPr/>
                <p:nvPr/>
              </p:nvGrpSpPr>
              <p:grpSpPr>
                <a:xfrm rot="2680637">
                  <a:off x="1790203" y="1142805"/>
                  <a:ext cx="1524000" cy="1600200"/>
                  <a:chOff x="2286000" y="457200"/>
                  <a:chExt cx="1524000" cy="1600200"/>
                </a:xfrm>
              </p:grpSpPr>
              <p:sp>
                <p:nvSpPr>
                  <p:cNvPr id="119" name="Quad Arrow 2"/>
                  <p:cNvSpPr/>
                  <p:nvPr/>
                </p:nvSpPr>
                <p:spPr>
                  <a:xfrm>
                    <a:off x="2286000" y="457200"/>
                    <a:ext cx="1524000" cy="16002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Quad Arrow 3"/>
                  <p:cNvSpPr/>
                  <p:nvPr/>
                </p:nvSpPr>
                <p:spPr>
                  <a:xfrm>
                    <a:off x="2514600" y="667657"/>
                    <a:ext cx="1088571" cy="11430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1" name="Diamond 4"/>
                  <p:cNvSpPr/>
                  <p:nvPr/>
                </p:nvSpPr>
                <p:spPr>
                  <a:xfrm>
                    <a:off x="2895600" y="914400"/>
                    <a:ext cx="304800" cy="609600"/>
                  </a:xfrm>
                  <a:prstGeom prst="diamond">
                    <a:avLst/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3" name="Group 5"/>
                <p:cNvGrpSpPr/>
                <p:nvPr/>
              </p:nvGrpSpPr>
              <p:grpSpPr>
                <a:xfrm rot="2149962">
                  <a:off x="2824256" y="2000084"/>
                  <a:ext cx="1524000" cy="1600200"/>
                  <a:chOff x="2286000" y="457200"/>
                  <a:chExt cx="1524000" cy="1600200"/>
                </a:xfrm>
              </p:grpSpPr>
              <p:sp>
                <p:nvSpPr>
                  <p:cNvPr id="116" name="Quad Arrow 6"/>
                  <p:cNvSpPr/>
                  <p:nvPr/>
                </p:nvSpPr>
                <p:spPr>
                  <a:xfrm>
                    <a:off x="2286000" y="457200"/>
                    <a:ext cx="1524000" cy="16002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7" name="Quad Arrow 116"/>
                  <p:cNvSpPr/>
                  <p:nvPr/>
                </p:nvSpPr>
                <p:spPr>
                  <a:xfrm>
                    <a:off x="2514600" y="667657"/>
                    <a:ext cx="1088571" cy="11430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" name="Diamond 117"/>
                  <p:cNvSpPr/>
                  <p:nvPr/>
                </p:nvSpPr>
                <p:spPr>
                  <a:xfrm>
                    <a:off x="2895600" y="914400"/>
                    <a:ext cx="304800" cy="609600"/>
                  </a:xfrm>
                  <a:prstGeom prst="diamond">
                    <a:avLst/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4" name="Group 9"/>
                <p:cNvGrpSpPr/>
                <p:nvPr/>
              </p:nvGrpSpPr>
              <p:grpSpPr>
                <a:xfrm>
                  <a:off x="3795818" y="2818395"/>
                  <a:ext cx="1524000" cy="1600200"/>
                  <a:chOff x="2286000" y="457200"/>
                  <a:chExt cx="1524000" cy="1600200"/>
                </a:xfrm>
              </p:grpSpPr>
              <p:sp>
                <p:nvSpPr>
                  <p:cNvPr id="113" name="Quad Arrow 112"/>
                  <p:cNvSpPr/>
                  <p:nvPr/>
                </p:nvSpPr>
                <p:spPr>
                  <a:xfrm>
                    <a:off x="2286000" y="457200"/>
                    <a:ext cx="1524000" cy="16002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4" name="Quad Arrow 113"/>
                  <p:cNvSpPr/>
                  <p:nvPr/>
                </p:nvSpPr>
                <p:spPr>
                  <a:xfrm>
                    <a:off x="2514600" y="667657"/>
                    <a:ext cx="1088571" cy="11430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5" name="Diamond 114"/>
                  <p:cNvSpPr/>
                  <p:nvPr/>
                </p:nvSpPr>
                <p:spPr>
                  <a:xfrm>
                    <a:off x="2895600" y="914400"/>
                    <a:ext cx="304800" cy="609600"/>
                  </a:xfrm>
                  <a:prstGeom prst="diamond">
                    <a:avLst/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5" name="Group 13"/>
                <p:cNvGrpSpPr/>
                <p:nvPr/>
              </p:nvGrpSpPr>
              <p:grpSpPr>
                <a:xfrm rot="19268318">
                  <a:off x="4752958" y="1977419"/>
                  <a:ext cx="1524000" cy="1600200"/>
                  <a:chOff x="2286000" y="457200"/>
                  <a:chExt cx="1524000" cy="1600200"/>
                </a:xfrm>
              </p:grpSpPr>
              <p:sp>
                <p:nvSpPr>
                  <p:cNvPr id="110" name="Quad Arrow 109"/>
                  <p:cNvSpPr/>
                  <p:nvPr/>
                </p:nvSpPr>
                <p:spPr>
                  <a:xfrm>
                    <a:off x="2286000" y="457200"/>
                    <a:ext cx="1524000" cy="16002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" name="Quad Arrow 110"/>
                  <p:cNvSpPr/>
                  <p:nvPr/>
                </p:nvSpPr>
                <p:spPr>
                  <a:xfrm>
                    <a:off x="2514600" y="667657"/>
                    <a:ext cx="1088571" cy="11430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" name="Diamond 111"/>
                  <p:cNvSpPr/>
                  <p:nvPr/>
                </p:nvSpPr>
                <p:spPr>
                  <a:xfrm>
                    <a:off x="2895600" y="914400"/>
                    <a:ext cx="304800" cy="609600"/>
                  </a:xfrm>
                  <a:prstGeom prst="diamond">
                    <a:avLst/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6" name="Group 17"/>
                <p:cNvGrpSpPr/>
                <p:nvPr/>
              </p:nvGrpSpPr>
              <p:grpSpPr>
                <a:xfrm rot="18613410">
                  <a:off x="5751179" y="984192"/>
                  <a:ext cx="1524000" cy="1600200"/>
                  <a:chOff x="2286000" y="457200"/>
                  <a:chExt cx="1524000" cy="1600200"/>
                </a:xfrm>
              </p:grpSpPr>
              <p:sp>
                <p:nvSpPr>
                  <p:cNvPr id="107" name="Quad Arrow 106"/>
                  <p:cNvSpPr/>
                  <p:nvPr/>
                </p:nvSpPr>
                <p:spPr>
                  <a:xfrm>
                    <a:off x="2286000" y="457200"/>
                    <a:ext cx="1524000" cy="16002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8" name="Quad Arrow 107"/>
                  <p:cNvSpPr/>
                  <p:nvPr/>
                </p:nvSpPr>
                <p:spPr>
                  <a:xfrm>
                    <a:off x="2514600" y="667657"/>
                    <a:ext cx="1088571" cy="1143000"/>
                  </a:xfrm>
                  <a:prstGeom prst="quadArrow">
                    <a:avLst>
                      <a:gd name="adj1" fmla="val 35833"/>
                      <a:gd name="adj2" fmla="val 22500"/>
                      <a:gd name="adj3" fmla="val 22500"/>
                    </a:avLst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" name="Diamond 108"/>
                  <p:cNvSpPr/>
                  <p:nvPr/>
                </p:nvSpPr>
                <p:spPr>
                  <a:xfrm>
                    <a:off x="2895600" y="914400"/>
                    <a:ext cx="304800" cy="609600"/>
                  </a:xfrm>
                  <a:prstGeom prst="diamond">
                    <a:avLst/>
                  </a:prstGeom>
                  <a:solidFill>
                    <a:schemeClr val="bg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94" name="Oval 93"/>
            <p:cNvSpPr/>
            <p:nvPr/>
          </p:nvSpPr>
          <p:spPr>
            <a:xfrm>
              <a:off x="4953000" y="2286000"/>
              <a:ext cx="1056728" cy="16002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4876800" y="1981200"/>
              <a:ext cx="838200" cy="685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5450114" y="2017486"/>
              <a:ext cx="631372" cy="685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Cloud 96"/>
            <p:cNvSpPr/>
            <p:nvPr/>
          </p:nvSpPr>
          <p:spPr>
            <a:xfrm rot="16564297">
              <a:off x="5257320" y="2772473"/>
              <a:ext cx="1507787" cy="588647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1790203" y="1022292"/>
            <a:ext cx="1562597" cy="1111307"/>
            <a:chOff x="1790203" y="1022292"/>
            <a:chExt cx="5523076" cy="3396303"/>
          </a:xfrm>
        </p:grpSpPr>
        <p:grpSp>
          <p:nvGrpSpPr>
            <p:cNvPr id="2" name="Group 1"/>
            <p:cNvGrpSpPr/>
            <p:nvPr/>
          </p:nvGrpSpPr>
          <p:grpSpPr>
            <a:xfrm rot="2680637">
              <a:off x="1790203" y="1142805"/>
              <a:ext cx="1524000" cy="1600200"/>
              <a:chOff x="2286000" y="457200"/>
              <a:chExt cx="1524000" cy="1600200"/>
            </a:xfrm>
          </p:grpSpPr>
          <p:sp>
            <p:nvSpPr>
              <p:cNvPr id="3" name="Quad Arrow 2"/>
              <p:cNvSpPr/>
              <p:nvPr/>
            </p:nvSpPr>
            <p:spPr>
              <a:xfrm>
                <a:off x="2286000" y="457200"/>
                <a:ext cx="1524000" cy="1600200"/>
              </a:xfrm>
              <a:prstGeom prst="quadArrow">
                <a:avLst>
                  <a:gd name="adj1" fmla="val 35833"/>
                  <a:gd name="adj2" fmla="val 22500"/>
                  <a:gd name="adj3" fmla="val 22500"/>
                </a:avLst>
              </a:prstGeom>
              <a:solidFill>
                <a:schemeClr val="bg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Quad Arrow 3"/>
              <p:cNvSpPr/>
              <p:nvPr/>
            </p:nvSpPr>
            <p:spPr>
              <a:xfrm>
                <a:off x="2514600" y="667657"/>
                <a:ext cx="1088571" cy="1143000"/>
              </a:xfrm>
              <a:prstGeom prst="quadArrow">
                <a:avLst>
                  <a:gd name="adj1" fmla="val 35833"/>
                  <a:gd name="adj2" fmla="val 22500"/>
                  <a:gd name="adj3" fmla="val 22500"/>
                </a:avLst>
              </a:prstGeom>
              <a:solidFill>
                <a:schemeClr val="bg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Diamond 4"/>
              <p:cNvSpPr/>
              <p:nvPr/>
            </p:nvSpPr>
            <p:spPr>
              <a:xfrm>
                <a:off x="2895600" y="914400"/>
                <a:ext cx="304800" cy="609600"/>
              </a:xfrm>
              <a:prstGeom prst="diamond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 rot="2149962">
              <a:off x="2824256" y="2000084"/>
              <a:ext cx="1524000" cy="1600200"/>
              <a:chOff x="2286000" y="457200"/>
              <a:chExt cx="1524000" cy="1600200"/>
            </a:xfrm>
          </p:grpSpPr>
          <p:sp>
            <p:nvSpPr>
              <p:cNvPr id="7" name="Quad Arrow 6"/>
              <p:cNvSpPr/>
              <p:nvPr/>
            </p:nvSpPr>
            <p:spPr>
              <a:xfrm>
                <a:off x="2286000" y="457200"/>
                <a:ext cx="1524000" cy="1600200"/>
              </a:xfrm>
              <a:prstGeom prst="quadArrow">
                <a:avLst>
                  <a:gd name="adj1" fmla="val 35833"/>
                  <a:gd name="adj2" fmla="val 22500"/>
                  <a:gd name="adj3" fmla="val 22500"/>
                </a:avLst>
              </a:prstGeom>
              <a:solidFill>
                <a:schemeClr val="bg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Quad Arrow 7"/>
              <p:cNvSpPr/>
              <p:nvPr/>
            </p:nvSpPr>
            <p:spPr>
              <a:xfrm>
                <a:off x="2514600" y="667657"/>
                <a:ext cx="1088571" cy="1143000"/>
              </a:xfrm>
              <a:prstGeom prst="quadArrow">
                <a:avLst>
                  <a:gd name="adj1" fmla="val 35833"/>
                  <a:gd name="adj2" fmla="val 22500"/>
                  <a:gd name="adj3" fmla="val 22500"/>
                </a:avLst>
              </a:prstGeom>
              <a:solidFill>
                <a:schemeClr val="bg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Diamond 8"/>
              <p:cNvSpPr/>
              <p:nvPr/>
            </p:nvSpPr>
            <p:spPr>
              <a:xfrm>
                <a:off x="2895600" y="914400"/>
                <a:ext cx="304800" cy="609600"/>
              </a:xfrm>
              <a:prstGeom prst="diamond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3795818" y="2818395"/>
              <a:ext cx="1524000" cy="1600200"/>
              <a:chOff x="2286000" y="457200"/>
              <a:chExt cx="1524000" cy="1600200"/>
            </a:xfrm>
          </p:grpSpPr>
          <p:sp>
            <p:nvSpPr>
              <p:cNvPr id="11" name="Quad Arrow 10"/>
              <p:cNvSpPr/>
              <p:nvPr/>
            </p:nvSpPr>
            <p:spPr>
              <a:xfrm>
                <a:off x="2286000" y="457200"/>
                <a:ext cx="1524000" cy="1600200"/>
              </a:xfrm>
              <a:prstGeom prst="quadArrow">
                <a:avLst>
                  <a:gd name="adj1" fmla="val 35833"/>
                  <a:gd name="adj2" fmla="val 22500"/>
                  <a:gd name="adj3" fmla="val 22500"/>
                </a:avLst>
              </a:prstGeom>
              <a:solidFill>
                <a:schemeClr val="bg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Quad Arrow 11"/>
              <p:cNvSpPr/>
              <p:nvPr/>
            </p:nvSpPr>
            <p:spPr>
              <a:xfrm>
                <a:off x="2514600" y="667657"/>
                <a:ext cx="1088571" cy="1143000"/>
              </a:xfrm>
              <a:prstGeom prst="quadArrow">
                <a:avLst>
                  <a:gd name="adj1" fmla="val 35833"/>
                  <a:gd name="adj2" fmla="val 22500"/>
                  <a:gd name="adj3" fmla="val 22500"/>
                </a:avLst>
              </a:prstGeom>
              <a:solidFill>
                <a:schemeClr val="bg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Diamond 12"/>
              <p:cNvSpPr/>
              <p:nvPr/>
            </p:nvSpPr>
            <p:spPr>
              <a:xfrm>
                <a:off x="2895600" y="914400"/>
                <a:ext cx="304800" cy="609600"/>
              </a:xfrm>
              <a:prstGeom prst="diamond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 rot="19268318">
              <a:off x="4752958" y="1977419"/>
              <a:ext cx="1524000" cy="1600200"/>
              <a:chOff x="2286000" y="457200"/>
              <a:chExt cx="1524000" cy="1600200"/>
            </a:xfrm>
          </p:grpSpPr>
          <p:sp>
            <p:nvSpPr>
              <p:cNvPr id="15" name="Quad Arrow 14"/>
              <p:cNvSpPr/>
              <p:nvPr/>
            </p:nvSpPr>
            <p:spPr>
              <a:xfrm>
                <a:off x="2286000" y="457200"/>
                <a:ext cx="1524000" cy="1600200"/>
              </a:xfrm>
              <a:prstGeom prst="quadArrow">
                <a:avLst>
                  <a:gd name="adj1" fmla="val 35833"/>
                  <a:gd name="adj2" fmla="val 22500"/>
                  <a:gd name="adj3" fmla="val 22500"/>
                </a:avLst>
              </a:prstGeom>
              <a:solidFill>
                <a:schemeClr val="bg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Quad Arrow 15"/>
              <p:cNvSpPr/>
              <p:nvPr/>
            </p:nvSpPr>
            <p:spPr>
              <a:xfrm>
                <a:off x="2514600" y="667657"/>
                <a:ext cx="1088571" cy="1143000"/>
              </a:xfrm>
              <a:prstGeom prst="quadArrow">
                <a:avLst>
                  <a:gd name="adj1" fmla="val 35833"/>
                  <a:gd name="adj2" fmla="val 22500"/>
                  <a:gd name="adj3" fmla="val 22500"/>
                </a:avLst>
              </a:prstGeom>
              <a:solidFill>
                <a:schemeClr val="bg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Diamond 16"/>
              <p:cNvSpPr/>
              <p:nvPr/>
            </p:nvSpPr>
            <p:spPr>
              <a:xfrm>
                <a:off x="2895600" y="914400"/>
                <a:ext cx="304800" cy="609600"/>
              </a:xfrm>
              <a:prstGeom prst="diamond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 rot="18613410">
              <a:off x="5751179" y="984192"/>
              <a:ext cx="1524000" cy="1600200"/>
              <a:chOff x="2286000" y="457200"/>
              <a:chExt cx="1524000" cy="1600200"/>
            </a:xfrm>
          </p:grpSpPr>
          <p:sp>
            <p:nvSpPr>
              <p:cNvPr id="19" name="Quad Arrow 18"/>
              <p:cNvSpPr/>
              <p:nvPr/>
            </p:nvSpPr>
            <p:spPr>
              <a:xfrm>
                <a:off x="2286000" y="457200"/>
                <a:ext cx="1524000" cy="1600200"/>
              </a:xfrm>
              <a:prstGeom prst="quadArrow">
                <a:avLst>
                  <a:gd name="adj1" fmla="val 35833"/>
                  <a:gd name="adj2" fmla="val 22500"/>
                  <a:gd name="adj3" fmla="val 22500"/>
                </a:avLst>
              </a:prstGeom>
              <a:solidFill>
                <a:schemeClr val="bg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Quad Arrow 19"/>
              <p:cNvSpPr/>
              <p:nvPr/>
            </p:nvSpPr>
            <p:spPr>
              <a:xfrm>
                <a:off x="2514600" y="667657"/>
                <a:ext cx="1088571" cy="1143000"/>
              </a:xfrm>
              <a:prstGeom prst="quadArrow">
                <a:avLst>
                  <a:gd name="adj1" fmla="val 35833"/>
                  <a:gd name="adj2" fmla="val 22500"/>
                  <a:gd name="adj3" fmla="val 22500"/>
                </a:avLst>
              </a:prstGeom>
              <a:solidFill>
                <a:schemeClr val="bg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Diamond 20"/>
              <p:cNvSpPr/>
              <p:nvPr/>
            </p:nvSpPr>
            <p:spPr>
              <a:xfrm>
                <a:off x="2895600" y="914400"/>
                <a:ext cx="304800" cy="609600"/>
              </a:xfrm>
              <a:prstGeom prst="diamond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6419457" y="375112"/>
            <a:ext cx="1646327" cy="4366924"/>
            <a:chOff x="6419457" y="375112"/>
            <a:chExt cx="1646327" cy="4366924"/>
          </a:xfrm>
        </p:grpSpPr>
        <p:sp>
          <p:nvSpPr>
            <p:cNvPr id="49" name="Oval 48"/>
            <p:cNvSpPr/>
            <p:nvPr/>
          </p:nvSpPr>
          <p:spPr>
            <a:xfrm rot="4050661">
              <a:off x="7358746" y="4191467"/>
              <a:ext cx="331574" cy="7695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6419457" y="375112"/>
              <a:ext cx="1646327" cy="4328238"/>
              <a:chOff x="6419457" y="375112"/>
              <a:chExt cx="1646327" cy="4328238"/>
            </a:xfrm>
          </p:grpSpPr>
          <p:sp>
            <p:nvSpPr>
              <p:cNvPr id="24" name="Cloud 23"/>
              <p:cNvSpPr/>
              <p:nvPr/>
            </p:nvSpPr>
            <p:spPr>
              <a:xfrm rot="1464678">
                <a:off x="7586814" y="1615452"/>
                <a:ext cx="298663" cy="759916"/>
              </a:xfrm>
              <a:prstGeom prst="cloud">
                <a:avLst/>
              </a:prstGeom>
              <a:solidFill>
                <a:srgbClr val="6C24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Cloud 24"/>
              <p:cNvSpPr/>
              <p:nvPr/>
            </p:nvSpPr>
            <p:spPr>
              <a:xfrm rot="19964921">
                <a:off x="6523211" y="1393421"/>
                <a:ext cx="298663" cy="759916"/>
              </a:xfrm>
              <a:prstGeom prst="cloud">
                <a:avLst/>
              </a:prstGeom>
              <a:solidFill>
                <a:srgbClr val="6C24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Cloud 26"/>
              <p:cNvSpPr/>
              <p:nvPr/>
            </p:nvSpPr>
            <p:spPr>
              <a:xfrm>
                <a:off x="6479302" y="653770"/>
                <a:ext cx="929228" cy="1179209"/>
              </a:xfrm>
              <a:prstGeom prst="cloud">
                <a:avLst/>
              </a:prstGeom>
              <a:solidFill>
                <a:srgbClr val="6C24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28" name="Cloud 27"/>
              <p:cNvSpPr/>
              <p:nvPr/>
            </p:nvSpPr>
            <p:spPr>
              <a:xfrm rot="15788672">
                <a:off x="7014589" y="851288"/>
                <a:ext cx="1341359" cy="675802"/>
              </a:xfrm>
              <a:prstGeom prst="cloud">
                <a:avLst/>
              </a:prstGeom>
              <a:solidFill>
                <a:srgbClr val="6C24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Cloud 28"/>
              <p:cNvSpPr/>
              <p:nvPr/>
            </p:nvSpPr>
            <p:spPr>
              <a:xfrm>
                <a:off x="6732727" y="392817"/>
                <a:ext cx="929228" cy="695875"/>
              </a:xfrm>
              <a:prstGeom prst="cloud">
                <a:avLst/>
              </a:prstGeom>
              <a:solidFill>
                <a:srgbClr val="6C24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 rot="4050661">
                <a:off x="6732391" y="4158930"/>
                <a:ext cx="319277" cy="76956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7728823" y="2847616"/>
                <a:ext cx="336961" cy="54202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419457" y="2840663"/>
                <a:ext cx="302658" cy="54202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rapezoid 32"/>
              <p:cNvSpPr/>
              <p:nvPr/>
            </p:nvSpPr>
            <p:spPr>
              <a:xfrm rot="20029742">
                <a:off x="7339446" y="2143912"/>
                <a:ext cx="631544" cy="1081013"/>
              </a:xfrm>
              <a:prstGeom prst="trapezoid">
                <a:avLst/>
              </a:prstGeom>
              <a:solidFill>
                <a:srgbClr val="F8F7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rapezoid 33"/>
              <p:cNvSpPr/>
              <p:nvPr/>
            </p:nvSpPr>
            <p:spPr>
              <a:xfrm rot="1905609">
                <a:off x="6520808" y="2209772"/>
                <a:ext cx="631544" cy="982144"/>
              </a:xfrm>
              <a:prstGeom prst="trapezoid">
                <a:avLst>
                  <a:gd name="adj" fmla="val 13115"/>
                </a:avLst>
              </a:prstGeom>
              <a:solidFill>
                <a:srgbClr val="F8F7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rapezoid 34"/>
              <p:cNvSpPr/>
              <p:nvPr/>
            </p:nvSpPr>
            <p:spPr>
              <a:xfrm>
                <a:off x="6703706" y="2205487"/>
                <a:ext cx="1048945" cy="1170502"/>
              </a:xfrm>
              <a:prstGeom prst="trapezoid">
                <a:avLst/>
              </a:prstGeom>
              <a:solidFill>
                <a:srgbClr val="F8F7D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Isosceles Triangle 35"/>
              <p:cNvSpPr/>
              <p:nvPr/>
            </p:nvSpPr>
            <p:spPr>
              <a:xfrm rot="10800000">
                <a:off x="7022949" y="2185132"/>
                <a:ext cx="393353" cy="468200"/>
              </a:xfrm>
              <a:prstGeom prst="triangle">
                <a:avLst>
                  <a:gd name="adj" fmla="val 46522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rapezoid 36"/>
              <p:cNvSpPr/>
              <p:nvPr/>
            </p:nvSpPr>
            <p:spPr>
              <a:xfrm>
                <a:off x="6561186" y="3253850"/>
                <a:ext cx="798110" cy="1300427"/>
              </a:xfrm>
              <a:prstGeom prst="trapezoid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rapezoid 37"/>
              <p:cNvSpPr/>
              <p:nvPr/>
            </p:nvSpPr>
            <p:spPr>
              <a:xfrm>
                <a:off x="7160439" y="3258938"/>
                <a:ext cx="791738" cy="1309100"/>
              </a:xfrm>
              <a:prstGeom prst="trapezoid">
                <a:avLst>
                  <a:gd name="adj" fmla="val 25957"/>
                </a:avLst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6857627" y="3294564"/>
                <a:ext cx="786709" cy="549626"/>
              </a:xfrm>
              <a:prstGeom prst="roundRect">
                <a:avLst/>
              </a:prstGeom>
              <a:solidFill>
                <a:srgbClr val="97710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884119" y="2219489"/>
                <a:ext cx="186510" cy="1033061"/>
              </a:xfrm>
              <a:prstGeom prst="rect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7399081" y="2219491"/>
                <a:ext cx="178399" cy="1021592"/>
              </a:xfrm>
              <a:prstGeom prst="rect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 rot="5400000">
                <a:off x="7154040" y="2781390"/>
                <a:ext cx="208734" cy="1024899"/>
              </a:xfrm>
              <a:prstGeom prst="rect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6648252" y="740755"/>
                <a:ext cx="253426" cy="260953"/>
              </a:xfrm>
              <a:prstGeom prst="ellipse">
                <a:avLst/>
              </a:prstGeom>
              <a:solidFill>
                <a:srgbClr val="6C24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7465841" y="532253"/>
                <a:ext cx="262982" cy="369317"/>
              </a:xfrm>
              <a:prstGeom prst="ellipse">
                <a:avLst/>
              </a:prstGeom>
              <a:solidFill>
                <a:srgbClr val="6C24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6580120" y="566895"/>
                <a:ext cx="1311180" cy="175575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Cloud 45"/>
              <p:cNvSpPr/>
              <p:nvPr/>
            </p:nvSpPr>
            <p:spPr>
              <a:xfrm>
                <a:off x="6732727" y="1610599"/>
                <a:ext cx="929228" cy="869844"/>
              </a:xfrm>
              <a:prstGeom prst="cloud">
                <a:avLst/>
              </a:prstGeom>
              <a:solidFill>
                <a:srgbClr val="6C24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6986153" y="1784567"/>
                <a:ext cx="422376" cy="17396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Cloud 47"/>
              <p:cNvSpPr/>
              <p:nvPr/>
            </p:nvSpPr>
            <p:spPr>
              <a:xfrm>
                <a:off x="6695314" y="375112"/>
                <a:ext cx="1036567" cy="759916"/>
              </a:xfrm>
              <a:prstGeom prst="cloud">
                <a:avLst/>
              </a:prstGeom>
              <a:solidFill>
                <a:srgbClr val="6C24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0" name="TextBox 49"/>
          <p:cNvSpPr txBox="1"/>
          <p:nvPr/>
        </p:nvSpPr>
        <p:spPr>
          <a:xfrm>
            <a:off x="1913770" y="6312470"/>
            <a:ext cx="28280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Peter Haws</a:t>
            </a:r>
            <a:endParaRPr lang="en-US" sz="1200" dirty="0"/>
          </a:p>
        </p:txBody>
      </p:sp>
      <p:grpSp>
        <p:nvGrpSpPr>
          <p:cNvPr id="83" name="Group 82"/>
          <p:cNvGrpSpPr/>
          <p:nvPr/>
        </p:nvGrpSpPr>
        <p:grpSpPr>
          <a:xfrm>
            <a:off x="1800961" y="2372906"/>
            <a:ext cx="1539891" cy="3763298"/>
            <a:chOff x="1800961" y="2372906"/>
            <a:chExt cx="1539891" cy="3763298"/>
          </a:xfrm>
        </p:grpSpPr>
        <p:grpSp>
          <p:nvGrpSpPr>
            <p:cNvPr id="51" name="Group 50"/>
            <p:cNvGrpSpPr/>
            <p:nvPr/>
          </p:nvGrpSpPr>
          <p:grpSpPr>
            <a:xfrm>
              <a:off x="1800961" y="2372906"/>
              <a:ext cx="1539891" cy="3763298"/>
              <a:chOff x="5383740" y="1273322"/>
              <a:chExt cx="1539891" cy="3304868"/>
            </a:xfrm>
          </p:grpSpPr>
          <p:sp>
            <p:nvSpPr>
              <p:cNvPr id="75" name="Cloud 74"/>
              <p:cNvSpPr/>
              <p:nvPr/>
            </p:nvSpPr>
            <p:spPr>
              <a:xfrm rot="14940543">
                <a:off x="5925115" y="1247793"/>
                <a:ext cx="489208" cy="540266"/>
              </a:xfrm>
              <a:prstGeom prst="cloud">
                <a:avLst/>
              </a:prstGeom>
              <a:solidFill>
                <a:srgbClr val="843F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Cloud 51"/>
              <p:cNvSpPr/>
              <p:nvPr/>
            </p:nvSpPr>
            <p:spPr>
              <a:xfrm>
                <a:off x="5582603" y="1400118"/>
                <a:ext cx="1109003" cy="957776"/>
              </a:xfrm>
              <a:prstGeom prst="cloud">
                <a:avLst/>
              </a:prstGeom>
              <a:solidFill>
                <a:srgbClr val="843F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 rot="19338880">
                <a:off x="6645742" y="3147401"/>
                <a:ext cx="277889" cy="37422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 rot="1933618">
                <a:off x="5383740" y="3174306"/>
                <a:ext cx="277889" cy="37422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 rot="3417779">
                <a:off x="6247934" y="4109513"/>
                <a:ext cx="253983" cy="623012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 rot="3713177">
                <a:off x="5793478" y="4139693"/>
                <a:ext cx="253983" cy="623012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rapezoid 57"/>
              <p:cNvSpPr/>
              <p:nvPr/>
            </p:nvSpPr>
            <p:spPr>
              <a:xfrm>
                <a:off x="5621783" y="3328383"/>
                <a:ext cx="1040923" cy="1126446"/>
              </a:xfrm>
              <a:prstGeom prst="trapezoid">
                <a:avLst>
                  <a:gd name="adj" fmla="val 17654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Trapezoid 58"/>
              <p:cNvSpPr/>
              <p:nvPr/>
            </p:nvSpPr>
            <p:spPr>
              <a:xfrm rot="1375821">
                <a:off x="5498576" y="2403731"/>
                <a:ext cx="419392" cy="999893"/>
              </a:xfrm>
              <a:prstGeom prst="trapezoid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rapezoid 59"/>
              <p:cNvSpPr/>
              <p:nvPr/>
            </p:nvSpPr>
            <p:spPr>
              <a:xfrm rot="20337671">
                <a:off x="6400563" y="2423963"/>
                <a:ext cx="419392" cy="938892"/>
              </a:xfrm>
              <a:prstGeom prst="trapezoid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Trapezoid 60"/>
              <p:cNvSpPr/>
              <p:nvPr/>
            </p:nvSpPr>
            <p:spPr>
              <a:xfrm>
                <a:off x="5702703" y="2406563"/>
                <a:ext cx="895024" cy="1140953"/>
              </a:xfrm>
              <a:prstGeom prst="trapezoid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5834650" y="1776635"/>
                <a:ext cx="554502" cy="86360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3" name="Straight Connector 62"/>
              <p:cNvCxnSpPr>
                <a:endCxn id="61" idx="2"/>
              </p:cNvCxnSpPr>
              <p:nvPr/>
            </p:nvCxnSpPr>
            <p:spPr>
              <a:xfrm flipH="1">
                <a:off x="6150215" y="2659387"/>
                <a:ext cx="9486" cy="88812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Trapezoid 65"/>
              <p:cNvSpPr/>
              <p:nvPr/>
            </p:nvSpPr>
            <p:spPr>
              <a:xfrm>
                <a:off x="6208282" y="2761478"/>
                <a:ext cx="243469" cy="88844"/>
              </a:xfrm>
              <a:prstGeom prst="trapezoid">
                <a:avLst>
                  <a:gd name="adj" fmla="val 0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lowchart: Manual Input 68"/>
              <p:cNvSpPr/>
              <p:nvPr/>
            </p:nvSpPr>
            <p:spPr>
              <a:xfrm rot="7269359" flipV="1">
                <a:off x="6144455" y="2431564"/>
                <a:ext cx="407371" cy="154521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lowchart: Manual Input 69"/>
              <p:cNvSpPr/>
              <p:nvPr/>
            </p:nvSpPr>
            <p:spPr>
              <a:xfrm rot="14330641" flipH="1" flipV="1">
                <a:off x="5771662" y="2431564"/>
                <a:ext cx="407371" cy="154521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784240" y="1400118"/>
                <a:ext cx="732174" cy="111565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1" name="Straight Connector 80"/>
            <p:cNvCxnSpPr/>
            <p:nvPr/>
          </p:nvCxnSpPr>
          <p:spPr>
            <a:xfrm flipH="1">
              <a:off x="2571483" y="5325731"/>
              <a:ext cx="24986" cy="64557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H</a:t>
            </a:r>
            <a:endParaRPr lang="en-US" sz="7200" dirty="0"/>
          </a:p>
        </p:txBody>
      </p:sp>
      <p:grpSp>
        <p:nvGrpSpPr>
          <p:cNvPr id="30" name="Group 296"/>
          <p:cNvGrpSpPr/>
          <p:nvPr/>
        </p:nvGrpSpPr>
        <p:grpSpPr>
          <a:xfrm>
            <a:off x="457200" y="914400"/>
            <a:ext cx="1194197" cy="1981201"/>
            <a:chOff x="4972611" y="2667000"/>
            <a:chExt cx="1194197" cy="1981201"/>
          </a:xfrm>
        </p:grpSpPr>
        <p:sp>
          <p:nvSpPr>
            <p:cNvPr id="31" name="Trapezoid 30"/>
            <p:cNvSpPr/>
            <p:nvPr/>
          </p:nvSpPr>
          <p:spPr>
            <a:xfrm rot="1375821">
              <a:off x="4972611" y="3607409"/>
              <a:ext cx="419392" cy="1036399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rapezoid 31"/>
            <p:cNvSpPr/>
            <p:nvPr/>
          </p:nvSpPr>
          <p:spPr>
            <a:xfrm rot="20337671">
              <a:off x="5747416" y="3607760"/>
              <a:ext cx="419392" cy="1025429"/>
            </a:xfrm>
            <a:prstGeom prst="trapezoid">
              <a:avLst>
                <a:gd name="adj" fmla="val 3098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rapezoid 32"/>
            <p:cNvSpPr/>
            <p:nvPr/>
          </p:nvSpPr>
          <p:spPr>
            <a:xfrm>
              <a:off x="5100269" y="3715721"/>
              <a:ext cx="931982" cy="932480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>
              <a:endCxn id="33" idx="2"/>
            </p:cNvCxnSpPr>
            <p:nvPr/>
          </p:nvCxnSpPr>
          <p:spPr>
            <a:xfrm flipH="1">
              <a:off x="5566260" y="3968545"/>
              <a:ext cx="27964" cy="6796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ound Diagonal Corner Rectangle 34"/>
            <p:cNvSpPr/>
            <p:nvPr/>
          </p:nvSpPr>
          <p:spPr>
            <a:xfrm rot="5400000">
              <a:off x="5549755" y="2908432"/>
              <a:ext cx="461404" cy="40625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 Diagonal Corner Rectangle 35"/>
            <p:cNvSpPr/>
            <p:nvPr/>
          </p:nvSpPr>
          <p:spPr>
            <a:xfrm rot="9644309">
              <a:off x="5061832" y="2945591"/>
              <a:ext cx="461404" cy="40625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 Diagonal Corner Rectangle 36"/>
            <p:cNvSpPr/>
            <p:nvPr/>
          </p:nvSpPr>
          <p:spPr>
            <a:xfrm rot="2359803">
              <a:off x="5207929" y="2720812"/>
              <a:ext cx="461404" cy="44195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rapezoid 37"/>
            <p:cNvSpPr/>
            <p:nvPr/>
          </p:nvSpPr>
          <p:spPr>
            <a:xfrm rot="10800000">
              <a:off x="5367633" y="3707048"/>
              <a:ext cx="419392" cy="372235"/>
            </a:xfrm>
            <a:prstGeom prst="trapezoid">
              <a:avLst>
                <a:gd name="adj" fmla="val 4521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199260" y="2700884"/>
              <a:ext cx="732173" cy="11156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 Diagonal Corner Rectangle 39"/>
            <p:cNvSpPr/>
            <p:nvPr/>
          </p:nvSpPr>
          <p:spPr>
            <a:xfrm rot="3330256">
              <a:off x="5414605" y="2696517"/>
              <a:ext cx="415348" cy="35631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275"/>
            <p:cNvGrpSpPr/>
            <p:nvPr/>
          </p:nvGrpSpPr>
          <p:grpSpPr>
            <a:xfrm>
              <a:off x="5429086" y="3795258"/>
              <a:ext cx="296486" cy="457200"/>
              <a:chOff x="5791200" y="2209800"/>
              <a:chExt cx="703093" cy="1084214"/>
            </a:xfrm>
          </p:grpSpPr>
          <p:sp>
            <p:nvSpPr>
              <p:cNvPr id="42" name="Isosceles Triangle 41"/>
              <p:cNvSpPr/>
              <p:nvPr/>
            </p:nvSpPr>
            <p:spPr>
              <a:xfrm rot="5400000">
                <a:off x="5715000" y="2286000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Isosceles Triangle 42"/>
              <p:cNvSpPr/>
              <p:nvPr/>
            </p:nvSpPr>
            <p:spPr>
              <a:xfrm rot="16399489">
                <a:off x="5960893" y="2298745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rapezoid 43"/>
              <p:cNvSpPr/>
              <p:nvPr/>
            </p:nvSpPr>
            <p:spPr>
              <a:xfrm rot="21110260">
                <a:off x="6099820" y="2621747"/>
                <a:ext cx="269484" cy="672267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rapezoid 44"/>
              <p:cNvSpPr/>
              <p:nvPr/>
            </p:nvSpPr>
            <p:spPr>
              <a:xfrm rot="929944">
                <a:off x="5876123" y="2538382"/>
                <a:ext cx="269484" cy="672267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6" name="TextBox 45"/>
          <p:cNvSpPr txBox="1"/>
          <p:nvPr/>
        </p:nvSpPr>
        <p:spPr>
          <a:xfrm>
            <a:off x="457200" y="4038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Martin Harris</a:t>
            </a:r>
            <a:endParaRPr lang="en-US" dirty="0"/>
          </a:p>
        </p:txBody>
      </p:sp>
      <p:grpSp>
        <p:nvGrpSpPr>
          <p:cNvPr id="224" name="Group 223"/>
          <p:cNvGrpSpPr/>
          <p:nvPr/>
        </p:nvGrpSpPr>
        <p:grpSpPr>
          <a:xfrm>
            <a:off x="1828800" y="457200"/>
            <a:ext cx="1554757" cy="3496339"/>
            <a:chOff x="1828800" y="457200"/>
            <a:chExt cx="1554757" cy="3496339"/>
          </a:xfrm>
        </p:grpSpPr>
        <p:sp>
          <p:nvSpPr>
            <p:cNvPr id="4" name="Oval 3"/>
            <p:cNvSpPr/>
            <p:nvPr/>
          </p:nvSpPr>
          <p:spPr>
            <a:xfrm rot="19338880">
              <a:off x="3071928" y="2317162"/>
              <a:ext cx="277888" cy="37422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1933618">
              <a:off x="1845705" y="2316527"/>
              <a:ext cx="277888" cy="37422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rapezoid 5"/>
            <p:cNvSpPr/>
            <p:nvPr/>
          </p:nvSpPr>
          <p:spPr>
            <a:xfrm rot="1611750" flipH="1">
              <a:off x="1828800" y="2193526"/>
              <a:ext cx="419392" cy="372235"/>
            </a:xfrm>
            <a:prstGeom prst="trapezoid">
              <a:avLst>
                <a:gd name="adj" fmla="val 112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 rot="20302250">
              <a:off x="2964165" y="2183047"/>
              <a:ext cx="419392" cy="372235"/>
            </a:xfrm>
            <a:prstGeom prst="trapezoid">
              <a:avLst>
                <a:gd name="adj" fmla="val 1121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19570491">
              <a:off x="2607516" y="3265306"/>
              <a:ext cx="300891" cy="623012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2393332">
              <a:off x="2168569" y="3330527"/>
              <a:ext cx="288580" cy="623012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/>
            <p:cNvSpPr/>
            <p:nvPr/>
          </p:nvSpPr>
          <p:spPr>
            <a:xfrm>
              <a:off x="2498132" y="2559758"/>
              <a:ext cx="547551" cy="1061599"/>
            </a:xfrm>
            <a:prstGeom prst="trapezoid">
              <a:avLst>
                <a:gd name="adj" fmla="val 78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rot="263894">
              <a:off x="2141924" y="2514036"/>
              <a:ext cx="491931" cy="1126446"/>
            </a:xfrm>
            <a:prstGeom prst="trapezoid">
              <a:avLst>
                <a:gd name="adj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 rot="1375821">
              <a:off x="2000811" y="1397609"/>
              <a:ext cx="419392" cy="1036399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 rot="20337671">
              <a:off x="2775616" y="1397960"/>
              <a:ext cx="419392" cy="1025429"/>
            </a:xfrm>
            <a:prstGeom prst="trapezoid">
              <a:avLst>
                <a:gd name="adj" fmla="val 3098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/>
          </p:nvSpPr>
          <p:spPr>
            <a:xfrm>
              <a:off x="2128469" y="1505920"/>
              <a:ext cx="931982" cy="1140953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endCxn id="14" idx="2"/>
            </p:cNvCxnSpPr>
            <p:nvPr/>
          </p:nvCxnSpPr>
          <p:spPr>
            <a:xfrm flipH="1">
              <a:off x="2594460" y="1758745"/>
              <a:ext cx="27963" cy="88812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rapezoid 15"/>
            <p:cNvSpPr/>
            <p:nvPr/>
          </p:nvSpPr>
          <p:spPr>
            <a:xfrm>
              <a:off x="2126641" y="2507453"/>
              <a:ext cx="975742" cy="155212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ame 16"/>
            <p:cNvSpPr/>
            <p:nvPr/>
          </p:nvSpPr>
          <p:spPr>
            <a:xfrm>
              <a:off x="2555636" y="2508627"/>
              <a:ext cx="139798" cy="187741"/>
            </a:xfrm>
            <a:prstGeom prst="fram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 rot="15873315">
              <a:off x="2451031" y="2528347"/>
              <a:ext cx="243623" cy="671068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 Diagonal Corner Rectangle 18"/>
            <p:cNvSpPr/>
            <p:nvPr/>
          </p:nvSpPr>
          <p:spPr>
            <a:xfrm rot="5400000">
              <a:off x="2577955" y="698632"/>
              <a:ext cx="461404" cy="40625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 Diagonal Corner Rectangle 19"/>
            <p:cNvSpPr/>
            <p:nvPr/>
          </p:nvSpPr>
          <p:spPr>
            <a:xfrm rot="9644309">
              <a:off x="2090032" y="735791"/>
              <a:ext cx="461404" cy="40625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 Diagonal Corner Rectangle 20"/>
            <p:cNvSpPr/>
            <p:nvPr/>
          </p:nvSpPr>
          <p:spPr>
            <a:xfrm rot="2359803">
              <a:off x="2236129" y="511012"/>
              <a:ext cx="461404" cy="44195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rapezoid 21"/>
            <p:cNvSpPr/>
            <p:nvPr/>
          </p:nvSpPr>
          <p:spPr>
            <a:xfrm rot="10800000">
              <a:off x="2395833" y="1497248"/>
              <a:ext cx="419392" cy="372235"/>
            </a:xfrm>
            <a:prstGeom prst="trapezoid">
              <a:avLst>
                <a:gd name="adj" fmla="val 4521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227460" y="491084"/>
              <a:ext cx="732173" cy="111565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 Diagonal Corner Rectangle 23"/>
            <p:cNvSpPr/>
            <p:nvPr/>
          </p:nvSpPr>
          <p:spPr>
            <a:xfrm rot="3330256">
              <a:off x="2442805" y="486717"/>
              <a:ext cx="415348" cy="35631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9" name="Group 275"/>
            <p:cNvGrpSpPr/>
            <p:nvPr/>
          </p:nvGrpSpPr>
          <p:grpSpPr>
            <a:xfrm>
              <a:off x="2457286" y="1585458"/>
              <a:ext cx="296486" cy="457200"/>
              <a:chOff x="5791200" y="2209800"/>
              <a:chExt cx="703093" cy="1084214"/>
            </a:xfrm>
          </p:grpSpPr>
          <p:sp>
            <p:nvSpPr>
              <p:cNvPr id="220" name="Isosceles Triangle 219"/>
              <p:cNvSpPr/>
              <p:nvPr/>
            </p:nvSpPr>
            <p:spPr>
              <a:xfrm rot="5400000">
                <a:off x="5715000" y="2286000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Isosceles Triangle 220"/>
              <p:cNvSpPr/>
              <p:nvPr/>
            </p:nvSpPr>
            <p:spPr>
              <a:xfrm rot="16399489">
                <a:off x="5960893" y="2298745"/>
                <a:ext cx="609600" cy="4572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Trapezoid 221"/>
              <p:cNvSpPr/>
              <p:nvPr/>
            </p:nvSpPr>
            <p:spPr>
              <a:xfrm rot="21110260">
                <a:off x="6099820" y="2621747"/>
                <a:ext cx="269484" cy="672267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Trapezoid 222"/>
              <p:cNvSpPr/>
              <p:nvPr/>
            </p:nvSpPr>
            <p:spPr>
              <a:xfrm rot="929944">
                <a:off x="5876123" y="2538382"/>
                <a:ext cx="269484" cy="672267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31" name="Group 230"/>
          <p:cNvGrpSpPr/>
          <p:nvPr/>
        </p:nvGrpSpPr>
        <p:grpSpPr>
          <a:xfrm>
            <a:off x="3624840" y="729604"/>
            <a:ext cx="1897923" cy="4657890"/>
            <a:chOff x="4576266" y="715796"/>
            <a:chExt cx="1897923" cy="4657890"/>
          </a:xfrm>
        </p:grpSpPr>
        <p:sp>
          <p:nvSpPr>
            <p:cNvPr id="227" name="Double Wave 226"/>
            <p:cNvSpPr/>
            <p:nvPr/>
          </p:nvSpPr>
          <p:spPr>
            <a:xfrm rot="19161759">
              <a:off x="4576266" y="1111182"/>
              <a:ext cx="1114482" cy="457200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Double Wave 227"/>
            <p:cNvSpPr/>
            <p:nvPr/>
          </p:nvSpPr>
          <p:spPr>
            <a:xfrm rot="3538558">
              <a:off x="5486336" y="1044437"/>
              <a:ext cx="1114482" cy="457200"/>
            </a:xfrm>
            <a:prstGeom prst="doubleWave">
              <a:avLst>
                <a:gd name="adj1" fmla="val 12500"/>
                <a:gd name="adj2" fmla="val -10000"/>
              </a:avLst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/>
            <p:nvPr/>
          </p:nvSpPr>
          <p:spPr>
            <a:xfrm>
              <a:off x="4899364" y="966145"/>
              <a:ext cx="1311725" cy="151125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6" name="Group 225"/>
            <p:cNvGrpSpPr/>
            <p:nvPr/>
          </p:nvGrpSpPr>
          <p:grpSpPr>
            <a:xfrm>
              <a:off x="4648200" y="2353760"/>
              <a:ext cx="1825989" cy="3019926"/>
              <a:chOff x="5200631" y="1628274"/>
              <a:chExt cx="2343169" cy="3875268"/>
            </a:xfrm>
          </p:grpSpPr>
          <p:sp>
            <p:nvSpPr>
              <p:cNvPr id="218" name="Rectangle 217"/>
              <p:cNvSpPr/>
              <p:nvPr/>
            </p:nvSpPr>
            <p:spPr>
              <a:xfrm>
                <a:off x="5767416" y="3099618"/>
                <a:ext cx="1258525" cy="244726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7" name="Group 216"/>
              <p:cNvGrpSpPr/>
              <p:nvPr/>
            </p:nvGrpSpPr>
            <p:grpSpPr>
              <a:xfrm>
                <a:off x="5200631" y="1713605"/>
                <a:ext cx="2343169" cy="3789937"/>
                <a:chOff x="5200631" y="1713605"/>
                <a:chExt cx="2975410" cy="4812550"/>
              </a:xfrm>
            </p:grpSpPr>
            <p:sp>
              <p:nvSpPr>
                <p:cNvPr id="215" name="Oval 214"/>
                <p:cNvSpPr/>
                <p:nvPr/>
              </p:nvSpPr>
              <p:spPr>
                <a:xfrm rot="353398">
                  <a:off x="5337269" y="3525818"/>
                  <a:ext cx="503436" cy="687612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Oval 215"/>
                <p:cNvSpPr/>
                <p:nvPr/>
              </p:nvSpPr>
              <p:spPr>
                <a:xfrm rot="353398">
                  <a:off x="7539749" y="3497613"/>
                  <a:ext cx="503435" cy="687612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Oval 212"/>
                <p:cNvSpPr/>
                <p:nvPr/>
              </p:nvSpPr>
              <p:spPr>
                <a:xfrm rot="2393332">
                  <a:off x="5872817" y="5667874"/>
                  <a:ext cx="752764" cy="858281"/>
                </a:xfrm>
                <a:prstGeom prst="ellipse">
                  <a:avLst/>
                </a:prstGeom>
                <a:solidFill>
                  <a:srgbClr val="8C430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Oval 213"/>
                <p:cNvSpPr/>
                <p:nvPr/>
              </p:nvSpPr>
              <p:spPr>
                <a:xfrm rot="2393332">
                  <a:off x="6750543" y="5663654"/>
                  <a:ext cx="752764" cy="858281"/>
                </a:xfrm>
                <a:prstGeom prst="ellipse">
                  <a:avLst/>
                </a:prstGeom>
                <a:solidFill>
                  <a:srgbClr val="8C430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/>
                <p:cNvSpPr/>
                <p:nvPr/>
              </p:nvSpPr>
              <p:spPr>
                <a:xfrm>
                  <a:off x="6096000" y="1744204"/>
                  <a:ext cx="1219200" cy="1989596"/>
                </a:xfrm>
                <a:prstGeom prst="trapezoid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Trapezoid 165"/>
                <p:cNvSpPr/>
                <p:nvPr/>
              </p:nvSpPr>
              <p:spPr>
                <a:xfrm>
                  <a:off x="5803425" y="3753018"/>
                  <a:ext cx="1410061" cy="2483424"/>
                </a:xfrm>
                <a:prstGeom prst="trapezoid">
                  <a:avLst>
                    <a:gd name="adj" fmla="val 12857"/>
                  </a:avLst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Trapezoid 166"/>
                <p:cNvSpPr/>
                <p:nvPr/>
              </p:nvSpPr>
              <p:spPr>
                <a:xfrm>
                  <a:off x="6492493" y="3751882"/>
                  <a:ext cx="1164167" cy="2483424"/>
                </a:xfrm>
                <a:prstGeom prst="trapezoid">
                  <a:avLst>
                    <a:gd name="adj" fmla="val 12857"/>
                  </a:avLst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78" name="Group 177"/>
                <p:cNvGrpSpPr/>
                <p:nvPr/>
              </p:nvGrpSpPr>
              <p:grpSpPr>
                <a:xfrm>
                  <a:off x="5200631" y="1713605"/>
                  <a:ext cx="1387662" cy="2207122"/>
                  <a:chOff x="5200631" y="1713605"/>
                  <a:chExt cx="1387662" cy="2207122"/>
                </a:xfrm>
              </p:grpSpPr>
              <p:sp>
                <p:nvSpPr>
                  <p:cNvPr id="168" name="Trapezoid 167"/>
                  <p:cNvSpPr/>
                  <p:nvPr/>
                </p:nvSpPr>
                <p:spPr>
                  <a:xfrm rot="213277">
                    <a:off x="5200631" y="1909853"/>
                    <a:ext cx="831020" cy="2010874"/>
                  </a:xfrm>
                  <a:prstGeom prst="trapezoid">
                    <a:avLst>
                      <a:gd name="adj" fmla="val 45934"/>
                    </a:avLst>
                  </a:prstGeom>
                  <a:solidFill>
                    <a:schemeClr val="tx1">
                      <a:lumMod val="85000"/>
                      <a:lumOff val="1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34" name="Group 133"/>
                  <p:cNvGrpSpPr/>
                  <p:nvPr/>
                </p:nvGrpSpPr>
                <p:grpSpPr>
                  <a:xfrm rot="21028925">
                    <a:off x="5793768" y="1741230"/>
                    <a:ext cx="794525" cy="1752600"/>
                    <a:chOff x="5299316" y="1900734"/>
                    <a:chExt cx="1131888" cy="1752600"/>
                  </a:xfrm>
                </p:grpSpPr>
                <p:sp>
                  <p:nvSpPr>
                    <p:cNvPr id="67" name="Round Diagonal Corner Rectangle 66"/>
                    <p:cNvSpPr/>
                    <p:nvPr/>
                  </p:nvSpPr>
                  <p:spPr>
                    <a:xfrm rot="5400000">
                      <a:off x="4988960" y="2211090"/>
                      <a:ext cx="1752600" cy="1131888"/>
                    </a:xfrm>
                    <a:prstGeom prst="round2DiagRect">
                      <a:avLst>
                        <a:gd name="adj1" fmla="val 12820"/>
                        <a:gd name="adj2" fmla="val 50000"/>
                      </a:avLst>
                    </a:prstGeom>
                    <a:solidFill>
                      <a:schemeClr val="bg2">
                        <a:lumMod val="9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106" name="Group 105"/>
                    <p:cNvGrpSpPr/>
                    <p:nvPr/>
                  </p:nvGrpSpPr>
                  <p:grpSpPr>
                    <a:xfrm>
                      <a:off x="5412911" y="2976608"/>
                      <a:ext cx="542172" cy="547166"/>
                      <a:chOff x="3649043" y="3854684"/>
                      <a:chExt cx="3169783" cy="3094742"/>
                    </a:xfrm>
                  </p:grpSpPr>
                  <p:sp>
                    <p:nvSpPr>
                      <p:cNvPr id="107" name="Quad Arrow 106"/>
                      <p:cNvSpPr/>
                      <p:nvPr/>
                    </p:nvSpPr>
                    <p:spPr>
                      <a:xfrm rot="20079342">
                        <a:off x="4283887" y="4842933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8" name="Quad Arrow 107"/>
                      <p:cNvSpPr/>
                      <p:nvPr/>
                    </p:nvSpPr>
                    <p:spPr>
                      <a:xfrm rot="20079342">
                        <a:off x="6378864" y="5537348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9" name="Quad Arrow 108"/>
                      <p:cNvSpPr/>
                      <p:nvPr/>
                    </p:nvSpPr>
                    <p:spPr>
                      <a:xfrm rot="143429">
                        <a:off x="5549557" y="3929451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0" name="Quad Arrow 109"/>
                      <p:cNvSpPr/>
                      <p:nvPr/>
                    </p:nvSpPr>
                    <p:spPr>
                      <a:xfrm rot="18236502">
                        <a:off x="4355958" y="3719935"/>
                        <a:ext cx="439963" cy="709462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1" name="Quad Arrow 110"/>
                      <p:cNvSpPr/>
                      <p:nvPr/>
                    </p:nvSpPr>
                    <p:spPr>
                      <a:xfrm rot="1397540">
                        <a:off x="5102060" y="5905183"/>
                        <a:ext cx="658667" cy="47389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2" name="Quad Arrow 111"/>
                      <p:cNvSpPr/>
                      <p:nvPr/>
                    </p:nvSpPr>
                    <p:spPr>
                      <a:xfrm rot="20079342">
                        <a:off x="3649043" y="6239965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13" name="Group 112"/>
                    <p:cNvGrpSpPr/>
                    <p:nvPr/>
                  </p:nvGrpSpPr>
                  <p:grpSpPr>
                    <a:xfrm rot="16647940">
                      <a:off x="5453274" y="2393624"/>
                      <a:ext cx="666363" cy="678251"/>
                      <a:chOff x="2922966" y="3854684"/>
                      <a:chExt cx="3895860" cy="3836151"/>
                    </a:xfrm>
                  </p:grpSpPr>
                  <p:sp>
                    <p:nvSpPr>
                      <p:cNvPr id="114" name="Quad Arrow 113"/>
                      <p:cNvSpPr/>
                      <p:nvPr/>
                    </p:nvSpPr>
                    <p:spPr>
                      <a:xfrm rot="20079342">
                        <a:off x="4283887" y="4842933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5" name="Quad Arrow 114"/>
                      <p:cNvSpPr/>
                      <p:nvPr/>
                    </p:nvSpPr>
                    <p:spPr>
                      <a:xfrm rot="20079342">
                        <a:off x="6378864" y="5537348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6" name="Quad Arrow 115"/>
                      <p:cNvSpPr/>
                      <p:nvPr/>
                    </p:nvSpPr>
                    <p:spPr>
                      <a:xfrm rot="143429">
                        <a:off x="5549557" y="3929451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7" name="Quad Arrow 116"/>
                      <p:cNvSpPr/>
                      <p:nvPr/>
                    </p:nvSpPr>
                    <p:spPr>
                      <a:xfrm rot="18236502">
                        <a:off x="4355958" y="3719935"/>
                        <a:ext cx="439963" cy="709462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8" name="Quad Arrow 117"/>
                      <p:cNvSpPr/>
                      <p:nvPr/>
                    </p:nvSpPr>
                    <p:spPr>
                      <a:xfrm rot="1397540">
                        <a:off x="5102060" y="5905183"/>
                        <a:ext cx="658667" cy="47389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9" name="Quad Arrow 118"/>
                      <p:cNvSpPr/>
                      <p:nvPr/>
                    </p:nvSpPr>
                    <p:spPr>
                      <a:xfrm rot="20079342">
                        <a:off x="2922966" y="6981376"/>
                        <a:ext cx="439963" cy="709459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20" name="Group 119"/>
                    <p:cNvGrpSpPr/>
                    <p:nvPr/>
                  </p:nvGrpSpPr>
                  <p:grpSpPr>
                    <a:xfrm rot="16200000">
                      <a:off x="5701357" y="1825896"/>
                      <a:ext cx="542172" cy="711322"/>
                      <a:chOff x="3649043" y="2790018"/>
                      <a:chExt cx="3169783" cy="4159408"/>
                    </a:xfrm>
                  </p:grpSpPr>
                  <p:sp>
                    <p:nvSpPr>
                      <p:cNvPr id="121" name="Quad Arrow 120"/>
                      <p:cNvSpPr/>
                      <p:nvPr/>
                    </p:nvSpPr>
                    <p:spPr>
                      <a:xfrm rot="20079342">
                        <a:off x="4283887" y="4842933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2" name="Quad Arrow 121"/>
                      <p:cNvSpPr/>
                      <p:nvPr/>
                    </p:nvSpPr>
                    <p:spPr>
                      <a:xfrm rot="20079342">
                        <a:off x="6378864" y="5537348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3" name="Quad Arrow 122"/>
                      <p:cNvSpPr/>
                      <p:nvPr/>
                    </p:nvSpPr>
                    <p:spPr>
                      <a:xfrm rot="143429">
                        <a:off x="5549557" y="3929451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4" name="Quad Arrow 123"/>
                      <p:cNvSpPr/>
                      <p:nvPr/>
                    </p:nvSpPr>
                    <p:spPr>
                      <a:xfrm rot="18236502">
                        <a:off x="4856927" y="2655268"/>
                        <a:ext cx="439961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5" name="Quad Arrow 124"/>
                      <p:cNvSpPr/>
                      <p:nvPr/>
                    </p:nvSpPr>
                    <p:spPr>
                      <a:xfrm rot="1397540">
                        <a:off x="5102060" y="5905183"/>
                        <a:ext cx="658667" cy="47389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6" name="Quad Arrow 125"/>
                      <p:cNvSpPr/>
                      <p:nvPr/>
                    </p:nvSpPr>
                    <p:spPr>
                      <a:xfrm rot="20079342">
                        <a:off x="3649043" y="6239965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27" name="Group 126"/>
                    <p:cNvGrpSpPr/>
                    <p:nvPr/>
                  </p:nvGrpSpPr>
                  <p:grpSpPr>
                    <a:xfrm>
                      <a:off x="6023287" y="2584379"/>
                      <a:ext cx="356553" cy="809306"/>
                      <a:chOff x="4221209" y="3854684"/>
                      <a:chExt cx="2084568" cy="4577391"/>
                    </a:xfrm>
                  </p:grpSpPr>
                  <p:sp>
                    <p:nvSpPr>
                      <p:cNvPr id="128" name="Quad Arrow 127"/>
                      <p:cNvSpPr/>
                      <p:nvPr/>
                    </p:nvSpPr>
                    <p:spPr>
                      <a:xfrm rot="20079342">
                        <a:off x="4283887" y="4842933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9" name="Quad Arrow 128"/>
                      <p:cNvSpPr/>
                      <p:nvPr/>
                    </p:nvSpPr>
                    <p:spPr>
                      <a:xfrm rot="20079342">
                        <a:off x="5865814" y="4902923"/>
                        <a:ext cx="439963" cy="709459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0" name="Quad Arrow 129"/>
                      <p:cNvSpPr/>
                      <p:nvPr/>
                    </p:nvSpPr>
                    <p:spPr>
                      <a:xfrm rot="143429">
                        <a:off x="5549557" y="3929451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1" name="Quad Arrow 130"/>
                      <p:cNvSpPr/>
                      <p:nvPr/>
                    </p:nvSpPr>
                    <p:spPr>
                      <a:xfrm rot="18236502">
                        <a:off x="4355958" y="3719935"/>
                        <a:ext cx="439963" cy="709462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2" name="Quad Arrow 131"/>
                      <p:cNvSpPr/>
                      <p:nvPr/>
                    </p:nvSpPr>
                    <p:spPr>
                      <a:xfrm rot="1397540">
                        <a:off x="5102060" y="5905183"/>
                        <a:ext cx="658667" cy="47389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3" name="Quad Arrow 132"/>
                      <p:cNvSpPr/>
                      <p:nvPr/>
                    </p:nvSpPr>
                    <p:spPr>
                      <a:xfrm rot="20079342">
                        <a:off x="4958697" y="7722616"/>
                        <a:ext cx="439963" cy="709459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sp>
                <p:nvSpPr>
                  <p:cNvPr id="176" name="Round Diagonal Corner Rectangle 175"/>
                  <p:cNvSpPr/>
                  <p:nvPr/>
                </p:nvSpPr>
                <p:spPr>
                  <a:xfrm rot="14411081">
                    <a:off x="5229509" y="2744468"/>
                    <a:ext cx="1533277" cy="536970"/>
                  </a:xfrm>
                  <a:prstGeom prst="round2DiagRect">
                    <a:avLst>
                      <a:gd name="adj1" fmla="val 16667"/>
                      <a:gd name="adj2" fmla="val 50000"/>
                    </a:avLst>
                  </a:prstGeom>
                  <a:solidFill>
                    <a:schemeClr val="tx1">
                      <a:lumMod val="85000"/>
                      <a:lumOff val="1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7" name="Round Diagonal Corner Rectangle 176"/>
                  <p:cNvSpPr/>
                  <p:nvPr/>
                </p:nvSpPr>
                <p:spPr>
                  <a:xfrm rot="4958279">
                    <a:off x="5508729" y="1857815"/>
                    <a:ext cx="698981" cy="410561"/>
                  </a:xfrm>
                  <a:prstGeom prst="round2DiagRect">
                    <a:avLst>
                      <a:gd name="adj1" fmla="val 16667"/>
                      <a:gd name="adj2" fmla="val 50000"/>
                    </a:avLst>
                  </a:prstGeom>
                  <a:solidFill>
                    <a:schemeClr val="tx1">
                      <a:lumMod val="85000"/>
                      <a:lumOff val="1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9" name="Group 178"/>
                <p:cNvGrpSpPr/>
                <p:nvPr/>
              </p:nvGrpSpPr>
              <p:grpSpPr>
                <a:xfrm flipH="1">
                  <a:off x="6788379" y="1730233"/>
                  <a:ext cx="1387662" cy="2207122"/>
                  <a:chOff x="5200631" y="1713605"/>
                  <a:chExt cx="1387662" cy="2207122"/>
                </a:xfrm>
              </p:grpSpPr>
              <p:sp>
                <p:nvSpPr>
                  <p:cNvPr id="180" name="Trapezoid 179"/>
                  <p:cNvSpPr/>
                  <p:nvPr/>
                </p:nvSpPr>
                <p:spPr>
                  <a:xfrm rot="213277">
                    <a:off x="5200631" y="1909853"/>
                    <a:ext cx="831020" cy="2010874"/>
                  </a:xfrm>
                  <a:prstGeom prst="trapezoid">
                    <a:avLst>
                      <a:gd name="adj" fmla="val 45934"/>
                    </a:avLst>
                  </a:prstGeom>
                  <a:solidFill>
                    <a:schemeClr val="tx1">
                      <a:lumMod val="85000"/>
                      <a:lumOff val="1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81" name="Group 180"/>
                  <p:cNvGrpSpPr/>
                  <p:nvPr/>
                </p:nvGrpSpPr>
                <p:grpSpPr>
                  <a:xfrm rot="21028925">
                    <a:off x="5793768" y="1741230"/>
                    <a:ext cx="794525" cy="1752600"/>
                    <a:chOff x="5299316" y="1900734"/>
                    <a:chExt cx="1131888" cy="1752600"/>
                  </a:xfrm>
                </p:grpSpPr>
                <p:sp>
                  <p:nvSpPr>
                    <p:cNvPr id="184" name="Round Diagonal Corner Rectangle 183"/>
                    <p:cNvSpPr/>
                    <p:nvPr/>
                  </p:nvSpPr>
                  <p:spPr>
                    <a:xfrm rot="5400000">
                      <a:off x="4988960" y="2211090"/>
                      <a:ext cx="1752600" cy="1131888"/>
                    </a:xfrm>
                    <a:prstGeom prst="round2DiagRect">
                      <a:avLst>
                        <a:gd name="adj1" fmla="val 12820"/>
                        <a:gd name="adj2" fmla="val 50000"/>
                      </a:avLst>
                    </a:prstGeom>
                    <a:solidFill>
                      <a:schemeClr val="bg2">
                        <a:lumMod val="9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185" name="Group 184"/>
                    <p:cNvGrpSpPr/>
                    <p:nvPr/>
                  </p:nvGrpSpPr>
                  <p:grpSpPr>
                    <a:xfrm>
                      <a:off x="5412911" y="2976608"/>
                      <a:ext cx="542172" cy="547166"/>
                      <a:chOff x="3649043" y="3854684"/>
                      <a:chExt cx="3169783" cy="3094742"/>
                    </a:xfrm>
                  </p:grpSpPr>
                  <p:sp>
                    <p:nvSpPr>
                      <p:cNvPr id="207" name="Quad Arrow 206"/>
                      <p:cNvSpPr/>
                      <p:nvPr/>
                    </p:nvSpPr>
                    <p:spPr>
                      <a:xfrm rot="20079342">
                        <a:off x="4283887" y="4842933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08" name="Quad Arrow 207"/>
                      <p:cNvSpPr/>
                      <p:nvPr/>
                    </p:nvSpPr>
                    <p:spPr>
                      <a:xfrm rot="20079342">
                        <a:off x="6378864" y="5537348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09" name="Quad Arrow 208"/>
                      <p:cNvSpPr/>
                      <p:nvPr/>
                    </p:nvSpPr>
                    <p:spPr>
                      <a:xfrm rot="143429">
                        <a:off x="5549557" y="3929451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10" name="Quad Arrow 209"/>
                      <p:cNvSpPr/>
                      <p:nvPr/>
                    </p:nvSpPr>
                    <p:spPr>
                      <a:xfrm rot="18236502">
                        <a:off x="4355958" y="3719935"/>
                        <a:ext cx="439963" cy="709462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11" name="Quad Arrow 210"/>
                      <p:cNvSpPr/>
                      <p:nvPr/>
                    </p:nvSpPr>
                    <p:spPr>
                      <a:xfrm rot="1397540">
                        <a:off x="5102060" y="5905183"/>
                        <a:ext cx="658667" cy="47389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12" name="Quad Arrow 211"/>
                      <p:cNvSpPr/>
                      <p:nvPr/>
                    </p:nvSpPr>
                    <p:spPr>
                      <a:xfrm rot="20079342">
                        <a:off x="3649043" y="6239965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86" name="Group 185"/>
                    <p:cNvGrpSpPr/>
                    <p:nvPr/>
                  </p:nvGrpSpPr>
                  <p:grpSpPr>
                    <a:xfrm rot="16647940">
                      <a:off x="5453274" y="2393624"/>
                      <a:ext cx="666363" cy="678251"/>
                      <a:chOff x="2922966" y="3854684"/>
                      <a:chExt cx="3895860" cy="3836151"/>
                    </a:xfrm>
                  </p:grpSpPr>
                  <p:sp>
                    <p:nvSpPr>
                      <p:cNvPr id="201" name="Quad Arrow 200"/>
                      <p:cNvSpPr/>
                      <p:nvPr/>
                    </p:nvSpPr>
                    <p:spPr>
                      <a:xfrm rot="20079342">
                        <a:off x="4283887" y="4842933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02" name="Quad Arrow 201"/>
                      <p:cNvSpPr/>
                      <p:nvPr/>
                    </p:nvSpPr>
                    <p:spPr>
                      <a:xfrm rot="20079342">
                        <a:off x="6378864" y="5537348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03" name="Quad Arrow 202"/>
                      <p:cNvSpPr/>
                      <p:nvPr/>
                    </p:nvSpPr>
                    <p:spPr>
                      <a:xfrm rot="143429">
                        <a:off x="5549557" y="3929451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04" name="Quad Arrow 203"/>
                      <p:cNvSpPr/>
                      <p:nvPr/>
                    </p:nvSpPr>
                    <p:spPr>
                      <a:xfrm rot="18236502">
                        <a:off x="4355958" y="3719935"/>
                        <a:ext cx="439963" cy="709462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05" name="Quad Arrow 204"/>
                      <p:cNvSpPr/>
                      <p:nvPr/>
                    </p:nvSpPr>
                    <p:spPr>
                      <a:xfrm rot="1397540">
                        <a:off x="5102060" y="5905183"/>
                        <a:ext cx="658667" cy="47389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06" name="Quad Arrow 205"/>
                      <p:cNvSpPr/>
                      <p:nvPr/>
                    </p:nvSpPr>
                    <p:spPr>
                      <a:xfrm rot="20079342">
                        <a:off x="2922966" y="6981376"/>
                        <a:ext cx="439963" cy="709459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87" name="Group 186"/>
                    <p:cNvGrpSpPr/>
                    <p:nvPr/>
                  </p:nvGrpSpPr>
                  <p:grpSpPr>
                    <a:xfrm rot="16200000">
                      <a:off x="5701357" y="1825896"/>
                      <a:ext cx="542172" cy="711322"/>
                      <a:chOff x="3649043" y="2790018"/>
                      <a:chExt cx="3169783" cy="4159408"/>
                    </a:xfrm>
                  </p:grpSpPr>
                  <p:sp>
                    <p:nvSpPr>
                      <p:cNvPr id="195" name="Quad Arrow 194"/>
                      <p:cNvSpPr/>
                      <p:nvPr/>
                    </p:nvSpPr>
                    <p:spPr>
                      <a:xfrm rot="20079342">
                        <a:off x="4283887" y="4842933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96" name="Quad Arrow 195"/>
                      <p:cNvSpPr/>
                      <p:nvPr/>
                    </p:nvSpPr>
                    <p:spPr>
                      <a:xfrm rot="20079342">
                        <a:off x="6378864" y="5537348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97" name="Quad Arrow 196"/>
                      <p:cNvSpPr/>
                      <p:nvPr/>
                    </p:nvSpPr>
                    <p:spPr>
                      <a:xfrm rot="143429">
                        <a:off x="5549557" y="3929451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98" name="Quad Arrow 197"/>
                      <p:cNvSpPr/>
                      <p:nvPr/>
                    </p:nvSpPr>
                    <p:spPr>
                      <a:xfrm rot="18236502">
                        <a:off x="4856927" y="2655268"/>
                        <a:ext cx="439961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99" name="Quad Arrow 198"/>
                      <p:cNvSpPr/>
                      <p:nvPr/>
                    </p:nvSpPr>
                    <p:spPr>
                      <a:xfrm rot="1397540">
                        <a:off x="5102060" y="5905183"/>
                        <a:ext cx="658667" cy="47389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00" name="Quad Arrow 199"/>
                      <p:cNvSpPr/>
                      <p:nvPr/>
                    </p:nvSpPr>
                    <p:spPr>
                      <a:xfrm rot="20079342">
                        <a:off x="3649043" y="6239965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88" name="Group 187"/>
                    <p:cNvGrpSpPr/>
                    <p:nvPr/>
                  </p:nvGrpSpPr>
                  <p:grpSpPr>
                    <a:xfrm>
                      <a:off x="6023287" y="2584379"/>
                      <a:ext cx="356553" cy="809306"/>
                      <a:chOff x="4221209" y="3854684"/>
                      <a:chExt cx="2084568" cy="4577391"/>
                    </a:xfrm>
                  </p:grpSpPr>
                  <p:sp>
                    <p:nvSpPr>
                      <p:cNvPr id="189" name="Quad Arrow 188"/>
                      <p:cNvSpPr/>
                      <p:nvPr/>
                    </p:nvSpPr>
                    <p:spPr>
                      <a:xfrm rot="20079342">
                        <a:off x="4283887" y="4842933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90" name="Quad Arrow 189"/>
                      <p:cNvSpPr/>
                      <p:nvPr/>
                    </p:nvSpPr>
                    <p:spPr>
                      <a:xfrm rot="20079342">
                        <a:off x="5865814" y="4902923"/>
                        <a:ext cx="439963" cy="709459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91" name="Quad Arrow 190"/>
                      <p:cNvSpPr/>
                      <p:nvPr/>
                    </p:nvSpPr>
                    <p:spPr>
                      <a:xfrm rot="143429">
                        <a:off x="5549557" y="3929451"/>
                        <a:ext cx="439962" cy="70946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92" name="Quad Arrow 191"/>
                      <p:cNvSpPr/>
                      <p:nvPr/>
                    </p:nvSpPr>
                    <p:spPr>
                      <a:xfrm rot="18236502">
                        <a:off x="4355958" y="3719935"/>
                        <a:ext cx="439963" cy="709462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93" name="Quad Arrow 192"/>
                      <p:cNvSpPr/>
                      <p:nvPr/>
                    </p:nvSpPr>
                    <p:spPr>
                      <a:xfrm rot="1397540">
                        <a:off x="5102060" y="5905183"/>
                        <a:ext cx="658667" cy="473891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94" name="Quad Arrow 193"/>
                      <p:cNvSpPr/>
                      <p:nvPr/>
                    </p:nvSpPr>
                    <p:spPr>
                      <a:xfrm rot="20079342">
                        <a:off x="4958697" y="7722616"/>
                        <a:ext cx="439963" cy="709459"/>
                      </a:xfrm>
                      <a:prstGeom prst="quadArrow">
                        <a:avLst>
                          <a:gd name="adj1" fmla="val 15643"/>
                          <a:gd name="adj2" fmla="val 22500"/>
                          <a:gd name="adj3" fmla="val 22500"/>
                        </a:avLst>
                      </a:prstGeom>
                      <a:solidFill>
                        <a:schemeClr val="accent2">
                          <a:lumMod val="5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sp>
                <p:nvSpPr>
                  <p:cNvPr id="182" name="Round Diagonal Corner Rectangle 181"/>
                  <p:cNvSpPr/>
                  <p:nvPr/>
                </p:nvSpPr>
                <p:spPr>
                  <a:xfrm rot="14411081">
                    <a:off x="5229509" y="2744468"/>
                    <a:ext cx="1533277" cy="536970"/>
                  </a:xfrm>
                  <a:prstGeom prst="round2DiagRect">
                    <a:avLst>
                      <a:gd name="adj1" fmla="val 16667"/>
                      <a:gd name="adj2" fmla="val 50000"/>
                    </a:avLst>
                  </a:prstGeom>
                  <a:solidFill>
                    <a:schemeClr val="tx1">
                      <a:lumMod val="85000"/>
                      <a:lumOff val="1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3" name="Round Diagonal Corner Rectangle 182"/>
                  <p:cNvSpPr/>
                  <p:nvPr/>
                </p:nvSpPr>
                <p:spPr>
                  <a:xfrm rot="4958279">
                    <a:off x="5508729" y="1857815"/>
                    <a:ext cx="698981" cy="410561"/>
                  </a:xfrm>
                  <a:prstGeom prst="round2DiagRect">
                    <a:avLst>
                      <a:gd name="adj1" fmla="val 16667"/>
                      <a:gd name="adj2" fmla="val 50000"/>
                    </a:avLst>
                  </a:prstGeom>
                  <a:solidFill>
                    <a:schemeClr val="tx1">
                      <a:lumMod val="85000"/>
                      <a:lumOff val="1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5" name="Group 275"/>
              <p:cNvGrpSpPr/>
              <p:nvPr/>
            </p:nvGrpSpPr>
            <p:grpSpPr>
              <a:xfrm>
                <a:off x="6201017" y="1628274"/>
                <a:ext cx="296486" cy="457200"/>
                <a:chOff x="5791200" y="2209800"/>
                <a:chExt cx="703093" cy="1084214"/>
              </a:xfrm>
            </p:grpSpPr>
            <p:sp>
              <p:nvSpPr>
                <p:cNvPr id="26" name="Isosceles Triangle 25"/>
                <p:cNvSpPr/>
                <p:nvPr/>
              </p:nvSpPr>
              <p:spPr>
                <a:xfrm rot="5400000">
                  <a:off x="5715000" y="2286000"/>
                  <a:ext cx="609600" cy="4572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Isosceles Triangle 26"/>
                <p:cNvSpPr/>
                <p:nvPr/>
              </p:nvSpPr>
              <p:spPr>
                <a:xfrm rot="16399489">
                  <a:off x="5960893" y="2298745"/>
                  <a:ext cx="609600" cy="4572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Trapezoid 27"/>
                <p:cNvSpPr/>
                <p:nvPr/>
              </p:nvSpPr>
              <p:spPr>
                <a:xfrm rot="21110260">
                  <a:off x="6099820" y="2621747"/>
                  <a:ext cx="269484" cy="672267"/>
                </a:xfrm>
                <a:prstGeom prst="trapezoid">
                  <a:avLst>
                    <a:gd name="adj" fmla="val 22368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Trapezoid 28"/>
                <p:cNvSpPr/>
                <p:nvPr/>
              </p:nvSpPr>
              <p:spPr>
                <a:xfrm rot="929944">
                  <a:off x="5876123" y="2538382"/>
                  <a:ext cx="269484" cy="672267"/>
                </a:xfrm>
                <a:prstGeom prst="trapezoid">
                  <a:avLst>
                    <a:gd name="adj" fmla="val 22368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29" name="Round Diagonal Corner Rectangle 228"/>
            <p:cNvSpPr/>
            <p:nvPr/>
          </p:nvSpPr>
          <p:spPr>
            <a:xfrm rot="19286773">
              <a:off x="5320085" y="808339"/>
              <a:ext cx="496287" cy="571899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/>
            <p:nvPr/>
          </p:nvSpPr>
          <p:spPr>
            <a:xfrm rot="353398">
              <a:off x="5557754" y="894354"/>
              <a:ext cx="332308" cy="278519"/>
            </a:xfrm>
            <a:prstGeom prst="ellipse">
              <a:avLst/>
            </a:prstGeom>
            <a:solidFill>
              <a:srgbClr val="7457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2" name="TextBox 231"/>
          <p:cNvSpPr txBox="1"/>
          <p:nvPr/>
        </p:nvSpPr>
        <p:spPr>
          <a:xfrm>
            <a:off x="3861905" y="5562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Orson Hyde</a:t>
            </a:r>
            <a:endParaRPr lang="en-US" dirty="0"/>
          </a:p>
        </p:txBody>
      </p:sp>
      <p:sp>
        <p:nvSpPr>
          <p:cNvPr id="160" name="TextBox 159"/>
          <p:cNvSpPr txBox="1"/>
          <p:nvPr/>
        </p:nvSpPr>
        <p:spPr>
          <a:xfrm>
            <a:off x="6889518" y="493946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Elias </a:t>
            </a:r>
            <a:r>
              <a:rPr lang="en-US" dirty="0" err="1" smtClean="0"/>
              <a:t>Higbee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6274263" y="787672"/>
            <a:ext cx="1612083" cy="3728169"/>
            <a:chOff x="6274263" y="787672"/>
            <a:chExt cx="1612083" cy="3728169"/>
          </a:xfrm>
        </p:grpSpPr>
        <p:sp>
          <p:nvSpPr>
            <p:cNvPr id="267" name="Oval 266"/>
            <p:cNvSpPr/>
            <p:nvPr/>
          </p:nvSpPr>
          <p:spPr>
            <a:xfrm>
              <a:off x="7603671" y="2942321"/>
              <a:ext cx="282675" cy="3996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 rot="4050661">
              <a:off x="6700033" y="3943562"/>
              <a:ext cx="331574" cy="7695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 rot="4050661">
              <a:off x="7121687" y="3965272"/>
              <a:ext cx="331574" cy="7695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Trapezoid 262"/>
            <p:cNvSpPr/>
            <p:nvPr/>
          </p:nvSpPr>
          <p:spPr>
            <a:xfrm>
              <a:off x="6556938" y="2815593"/>
              <a:ext cx="1122091" cy="1524060"/>
            </a:xfrm>
            <a:prstGeom prst="trapezoid">
              <a:avLst>
                <a:gd name="adj" fmla="val 12857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7" name="Group 30"/>
            <p:cNvGrpSpPr/>
            <p:nvPr/>
          </p:nvGrpSpPr>
          <p:grpSpPr>
            <a:xfrm rot="6582136">
              <a:off x="6389044" y="2948788"/>
              <a:ext cx="752908" cy="931899"/>
              <a:chOff x="3429000" y="2743200"/>
              <a:chExt cx="1447800" cy="2363802"/>
            </a:xfrm>
          </p:grpSpPr>
          <p:sp>
            <p:nvSpPr>
              <p:cNvPr id="238" name="Rounded Rectangle 237"/>
              <p:cNvSpPr/>
              <p:nvPr/>
            </p:nvSpPr>
            <p:spPr>
              <a:xfrm rot="5400000">
                <a:off x="3268088" y="4123310"/>
                <a:ext cx="1678002" cy="289382"/>
              </a:xfrm>
              <a:prstGeom prst="roundRect">
                <a:avLst/>
              </a:prstGeom>
              <a:solidFill>
                <a:srgbClr val="6C24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ounded Rectangle 238"/>
              <p:cNvSpPr/>
              <p:nvPr/>
            </p:nvSpPr>
            <p:spPr>
              <a:xfrm>
                <a:off x="3429000" y="2743200"/>
                <a:ext cx="1447800" cy="762000"/>
              </a:xfrm>
              <a:prstGeom prst="roundRect">
                <a:avLst/>
              </a:prstGeom>
              <a:solidFill>
                <a:srgbClr val="6C24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ounded Rectangle 239"/>
              <p:cNvSpPr/>
              <p:nvPr/>
            </p:nvSpPr>
            <p:spPr>
              <a:xfrm>
                <a:off x="3657600" y="2745971"/>
                <a:ext cx="232756" cy="762000"/>
              </a:xfrm>
              <a:prstGeom prst="roundRect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Rounded Rectangle 240"/>
              <p:cNvSpPr/>
              <p:nvPr/>
            </p:nvSpPr>
            <p:spPr>
              <a:xfrm>
                <a:off x="4343400" y="2743200"/>
                <a:ext cx="199505" cy="762000"/>
              </a:xfrm>
              <a:prstGeom prst="roundRect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2" name="Oval 241"/>
            <p:cNvSpPr/>
            <p:nvPr/>
          </p:nvSpPr>
          <p:spPr>
            <a:xfrm>
              <a:off x="6274263" y="3034426"/>
              <a:ext cx="282675" cy="3996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Trapezoid 264"/>
            <p:cNvSpPr/>
            <p:nvPr/>
          </p:nvSpPr>
          <p:spPr>
            <a:xfrm rot="1077583">
              <a:off x="6362181" y="1996832"/>
              <a:ext cx="714441" cy="1211402"/>
            </a:xfrm>
            <a:prstGeom prst="trapezoid">
              <a:avLst>
                <a:gd name="adj" fmla="val 12857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Trapezoid 263"/>
            <p:cNvSpPr/>
            <p:nvPr/>
          </p:nvSpPr>
          <p:spPr>
            <a:xfrm rot="20722860">
              <a:off x="7260629" y="1956387"/>
              <a:ext cx="548561" cy="1202555"/>
            </a:xfrm>
            <a:prstGeom prst="trapezoid">
              <a:avLst>
                <a:gd name="adj" fmla="val 12857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172" name="Oval 171"/>
            <p:cNvSpPr/>
            <p:nvPr/>
          </p:nvSpPr>
          <p:spPr>
            <a:xfrm>
              <a:off x="6521384" y="1701039"/>
              <a:ext cx="1149398" cy="133960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72"/>
            <p:cNvSpPr/>
            <p:nvPr/>
          </p:nvSpPr>
          <p:spPr>
            <a:xfrm>
              <a:off x="6763363" y="1701039"/>
              <a:ext cx="665441" cy="9133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/>
            <p:cNvSpPr/>
            <p:nvPr/>
          </p:nvSpPr>
          <p:spPr>
            <a:xfrm>
              <a:off x="6674627" y="919328"/>
              <a:ext cx="907420" cy="121782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loud 174"/>
            <p:cNvSpPr/>
            <p:nvPr/>
          </p:nvSpPr>
          <p:spPr>
            <a:xfrm>
              <a:off x="6702868" y="787672"/>
              <a:ext cx="846925" cy="426238"/>
            </a:xfrm>
            <a:prstGeom prst="clou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loud 232"/>
            <p:cNvSpPr/>
            <p:nvPr/>
          </p:nvSpPr>
          <p:spPr>
            <a:xfrm rot="6492476">
              <a:off x="6115601" y="1264541"/>
              <a:ext cx="1053185" cy="423463"/>
            </a:xfrm>
            <a:prstGeom prst="clou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loud 233"/>
            <p:cNvSpPr/>
            <p:nvPr/>
          </p:nvSpPr>
          <p:spPr>
            <a:xfrm rot="5400000">
              <a:off x="7053448" y="1285207"/>
              <a:ext cx="1053185" cy="423463"/>
            </a:xfrm>
            <a:prstGeom prst="clou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/>
            <p:nvPr/>
          </p:nvSpPr>
          <p:spPr>
            <a:xfrm>
              <a:off x="6702868" y="909454"/>
              <a:ext cx="241979" cy="36534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/>
            <p:nvPr/>
          </p:nvSpPr>
          <p:spPr>
            <a:xfrm>
              <a:off x="7368309" y="909454"/>
              <a:ext cx="241979" cy="36534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5948</TotalTime>
  <Words>241</Words>
  <Application>Microsoft Office PowerPoint</Application>
  <PresentationFormat>On-screen Show (4:3)</PresentationFormat>
  <Paragraphs>112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Colonna MT</vt:lpstr>
      <vt:lpstr>Comic Sans MS</vt:lpstr>
      <vt:lpstr>Lucida Calligraphy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lblau</dc:creator>
  <cp:lastModifiedBy>lynda blau</cp:lastModifiedBy>
  <cp:revision>131</cp:revision>
  <dcterms:created xsi:type="dcterms:W3CDTF">2014-06-27T15:06:39Z</dcterms:created>
  <dcterms:modified xsi:type="dcterms:W3CDTF">2016-03-01T16:45:42Z</dcterms:modified>
</cp:coreProperties>
</file>