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1"/>
  </p:notesMasterIdLst>
  <p:sldIdLst>
    <p:sldId id="337" r:id="rId2"/>
    <p:sldId id="395" r:id="rId3"/>
    <p:sldId id="391" r:id="rId4"/>
    <p:sldId id="373" r:id="rId5"/>
    <p:sldId id="377" r:id="rId6"/>
    <p:sldId id="383" r:id="rId7"/>
    <p:sldId id="338" r:id="rId8"/>
    <p:sldId id="380" r:id="rId9"/>
    <p:sldId id="381" r:id="rId10"/>
    <p:sldId id="382" r:id="rId11"/>
    <p:sldId id="324" r:id="rId12"/>
    <p:sldId id="354" r:id="rId13"/>
    <p:sldId id="351" r:id="rId14"/>
    <p:sldId id="366" r:id="rId15"/>
    <p:sldId id="348" r:id="rId16"/>
    <p:sldId id="326" r:id="rId17"/>
    <p:sldId id="328" r:id="rId18"/>
    <p:sldId id="350" r:id="rId19"/>
    <p:sldId id="375" r:id="rId20"/>
    <p:sldId id="332" r:id="rId21"/>
    <p:sldId id="376" r:id="rId22"/>
    <p:sldId id="333" r:id="rId23"/>
    <p:sldId id="334" r:id="rId24"/>
    <p:sldId id="335" r:id="rId25"/>
    <p:sldId id="371" r:id="rId26"/>
    <p:sldId id="396" r:id="rId27"/>
    <p:sldId id="355" r:id="rId28"/>
    <p:sldId id="358" r:id="rId29"/>
    <p:sldId id="357" r:id="rId30"/>
    <p:sldId id="367" r:id="rId31"/>
    <p:sldId id="365" r:id="rId32"/>
    <p:sldId id="369" r:id="rId33"/>
    <p:sldId id="370" r:id="rId34"/>
    <p:sldId id="372" r:id="rId35"/>
    <p:sldId id="368" r:id="rId36"/>
    <p:sldId id="359" r:id="rId37"/>
    <p:sldId id="295" r:id="rId38"/>
    <p:sldId id="299" r:id="rId39"/>
    <p:sldId id="356" r:id="rId40"/>
    <p:sldId id="273" r:id="rId41"/>
    <p:sldId id="340" r:id="rId42"/>
    <p:sldId id="353" r:id="rId43"/>
    <p:sldId id="282" r:id="rId44"/>
    <p:sldId id="274" r:id="rId45"/>
    <p:sldId id="288" r:id="rId46"/>
    <p:sldId id="291" r:id="rId47"/>
    <p:sldId id="287" r:id="rId48"/>
    <p:sldId id="278" r:id="rId49"/>
    <p:sldId id="292" r:id="rId50"/>
    <p:sldId id="398" r:id="rId51"/>
    <p:sldId id="279" r:id="rId52"/>
    <p:sldId id="280" r:id="rId53"/>
    <p:sldId id="257" r:id="rId54"/>
    <p:sldId id="293" r:id="rId55"/>
    <p:sldId id="298" r:id="rId56"/>
    <p:sldId id="349" r:id="rId57"/>
    <p:sldId id="341" r:id="rId58"/>
    <p:sldId id="289" r:id="rId59"/>
    <p:sldId id="283" r:id="rId60"/>
    <p:sldId id="285" r:id="rId61"/>
    <p:sldId id="286" r:id="rId62"/>
    <p:sldId id="264" r:id="rId63"/>
    <p:sldId id="379" r:id="rId64"/>
    <p:sldId id="378" r:id="rId65"/>
    <p:sldId id="389" r:id="rId66"/>
    <p:sldId id="384" r:id="rId67"/>
    <p:sldId id="386" r:id="rId68"/>
    <p:sldId id="392" r:id="rId69"/>
    <p:sldId id="394" r:id="rId70"/>
    <p:sldId id="393" r:id="rId71"/>
    <p:sldId id="390" r:id="rId72"/>
    <p:sldId id="387" r:id="rId73"/>
    <p:sldId id="385" r:id="rId74"/>
    <p:sldId id="388" r:id="rId75"/>
    <p:sldId id="267" r:id="rId76"/>
    <p:sldId id="284" r:id="rId77"/>
    <p:sldId id="352" r:id="rId78"/>
    <p:sldId id="374" r:id="rId79"/>
    <p:sldId id="275" r:id="rId80"/>
    <p:sldId id="276" r:id="rId81"/>
    <p:sldId id="277" r:id="rId82"/>
    <p:sldId id="347" r:id="rId83"/>
    <p:sldId id="296" r:id="rId84"/>
    <p:sldId id="362" r:id="rId85"/>
    <p:sldId id="343" r:id="rId86"/>
    <p:sldId id="344" r:id="rId87"/>
    <p:sldId id="300" r:id="rId88"/>
    <p:sldId id="304" r:id="rId89"/>
    <p:sldId id="345" r:id="rId90"/>
    <p:sldId id="297" r:id="rId91"/>
    <p:sldId id="301" r:id="rId92"/>
    <p:sldId id="342" r:id="rId93"/>
    <p:sldId id="303" r:id="rId94"/>
    <p:sldId id="305" r:id="rId95"/>
    <p:sldId id="306" r:id="rId96"/>
    <p:sldId id="307" r:id="rId97"/>
    <p:sldId id="308" r:id="rId98"/>
    <p:sldId id="309" r:id="rId99"/>
    <p:sldId id="263" r:id="rId100"/>
    <p:sldId id="311" r:id="rId101"/>
    <p:sldId id="313" r:id="rId102"/>
    <p:sldId id="363" r:id="rId103"/>
    <p:sldId id="364" r:id="rId104"/>
    <p:sldId id="397" r:id="rId105"/>
    <p:sldId id="314" r:id="rId106"/>
    <p:sldId id="315" r:id="rId107"/>
    <p:sldId id="316" r:id="rId108"/>
    <p:sldId id="317" r:id="rId109"/>
    <p:sldId id="318" r:id="rId110"/>
    <p:sldId id="319" r:id="rId111"/>
    <p:sldId id="320" r:id="rId112"/>
    <p:sldId id="321" r:id="rId113"/>
    <p:sldId id="322" r:id="rId114"/>
    <p:sldId id="323" r:id="rId115"/>
    <p:sldId id="269" r:id="rId116"/>
    <p:sldId id="281" r:id="rId117"/>
    <p:sldId id="360" r:id="rId118"/>
    <p:sldId id="266" r:id="rId119"/>
    <p:sldId id="346" r:id="rId12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AD37E"/>
    <a:srgbClr val="F7994B"/>
    <a:srgbClr val="F1E1A5"/>
    <a:srgbClr val="F5E9BD"/>
    <a:srgbClr val="DEBC2E"/>
    <a:srgbClr val="D6B28E"/>
    <a:srgbClr val="AD8113"/>
    <a:srgbClr val="B5981D"/>
    <a:srgbClr val="FBFBFB"/>
    <a:srgbClr val="F9F9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88723" autoAdjust="0"/>
  </p:normalViewPr>
  <p:slideViewPr>
    <p:cSldViewPr>
      <p:cViewPr varScale="1">
        <p:scale>
          <a:sx n="103" d="100"/>
          <a:sy n="103" d="100"/>
        </p:scale>
        <p:origin x="1350" y="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FB05DF7-E319-4236-B95D-8D0E706DDFA0}" type="datetimeFigureOut">
              <a:rPr lang="en-US" smtClean="0"/>
              <a:t>2/18/2016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FDB175-73FF-4819-AC39-242DDE8A09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7749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FDB175-73FF-4819-AC39-242DDE8A091E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21686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FDB175-73FF-4819-AC39-242DDE8A091E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96430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FDB175-73FF-4819-AC39-242DDE8A091E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5670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FDB175-73FF-4819-AC39-242DDE8A091E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1158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FDB175-73FF-4819-AC39-242DDE8A091E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33411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FDB175-73FF-4819-AC39-242DDE8A091E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604242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FDB175-73FF-4819-AC39-242DDE8A091E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660340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4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1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F861615-34BB-4E76-9757-3B01FE895657}" type="datetimeFigureOut">
              <a:rPr lang="en-US" smtClean="0"/>
              <a:pPr/>
              <a:t>2/18/2016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0A32B5-6467-43DD-BCBB-211E86005FC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wmf"/><Relationship Id="rId13" Type="http://schemas.openxmlformats.org/officeDocument/2006/relationships/image" Target="../media/image27.wmf"/><Relationship Id="rId3" Type="http://schemas.openxmlformats.org/officeDocument/2006/relationships/image" Target="../media/image17.jpeg"/><Relationship Id="rId7" Type="http://schemas.openxmlformats.org/officeDocument/2006/relationships/image" Target="../media/image21.gif"/><Relationship Id="rId12" Type="http://schemas.openxmlformats.org/officeDocument/2006/relationships/image" Target="../media/image26.wmf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wmf"/><Relationship Id="rId11" Type="http://schemas.openxmlformats.org/officeDocument/2006/relationships/image" Target="../media/image25.wmf"/><Relationship Id="rId5" Type="http://schemas.openxmlformats.org/officeDocument/2006/relationships/image" Target="../media/image19.wmf"/><Relationship Id="rId10" Type="http://schemas.openxmlformats.org/officeDocument/2006/relationships/image" Target="../media/image24.wmf"/><Relationship Id="rId4" Type="http://schemas.openxmlformats.org/officeDocument/2006/relationships/image" Target="../media/image18.wmf"/><Relationship Id="rId9" Type="http://schemas.openxmlformats.org/officeDocument/2006/relationships/image" Target="../media/image23.wmf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9.jpeg"/><Relationship Id="rId7" Type="http://schemas.openxmlformats.org/officeDocument/2006/relationships/image" Target="../media/image32.wmf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wmf"/><Relationship Id="rId5" Type="http://schemas.openxmlformats.org/officeDocument/2006/relationships/image" Target="../media/image26.wmf"/><Relationship Id="rId4" Type="http://schemas.openxmlformats.org/officeDocument/2006/relationships/image" Target="../media/image30.png"/><Relationship Id="rId9" Type="http://schemas.openxmlformats.org/officeDocument/2006/relationships/image" Target="../media/image34.w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jpe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7" Type="http://schemas.openxmlformats.org/officeDocument/2006/relationships/image" Target="../media/image10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7" Type="http://schemas.openxmlformats.org/officeDocument/2006/relationships/image" Target="../media/image42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jpeg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wmf"/><Relationship Id="rId3" Type="http://schemas.openxmlformats.org/officeDocument/2006/relationships/image" Target="../media/image28.jpeg"/><Relationship Id="rId7" Type="http://schemas.openxmlformats.org/officeDocument/2006/relationships/image" Target="../media/image33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.wmf"/><Relationship Id="rId5" Type="http://schemas.openxmlformats.org/officeDocument/2006/relationships/image" Target="../media/image31.wmf"/><Relationship Id="rId4" Type="http://schemas.openxmlformats.org/officeDocument/2006/relationships/image" Target="../media/image29.jpeg"/><Relationship Id="rId9" Type="http://schemas.openxmlformats.org/officeDocument/2006/relationships/image" Target="../media/image42.jpe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wm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wmf"/><Relationship Id="rId13" Type="http://schemas.openxmlformats.org/officeDocument/2006/relationships/image" Target="../media/image27.wmf"/><Relationship Id="rId3" Type="http://schemas.openxmlformats.org/officeDocument/2006/relationships/image" Target="../media/image17.jpeg"/><Relationship Id="rId7" Type="http://schemas.openxmlformats.org/officeDocument/2006/relationships/image" Target="../media/image21.gif"/><Relationship Id="rId12" Type="http://schemas.openxmlformats.org/officeDocument/2006/relationships/image" Target="../media/image26.wmf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wmf"/><Relationship Id="rId11" Type="http://schemas.openxmlformats.org/officeDocument/2006/relationships/image" Target="../media/image25.wmf"/><Relationship Id="rId5" Type="http://schemas.openxmlformats.org/officeDocument/2006/relationships/image" Target="../media/image19.wmf"/><Relationship Id="rId10" Type="http://schemas.openxmlformats.org/officeDocument/2006/relationships/image" Target="../media/image24.wmf"/><Relationship Id="rId4" Type="http://schemas.openxmlformats.org/officeDocument/2006/relationships/image" Target="../media/image18.wmf"/><Relationship Id="rId9" Type="http://schemas.openxmlformats.org/officeDocument/2006/relationships/image" Target="../media/image23.wmf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0.jpeg"/><Relationship Id="rId4" Type="http://schemas.openxmlformats.org/officeDocument/2006/relationships/image" Target="../media/image49.jpe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52.png"/><Relationship Id="rId7" Type="http://schemas.openxmlformats.org/officeDocument/2006/relationships/image" Target="../media/image5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5.jpeg"/><Relationship Id="rId5" Type="http://schemas.openxmlformats.org/officeDocument/2006/relationships/image" Target="../media/image54.jpeg"/><Relationship Id="rId4" Type="http://schemas.openxmlformats.org/officeDocument/2006/relationships/image" Target="../media/image53.png"/><Relationship Id="rId9" Type="http://schemas.openxmlformats.org/officeDocument/2006/relationships/image" Target="../media/image58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gif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hyperlink" Target="http://2.bp.blogspot.com/-mVxc9qkIVhA/UDaLxTnFmII/AAAAAAAAAaU/edP-EB7dAAU/s1600/1San+Diego+Temple+Painting+by+Jeremy+Winborg.jpg" TargetMode="Externa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 noChangeArrowheads="1"/>
          </p:cNvPicPr>
          <p:nvPr/>
        </p:nvPicPr>
        <p:blipFill>
          <a:blip r:embed="rId2" cstate="print"/>
          <a:srcRect l="4662" t="-348" r="11413"/>
          <a:stretch>
            <a:fillRect/>
          </a:stretch>
        </p:blipFill>
        <p:spPr bwMode="auto">
          <a:xfrm rot="5400000">
            <a:off x="703898" y="-246697"/>
            <a:ext cx="1901193" cy="2851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4" descr="church min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307080" y="358141"/>
            <a:ext cx="2453640" cy="1774508"/>
          </a:xfrm>
          <a:prstGeom prst="rect">
            <a:avLst/>
          </a:prstGeom>
        </p:spPr>
      </p:pic>
      <p:grpSp>
        <p:nvGrpSpPr>
          <p:cNvPr id="6" name="Group 22"/>
          <p:cNvGrpSpPr/>
          <p:nvPr/>
        </p:nvGrpSpPr>
        <p:grpSpPr>
          <a:xfrm>
            <a:off x="0" y="2362200"/>
            <a:ext cx="5943600" cy="3124200"/>
            <a:chOff x="533400" y="304800"/>
            <a:chExt cx="7924800" cy="6172200"/>
          </a:xfrm>
        </p:grpSpPr>
        <p:sp>
          <p:nvSpPr>
            <p:cNvPr id="7" name="Rectangle 6"/>
            <p:cNvSpPr/>
            <p:nvPr/>
          </p:nvSpPr>
          <p:spPr>
            <a:xfrm>
              <a:off x="2971800" y="3276600"/>
              <a:ext cx="5410200" cy="18288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loud 7"/>
            <p:cNvSpPr/>
            <p:nvPr/>
          </p:nvSpPr>
          <p:spPr>
            <a:xfrm>
              <a:off x="3124200" y="4648200"/>
              <a:ext cx="1524000" cy="1066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Double Wave 8"/>
            <p:cNvSpPr/>
            <p:nvPr/>
          </p:nvSpPr>
          <p:spPr>
            <a:xfrm rot="16200000">
              <a:off x="4305300" y="5067300"/>
              <a:ext cx="1600200" cy="1219200"/>
            </a:xfrm>
            <a:prstGeom prst="doubleWav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2895600" y="2895600"/>
              <a:ext cx="5562600" cy="3810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38200" y="2971800"/>
              <a:ext cx="2286000" cy="25146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43"/>
            <p:cNvGrpSpPr/>
            <p:nvPr/>
          </p:nvGrpSpPr>
          <p:grpSpPr>
            <a:xfrm>
              <a:off x="4572000" y="3962400"/>
              <a:ext cx="1143000" cy="1169232"/>
              <a:chOff x="3657601" y="3962401"/>
              <a:chExt cx="1143000" cy="1169232"/>
            </a:xfrm>
          </p:grpSpPr>
          <p:sp>
            <p:nvSpPr>
              <p:cNvPr id="51" name="Rectangle 3"/>
              <p:cNvSpPr/>
              <p:nvPr/>
            </p:nvSpPr>
            <p:spPr>
              <a:xfrm>
                <a:off x="3657601" y="3962401"/>
                <a:ext cx="1143000" cy="1169232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4"/>
              <p:cNvSpPr/>
              <p:nvPr/>
            </p:nvSpPr>
            <p:spPr>
              <a:xfrm>
                <a:off x="3733800" y="4038600"/>
                <a:ext cx="437213" cy="1093033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5"/>
              <p:cNvSpPr/>
              <p:nvPr/>
            </p:nvSpPr>
            <p:spPr>
              <a:xfrm>
                <a:off x="4267200" y="4038600"/>
                <a:ext cx="437213" cy="1093033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Rectangle 12"/>
            <p:cNvSpPr/>
            <p:nvPr/>
          </p:nvSpPr>
          <p:spPr>
            <a:xfrm>
              <a:off x="990600" y="2971800"/>
              <a:ext cx="304800" cy="2514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7"/>
            <p:cNvSpPr/>
            <p:nvPr/>
          </p:nvSpPr>
          <p:spPr>
            <a:xfrm>
              <a:off x="1524000" y="2971800"/>
              <a:ext cx="304800" cy="2514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057400" y="2971800"/>
              <a:ext cx="304800" cy="2514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590800" y="2971800"/>
              <a:ext cx="304800" cy="2514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>
              <a:off x="533400" y="2667000"/>
              <a:ext cx="2895600" cy="3810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>
              <a:off x="3581400" y="304800"/>
              <a:ext cx="838200" cy="1676400"/>
            </a:xfrm>
            <a:prstGeom prst="triangl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9"/>
            <p:cNvGrpSpPr/>
            <p:nvPr/>
          </p:nvGrpSpPr>
          <p:grpSpPr>
            <a:xfrm>
              <a:off x="3581400" y="1905000"/>
              <a:ext cx="849443" cy="3733800"/>
              <a:chOff x="5838669" y="228600"/>
              <a:chExt cx="1476531" cy="5486400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5867400" y="228600"/>
                <a:ext cx="1447800" cy="54864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5867400" y="52578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6629400" y="52578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6248400" y="48006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5867400" y="43434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6629400" y="43434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6248400" y="38862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5867400" y="34290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6629400" y="34290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6248400" y="29718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5867401" y="25146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6629400" y="25146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6248400" y="20574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5838669" y="1583961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6629400" y="16002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6279630" y="11430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5839919" y="70079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6600670" y="6858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6279630" y="2286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Rectangle 19"/>
            <p:cNvSpPr/>
            <p:nvPr/>
          </p:nvSpPr>
          <p:spPr>
            <a:xfrm>
              <a:off x="5943600" y="3886200"/>
              <a:ext cx="685800" cy="609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7010400" y="3886200"/>
              <a:ext cx="685800" cy="609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019800" y="3962400"/>
              <a:ext cx="529652" cy="50342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7086600" y="3962400"/>
              <a:ext cx="529652" cy="50342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Cloud 23"/>
            <p:cNvSpPr/>
            <p:nvPr/>
          </p:nvSpPr>
          <p:spPr>
            <a:xfrm>
              <a:off x="7239000" y="4648200"/>
              <a:ext cx="1066800" cy="762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Cloud 24"/>
            <p:cNvSpPr/>
            <p:nvPr/>
          </p:nvSpPr>
          <p:spPr>
            <a:xfrm>
              <a:off x="3962400" y="5181600"/>
              <a:ext cx="6096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Cloud 25"/>
            <p:cNvSpPr/>
            <p:nvPr/>
          </p:nvSpPr>
          <p:spPr>
            <a:xfrm>
              <a:off x="3124200" y="5257800"/>
              <a:ext cx="7620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>
              <a:off x="685800" y="4953000"/>
              <a:ext cx="7620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Cloud 27"/>
            <p:cNvSpPr/>
            <p:nvPr/>
          </p:nvSpPr>
          <p:spPr>
            <a:xfrm>
              <a:off x="1600200" y="4953000"/>
              <a:ext cx="7620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>
              <a:off x="2438400" y="4953000"/>
              <a:ext cx="7620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Cloud 29"/>
            <p:cNvSpPr/>
            <p:nvPr/>
          </p:nvSpPr>
          <p:spPr>
            <a:xfrm>
              <a:off x="6477000" y="4724400"/>
              <a:ext cx="1066800" cy="762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Cloud 30"/>
            <p:cNvSpPr/>
            <p:nvPr/>
          </p:nvSpPr>
          <p:spPr>
            <a:xfrm>
              <a:off x="5715000" y="4724400"/>
              <a:ext cx="914400" cy="762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54" name="Picture 53" descr="baptimal font 2.jpg"/>
          <p:cNvPicPr>
            <a:picLocks noChangeAspect="1"/>
          </p:cNvPicPr>
          <p:nvPr/>
        </p:nvPicPr>
        <p:blipFill>
          <a:blip r:embed="rId4" cstate="print"/>
          <a:srcRect l="13333" t="1111" r="43333" b="71111"/>
          <a:stretch>
            <a:fillRect/>
          </a:stretch>
        </p:blipFill>
        <p:spPr>
          <a:xfrm>
            <a:off x="6477001" y="304801"/>
            <a:ext cx="2228441" cy="1330541"/>
          </a:xfrm>
          <a:prstGeom prst="rect">
            <a:avLst/>
          </a:prstGeom>
        </p:spPr>
      </p:pic>
      <p:grpSp>
        <p:nvGrpSpPr>
          <p:cNvPr id="55" name="Group 54"/>
          <p:cNvGrpSpPr/>
          <p:nvPr/>
        </p:nvGrpSpPr>
        <p:grpSpPr>
          <a:xfrm>
            <a:off x="5943600" y="3581400"/>
            <a:ext cx="2819400" cy="2590800"/>
            <a:chOff x="533400" y="533400"/>
            <a:chExt cx="7924800" cy="5943600"/>
          </a:xfrm>
        </p:grpSpPr>
        <p:sp>
          <p:nvSpPr>
            <p:cNvPr id="56" name="Double Wave 55"/>
            <p:cNvSpPr/>
            <p:nvPr/>
          </p:nvSpPr>
          <p:spPr>
            <a:xfrm rot="16200000">
              <a:off x="4305300" y="5067300"/>
              <a:ext cx="1600200" cy="1219200"/>
            </a:xfrm>
            <a:prstGeom prst="doubleWav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53"/>
            <p:cNvGrpSpPr/>
            <p:nvPr/>
          </p:nvGrpSpPr>
          <p:grpSpPr>
            <a:xfrm>
              <a:off x="533400" y="533400"/>
              <a:ext cx="7924800" cy="5403273"/>
              <a:chOff x="533400" y="540327"/>
              <a:chExt cx="7924800" cy="5403273"/>
            </a:xfrm>
          </p:grpSpPr>
          <p:sp>
            <p:nvSpPr>
              <p:cNvPr id="58" name="Rectangle 57"/>
              <p:cNvSpPr/>
              <p:nvPr/>
            </p:nvSpPr>
            <p:spPr>
              <a:xfrm rot="5400000">
                <a:off x="4000500" y="1409700"/>
                <a:ext cx="113676" cy="494677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3"/>
              <p:cNvSpPr/>
              <p:nvPr/>
            </p:nvSpPr>
            <p:spPr>
              <a:xfrm rot="5400000">
                <a:off x="4000500" y="1028700"/>
                <a:ext cx="113676" cy="494677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3717561" y="900545"/>
                <a:ext cx="85182" cy="1080655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3947886" y="540327"/>
                <a:ext cx="181429" cy="1440873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4274457" y="900545"/>
                <a:ext cx="72691" cy="1080655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971800" y="3276600"/>
                <a:ext cx="5410200" cy="1828800"/>
              </a:xfrm>
              <a:prstGeom prst="rect">
                <a:avLst/>
              </a:prstGeom>
              <a:solidFill>
                <a:srgbClr val="EAD3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Cloud 63"/>
              <p:cNvSpPr/>
              <p:nvPr/>
            </p:nvSpPr>
            <p:spPr>
              <a:xfrm>
                <a:off x="3124200" y="4648200"/>
                <a:ext cx="1524000" cy="10668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Trapezoid 64"/>
              <p:cNvSpPr/>
              <p:nvPr/>
            </p:nvSpPr>
            <p:spPr>
              <a:xfrm>
                <a:off x="2895600" y="2895600"/>
                <a:ext cx="5562600" cy="381000"/>
              </a:xfrm>
              <a:prstGeom prst="trapezoid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838200" y="2971800"/>
                <a:ext cx="2286000" cy="2514600"/>
              </a:xfrm>
              <a:prstGeom prst="rect">
                <a:avLst/>
              </a:prstGeom>
              <a:solidFill>
                <a:srgbClr val="EAD3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7" name="Group 43"/>
              <p:cNvGrpSpPr/>
              <p:nvPr/>
            </p:nvGrpSpPr>
            <p:grpSpPr>
              <a:xfrm>
                <a:off x="4572000" y="3962400"/>
                <a:ext cx="1143000" cy="1169232"/>
                <a:chOff x="3657601" y="3962401"/>
                <a:chExt cx="1143000" cy="1169232"/>
              </a:xfrm>
            </p:grpSpPr>
            <p:sp>
              <p:nvSpPr>
                <p:cNvPr id="105" name="Rectangle 3"/>
                <p:cNvSpPr/>
                <p:nvPr/>
              </p:nvSpPr>
              <p:spPr>
                <a:xfrm>
                  <a:off x="3657601" y="3962401"/>
                  <a:ext cx="1143000" cy="1169232"/>
                </a:xfrm>
                <a:prstGeom prst="rect">
                  <a:avLst/>
                </a:prstGeom>
                <a:solidFill>
                  <a:srgbClr val="DEBC2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Rectangle 4"/>
                <p:cNvSpPr/>
                <p:nvPr/>
              </p:nvSpPr>
              <p:spPr>
                <a:xfrm>
                  <a:off x="3733800" y="4038600"/>
                  <a:ext cx="437213" cy="1093033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Rectangle 5"/>
                <p:cNvSpPr/>
                <p:nvPr/>
              </p:nvSpPr>
              <p:spPr>
                <a:xfrm>
                  <a:off x="4267200" y="4038600"/>
                  <a:ext cx="437213" cy="1093033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" name="Rectangle 13"/>
              <p:cNvSpPr/>
              <p:nvPr/>
            </p:nvSpPr>
            <p:spPr>
              <a:xfrm>
                <a:off x="990600" y="2971800"/>
                <a:ext cx="304800" cy="2514600"/>
              </a:xfrm>
              <a:prstGeom prst="rect">
                <a:avLst/>
              </a:prstGeom>
              <a:solidFill>
                <a:srgbClr val="DEBC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1524000" y="2971800"/>
                <a:ext cx="304800" cy="2514600"/>
              </a:xfrm>
              <a:prstGeom prst="rect">
                <a:avLst/>
              </a:prstGeom>
              <a:solidFill>
                <a:srgbClr val="DEBC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2057400" y="2971800"/>
                <a:ext cx="304800" cy="2514600"/>
              </a:xfrm>
              <a:prstGeom prst="rect">
                <a:avLst/>
              </a:prstGeom>
              <a:solidFill>
                <a:srgbClr val="DEBC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/>
              <p:cNvSpPr/>
              <p:nvPr/>
            </p:nvSpPr>
            <p:spPr>
              <a:xfrm>
                <a:off x="2590800" y="2971800"/>
                <a:ext cx="304800" cy="2514600"/>
              </a:xfrm>
              <a:prstGeom prst="rect">
                <a:avLst/>
              </a:prstGeom>
              <a:solidFill>
                <a:srgbClr val="DEBC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12"/>
              <p:cNvSpPr/>
              <p:nvPr/>
            </p:nvSpPr>
            <p:spPr>
              <a:xfrm>
                <a:off x="533400" y="2667000"/>
                <a:ext cx="2895600" cy="381000"/>
              </a:xfrm>
              <a:prstGeom prst="trapezoid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" name="Group 18"/>
              <p:cNvGrpSpPr/>
              <p:nvPr/>
            </p:nvGrpSpPr>
            <p:grpSpPr>
              <a:xfrm>
                <a:off x="3581400" y="1905000"/>
                <a:ext cx="849443" cy="3733800"/>
                <a:chOff x="5838669" y="228600"/>
                <a:chExt cx="1476531" cy="5486400"/>
              </a:xfrm>
              <a:solidFill>
                <a:srgbClr val="AF932B"/>
              </a:solidFill>
            </p:grpSpPr>
            <p:sp>
              <p:nvSpPr>
                <p:cNvPr id="86" name="Rectangle 85"/>
                <p:cNvSpPr/>
                <p:nvPr/>
              </p:nvSpPr>
              <p:spPr>
                <a:xfrm>
                  <a:off x="5867400" y="228600"/>
                  <a:ext cx="1447800" cy="54864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Rectangle 86"/>
                <p:cNvSpPr/>
                <p:nvPr/>
              </p:nvSpPr>
              <p:spPr>
                <a:xfrm>
                  <a:off x="5867400" y="52578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Rectangle 87"/>
                <p:cNvSpPr/>
                <p:nvPr/>
              </p:nvSpPr>
              <p:spPr>
                <a:xfrm>
                  <a:off x="6629400" y="52578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Rectangle 88"/>
                <p:cNvSpPr/>
                <p:nvPr/>
              </p:nvSpPr>
              <p:spPr>
                <a:xfrm>
                  <a:off x="6248400" y="48006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Rectangle 89"/>
                <p:cNvSpPr/>
                <p:nvPr/>
              </p:nvSpPr>
              <p:spPr>
                <a:xfrm>
                  <a:off x="5867400" y="43434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Rectangle 90"/>
                <p:cNvSpPr/>
                <p:nvPr/>
              </p:nvSpPr>
              <p:spPr>
                <a:xfrm>
                  <a:off x="6629400" y="43434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Rectangle 91"/>
                <p:cNvSpPr/>
                <p:nvPr/>
              </p:nvSpPr>
              <p:spPr>
                <a:xfrm>
                  <a:off x="6248400" y="38862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5867400" y="34290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Rectangle 93"/>
                <p:cNvSpPr/>
                <p:nvPr/>
              </p:nvSpPr>
              <p:spPr>
                <a:xfrm>
                  <a:off x="6629400" y="34290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Rectangle 94"/>
                <p:cNvSpPr/>
                <p:nvPr/>
              </p:nvSpPr>
              <p:spPr>
                <a:xfrm>
                  <a:off x="6248400" y="29718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Rectangle 95"/>
                <p:cNvSpPr/>
                <p:nvPr/>
              </p:nvSpPr>
              <p:spPr>
                <a:xfrm>
                  <a:off x="5867401" y="25146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Rectangle 96"/>
                <p:cNvSpPr/>
                <p:nvPr/>
              </p:nvSpPr>
              <p:spPr>
                <a:xfrm>
                  <a:off x="6629400" y="25146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6248400" y="20574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ectangle 98"/>
                <p:cNvSpPr/>
                <p:nvPr/>
              </p:nvSpPr>
              <p:spPr>
                <a:xfrm>
                  <a:off x="5838669" y="1583961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Rectangle 99"/>
                <p:cNvSpPr/>
                <p:nvPr/>
              </p:nvSpPr>
              <p:spPr>
                <a:xfrm>
                  <a:off x="6629400" y="16002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ectangle 100"/>
                <p:cNvSpPr/>
                <p:nvPr/>
              </p:nvSpPr>
              <p:spPr>
                <a:xfrm>
                  <a:off x="6279630" y="11430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5839919" y="70079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6600670" y="6858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Rectangle 103"/>
                <p:cNvSpPr/>
                <p:nvPr/>
              </p:nvSpPr>
              <p:spPr>
                <a:xfrm>
                  <a:off x="6279630" y="228600"/>
                  <a:ext cx="685800" cy="457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4" name="Rectangle 19"/>
              <p:cNvSpPr/>
              <p:nvPr/>
            </p:nvSpPr>
            <p:spPr>
              <a:xfrm>
                <a:off x="5943600" y="3886200"/>
                <a:ext cx="685800" cy="609600"/>
              </a:xfrm>
              <a:prstGeom prst="rect">
                <a:avLst/>
              </a:prstGeom>
              <a:solidFill>
                <a:srgbClr val="DEBC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7010400" y="3886200"/>
                <a:ext cx="685800" cy="609600"/>
              </a:xfrm>
              <a:prstGeom prst="rect">
                <a:avLst/>
              </a:prstGeom>
              <a:solidFill>
                <a:srgbClr val="DEBC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6019800" y="3962400"/>
                <a:ext cx="529652" cy="50342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7086600" y="3962400"/>
                <a:ext cx="529652" cy="50342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Cloud 77"/>
              <p:cNvSpPr/>
              <p:nvPr/>
            </p:nvSpPr>
            <p:spPr>
              <a:xfrm>
                <a:off x="7239000" y="4648200"/>
                <a:ext cx="1066800" cy="7620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Cloud 78"/>
              <p:cNvSpPr/>
              <p:nvPr/>
            </p:nvSpPr>
            <p:spPr>
              <a:xfrm>
                <a:off x="3962400" y="5181600"/>
                <a:ext cx="609600" cy="6858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Cloud 79"/>
              <p:cNvSpPr/>
              <p:nvPr/>
            </p:nvSpPr>
            <p:spPr>
              <a:xfrm>
                <a:off x="3124200" y="5257800"/>
                <a:ext cx="762000" cy="6858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Cloud 80"/>
              <p:cNvSpPr/>
              <p:nvPr/>
            </p:nvSpPr>
            <p:spPr>
              <a:xfrm>
                <a:off x="685800" y="4953000"/>
                <a:ext cx="762000" cy="6858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Cloud 81"/>
              <p:cNvSpPr/>
              <p:nvPr/>
            </p:nvSpPr>
            <p:spPr>
              <a:xfrm>
                <a:off x="1600200" y="4953000"/>
                <a:ext cx="762000" cy="6858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Cloud 82"/>
              <p:cNvSpPr/>
              <p:nvPr/>
            </p:nvSpPr>
            <p:spPr>
              <a:xfrm>
                <a:off x="2438400" y="4953000"/>
                <a:ext cx="762000" cy="6858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Cloud 83"/>
              <p:cNvSpPr/>
              <p:nvPr/>
            </p:nvSpPr>
            <p:spPr>
              <a:xfrm>
                <a:off x="6477000" y="4724400"/>
                <a:ext cx="1066800" cy="7620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Cloud 84"/>
              <p:cNvSpPr/>
              <p:nvPr/>
            </p:nvSpPr>
            <p:spPr>
              <a:xfrm>
                <a:off x="5715000" y="4724400"/>
                <a:ext cx="914400" cy="7620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8" name="TextBox 107"/>
          <p:cNvSpPr txBox="1"/>
          <p:nvPr/>
        </p:nvSpPr>
        <p:spPr>
          <a:xfrm>
            <a:off x="0" y="0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Churches 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90600" y="2177"/>
            <a:ext cx="6104846" cy="6858000"/>
            <a:chOff x="-1" y="0"/>
            <a:chExt cx="6104846" cy="6858000"/>
          </a:xfrm>
        </p:grpSpPr>
        <p:grpSp>
          <p:nvGrpSpPr>
            <p:cNvPr id="3" name="Group 2"/>
            <p:cNvGrpSpPr/>
            <p:nvPr/>
          </p:nvGrpSpPr>
          <p:grpSpPr>
            <a:xfrm>
              <a:off x="-1" y="2007"/>
              <a:ext cx="6087135" cy="6855992"/>
              <a:chOff x="6252201" y="1547407"/>
              <a:chExt cx="5867400" cy="6514914"/>
            </a:xfrm>
          </p:grpSpPr>
          <p:sp>
            <p:nvSpPr>
              <p:cNvPr id="29" name="Rectangle 28"/>
              <p:cNvSpPr/>
              <p:nvPr/>
            </p:nvSpPr>
            <p:spPr>
              <a:xfrm>
                <a:off x="6252201" y="3215568"/>
                <a:ext cx="5867400" cy="4846753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/>
              <p:cNvSpPr/>
              <p:nvPr/>
            </p:nvSpPr>
            <p:spPr>
              <a:xfrm>
                <a:off x="6252201" y="1547407"/>
                <a:ext cx="5867400" cy="2446638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" name="Group 30"/>
              <p:cNvGrpSpPr/>
              <p:nvPr/>
            </p:nvGrpSpPr>
            <p:grpSpPr>
              <a:xfrm>
                <a:off x="7166601" y="3985807"/>
                <a:ext cx="4811268" cy="1507524"/>
                <a:chOff x="1435608" y="3929449"/>
                <a:chExt cx="4811268" cy="1507524"/>
              </a:xfrm>
            </p:grpSpPr>
            <p:sp>
              <p:nvSpPr>
                <p:cNvPr id="105" name="Oval 104"/>
                <p:cNvSpPr/>
                <p:nvPr/>
              </p:nvSpPr>
              <p:spPr>
                <a:xfrm>
                  <a:off x="1435608" y="3929449"/>
                  <a:ext cx="4811268" cy="1507524"/>
                </a:xfrm>
                <a:prstGeom prst="ellipse">
                  <a:avLst/>
                </a:prstGeom>
                <a:solidFill>
                  <a:srgbClr val="00CC9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>
                  <a:off x="1748028" y="4180703"/>
                  <a:ext cx="4186428" cy="942203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Oval 106"/>
                <p:cNvSpPr/>
                <p:nvPr/>
              </p:nvSpPr>
              <p:spPr>
                <a:xfrm>
                  <a:off x="2281428" y="4340826"/>
                  <a:ext cx="3311652" cy="565322"/>
                </a:xfrm>
                <a:prstGeom prst="ellips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" name="Rectangle 31"/>
              <p:cNvSpPr/>
              <p:nvPr/>
            </p:nvSpPr>
            <p:spPr>
              <a:xfrm>
                <a:off x="8538201" y="3985807"/>
                <a:ext cx="2362200" cy="3048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 rot="16200000">
                <a:off x="7928601" y="3757207"/>
                <a:ext cx="1447800" cy="2286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Double Wave 33"/>
              <p:cNvSpPr/>
              <p:nvPr/>
            </p:nvSpPr>
            <p:spPr>
              <a:xfrm>
                <a:off x="8766801" y="3833407"/>
                <a:ext cx="2133600" cy="304800"/>
              </a:xfrm>
              <a:prstGeom prst="doubleWav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10367001" y="3376207"/>
                <a:ext cx="533400" cy="304800"/>
              </a:xfrm>
              <a:prstGeom prst="roundRect">
                <a:avLst>
                  <a:gd name="adj" fmla="val 43138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Double Wave 35"/>
              <p:cNvSpPr/>
              <p:nvPr/>
            </p:nvSpPr>
            <p:spPr>
              <a:xfrm>
                <a:off x="8766801" y="3604807"/>
                <a:ext cx="2133600" cy="381000"/>
              </a:xfrm>
              <a:prstGeom prst="doubleWav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8462001" y="2842807"/>
                <a:ext cx="381000" cy="3810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37"/>
              <p:cNvGrpSpPr/>
              <p:nvPr/>
            </p:nvGrpSpPr>
            <p:grpSpPr>
              <a:xfrm>
                <a:off x="7665711" y="1627211"/>
                <a:ext cx="4107180" cy="1303638"/>
                <a:chOff x="7073637" y="1658618"/>
                <a:chExt cx="4107180" cy="1303638"/>
              </a:xfrm>
            </p:grpSpPr>
            <p:sp>
              <p:nvSpPr>
                <p:cNvPr id="62" name="Rectangle 61"/>
                <p:cNvSpPr/>
                <p:nvPr/>
              </p:nvSpPr>
              <p:spPr>
                <a:xfrm>
                  <a:off x="7073637" y="2325883"/>
                  <a:ext cx="4107180" cy="142236"/>
                </a:xfrm>
                <a:prstGeom prst="rect">
                  <a:avLst/>
                </a:prstGeom>
                <a:solidFill>
                  <a:srgbClr val="B05E2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Rectangle 62"/>
                <p:cNvSpPr/>
                <p:nvPr/>
              </p:nvSpPr>
              <p:spPr>
                <a:xfrm rot="5400000">
                  <a:off x="7488928" y="2624021"/>
                  <a:ext cx="500449" cy="176022"/>
                </a:xfrm>
                <a:prstGeom prst="rect">
                  <a:avLst/>
                </a:prstGeom>
                <a:solidFill>
                  <a:srgbClr val="B05E2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ectangle 63"/>
                <p:cNvSpPr/>
                <p:nvPr/>
              </p:nvSpPr>
              <p:spPr>
                <a:xfrm rot="5400000">
                  <a:off x="9914544" y="2624021"/>
                  <a:ext cx="500449" cy="176022"/>
                </a:xfrm>
                <a:prstGeom prst="rect">
                  <a:avLst/>
                </a:prstGeom>
                <a:solidFill>
                  <a:srgbClr val="B05E2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ectangle 64"/>
                <p:cNvSpPr/>
                <p:nvPr/>
              </p:nvSpPr>
              <p:spPr>
                <a:xfrm>
                  <a:off x="7836399" y="1658618"/>
                  <a:ext cx="176022" cy="667265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ectangle 65"/>
                <p:cNvSpPr/>
                <p:nvPr/>
              </p:nvSpPr>
              <p:spPr>
                <a:xfrm>
                  <a:off x="8012421" y="1936645"/>
                  <a:ext cx="234696" cy="389238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ectangle 66"/>
                <p:cNvSpPr/>
                <p:nvPr/>
              </p:nvSpPr>
              <p:spPr>
                <a:xfrm>
                  <a:off x="8247117" y="1714223"/>
                  <a:ext cx="117348" cy="611659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ectangle 67"/>
                <p:cNvSpPr/>
                <p:nvPr/>
              </p:nvSpPr>
              <p:spPr>
                <a:xfrm rot="16200000">
                  <a:off x="8603764" y="1919768"/>
                  <a:ext cx="166816" cy="645414"/>
                </a:xfrm>
                <a:prstGeom prst="rect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9" name="Group 68"/>
                <p:cNvGrpSpPr/>
                <p:nvPr/>
              </p:nvGrpSpPr>
              <p:grpSpPr>
                <a:xfrm>
                  <a:off x="9216154" y="1955035"/>
                  <a:ext cx="528854" cy="392863"/>
                  <a:chOff x="5029200" y="3124200"/>
                  <a:chExt cx="2667000" cy="1981200"/>
                </a:xfrm>
              </p:grpSpPr>
              <p:sp>
                <p:nvSpPr>
                  <p:cNvPr id="88" name="Trapezoid 87"/>
                  <p:cNvSpPr/>
                  <p:nvPr/>
                </p:nvSpPr>
                <p:spPr>
                  <a:xfrm>
                    <a:off x="5181600" y="3124200"/>
                    <a:ext cx="2362200" cy="1143000"/>
                  </a:xfrm>
                  <a:prstGeom prst="trapezoid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Rounded Rectangle 88"/>
                  <p:cNvSpPr/>
                  <p:nvPr/>
                </p:nvSpPr>
                <p:spPr>
                  <a:xfrm>
                    <a:off x="5029200" y="3886200"/>
                    <a:ext cx="2667000" cy="685800"/>
                  </a:xfrm>
                  <a:prstGeom prst="roundRect">
                    <a:avLst>
                      <a:gd name="adj" fmla="val 33550"/>
                    </a:avLst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Trapezoid 89"/>
                  <p:cNvSpPr/>
                  <p:nvPr/>
                </p:nvSpPr>
                <p:spPr>
                  <a:xfrm>
                    <a:off x="5334000" y="3352800"/>
                    <a:ext cx="2057400" cy="914400"/>
                  </a:xfrm>
                  <a:prstGeom prst="trapezoi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Rounded Rectangle 90"/>
                  <p:cNvSpPr/>
                  <p:nvPr/>
                </p:nvSpPr>
                <p:spPr>
                  <a:xfrm>
                    <a:off x="5181600" y="3962401"/>
                    <a:ext cx="2362200" cy="457200"/>
                  </a:xfrm>
                  <a:prstGeom prst="roundRect">
                    <a:avLst>
                      <a:gd name="adj" fmla="val 33550"/>
                    </a:avLst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Rounded Rectangle 91"/>
                  <p:cNvSpPr/>
                  <p:nvPr/>
                </p:nvSpPr>
                <p:spPr>
                  <a:xfrm>
                    <a:off x="5334000" y="4419600"/>
                    <a:ext cx="457200" cy="685800"/>
                  </a:xfrm>
                  <a:prstGeom prst="roundRect">
                    <a:avLst>
                      <a:gd name="adj" fmla="val 30809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Rounded Rectangle 92"/>
                  <p:cNvSpPr/>
                  <p:nvPr/>
                </p:nvSpPr>
                <p:spPr>
                  <a:xfrm>
                    <a:off x="6781800" y="4419600"/>
                    <a:ext cx="457200" cy="685800"/>
                  </a:xfrm>
                  <a:prstGeom prst="roundRect">
                    <a:avLst>
                      <a:gd name="adj" fmla="val 30809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Rounded Rectangle 93"/>
                  <p:cNvSpPr/>
                  <p:nvPr/>
                </p:nvSpPr>
                <p:spPr>
                  <a:xfrm>
                    <a:off x="5257800" y="4419600"/>
                    <a:ext cx="609600" cy="228600"/>
                  </a:xfrm>
                  <a:prstGeom prst="roundRect">
                    <a:avLst>
                      <a:gd name="adj" fmla="val 30809"/>
                    </a:avLst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Rounded Rectangle 94"/>
                  <p:cNvSpPr/>
                  <p:nvPr/>
                </p:nvSpPr>
                <p:spPr>
                  <a:xfrm>
                    <a:off x="6705600" y="4419600"/>
                    <a:ext cx="609600" cy="228600"/>
                  </a:xfrm>
                  <a:prstGeom prst="roundRect">
                    <a:avLst>
                      <a:gd name="adj" fmla="val 30809"/>
                    </a:avLst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Oval 95"/>
                  <p:cNvSpPr/>
                  <p:nvPr/>
                </p:nvSpPr>
                <p:spPr>
                  <a:xfrm>
                    <a:off x="5410200" y="4038600"/>
                    <a:ext cx="457200" cy="4572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Oval 96"/>
                  <p:cNvSpPr/>
                  <p:nvPr/>
                </p:nvSpPr>
                <p:spPr>
                  <a:xfrm>
                    <a:off x="6781800" y="4038600"/>
                    <a:ext cx="457200" cy="4572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98" name="Group 39"/>
                  <p:cNvGrpSpPr/>
                  <p:nvPr/>
                </p:nvGrpSpPr>
                <p:grpSpPr>
                  <a:xfrm>
                    <a:off x="5895109" y="4121727"/>
                    <a:ext cx="838200" cy="228600"/>
                    <a:chOff x="1600200" y="4343400"/>
                    <a:chExt cx="2057400" cy="685800"/>
                  </a:xfrm>
                </p:grpSpPr>
                <p:sp>
                  <p:nvSpPr>
                    <p:cNvPr id="100" name="Rectangle 99"/>
                    <p:cNvSpPr/>
                    <p:nvPr/>
                  </p:nvSpPr>
                  <p:spPr>
                    <a:xfrm>
                      <a:off x="1600200" y="4343400"/>
                      <a:ext cx="2057400" cy="685800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" name="Rectangle 100"/>
                    <p:cNvSpPr/>
                    <p:nvPr/>
                  </p:nvSpPr>
                  <p:spPr>
                    <a:xfrm>
                      <a:off x="1600200" y="4419600"/>
                      <a:ext cx="2057400" cy="7620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" name="Rectangle 101"/>
                    <p:cNvSpPr/>
                    <p:nvPr/>
                  </p:nvSpPr>
                  <p:spPr>
                    <a:xfrm>
                      <a:off x="1600200" y="4572000"/>
                      <a:ext cx="2057400" cy="7620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" name="Rectangle 102"/>
                    <p:cNvSpPr/>
                    <p:nvPr/>
                  </p:nvSpPr>
                  <p:spPr>
                    <a:xfrm>
                      <a:off x="1600200" y="4724400"/>
                      <a:ext cx="2057400" cy="7620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" name="Rectangle 103"/>
                    <p:cNvSpPr/>
                    <p:nvPr/>
                  </p:nvSpPr>
                  <p:spPr>
                    <a:xfrm>
                      <a:off x="1600200" y="4876800"/>
                      <a:ext cx="2057400" cy="7620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9" name="Block Arc 98"/>
                  <p:cNvSpPr/>
                  <p:nvPr/>
                </p:nvSpPr>
                <p:spPr>
                  <a:xfrm>
                    <a:off x="6601691" y="3761509"/>
                    <a:ext cx="457200" cy="381000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0" name="Group 69"/>
                <p:cNvGrpSpPr/>
                <p:nvPr/>
              </p:nvGrpSpPr>
              <p:grpSpPr>
                <a:xfrm>
                  <a:off x="9784610" y="1955197"/>
                  <a:ext cx="406142" cy="377753"/>
                  <a:chOff x="2209800" y="4343400"/>
                  <a:chExt cx="2003199" cy="1905000"/>
                </a:xfrm>
              </p:grpSpPr>
              <p:sp>
                <p:nvSpPr>
                  <p:cNvPr id="71" name="Trapezoid 70"/>
                  <p:cNvSpPr/>
                  <p:nvPr/>
                </p:nvSpPr>
                <p:spPr>
                  <a:xfrm>
                    <a:off x="2209800" y="5029200"/>
                    <a:ext cx="2003199" cy="533400"/>
                  </a:xfrm>
                  <a:prstGeom prst="trapezoid">
                    <a:avLst/>
                  </a:prstGeom>
                  <a:solidFill>
                    <a:srgbClr val="00206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Regular Pentagon 71"/>
                  <p:cNvSpPr/>
                  <p:nvPr/>
                </p:nvSpPr>
                <p:spPr>
                  <a:xfrm>
                    <a:off x="2438400" y="4495800"/>
                    <a:ext cx="1600200" cy="1524000"/>
                  </a:xfrm>
                  <a:prstGeom prst="pentagon">
                    <a:avLst/>
                  </a:prstGeom>
                  <a:solidFill>
                    <a:srgbClr val="00206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3" name="Group 45"/>
                  <p:cNvGrpSpPr/>
                  <p:nvPr/>
                </p:nvGrpSpPr>
                <p:grpSpPr>
                  <a:xfrm>
                    <a:off x="2819400" y="5181600"/>
                    <a:ext cx="838200" cy="228600"/>
                    <a:chOff x="1600200" y="4343400"/>
                    <a:chExt cx="2057400" cy="685800"/>
                  </a:xfrm>
                </p:grpSpPr>
                <p:sp>
                  <p:nvSpPr>
                    <p:cNvPr id="83" name="Rectangle 82"/>
                    <p:cNvSpPr/>
                    <p:nvPr/>
                  </p:nvSpPr>
                  <p:spPr>
                    <a:xfrm>
                      <a:off x="1600200" y="4343400"/>
                      <a:ext cx="2057400" cy="685800"/>
                    </a:xfrm>
                    <a:prstGeom prst="rect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Rectangle 83"/>
                    <p:cNvSpPr/>
                    <p:nvPr/>
                  </p:nvSpPr>
                  <p:spPr>
                    <a:xfrm>
                      <a:off x="1600200" y="4419600"/>
                      <a:ext cx="2057400" cy="7620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Rectangle 84"/>
                    <p:cNvSpPr/>
                    <p:nvPr/>
                  </p:nvSpPr>
                  <p:spPr>
                    <a:xfrm>
                      <a:off x="1600200" y="4572000"/>
                      <a:ext cx="2057400" cy="7620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Rectangle 85"/>
                    <p:cNvSpPr/>
                    <p:nvPr/>
                  </p:nvSpPr>
                  <p:spPr>
                    <a:xfrm>
                      <a:off x="1600200" y="4724400"/>
                      <a:ext cx="2057400" cy="7620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Rectangle 86"/>
                    <p:cNvSpPr/>
                    <p:nvPr/>
                  </p:nvSpPr>
                  <p:spPr>
                    <a:xfrm>
                      <a:off x="1600200" y="4876800"/>
                      <a:ext cx="2057400" cy="76200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4" name="Rounded Rectangle 73"/>
                  <p:cNvSpPr/>
                  <p:nvPr/>
                </p:nvSpPr>
                <p:spPr>
                  <a:xfrm>
                    <a:off x="2286000" y="5562600"/>
                    <a:ext cx="457200" cy="685800"/>
                  </a:xfrm>
                  <a:prstGeom prst="roundRect">
                    <a:avLst>
                      <a:gd name="adj" fmla="val 30809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Rounded Rectangle 74"/>
                  <p:cNvSpPr/>
                  <p:nvPr/>
                </p:nvSpPr>
                <p:spPr>
                  <a:xfrm>
                    <a:off x="3657600" y="5562600"/>
                    <a:ext cx="457200" cy="685800"/>
                  </a:xfrm>
                  <a:prstGeom prst="roundRect">
                    <a:avLst>
                      <a:gd name="adj" fmla="val 30809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Trapezoid 75"/>
                  <p:cNvSpPr/>
                  <p:nvPr/>
                </p:nvSpPr>
                <p:spPr>
                  <a:xfrm>
                    <a:off x="2514600" y="4343400"/>
                    <a:ext cx="1447800" cy="685800"/>
                  </a:xfrm>
                  <a:prstGeom prst="trapezoi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Rounded Rectangle 76"/>
                  <p:cNvSpPr/>
                  <p:nvPr/>
                </p:nvSpPr>
                <p:spPr>
                  <a:xfrm>
                    <a:off x="2209800" y="5486400"/>
                    <a:ext cx="609600" cy="228600"/>
                  </a:xfrm>
                  <a:prstGeom prst="roundRect">
                    <a:avLst>
                      <a:gd name="adj" fmla="val 30809"/>
                    </a:avLst>
                  </a:prstGeom>
                  <a:solidFill>
                    <a:srgbClr val="00206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Rounded Rectangle 77"/>
                  <p:cNvSpPr/>
                  <p:nvPr/>
                </p:nvSpPr>
                <p:spPr>
                  <a:xfrm>
                    <a:off x="3581400" y="5486400"/>
                    <a:ext cx="609600" cy="228600"/>
                  </a:xfrm>
                  <a:prstGeom prst="roundRect">
                    <a:avLst>
                      <a:gd name="adj" fmla="val 30809"/>
                    </a:avLst>
                  </a:prstGeom>
                  <a:solidFill>
                    <a:srgbClr val="00206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Trapezoid 78"/>
                  <p:cNvSpPr/>
                  <p:nvPr/>
                </p:nvSpPr>
                <p:spPr>
                  <a:xfrm>
                    <a:off x="2667000" y="5791200"/>
                    <a:ext cx="990600" cy="228600"/>
                  </a:xfrm>
                  <a:prstGeom prst="trapezoid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Oval 79"/>
                  <p:cNvSpPr/>
                  <p:nvPr/>
                </p:nvSpPr>
                <p:spPr>
                  <a:xfrm>
                    <a:off x="2514600" y="5105400"/>
                    <a:ext cx="457200" cy="4572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Oval 80"/>
                  <p:cNvSpPr/>
                  <p:nvPr/>
                </p:nvSpPr>
                <p:spPr>
                  <a:xfrm>
                    <a:off x="3505200" y="5105400"/>
                    <a:ext cx="457200" cy="4572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Block Arc 81"/>
                  <p:cNvSpPr/>
                  <p:nvPr/>
                </p:nvSpPr>
                <p:spPr>
                  <a:xfrm>
                    <a:off x="3348182" y="4816764"/>
                    <a:ext cx="457200" cy="381000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9" name="Group 38"/>
              <p:cNvGrpSpPr/>
              <p:nvPr/>
            </p:nvGrpSpPr>
            <p:grpSpPr>
              <a:xfrm>
                <a:off x="6750974" y="1993476"/>
                <a:ext cx="625985" cy="849331"/>
                <a:chOff x="6408125" y="307818"/>
                <a:chExt cx="861808" cy="1169293"/>
              </a:xfrm>
            </p:grpSpPr>
            <p:sp>
              <p:nvSpPr>
                <p:cNvPr id="42" name="Frame 41"/>
                <p:cNvSpPr/>
                <p:nvPr/>
              </p:nvSpPr>
              <p:spPr>
                <a:xfrm>
                  <a:off x="6408125" y="307818"/>
                  <a:ext cx="861808" cy="1169293"/>
                </a:xfrm>
                <a:prstGeom prst="fram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" name="Rectangle 42"/>
                <p:cNvSpPr/>
                <p:nvPr/>
              </p:nvSpPr>
              <p:spPr>
                <a:xfrm>
                  <a:off x="6518463" y="424093"/>
                  <a:ext cx="648138" cy="940022"/>
                </a:xfrm>
                <a:prstGeom prst="rect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" name="Group 60"/>
                <p:cNvGrpSpPr/>
                <p:nvPr/>
              </p:nvGrpSpPr>
              <p:grpSpPr>
                <a:xfrm>
                  <a:off x="6600977" y="456370"/>
                  <a:ext cx="472660" cy="771980"/>
                  <a:chOff x="2166243" y="3282133"/>
                  <a:chExt cx="3403746" cy="5178693"/>
                </a:xfrm>
              </p:grpSpPr>
              <p:sp>
                <p:nvSpPr>
                  <p:cNvPr id="45" name="Heart 44"/>
                  <p:cNvSpPr/>
                  <p:nvPr/>
                </p:nvSpPr>
                <p:spPr>
                  <a:xfrm rot="9139990">
                    <a:off x="2166243" y="3282133"/>
                    <a:ext cx="1228039" cy="1295400"/>
                  </a:xfrm>
                  <a:prstGeom prst="heart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Flowchart: Delay 45"/>
                  <p:cNvSpPr/>
                  <p:nvPr/>
                </p:nvSpPr>
                <p:spPr>
                  <a:xfrm rot="3739990">
                    <a:off x="3301696" y="5582877"/>
                    <a:ext cx="1524000" cy="1253930"/>
                  </a:xfrm>
                  <a:prstGeom prst="flowChartDelay">
                    <a:avLst/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Flowchart: Stored Data 46"/>
                  <p:cNvSpPr/>
                  <p:nvPr/>
                </p:nvSpPr>
                <p:spPr>
                  <a:xfrm rot="14539990">
                    <a:off x="2345620" y="4498420"/>
                    <a:ext cx="2209800" cy="1259493"/>
                  </a:xfrm>
                  <a:prstGeom prst="flowChartOnlineStorage">
                    <a:avLst/>
                  </a:prstGeom>
                  <a:solidFill>
                    <a:srgbClr val="0070C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Flowchart: Stored Data 47"/>
                  <p:cNvSpPr/>
                  <p:nvPr/>
                </p:nvSpPr>
                <p:spPr>
                  <a:xfrm rot="14539990">
                    <a:off x="2745699" y="3693844"/>
                    <a:ext cx="533401" cy="1262133"/>
                  </a:xfrm>
                  <a:prstGeom prst="flowChartOnlineStorag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Moon 48"/>
                  <p:cNvSpPr/>
                  <p:nvPr/>
                </p:nvSpPr>
                <p:spPr>
                  <a:xfrm rot="21574608">
                    <a:off x="4104516" y="7047463"/>
                    <a:ext cx="697841" cy="1413363"/>
                  </a:xfrm>
                  <a:prstGeom prst="moon">
                    <a:avLst>
                      <a:gd name="adj" fmla="val 64026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Moon 49"/>
                  <p:cNvSpPr/>
                  <p:nvPr/>
                </p:nvSpPr>
                <p:spPr>
                  <a:xfrm rot="5498380">
                    <a:off x="3960071" y="6738885"/>
                    <a:ext cx="1000135" cy="1180789"/>
                  </a:xfrm>
                  <a:prstGeom prst="moon">
                    <a:avLst>
                      <a:gd name="adj" fmla="val 48332"/>
                    </a:avLst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Moon 50"/>
                  <p:cNvSpPr/>
                  <p:nvPr/>
                </p:nvSpPr>
                <p:spPr>
                  <a:xfrm rot="5090741">
                    <a:off x="4394322" y="6775685"/>
                    <a:ext cx="853606" cy="984759"/>
                  </a:xfrm>
                  <a:prstGeom prst="moon">
                    <a:avLst>
                      <a:gd name="adj" fmla="val 64026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Moon 51"/>
                  <p:cNvSpPr/>
                  <p:nvPr/>
                </p:nvSpPr>
                <p:spPr>
                  <a:xfrm rot="3724771">
                    <a:off x="4276478" y="6418344"/>
                    <a:ext cx="574845" cy="847490"/>
                  </a:xfrm>
                  <a:prstGeom prst="moon">
                    <a:avLst>
                      <a:gd name="adj" fmla="val 64026"/>
                    </a:avLst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Moon 52"/>
                  <p:cNvSpPr/>
                  <p:nvPr/>
                </p:nvSpPr>
                <p:spPr>
                  <a:xfrm rot="7862058">
                    <a:off x="4565771" y="7190715"/>
                    <a:ext cx="587717" cy="1246314"/>
                  </a:xfrm>
                  <a:prstGeom prst="moon">
                    <a:avLst>
                      <a:gd name="adj" fmla="val 64026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Moon 53"/>
                  <p:cNvSpPr/>
                  <p:nvPr/>
                </p:nvSpPr>
                <p:spPr>
                  <a:xfrm rot="1625816">
                    <a:off x="3981724" y="6919037"/>
                    <a:ext cx="476693" cy="1371339"/>
                  </a:xfrm>
                  <a:prstGeom prst="moon">
                    <a:avLst>
                      <a:gd name="adj" fmla="val 56607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Oval 54"/>
                  <p:cNvSpPr/>
                  <p:nvPr/>
                </p:nvSpPr>
                <p:spPr>
                  <a:xfrm rot="19596301">
                    <a:off x="4093978" y="6888975"/>
                    <a:ext cx="717309" cy="359708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Oval 55"/>
                  <p:cNvSpPr/>
                  <p:nvPr/>
                </p:nvSpPr>
                <p:spPr>
                  <a:xfrm rot="18759525">
                    <a:off x="4201735" y="7395985"/>
                    <a:ext cx="544858" cy="359708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Oval 56"/>
                  <p:cNvSpPr/>
                  <p:nvPr/>
                </p:nvSpPr>
                <p:spPr>
                  <a:xfrm rot="18759525">
                    <a:off x="4147648" y="7101881"/>
                    <a:ext cx="760118" cy="359708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Flowchart: Stored Data 57"/>
                  <p:cNvSpPr/>
                  <p:nvPr/>
                </p:nvSpPr>
                <p:spPr>
                  <a:xfrm rot="14343928" flipH="1">
                    <a:off x="4050887" y="6028533"/>
                    <a:ext cx="533400" cy="1219200"/>
                  </a:xfrm>
                  <a:prstGeom prst="flowChartOnlineStorag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Pie 58"/>
                  <p:cNvSpPr/>
                  <p:nvPr/>
                </p:nvSpPr>
                <p:spPr>
                  <a:xfrm rot="14294556">
                    <a:off x="3977333" y="5902053"/>
                    <a:ext cx="1828800" cy="1356512"/>
                  </a:xfrm>
                  <a:prstGeom prst="pie">
                    <a:avLst>
                      <a:gd name="adj1" fmla="val 0"/>
                      <a:gd name="adj2" fmla="val 5278174"/>
                    </a:avLst>
                  </a:prstGeom>
                  <a:solidFill>
                    <a:srgbClr val="0070C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0" name="Pie 59"/>
                  <p:cNvSpPr/>
                  <p:nvPr/>
                </p:nvSpPr>
                <p:spPr>
                  <a:xfrm rot="9020863">
                    <a:off x="3184208" y="6206252"/>
                    <a:ext cx="1593720" cy="1752600"/>
                  </a:xfrm>
                  <a:prstGeom prst="pie">
                    <a:avLst>
                      <a:gd name="adj1" fmla="val 0"/>
                      <a:gd name="adj2" fmla="val 5278174"/>
                    </a:avLst>
                  </a:prstGeom>
                  <a:solidFill>
                    <a:srgbClr val="0070C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" name="Moon 60"/>
                  <p:cNvSpPr/>
                  <p:nvPr/>
                </p:nvSpPr>
                <p:spPr>
                  <a:xfrm rot="7305311">
                    <a:off x="4450480" y="6661345"/>
                    <a:ext cx="457200" cy="685800"/>
                  </a:xfrm>
                  <a:prstGeom prst="moon">
                    <a:avLst/>
                  </a:prstGeom>
                  <a:solidFill>
                    <a:srgbClr val="FF0000"/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sp>
            <p:nvSpPr>
              <p:cNvPr id="40" name="Rectangle 39"/>
              <p:cNvSpPr/>
              <p:nvPr/>
            </p:nvSpPr>
            <p:spPr>
              <a:xfrm rot="16200000">
                <a:off x="10024101" y="3490507"/>
                <a:ext cx="1981200" cy="2286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10798290" y="2334013"/>
                <a:ext cx="476697" cy="440725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3022012" y="1066499"/>
              <a:ext cx="1118887" cy="2299126"/>
              <a:chOff x="682191" y="464935"/>
              <a:chExt cx="1676012" cy="4003306"/>
            </a:xfrm>
          </p:grpSpPr>
          <p:sp>
            <p:nvSpPr>
              <p:cNvPr id="6" name="Oval 5"/>
              <p:cNvSpPr/>
              <p:nvPr/>
            </p:nvSpPr>
            <p:spPr>
              <a:xfrm rot="13526967">
                <a:off x="1663371" y="4044799"/>
                <a:ext cx="527912" cy="318971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 rot="18812836">
                <a:off x="1030828" y="4044799"/>
                <a:ext cx="527912" cy="318971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 rot="19036969">
                <a:off x="682191" y="2464297"/>
                <a:ext cx="527912" cy="31897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 rot="2945846">
                <a:off x="1934762" y="2541886"/>
                <a:ext cx="527912" cy="31897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Flowchart: Manual Operation 49"/>
              <p:cNvSpPr/>
              <p:nvPr/>
            </p:nvSpPr>
            <p:spPr>
              <a:xfrm rot="10800000">
                <a:off x="1518805" y="2838881"/>
                <a:ext cx="641181" cy="1393388"/>
              </a:xfrm>
              <a:prstGeom prst="flowChartManualOperation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Flowchart: Manual Operation 10"/>
              <p:cNvSpPr/>
              <p:nvPr/>
            </p:nvSpPr>
            <p:spPr>
              <a:xfrm rot="10800000">
                <a:off x="1030828" y="2838881"/>
                <a:ext cx="663950" cy="1393388"/>
              </a:xfrm>
              <a:prstGeom prst="flowChartManualOperation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Flowchart: Manual Operation 11"/>
              <p:cNvSpPr/>
              <p:nvPr/>
            </p:nvSpPr>
            <p:spPr>
              <a:xfrm rot="12900971" flipH="1">
                <a:off x="1037491" y="1363169"/>
                <a:ext cx="511991" cy="1401862"/>
              </a:xfrm>
              <a:prstGeom prst="flowChartManualOperation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lowchart: Manual Operation 12"/>
              <p:cNvSpPr/>
              <p:nvPr/>
            </p:nvSpPr>
            <p:spPr>
              <a:xfrm rot="9295021">
                <a:off x="1638766" y="1366205"/>
                <a:ext cx="557756" cy="1468654"/>
              </a:xfrm>
              <a:prstGeom prst="flowChartManualOperation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lowchart: Extract 13"/>
              <p:cNvSpPr/>
              <p:nvPr/>
            </p:nvSpPr>
            <p:spPr>
              <a:xfrm>
                <a:off x="1083886" y="1051820"/>
                <a:ext cx="1011136" cy="2005872"/>
              </a:xfrm>
              <a:prstGeom prst="flowChartExtra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Isosceles Triangle 14"/>
              <p:cNvSpPr/>
              <p:nvPr/>
            </p:nvSpPr>
            <p:spPr>
              <a:xfrm rot="10800000">
                <a:off x="1392281" y="1510801"/>
                <a:ext cx="451816" cy="458911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" name="Straight Connector 15"/>
              <p:cNvCxnSpPr>
                <a:stCxn id="19" idx="1"/>
                <a:endCxn id="14" idx="2"/>
              </p:cNvCxnSpPr>
              <p:nvPr/>
            </p:nvCxnSpPr>
            <p:spPr>
              <a:xfrm>
                <a:off x="1555166" y="2036467"/>
                <a:ext cx="34288" cy="102122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Rectangle 16"/>
              <p:cNvSpPr/>
              <p:nvPr/>
            </p:nvSpPr>
            <p:spPr>
              <a:xfrm>
                <a:off x="1392281" y="3107444"/>
                <a:ext cx="451816" cy="374942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" name="Group 17"/>
              <p:cNvGrpSpPr/>
              <p:nvPr/>
            </p:nvGrpSpPr>
            <p:grpSpPr>
              <a:xfrm>
                <a:off x="1482645" y="1888884"/>
                <a:ext cx="229571" cy="939887"/>
                <a:chOff x="7924800" y="4191000"/>
                <a:chExt cx="663146" cy="2155194"/>
              </a:xfrm>
            </p:grpSpPr>
            <p:sp>
              <p:nvSpPr>
                <p:cNvPr id="27" name="Pentagon 26"/>
                <p:cNvSpPr/>
                <p:nvPr/>
              </p:nvSpPr>
              <p:spPr>
                <a:xfrm rot="5400000">
                  <a:off x="7413555" y="5320085"/>
                  <a:ext cx="1697991" cy="354228"/>
                </a:xfrm>
                <a:prstGeom prst="homePlate">
                  <a:avLst>
                    <a:gd name="adj" fmla="val 83116"/>
                  </a:avLst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Trapezoid 27"/>
                <p:cNvSpPr/>
                <p:nvPr/>
              </p:nvSpPr>
              <p:spPr>
                <a:xfrm rot="10800000">
                  <a:off x="7924800" y="4191000"/>
                  <a:ext cx="663146" cy="523103"/>
                </a:xfrm>
                <a:prstGeom prst="trapezoi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" name="Diagonal Stripe 18"/>
              <p:cNvSpPr/>
              <p:nvPr/>
            </p:nvSpPr>
            <p:spPr>
              <a:xfrm rot="1143883" flipH="1">
                <a:off x="1241527" y="1635696"/>
                <a:ext cx="361453" cy="464138"/>
              </a:xfrm>
              <a:prstGeom prst="diagStrip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Diagonal Stripe 19"/>
              <p:cNvSpPr/>
              <p:nvPr/>
            </p:nvSpPr>
            <p:spPr>
              <a:xfrm rot="21105069">
                <a:off x="1613805" y="1590243"/>
                <a:ext cx="307254" cy="513735"/>
              </a:xfrm>
              <a:prstGeom prst="diagStrip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1183826" y="613610"/>
                <a:ext cx="813269" cy="11032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" name="Group 162"/>
              <p:cNvGrpSpPr/>
              <p:nvPr/>
            </p:nvGrpSpPr>
            <p:grpSpPr>
              <a:xfrm>
                <a:off x="1061356" y="464935"/>
                <a:ext cx="1072148" cy="684015"/>
                <a:chOff x="7772400" y="213994"/>
                <a:chExt cx="935721" cy="627290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8011485" y="218774"/>
                  <a:ext cx="475216" cy="299387"/>
                </a:xfrm>
                <a:prstGeom prst="ellipse">
                  <a:avLst/>
                </a:prstGeom>
                <a:solidFill>
                  <a:srgbClr val="FFFF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Teardrop 23"/>
                <p:cNvSpPr/>
                <p:nvPr/>
              </p:nvSpPr>
              <p:spPr>
                <a:xfrm>
                  <a:off x="7772400" y="228600"/>
                  <a:ext cx="554569" cy="474595"/>
                </a:xfrm>
                <a:prstGeom prst="teardrop">
                  <a:avLst/>
                </a:prstGeom>
                <a:solidFill>
                  <a:srgbClr val="F6F3B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Teardrop 24"/>
                <p:cNvSpPr/>
                <p:nvPr/>
              </p:nvSpPr>
              <p:spPr>
                <a:xfrm rot="14501571">
                  <a:off x="8185489" y="318652"/>
                  <a:ext cx="627290" cy="417974"/>
                </a:xfrm>
                <a:prstGeom prst="teardrop">
                  <a:avLst/>
                </a:prstGeom>
                <a:solidFill>
                  <a:srgbClr val="F6F3B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Oval 25"/>
                <p:cNvSpPr/>
                <p:nvPr/>
              </p:nvSpPr>
              <p:spPr>
                <a:xfrm>
                  <a:off x="8001000" y="254330"/>
                  <a:ext cx="381000" cy="347331"/>
                </a:xfrm>
                <a:prstGeom prst="ellipse">
                  <a:avLst/>
                </a:prstGeom>
                <a:solidFill>
                  <a:srgbClr val="F6F3B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cxnSp>
          <p:nvCxnSpPr>
            <p:cNvPr id="5" name="Straight Connector 4"/>
            <p:cNvCxnSpPr/>
            <p:nvPr/>
          </p:nvCxnSpPr>
          <p:spPr>
            <a:xfrm>
              <a:off x="6087135" y="0"/>
              <a:ext cx="17710" cy="6858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517881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Group 157"/>
          <p:cNvGrpSpPr/>
          <p:nvPr/>
        </p:nvGrpSpPr>
        <p:grpSpPr>
          <a:xfrm>
            <a:off x="0" y="1"/>
            <a:ext cx="9144000" cy="6858001"/>
            <a:chOff x="0" y="0"/>
            <a:chExt cx="9144000" cy="6858001"/>
          </a:xfrm>
        </p:grpSpPr>
        <p:sp>
          <p:nvSpPr>
            <p:cNvPr id="4" name="Rectangle 3"/>
            <p:cNvSpPr/>
            <p:nvPr/>
          </p:nvSpPr>
          <p:spPr>
            <a:xfrm>
              <a:off x="0" y="0"/>
              <a:ext cx="9144000" cy="3810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/>
            <p:cNvSpPr/>
            <p:nvPr/>
          </p:nvSpPr>
          <p:spPr>
            <a:xfrm>
              <a:off x="533400" y="1371600"/>
              <a:ext cx="2057400" cy="2514600"/>
            </a:xfrm>
            <a:prstGeom prst="ellipse">
              <a:avLst/>
            </a:prstGeom>
            <a:solidFill>
              <a:srgbClr val="F7D131"/>
            </a:solidFill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Extract 5"/>
            <p:cNvSpPr/>
            <p:nvPr/>
          </p:nvSpPr>
          <p:spPr>
            <a:xfrm>
              <a:off x="2286000" y="914400"/>
              <a:ext cx="3048000" cy="2895600"/>
            </a:xfrm>
            <a:prstGeom prst="flowChartExtra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Snip Diagonal Corner Rectangle 9"/>
            <p:cNvSpPr/>
            <p:nvPr/>
          </p:nvSpPr>
          <p:spPr>
            <a:xfrm rot="12742158">
              <a:off x="4138410" y="1965944"/>
              <a:ext cx="3124200" cy="2133600"/>
            </a:xfrm>
            <a:prstGeom prst="snip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8" name="Flowchart: Extract 7"/>
            <p:cNvSpPr/>
            <p:nvPr/>
          </p:nvSpPr>
          <p:spPr>
            <a:xfrm>
              <a:off x="3276600" y="1524000"/>
              <a:ext cx="2286000" cy="2362200"/>
            </a:xfrm>
            <a:prstGeom prst="flowChartExtra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Extract 8"/>
            <p:cNvSpPr/>
            <p:nvPr/>
          </p:nvSpPr>
          <p:spPr>
            <a:xfrm>
              <a:off x="1447800" y="1219200"/>
              <a:ext cx="3048000" cy="2895600"/>
            </a:xfrm>
            <a:prstGeom prst="flowChartExtra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Snip Diagonal Corner Rectangle 10"/>
            <p:cNvSpPr/>
            <p:nvPr/>
          </p:nvSpPr>
          <p:spPr>
            <a:xfrm rot="18030491">
              <a:off x="5869773" y="2268411"/>
              <a:ext cx="3124200" cy="2133600"/>
            </a:xfrm>
            <a:prstGeom prst="snip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0" y="4876800"/>
              <a:ext cx="9144000" cy="198120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Double Wave 11"/>
            <p:cNvSpPr/>
            <p:nvPr/>
          </p:nvSpPr>
          <p:spPr>
            <a:xfrm>
              <a:off x="0" y="3352800"/>
              <a:ext cx="9144000" cy="1752600"/>
            </a:xfrm>
            <a:prstGeom prst="doubleWav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ight Triangle 13"/>
            <p:cNvSpPr/>
            <p:nvPr/>
          </p:nvSpPr>
          <p:spPr>
            <a:xfrm flipH="1">
              <a:off x="7467600" y="1524000"/>
              <a:ext cx="1676400" cy="2667000"/>
            </a:xfrm>
            <a:prstGeom prst="rtTriangl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ight Triangle 14"/>
            <p:cNvSpPr/>
            <p:nvPr/>
          </p:nvSpPr>
          <p:spPr>
            <a:xfrm>
              <a:off x="0" y="1600200"/>
              <a:ext cx="1676400" cy="2667000"/>
            </a:xfrm>
            <a:prstGeom prst="rtTriangl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1070590" y="3608692"/>
              <a:ext cx="7743626" cy="2297433"/>
            </a:xfrm>
            <a:custGeom>
              <a:avLst/>
              <a:gdLst>
                <a:gd name="connsiteX0" fmla="*/ 2991744 w 7743626"/>
                <a:gd name="connsiteY0" fmla="*/ 93878 h 2297433"/>
                <a:gd name="connsiteX1" fmla="*/ 2991744 w 7743626"/>
                <a:gd name="connsiteY1" fmla="*/ 93878 h 2297433"/>
                <a:gd name="connsiteX2" fmla="*/ 2751902 w 7743626"/>
                <a:gd name="connsiteY2" fmla="*/ 108869 h 2297433"/>
                <a:gd name="connsiteX3" fmla="*/ 2646971 w 7743626"/>
                <a:gd name="connsiteY3" fmla="*/ 123859 h 2297433"/>
                <a:gd name="connsiteX4" fmla="*/ 2032374 w 7743626"/>
                <a:gd name="connsiteY4" fmla="*/ 153839 h 2297433"/>
                <a:gd name="connsiteX5" fmla="*/ 1897462 w 7743626"/>
                <a:gd name="connsiteY5" fmla="*/ 183819 h 2297433"/>
                <a:gd name="connsiteX6" fmla="*/ 1687600 w 7743626"/>
                <a:gd name="connsiteY6" fmla="*/ 213800 h 2297433"/>
                <a:gd name="connsiteX7" fmla="*/ 1507718 w 7743626"/>
                <a:gd name="connsiteY7" fmla="*/ 273760 h 2297433"/>
                <a:gd name="connsiteX8" fmla="*/ 1387797 w 7743626"/>
                <a:gd name="connsiteY8" fmla="*/ 363701 h 2297433"/>
                <a:gd name="connsiteX9" fmla="*/ 1342826 w 7743626"/>
                <a:gd name="connsiteY9" fmla="*/ 393682 h 2297433"/>
                <a:gd name="connsiteX10" fmla="*/ 1297856 w 7743626"/>
                <a:gd name="connsiteY10" fmla="*/ 423662 h 2297433"/>
                <a:gd name="connsiteX11" fmla="*/ 1267876 w 7743626"/>
                <a:gd name="connsiteY11" fmla="*/ 468633 h 2297433"/>
                <a:gd name="connsiteX12" fmla="*/ 1237895 w 7743626"/>
                <a:gd name="connsiteY12" fmla="*/ 498613 h 2297433"/>
                <a:gd name="connsiteX13" fmla="*/ 1192925 w 7743626"/>
                <a:gd name="connsiteY13" fmla="*/ 618534 h 2297433"/>
                <a:gd name="connsiteX14" fmla="*/ 1162944 w 7743626"/>
                <a:gd name="connsiteY14" fmla="*/ 663505 h 2297433"/>
                <a:gd name="connsiteX15" fmla="*/ 1102984 w 7743626"/>
                <a:gd name="connsiteY15" fmla="*/ 813406 h 2297433"/>
                <a:gd name="connsiteX16" fmla="*/ 1073003 w 7743626"/>
                <a:gd name="connsiteY16" fmla="*/ 843387 h 2297433"/>
                <a:gd name="connsiteX17" fmla="*/ 1043023 w 7743626"/>
                <a:gd name="connsiteY17" fmla="*/ 888357 h 2297433"/>
                <a:gd name="connsiteX18" fmla="*/ 938092 w 7743626"/>
                <a:gd name="connsiteY18" fmla="*/ 933328 h 2297433"/>
                <a:gd name="connsiteX19" fmla="*/ 878131 w 7743626"/>
                <a:gd name="connsiteY19" fmla="*/ 963308 h 2297433"/>
                <a:gd name="connsiteX20" fmla="*/ 833161 w 7743626"/>
                <a:gd name="connsiteY20" fmla="*/ 993288 h 2297433"/>
                <a:gd name="connsiteX21" fmla="*/ 728230 w 7743626"/>
                <a:gd name="connsiteY21" fmla="*/ 1023269 h 2297433"/>
                <a:gd name="connsiteX22" fmla="*/ 593318 w 7743626"/>
                <a:gd name="connsiteY22" fmla="*/ 1068239 h 2297433"/>
                <a:gd name="connsiteX23" fmla="*/ 518367 w 7743626"/>
                <a:gd name="connsiteY23" fmla="*/ 1098219 h 2297433"/>
                <a:gd name="connsiteX24" fmla="*/ 458407 w 7743626"/>
                <a:gd name="connsiteY24" fmla="*/ 1128200 h 2297433"/>
                <a:gd name="connsiteX25" fmla="*/ 353476 w 7743626"/>
                <a:gd name="connsiteY25" fmla="*/ 1158180 h 2297433"/>
                <a:gd name="connsiteX26" fmla="*/ 218564 w 7743626"/>
                <a:gd name="connsiteY26" fmla="*/ 1218141 h 2297433"/>
                <a:gd name="connsiteX27" fmla="*/ 173594 w 7743626"/>
                <a:gd name="connsiteY27" fmla="*/ 1233131 h 2297433"/>
                <a:gd name="connsiteX28" fmla="*/ 113633 w 7743626"/>
                <a:gd name="connsiteY28" fmla="*/ 1278101 h 2297433"/>
                <a:gd name="connsiteX29" fmla="*/ 68662 w 7743626"/>
                <a:gd name="connsiteY29" fmla="*/ 1293092 h 2297433"/>
                <a:gd name="connsiteX30" fmla="*/ 38682 w 7743626"/>
                <a:gd name="connsiteY30" fmla="*/ 1338062 h 2297433"/>
                <a:gd name="connsiteX31" fmla="*/ 38682 w 7743626"/>
                <a:gd name="connsiteY31" fmla="*/ 1622875 h 2297433"/>
                <a:gd name="connsiteX32" fmla="*/ 53672 w 7743626"/>
                <a:gd name="connsiteY32" fmla="*/ 1667846 h 2297433"/>
                <a:gd name="connsiteX33" fmla="*/ 113633 w 7743626"/>
                <a:gd name="connsiteY33" fmla="*/ 1742797 h 2297433"/>
                <a:gd name="connsiteX34" fmla="*/ 278525 w 7743626"/>
                <a:gd name="connsiteY34" fmla="*/ 1937669 h 2297433"/>
                <a:gd name="connsiteX35" fmla="*/ 338485 w 7743626"/>
                <a:gd name="connsiteY35" fmla="*/ 1967649 h 2297433"/>
                <a:gd name="connsiteX36" fmla="*/ 443417 w 7743626"/>
                <a:gd name="connsiteY36" fmla="*/ 1997629 h 2297433"/>
                <a:gd name="connsiteX37" fmla="*/ 488387 w 7743626"/>
                <a:gd name="connsiteY37" fmla="*/ 2012619 h 2297433"/>
                <a:gd name="connsiteX38" fmla="*/ 728230 w 7743626"/>
                <a:gd name="connsiteY38" fmla="*/ 2027610 h 2297433"/>
                <a:gd name="connsiteX39" fmla="*/ 818171 w 7743626"/>
                <a:gd name="connsiteY39" fmla="*/ 2042600 h 2297433"/>
                <a:gd name="connsiteX40" fmla="*/ 1132964 w 7743626"/>
                <a:gd name="connsiteY40" fmla="*/ 2072580 h 2297433"/>
                <a:gd name="connsiteX41" fmla="*/ 1252885 w 7743626"/>
                <a:gd name="connsiteY41" fmla="*/ 2102560 h 2297433"/>
                <a:gd name="connsiteX42" fmla="*/ 1717580 w 7743626"/>
                <a:gd name="connsiteY42" fmla="*/ 2132541 h 2297433"/>
                <a:gd name="connsiteX43" fmla="*/ 1912453 w 7743626"/>
                <a:gd name="connsiteY43" fmla="*/ 2162521 h 2297433"/>
                <a:gd name="connsiteX44" fmla="*/ 2377148 w 7743626"/>
                <a:gd name="connsiteY44" fmla="*/ 2192501 h 2297433"/>
                <a:gd name="connsiteX45" fmla="*/ 2572020 w 7743626"/>
                <a:gd name="connsiteY45" fmla="*/ 2207492 h 2297433"/>
                <a:gd name="connsiteX46" fmla="*/ 3366499 w 7743626"/>
                <a:gd name="connsiteY46" fmla="*/ 2237472 h 2297433"/>
                <a:gd name="connsiteX47" fmla="*/ 3786223 w 7743626"/>
                <a:gd name="connsiteY47" fmla="*/ 2267452 h 2297433"/>
                <a:gd name="connsiteX48" fmla="*/ 4295889 w 7743626"/>
                <a:gd name="connsiteY48" fmla="*/ 2297433 h 2297433"/>
                <a:gd name="connsiteX49" fmla="*/ 4715613 w 7743626"/>
                <a:gd name="connsiteY49" fmla="*/ 2282442 h 2297433"/>
                <a:gd name="connsiteX50" fmla="*/ 4970446 w 7743626"/>
                <a:gd name="connsiteY50" fmla="*/ 2252462 h 2297433"/>
                <a:gd name="connsiteX51" fmla="*/ 5105358 w 7743626"/>
                <a:gd name="connsiteY51" fmla="*/ 2237472 h 2297433"/>
                <a:gd name="connsiteX52" fmla="*/ 5240269 w 7743626"/>
                <a:gd name="connsiteY52" fmla="*/ 2177511 h 2297433"/>
                <a:gd name="connsiteX53" fmla="*/ 5360190 w 7743626"/>
                <a:gd name="connsiteY53" fmla="*/ 2147531 h 2297433"/>
                <a:gd name="connsiteX54" fmla="*/ 5480112 w 7743626"/>
                <a:gd name="connsiteY54" fmla="*/ 2102560 h 2297433"/>
                <a:gd name="connsiteX55" fmla="*/ 5944807 w 7743626"/>
                <a:gd name="connsiteY55" fmla="*/ 2072580 h 2297433"/>
                <a:gd name="connsiteX56" fmla="*/ 7114040 w 7743626"/>
                <a:gd name="connsiteY56" fmla="*/ 2057590 h 2297433"/>
                <a:gd name="connsiteX57" fmla="*/ 7428833 w 7743626"/>
                <a:gd name="connsiteY57" fmla="*/ 2027610 h 2297433"/>
                <a:gd name="connsiteX58" fmla="*/ 7578735 w 7743626"/>
                <a:gd name="connsiteY58" fmla="*/ 1982639 h 2297433"/>
                <a:gd name="connsiteX59" fmla="*/ 7623705 w 7743626"/>
                <a:gd name="connsiteY59" fmla="*/ 1967649 h 2297433"/>
                <a:gd name="connsiteX60" fmla="*/ 7653685 w 7743626"/>
                <a:gd name="connsiteY60" fmla="*/ 1922678 h 2297433"/>
                <a:gd name="connsiteX61" fmla="*/ 7698656 w 7743626"/>
                <a:gd name="connsiteY61" fmla="*/ 1877708 h 2297433"/>
                <a:gd name="connsiteX62" fmla="*/ 7713646 w 7743626"/>
                <a:gd name="connsiteY62" fmla="*/ 1832738 h 2297433"/>
                <a:gd name="connsiteX63" fmla="*/ 7743626 w 7743626"/>
                <a:gd name="connsiteY63" fmla="*/ 1787767 h 2297433"/>
                <a:gd name="connsiteX64" fmla="*/ 7728636 w 7743626"/>
                <a:gd name="connsiteY64" fmla="*/ 1547924 h 2297433"/>
                <a:gd name="connsiteX65" fmla="*/ 7608715 w 7743626"/>
                <a:gd name="connsiteY65" fmla="*/ 1398023 h 2297433"/>
                <a:gd name="connsiteX66" fmla="*/ 7473803 w 7743626"/>
                <a:gd name="connsiteY66" fmla="*/ 1338062 h 2297433"/>
                <a:gd name="connsiteX67" fmla="*/ 7428833 w 7743626"/>
                <a:gd name="connsiteY67" fmla="*/ 1323072 h 2297433"/>
                <a:gd name="connsiteX68" fmla="*/ 7383862 w 7743626"/>
                <a:gd name="connsiteY68" fmla="*/ 1293092 h 2297433"/>
                <a:gd name="connsiteX69" fmla="*/ 7203980 w 7743626"/>
                <a:gd name="connsiteY69" fmla="*/ 1263111 h 2297433"/>
                <a:gd name="connsiteX70" fmla="*/ 7024099 w 7743626"/>
                <a:gd name="connsiteY70" fmla="*/ 1248121 h 2297433"/>
                <a:gd name="connsiteX71" fmla="*/ 6934158 w 7743626"/>
                <a:gd name="connsiteY71" fmla="*/ 1233131 h 2297433"/>
                <a:gd name="connsiteX72" fmla="*/ 6769266 w 7743626"/>
                <a:gd name="connsiteY72" fmla="*/ 1218141 h 2297433"/>
                <a:gd name="connsiteX73" fmla="*/ 6679325 w 7743626"/>
                <a:gd name="connsiteY73" fmla="*/ 1203151 h 2297433"/>
                <a:gd name="connsiteX74" fmla="*/ 6574394 w 7743626"/>
                <a:gd name="connsiteY74" fmla="*/ 1188160 h 2297433"/>
                <a:gd name="connsiteX75" fmla="*/ 6514433 w 7743626"/>
                <a:gd name="connsiteY75" fmla="*/ 1173170 h 2297433"/>
                <a:gd name="connsiteX76" fmla="*/ 6259600 w 7743626"/>
                <a:gd name="connsiteY76" fmla="*/ 1143190 h 2297433"/>
                <a:gd name="connsiteX77" fmla="*/ 6079718 w 7743626"/>
                <a:gd name="connsiteY77" fmla="*/ 1113210 h 2297433"/>
                <a:gd name="connsiteX78" fmla="*/ 5824885 w 7743626"/>
                <a:gd name="connsiteY78" fmla="*/ 1083229 h 2297433"/>
                <a:gd name="connsiteX79" fmla="*/ 5510092 w 7743626"/>
                <a:gd name="connsiteY79" fmla="*/ 1008278 h 2297433"/>
                <a:gd name="connsiteX80" fmla="*/ 5465121 w 7743626"/>
                <a:gd name="connsiteY80" fmla="*/ 993288 h 2297433"/>
                <a:gd name="connsiteX81" fmla="*/ 5390171 w 7743626"/>
                <a:gd name="connsiteY81" fmla="*/ 963308 h 2297433"/>
                <a:gd name="connsiteX82" fmla="*/ 5270249 w 7743626"/>
                <a:gd name="connsiteY82" fmla="*/ 918338 h 2297433"/>
                <a:gd name="connsiteX83" fmla="*/ 5240269 w 7743626"/>
                <a:gd name="connsiteY83" fmla="*/ 888357 h 2297433"/>
                <a:gd name="connsiteX84" fmla="*/ 5225279 w 7743626"/>
                <a:gd name="connsiteY84" fmla="*/ 828397 h 2297433"/>
                <a:gd name="connsiteX85" fmla="*/ 5195299 w 7743626"/>
                <a:gd name="connsiteY85" fmla="*/ 693485 h 2297433"/>
                <a:gd name="connsiteX86" fmla="*/ 5180308 w 7743626"/>
                <a:gd name="connsiteY86" fmla="*/ 648515 h 2297433"/>
                <a:gd name="connsiteX87" fmla="*/ 5165318 w 7743626"/>
                <a:gd name="connsiteY87" fmla="*/ 588554 h 2297433"/>
                <a:gd name="connsiteX88" fmla="*/ 5135338 w 7743626"/>
                <a:gd name="connsiteY88" fmla="*/ 543583 h 2297433"/>
                <a:gd name="connsiteX89" fmla="*/ 5105358 w 7743626"/>
                <a:gd name="connsiteY89" fmla="*/ 483623 h 2297433"/>
                <a:gd name="connsiteX90" fmla="*/ 5060387 w 7743626"/>
                <a:gd name="connsiteY90" fmla="*/ 393682 h 2297433"/>
                <a:gd name="connsiteX91" fmla="*/ 5045397 w 7743626"/>
                <a:gd name="connsiteY91" fmla="*/ 333721 h 2297433"/>
                <a:gd name="connsiteX92" fmla="*/ 5000426 w 7743626"/>
                <a:gd name="connsiteY92" fmla="*/ 303741 h 2297433"/>
                <a:gd name="connsiteX93" fmla="*/ 4970446 w 7743626"/>
                <a:gd name="connsiteY93" fmla="*/ 273760 h 2297433"/>
                <a:gd name="connsiteX94" fmla="*/ 4835535 w 7743626"/>
                <a:gd name="connsiteY94" fmla="*/ 243780 h 2297433"/>
                <a:gd name="connsiteX95" fmla="*/ 4790564 w 7743626"/>
                <a:gd name="connsiteY95" fmla="*/ 198810 h 2297433"/>
                <a:gd name="connsiteX96" fmla="*/ 4580702 w 7743626"/>
                <a:gd name="connsiteY96" fmla="*/ 123859 h 2297433"/>
                <a:gd name="connsiteX97" fmla="*/ 4520741 w 7743626"/>
                <a:gd name="connsiteY97" fmla="*/ 93878 h 2297433"/>
                <a:gd name="connsiteX98" fmla="*/ 4415810 w 7743626"/>
                <a:gd name="connsiteY98" fmla="*/ 78888 h 2297433"/>
                <a:gd name="connsiteX99" fmla="*/ 4340859 w 7743626"/>
                <a:gd name="connsiteY99" fmla="*/ 63898 h 2297433"/>
                <a:gd name="connsiteX100" fmla="*/ 4145987 w 7743626"/>
                <a:gd name="connsiteY100" fmla="*/ 33918 h 2297433"/>
                <a:gd name="connsiteX101" fmla="*/ 4056046 w 7743626"/>
                <a:gd name="connsiteY101" fmla="*/ 18928 h 2297433"/>
                <a:gd name="connsiteX102" fmla="*/ 3471430 w 7743626"/>
                <a:gd name="connsiteY102" fmla="*/ 3938 h 2297433"/>
                <a:gd name="connsiteX103" fmla="*/ 2886813 w 7743626"/>
                <a:gd name="connsiteY103" fmla="*/ 18928 h 2297433"/>
                <a:gd name="connsiteX104" fmla="*/ 2856833 w 7743626"/>
                <a:gd name="connsiteY104" fmla="*/ 63898 h 2297433"/>
                <a:gd name="connsiteX105" fmla="*/ 2811862 w 7743626"/>
                <a:gd name="connsiteY105" fmla="*/ 93878 h 2297433"/>
                <a:gd name="connsiteX106" fmla="*/ 2721921 w 7743626"/>
                <a:gd name="connsiteY106" fmla="*/ 123859 h 2297433"/>
                <a:gd name="connsiteX107" fmla="*/ 2482079 w 7743626"/>
                <a:gd name="connsiteY107" fmla="*/ 138849 h 229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7743626" h="2297433">
                  <a:moveTo>
                    <a:pt x="2991744" y="93878"/>
                  </a:moveTo>
                  <a:lnTo>
                    <a:pt x="2991744" y="93878"/>
                  </a:lnTo>
                  <a:cubicBezTo>
                    <a:pt x="2911797" y="98875"/>
                    <a:pt x="2831704" y="101930"/>
                    <a:pt x="2751902" y="108869"/>
                  </a:cubicBezTo>
                  <a:cubicBezTo>
                    <a:pt x="2716703" y="111930"/>
                    <a:pt x="2682234" y="121655"/>
                    <a:pt x="2646971" y="123859"/>
                  </a:cubicBezTo>
                  <a:cubicBezTo>
                    <a:pt x="2442261" y="136653"/>
                    <a:pt x="2032374" y="153839"/>
                    <a:pt x="2032374" y="153839"/>
                  </a:cubicBezTo>
                  <a:cubicBezTo>
                    <a:pt x="1963555" y="176778"/>
                    <a:pt x="1993397" y="169429"/>
                    <a:pt x="1897462" y="183819"/>
                  </a:cubicBezTo>
                  <a:lnTo>
                    <a:pt x="1687600" y="213800"/>
                  </a:lnTo>
                  <a:cubicBezTo>
                    <a:pt x="1627639" y="233787"/>
                    <a:pt x="1552409" y="229067"/>
                    <a:pt x="1507718" y="273760"/>
                  </a:cubicBezTo>
                  <a:cubicBezTo>
                    <a:pt x="1452260" y="329220"/>
                    <a:pt x="1489499" y="295900"/>
                    <a:pt x="1387797" y="363701"/>
                  </a:cubicBezTo>
                  <a:lnTo>
                    <a:pt x="1342826" y="393682"/>
                  </a:lnTo>
                  <a:lnTo>
                    <a:pt x="1297856" y="423662"/>
                  </a:lnTo>
                  <a:cubicBezTo>
                    <a:pt x="1287863" y="438652"/>
                    <a:pt x="1279131" y="454565"/>
                    <a:pt x="1267876" y="468633"/>
                  </a:cubicBezTo>
                  <a:cubicBezTo>
                    <a:pt x="1259047" y="479669"/>
                    <a:pt x="1244907" y="486342"/>
                    <a:pt x="1237895" y="498613"/>
                  </a:cubicBezTo>
                  <a:cubicBezTo>
                    <a:pt x="1149520" y="653267"/>
                    <a:pt x="1247268" y="509849"/>
                    <a:pt x="1192925" y="618534"/>
                  </a:cubicBezTo>
                  <a:cubicBezTo>
                    <a:pt x="1184868" y="634648"/>
                    <a:pt x="1172938" y="648515"/>
                    <a:pt x="1162944" y="663505"/>
                  </a:cubicBezTo>
                  <a:cubicBezTo>
                    <a:pt x="1146693" y="712259"/>
                    <a:pt x="1132393" y="769293"/>
                    <a:pt x="1102984" y="813406"/>
                  </a:cubicBezTo>
                  <a:cubicBezTo>
                    <a:pt x="1095144" y="825165"/>
                    <a:pt x="1081832" y="832351"/>
                    <a:pt x="1073003" y="843387"/>
                  </a:cubicBezTo>
                  <a:cubicBezTo>
                    <a:pt x="1061749" y="857455"/>
                    <a:pt x="1056863" y="876824"/>
                    <a:pt x="1043023" y="888357"/>
                  </a:cubicBezTo>
                  <a:cubicBezTo>
                    <a:pt x="1007928" y="917603"/>
                    <a:pt x="976686" y="916788"/>
                    <a:pt x="938092" y="933328"/>
                  </a:cubicBezTo>
                  <a:cubicBezTo>
                    <a:pt x="917553" y="942130"/>
                    <a:pt x="897533" y="952221"/>
                    <a:pt x="878131" y="963308"/>
                  </a:cubicBezTo>
                  <a:cubicBezTo>
                    <a:pt x="862489" y="972246"/>
                    <a:pt x="849720" y="986191"/>
                    <a:pt x="833161" y="993288"/>
                  </a:cubicBezTo>
                  <a:cubicBezTo>
                    <a:pt x="765899" y="1022114"/>
                    <a:pt x="786587" y="994090"/>
                    <a:pt x="728230" y="1023269"/>
                  </a:cubicBezTo>
                  <a:cubicBezTo>
                    <a:pt x="622844" y="1075962"/>
                    <a:pt x="760288" y="1040411"/>
                    <a:pt x="593318" y="1068239"/>
                  </a:cubicBezTo>
                  <a:cubicBezTo>
                    <a:pt x="568334" y="1078232"/>
                    <a:pt x="542956" y="1087290"/>
                    <a:pt x="518367" y="1098219"/>
                  </a:cubicBezTo>
                  <a:cubicBezTo>
                    <a:pt x="497947" y="1107295"/>
                    <a:pt x="478946" y="1119397"/>
                    <a:pt x="458407" y="1128200"/>
                  </a:cubicBezTo>
                  <a:cubicBezTo>
                    <a:pt x="407889" y="1149851"/>
                    <a:pt x="410515" y="1139167"/>
                    <a:pt x="353476" y="1158180"/>
                  </a:cubicBezTo>
                  <a:cubicBezTo>
                    <a:pt x="248874" y="1193047"/>
                    <a:pt x="309986" y="1178960"/>
                    <a:pt x="218564" y="1218141"/>
                  </a:cubicBezTo>
                  <a:cubicBezTo>
                    <a:pt x="204041" y="1224365"/>
                    <a:pt x="188584" y="1228134"/>
                    <a:pt x="173594" y="1233131"/>
                  </a:cubicBezTo>
                  <a:cubicBezTo>
                    <a:pt x="153607" y="1248121"/>
                    <a:pt x="135325" y="1265706"/>
                    <a:pt x="113633" y="1278101"/>
                  </a:cubicBezTo>
                  <a:cubicBezTo>
                    <a:pt x="99914" y="1285941"/>
                    <a:pt x="81001" y="1283221"/>
                    <a:pt x="68662" y="1293092"/>
                  </a:cubicBezTo>
                  <a:cubicBezTo>
                    <a:pt x="54594" y="1304346"/>
                    <a:pt x="48675" y="1323072"/>
                    <a:pt x="38682" y="1338062"/>
                  </a:cubicBezTo>
                  <a:cubicBezTo>
                    <a:pt x="0" y="1454110"/>
                    <a:pt x="14399" y="1392185"/>
                    <a:pt x="38682" y="1622875"/>
                  </a:cubicBezTo>
                  <a:cubicBezTo>
                    <a:pt x="40336" y="1638589"/>
                    <a:pt x="46605" y="1653713"/>
                    <a:pt x="53672" y="1667846"/>
                  </a:cubicBezTo>
                  <a:cubicBezTo>
                    <a:pt x="84427" y="1729356"/>
                    <a:pt x="76457" y="1696326"/>
                    <a:pt x="113633" y="1742797"/>
                  </a:cubicBezTo>
                  <a:cubicBezTo>
                    <a:pt x="133146" y="1767189"/>
                    <a:pt x="233032" y="1914923"/>
                    <a:pt x="278525" y="1937669"/>
                  </a:cubicBezTo>
                  <a:cubicBezTo>
                    <a:pt x="298512" y="1947662"/>
                    <a:pt x="317946" y="1958847"/>
                    <a:pt x="338485" y="1967649"/>
                  </a:cubicBezTo>
                  <a:cubicBezTo>
                    <a:pt x="374425" y="1983052"/>
                    <a:pt x="405384" y="1986763"/>
                    <a:pt x="443417" y="1997629"/>
                  </a:cubicBezTo>
                  <a:cubicBezTo>
                    <a:pt x="458610" y="2001970"/>
                    <a:pt x="472673" y="2010965"/>
                    <a:pt x="488387" y="2012619"/>
                  </a:cubicBezTo>
                  <a:cubicBezTo>
                    <a:pt x="568051" y="2021005"/>
                    <a:pt x="648282" y="2022613"/>
                    <a:pt x="728230" y="2027610"/>
                  </a:cubicBezTo>
                  <a:cubicBezTo>
                    <a:pt x="758210" y="2032607"/>
                    <a:pt x="787963" y="2039244"/>
                    <a:pt x="818171" y="2042600"/>
                  </a:cubicBezTo>
                  <a:cubicBezTo>
                    <a:pt x="922932" y="2054240"/>
                    <a:pt x="1132964" y="2072580"/>
                    <a:pt x="1132964" y="2072580"/>
                  </a:cubicBezTo>
                  <a:cubicBezTo>
                    <a:pt x="1172938" y="2082573"/>
                    <a:pt x="1212308" y="2095399"/>
                    <a:pt x="1252885" y="2102560"/>
                  </a:cubicBezTo>
                  <a:cubicBezTo>
                    <a:pt x="1375311" y="2124165"/>
                    <a:pt x="1638943" y="2128967"/>
                    <a:pt x="1717580" y="2132541"/>
                  </a:cubicBezTo>
                  <a:cubicBezTo>
                    <a:pt x="1806838" y="2154855"/>
                    <a:pt x="1789129" y="2153272"/>
                    <a:pt x="1912453" y="2162521"/>
                  </a:cubicBezTo>
                  <a:cubicBezTo>
                    <a:pt x="2067239" y="2174130"/>
                    <a:pt x="2222385" y="2180595"/>
                    <a:pt x="2377148" y="2192501"/>
                  </a:cubicBezTo>
                  <a:lnTo>
                    <a:pt x="2572020" y="2207492"/>
                  </a:lnTo>
                  <a:cubicBezTo>
                    <a:pt x="2853739" y="2224064"/>
                    <a:pt x="3075518" y="2228379"/>
                    <a:pt x="3366499" y="2237472"/>
                  </a:cubicBezTo>
                  <a:cubicBezTo>
                    <a:pt x="3531967" y="2292628"/>
                    <a:pt x="3380683" y="2246831"/>
                    <a:pt x="3786223" y="2267452"/>
                  </a:cubicBezTo>
                  <a:lnTo>
                    <a:pt x="4295889" y="2297433"/>
                  </a:lnTo>
                  <a:lnTo>
                    <a:pt x="4715613" y="2282442"/>
                  </a:lnTo>
                  <a:cubicBezTo>
                    <a:pt x="4923034" y="2271805"/>
                    <a:pt x="4819314" y="2272613"/>
                    <a:pt x="4970446" y="2252462"/>
                  </a:cubicBezTo>
                  <a:cubicBezTo>
                    <a:pt x="5015296" y="2246482"/>
                    <a:pt x="5060387" y="2242469"/>
                    <a:pt x="5105358" y="2237472"/>
                  </a:cubicBezTo>
                  <a:cubicBezTo>
                    <a:pt x="5406357" y="2151473"/>
                    <a:pt x="5113671" y="2253470"/>
                    <a:pt x="5240269" y="2177511"/>
                  </a:cubicBezTo>
                  <a:cubicBezTo>
                    <a:pt x="5266997" y="2161474"/>
                    <a:pt x="5338134" y="2154318"/>
                    <a:pt x="5360190" y="2147531"/>
                  </a:cubicBezTo>
                  <a:cubicBezTo>
                    <a:pt x="5400994" y="2134976"/>
                    <a:pt x="5438174" y="2110548"/>
                    <a:pt x="5480112" y="2102560"/>
                  </a:cubicBezTo>
                  <a:cubicBezTo>
                    <a:pt x="5524667" y="2094073"/>
                    <a:pt x="5941957" y="2072639"/>
                    <a:pt x="5944807" y="2072580"/>
                  </a:cubicBezTo>
                  <a:lnTo>
                    <a:pt x="7114040" y="2057590"/>
                  </a:lnTo>
                  <a:cubicBezTo>
                    <a:pt x="7312149" y="2045208"/>
                    <a:pt x="7296696" y="2056974"/>
                    <a:pt x="7428833" y="2027610"/>
                  </a:cubicBezTo>
                  <a:cubicBezTo>
                    <a:pt x="7496789" y="2012508"/>
                    <a:pt x="7504013" y="2007546"/>
                    <a:pt x="7578735" y="1982639"/>
                  </a:cubicBezTo>
                  <a:lnTo>
                    <a:pt x="7623705" y="1967649"/>
                  </a:lnTo>
                  <a:cubicBezTo>
                    <a:pt x="7633698" y="1952659"/>
                    <a:pt x="7642151" y="1936518"/>
                    <a:pt x="7653685" y="1922678"/>
                  </a:cubicBezTo>
                  <a:cubicBezTo>
                    <a:pt x="7667256" y="1906392"/>
                    <a:pt x="7686897" y="1895347"/>
                    <a:pt x="7698656" y="1877708"/>
                  </a:cubicBezTo>
                  <a:cubicBezTo>
                    <a:pt x="7707421" y="1864561"/>
                    <a:pt x="7706580" y="1846871"/>
                    <a:pt x="7713646" y="1832738"/>
                  </a:cubicBezTo>
                  <a:cubicBezTo>
                    <a:pt x="7721703" y="1816624"/>
                    <a:pt x="7733633" y="1802757"/>
                    <a:pt x="7743626" y="1787767"/>
                  </a:cubicBezTo>
                  <a:cubicBezTo>
                    <a:pt x="7738629" y="1707819"/>
                    <a:pt x="7743624" y="1626613"/>
                    <a:pt x="7728636" y="1547924"/>
                  </a:cubicBezTo>
                  <a:cubicBezTo>
                    <a:pt x="7720000" y="1502585"/>
                    <a:pt x="7638161" y="1420925"/>
                    <a:pt x="7608715" y="1398023"/>
                  </a:cubicBezTo>
                  <a:cubicBezTo>
                    <a:pt x="7587568" y="1381575"/>
                    <a:pt x="7493784" y="1345555"/>
                    <a:pt x="7473803" y="1338062"/>
                  </a:cubicBezTo>
                  <a:cubicBezTo>
                    <a:pt x="7459008" y="1332514"/>
                    <a:pt x="7442966" y="1330138"/>
                    <a:pt x="7428833" y="1323072"/>
                  </a:cubicBezTo>
                  <a:cubicBezTo>
                    <a:pt x="7412719" y="1315015"/>
                    <a:pt x="7400421" y="1300189"/>
                    <a:pt x="7383862" y="1293092"/>
                  </a:cubicBezTo>
                  <a:cubicBezTo>
                    <a:pt x="7344104" y="1276053"/>
                    <a:pt x="7228420" y="1265555"/>
                    <a:pt x="7203980" y="1263111"/>
                  </a:cubicBezTo>
                  <a:cubicBezTo>
                    <a:pt x="7144110" y="1257124"/>
                    <a:pt x="7083899" y="1254765"/>
                    <a:pt x="7024099" y="1248121"/>
                  </a:cubicBezTo>
                  <a:cubicBezTo>
                    <a:pt x="6993891" y="1244765"/>
                    <a:pt x="6964344" y="1236682"/>
                    <a:pt x="6934158" y="1233131"/>
                  </a:cubicBezTo>
                  <a:cubicBezTo>
                    <a:pt x="6879345" y="1226683"/>
                    <a:pt x="6824079" y="1224589"/>
                    <a:pt x="6769266" y="1218141"/>
                  </a:cubicBezTo>
                  <a:cubicBezTo>
                    <a:pt x="6739080" y="1214590"/>
                    <a:pt x="6709365" y="1207773"/>
                    <a:pt x="6679325" y="1203151"/>
                  </a:cubicBezTo>
                  <a:cubicBezTo>
                    <a:pt x="6644404" y="1197778"/>
                    <a:pt x="6609156" y="1194481"/>
                    <a:pt x="6574394" y="1188160"/>
                  </a:cubicBezTo>
                  <a:cubicBezTo>
                    <a:pt x="6554124" y="1184475"/>
                    <a:pt x="6534755" y="1176557"/>
                    <a:pt x="6514433" y="1173170"/>
                  </a:cubicBezTo>
                  <a:cubicBezTo>
                    <a:pt x="6430360" y="1159158"/>
                    <a:pt x="6343857" y="1155227"/>
                    <a:pt x="6259600" y="1143190"/>
                  </a:cubicBezTo>
                  <a:cubicBezTo>
                    <a:pt x="6199423" y="1134593"/>
                    <a:pt x="6139948" y="1121423"/>
                    <a:pt x="6079718" y="1113210"/>
                  </a:cubicBezTo>
                  <a:cubicBezTo>
                    <a:pt x="5845306" y="1081244"/>
                    <a:pt x="6014254" y="1114790"/>
                    <a:pt x="5824885" y="1083229"/>
                  </a:cubicBezTo>
                  <a:cubicBezTo>
                    <a:pt x="5741176" y="1069278"/>
                    <a:pt x="5541613" y="1018785"/>
                    <a:pt x="5510092" y="1008278"/>
                  </a:cubicBezTo>
                  <a:cubicBezTo>
                    <a:pt x="5495102" y="1003281"/>
                    <a:pt x="5479916" y="998836"/>
                    <a:pt x="5465121" y="993288"/>
                  </a:cubicBezTo>
                  <a:cubicBezTo>
                    <a:pt x="5439926" y="983840"/>
                    <a:pt x="5415698" y="971817"/>
                    <a:pt x="5390171" y="963308"/>
                  </a:cubicBezTo>
                  <a:cubicBezTo>
                    <a:pt x="5267709" y="922488"/>
                    <a:pt x="5392915" y="979670"/>
                    <a:pt x="5270249" y="918338"/>
                  </a:cubicBezTo>
                  <a:cubicBezTo>
                    <a:pt x="5260256" y="908344"/>
                    <a:pt x="5246589" y="900998"/>
                    <a:pt x="5240269" y="888357"/>
                  </a:cubicBezTo>
                  <a:cubicBezTo>
                    <a:pt x="5231056" y="869930"/>
                    <a:pt x="5229748" y="848508"/>
                    <a:pt x="5225279" y="828397"/>
                  </a:cubicBezTo>
                  <a:cubicBezTo>
                    <a:pt x="5209826" y="758859"/>
                    <a:pt x="5213575" y="757451"/>
                    <a:pt x="5195299" y="693485"/>
                  </a:cubicBezTo>
                  <a:cubicBezTo>
                    <a:pt x="5190958" y="678292"/>
                    <a:pt x="5184649" y="663708"/>
                    <a:pt x="5180308" y="648515"/>
                  </a:cubicBezTo>
                  <a:cubicBezTo>
                    <a:pt x="5174648" y="628706"/>
                    <a:pt x="5173433" y="607490"/>
                    <a:pt x="5165318" y="588554"/>
                  </a:cubicBezTo>
                  <a:cubicBezTo>
                    <a:pt x="5158221" y="571995"/>
                    <a:pt x="5144276" y="559225"/>
                    <a:pt x="5135338" y="543583"/>
                  </a:cubicBezTo>
                  <a:cubicBezTo>
                    <a:pt x="5124251" y="524181"/>
                    <a:pt x="5114161" y="504162"/>
                    <a:pt x="5105358" y="483623"/>
                  </a:cubicBezTo>
                  <a:cubicBezTo>
                    <a:pt x="5068121" y="396738"/>
                    <a:pt x="5118000" y="480101"/>
                    <a:pt x="5060387" y="393682"/>
                  </a:cubicBezTo>
                  <a:cubicBezTo>
                    <a:pt x="5055390" y="373695"/>
                    <a:pt x="5056825" y="350863"/>
                    <a:pt x="5045397" y="333721"/>
                  </a:cubicBezTo>
                  <a:cubicBezTo>
                    <a:pt x="5035403" y="318731"/>
                    <a:pt x="5014494" y="314996"/>
                    <a:pt x="5000426" y="303741"/>
                  </a:cubicBezTo>
                  <a:cubicBezTo>
                    <a:pt x="4989390" y="294912"/>
                    <a:pt x="4982565" y="281031"/>
                    <a:pt x="4970446" y="273760"/>
                  </a:cubicBezTo>
                  <a:cubicBezTo>
                    <a:pt x="4942060" y="256728"/>
                    <a:pt x="4853696" y="246807"/>
                    <a:pt x="4835535" y="243780"/>
                  </a:cubicBezTo>
                  <a:cubicBezTo>
                    <a:pt x="4820545" y="228790"/>
                    <a:pt x="4808876" y="209492"/>
                    <a:pt x="4790564" y="198810"/>
                  </a:cubicBezTo>
                  <a:cubicBezTo>
                    <a:pt x="4689685" y="139964"/>
                    <a:pt x="4674236" y="142566"/>
                    <a:pt x="4580702" y="123859"/>
                  </a:cubicBezTo>
                  <a:cubicBezTo>
                    <a:pt x="4560715" y="113865"/>
                    <a:pt x="4542300" y="99758"/>
                    <a:pt x="4520741" y="93878"/>
                  </a:cubicBezTo>
                  <a:cubicBezTo>
                    <a:pt x="4486654" y="84581"/>
                    <a:pt x="4450661" y="84696"/>
                    <a:pt x="4415810" y="78888"/>
                  </a:cubicBezTo>
                  <a:cubicBezTo>
                    <a:pt x="4390678" y="74699"/>
                    <a:pt x="4365926" y="68456"/>
                    <a:pt x="4340859" y="63898"/>
                  </a:cubicBezTo>
                  <a:cubicBezTo>
                    <a:pt x="4238033" y="45203"/>
                    <a:pt x="4255471" y="50762"/>
                    <a:pt x="4145987" y="33918"/>
                  </a:cubicBezTo>
                  <a:cubicBezTo>
                    <a:pt x="4115947" y="29296"/>
                    <a:pt x="4086410" y="20277"/>
                    <a:pt x="4056046" y="18928"/>
                  </a:cubicBezTo>
                  <a:cubicBezTo>
                    <a:pt x="3861302" y="10273"/>
                    <a:pt x="3666302" y="8935"/>
                    <a:pt x="3471430" y="3938"/>
                  </a:cubicBezTo>
                  <a:cubicBezTo>
                    <a:pt x="3276558" y="8935"/>
                    <a:pt x="3080828" y="0"/>
                    <a:pt x="2886813" y="18928"/>
                  </a:cubicBezTo>
                  <a:cubicBezTo>
                    <a:pt x="2868882" y="20677"/>
                    <a:pt x="2869572" y="51159"/>
                    <a:pt x="2856833" y="63898"/>
                  </a:cubicBezTo>
                  <a:cubicBezTo>
                    <a:pt x="2844094" y="76637"/>
                    <a:pt x="2828325" y="86561"/>
                    <a:pt x="2811862" y="93878"/>
                  </a:cubicBezTo>
                  <a:cubicBezTo>
                    <a:pt x="2782984" y="106713"/>
                    <a:pt x="2751901" y="113865"/>
                    <a:pt x="2721921" y="123859"/>
                  </a:cubicBezTo>
                  <a:cubicBezTo>
                    <a:pt x="2615329" y="159390"/>
                    <a:pt x="2692745" y="138849"/>
                    <a:pt x="2482079" y="138849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17"/>
            <p:cNvGrpSpPr/>
            <p:nvPr/>
          </p:nvGrpSpPr>
          <p:grpSpPr>
            <a:xfrm>
              <a:off x="228600" y="2667001"/>
              <a:ext cx="2971800" cy="4191000"/>
              <a:chOff x="1660295" y="1150971"/>
              <a:chExt cx="2549022" cy="4030629"/>
            </a:xfrm>
          </p:grpSpPr>
          <p:sp>
            <p:nvSpPr>
              <p:cNvPr id="19" name="Rectangle 18"/>
              <p:cNvSpPr/>
              <p:nvPr/>
            </p:nvSpPr>
            <p:spPr>
              <a:xfrm>
                <a:off x="2743200" y="1676400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Lightning Bolt 19"/>
              <p:cNvSpPr/>
              <p:nvPr/>
            </p:nvSpPr>
            <p:spPr>
              <a:xfrm rot="20382424">
                <a:off x="2877283" y="3396997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Lightning Bolt 20"/>
              <p:cNvSpPr/>
              <p:nvPr/>
            </p:nvSpPr>
            <p:spPr>
              <a:xfrm rot="21317321">
                <a:off x="2799549" y="3403103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Lightning Bolt 21"/>
              <p:cNvSpPr/>
              <p:nvPr/>
            </p:nvSpPr>
            <p:spPr>
              <a:xfrm>
                <a:off x="2690550" y="115097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Lightning Bolt 22"/>
              <p:cNvSpPr/>
              <p:nvPr/>
            </p:nvSpPr>
            <p:spPr>
              <a:xfrm>
                <a:off x="2614350" y="145577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Lightning Bolt 23"/>
              <p:cNvSpPr/>
              <p:nvPr/>
            </p:nvSpPr>
            <p:spPr>
              <a:xfrm>
                <a:off x="2766749" y="1912972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Lightning Bolt 24"/>
              <p:cNvSpPr/>
              <p:nvPr/>
            </p:nvSpPr>
            <p:spPr>
              <a:xfrm>
                <a:off x="2706048" y="2250232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Lightning Bolt 25"/>
              <p:cNvSpPr/>
              <p:nvPr/>
            </p:nvSpPr>
            <p:spPr>
              <a:xfrm rot="21218954">
                <a:off x="2509969" y="2763222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Lightning Bolt 26"/>
              <p:cNvSpPr/>
              <p:nvPr/>
            </p:nvSpPr>
            <p:spPr>
              <a:xfrm rot="1217576" flipH="1">
                <a:off x="1765074" y="3453546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Lightning Bolt 27"/>
              <p:cNvSpPr/>
              <p:nvPr/>
            </p:nvSpPr>
            <p:spPr>
              <a:xfrm rot="282679" flipH="1">
                <a:off x="1660295" y="3111149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Lightning Bolt 28"/>
              <p:cNvSpPr/>
              <p:nvPr/>
            </p:nvSpPr>
            <p:spPr>
              <a:xfrm flipH="1">
                <a:off x="2206102" y="12192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Lightning Bolt 29"/>
              <p:cNvSpPr/>
              <p:nvPr/>
            </p:nvSpPr>
            <p:spPr>
              <a:xfrm flipH="1">
                <a:off x="2282302" y="15239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Lightning Bolt 30"/>
              <p:cNvSpPr/>
              <p:nvPr/>
            </p:nvSpPr>
            <p:spPr>
              <a:xfrm flipH="1">
                <a:off x="2129903" y="19812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Lightning Bolt 31"/>
              <p:cNvSpPr/>
              <p:nvPr/>
            </p:nvSpPr>
            <p:spPr>
              <a:xfrm flipH="1">
                <a:off x="2229652" y="2278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Lightning Bolt 32"/>
              <p:cNvSpPr/>
              <p:nvPr/>
            </p:nvSpPr>
            <p:spPr>
              <a:xfrm flipH="1">
                <a:off x="2153452" y="28114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" name="Group 33"/>
            <p:cNvGrpSpPr/>
            <p:nvPr/>
          </p:nvGrpSpPr>
          <p:grpSpPr>
            <a:xfrm>
              <a:off x="7391400" y="3124200"/>
              <a:ext cx="1311505" cy="2735229"/>
              <a:chOff x="1660295" y="1150971"/>
              <a:chExt cx="2549022" cy="4030629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743200" y="1676400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Lightning Bolt 35"/>
              <p:cNvSpPr/>
              <p:nvPr/>
            </p:nvSpPr>
            <p:spPr>
              <a:xfrm rot="20382424">
                <a:off x="2877283" y="3396997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Lightning Bolt 36"/>
              <p:cNvSpPr/>
              <p:nvPr/>
            </p:nvSpPr>
            <p:spPr>
              <a:xfrm rot="21317321">
                <a:off x="2799549" y="3403103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Lightning Bolt 37"/>
              <p:cNvSpPr/>
              <p:nvPr/>
            </p:nvSpPr>
            <p:spPr>
              <a:xfrm>
                <a:off x="2690550" y="115097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Lightning Bolt 38"/>
              <p:cNvSpPr/>
              <p:nvPr/>
            </p:nvSpPr>
            <p:spPr>
              <a:xfrm>
                <a:off x="2614350" y="145577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Lightning Bolt 39"/>
              <p:cNvSpPr/>
              <p:nvPr/>
            </p:nvSpPr>
            <p:spPr>
              <a:xfrm>
                <a:off x="2766749" y="1912972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Lightning Bolt 40"/>
              <p:cNvSpPr/>
              <p:nvPr/>
            </p:nvSpPr>
            <p:spPr>
              <a:xfrm>
                <a:off x="2667000" y="2209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Lightning Bolt 41"/>
              <p:cNvSpPr/>
              <p:nvPr/>
            </p:nvSpPr>
            <p:spPr>
              <a:xfrm>
                <a:off x="2590800" y="2743200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Lightning Bolt 42"/>
              <p:cNvSpPr/>
              <p:nvPr/>
            </p:nvSpPr>
            <p:spPr>
              <a:xfrm rot="1217576" flipH="1">
                <a:off x="1765074" y="3453546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Lightning Bolt 43"/>
              <p:cNvSpPr/>
              <p:nvPr/>
            </p:nvSpPr>
            <p:spPr>
              <a:xfrm rot="282679" flipH="1">
                <a:off x="1660295" y="3111149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Lightning Bolt 44"/>
              <p:cNvSpPr/>
              <p:nvPr/>
            </p:nvSpPr>
            <p:spPr>
              <a:xfrm flipH="1">
                <a:off x="2206102" y="12192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Lightning Bolt 45"/>
              <p:cNvSpPr/>
              <p:nvPr/>
            </p:nvSpPr>
            <p:spPr>
              <a:xfrm flipH="1">
                <a:off x="2282302" y="15239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Lightning Bolt 46"/>
              <p:cNvSpPr/>
              <p:nvPr/>
            </p:nvSpPr>
            <p:spPr>
              <a:xfrm flipH="1">
                <a:off x="2129903" y="19812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Lightning Bolt 47"/>
              <p:cNvSpPr/>
              <p:nvPr/>
            </p:nvSpPr>
            <p:spPr>
              <a:xfrm flipH="1">
                <a:off x="2229652" y="2278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Lightning Bolt 48"/>
              <p:cNvSpPr/>
              <p:nvPr/>
            </p:nvSpPr>
            <p:spPr>
              <a:xfrm flipH="1">
                <a:off x="2153452" y="28114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65"/>
            <p:cNvGrpSpPr/>
            <p:nvPr/>
          </p:nvGrpSpPr>
          <p:grpSpPr>
            <a:xfrm>
              <a:off x="5562600" y="2819400"/>
              <a:ext cx="685800" cy="906429"/>
              <a:chOff x="1660295" y="1150971"/>
              <a:chExt cx="2549022" cy="4030629"/>
            </a:xfrm>
          </p:grpSpPr>
          <p:sp>
            <p:nvSpPr>
              <p:cNvPr id="67" name="Rectangle 66"/>
              <p:cNvSpPr/>
              <p:nvPr/>
            </p:nvSpPr>
            <p:spPr>
              <a:xfrm>
                <a:off x="2743200" y="1676400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Lightning Bolt 67"/>
              <p:cNvSpPr/>
              <p:nvPr/>
            </p:nvSpPr>
            <p:spPr>
              <a:xfrm rot="20382424">
                <a:off x="2877283" y="3396997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Lightning Bolt 68"/>
              <p:cNvSpPr/>
              <p:nvPr/>
            </p:nvSpPr>
            <p:spPr>
              <a:xfrm rot="21317321">
                <a:off x="2799549" y="3403103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Lightning Bolt 69"/>
              <p:cNvSpPr/>
              <p:nvPr/>
            </p:nvSpPr>
            <p:spPr>
              <a:xfrm>
                <a:off x="2690550" y="115097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Lightning Bolt 70"/>
              <p:cNvSpPr/>
              <p:nvPr/>
            </p:nvSpPr>
            <p:spPr>
              <a:xfrm>
                <a:off x="2614350" y="145577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Lightning Bolt 71"/>
              <p:cNvSpPr/>
              <p:nvPr/>
            </p:nvSpPr>
            <p:spPr>
              <a:xfrm>
                <a:off x="2766749" y="1912972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Lightning Bolt 72"/>
              <p:cNvSpPr/>
              <p:nvPr/>
            </p:nvSpPr>
            <p:spPr>
              <a:xfrm>
                <a:off x="2667000" y="2209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Lightning Bolt 73"/>
              <p:cNvSpPr/>
              <p:nvPr/>
            </p:nvSpPr>
            <p:spPr>
              <a:xfrm>
                <a:off x="2590800" y="2743200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Lightning Bolt 74"/>
              <p:cNvSpPr/>
              <p:nvPr/>
            </p:nvSpPr>
            <p:spPr>
              <a:xfrm rot="1217576" flipH="1">
                <a:off x="1765074" y="3453546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Lightning Bolt 75"/>
              <p:cNvSpPr/>
              <p:nvPr/>
            </p:nvSpPr>
            <p:spPr>
              <a:xfrm rot="282679" flipH="1">
                <a:off x="1660295" y="3111149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Lightning Bolt 76"/>
              <p:cNvSpPr/>
              <p:nvPr/>
            </p:nvSpPr>
            <p:spPr>
              <a:xfrm flipH="1">
                <a:off x="2206102" y="12192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Lightning Bolt 77"/>
              <p:cNvSpPr/>
              <p:nvPr/>
            </p:nvSpPr>
            <p:spPr>
              <a:xfrm flipH="1">
                <a:off x="2282302" y="15239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Lightning Bolt 78"/>
              <p:cNvSpPr/>
              <p:nvPr/>
            </p:nvSpPr>
            <p:spPr>
              <a:xfrm flipH="1">
                <a:off x="2129903" y="19812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Lightning Bolt 79"/>
              <p:cNvSpPr/>
              <p:nvPr/>
            </p:nvSpPr>
            <p:spPr>
              <a:xfrm flipH="1">
                <a:off x="2229652" y="2278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Lightning Bolt 80"/>
              <p:cNvSpPr/>
              <p:nvPr/>
            </p:nvSpPr>
            <p:spPr>
              <a:xfrm flipH="1">
                <a:off x="2153452" y="28114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81"/>
            <p:cNvGrpSpPr/>
            <p:nvPr/>
          </p:nvGrpSpPr>
          <p:grpSpPr>
            <a:xfrm>
              <a:off x="2362200" y="2819400"/>
              <a:ext cx="685800" cy="906429"/>
              <a:chOff x="1660295" y="1150971"/>
              <a:chExt cx="2549022" cy="4030629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2743200" y="1676400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Lightning Bolt 83"/>
              <p:cNvSpPr/>
              <p:nvPr/>
            </p:nvSpPr>
            <p:spPr>
              <a:xfrm rot="20382424">
                <a:off x="2877283" y="3396997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Lightning Bolt 84"/>
              <p:cNvSpPr/>
              <p:nvPr/>
            </p:nvSpPr>
            <p:spPr>
              <a:xfrm rot="21317321">
                <a:off x="2799549" y="3403103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Lightning Bolt 85"/>
              <p:cNvSpPr/>
              <p:nvPr/>
            </p:nvSpPr>
            <p:spPr>
              <a:xfrm>
                <a:off x="2690550" y="115097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Lightning Bolt 86"/>
              <p:cNvSpPr/>
              <p:nvPr/>
            </p:nvSpPr>
            <p:spPr>
              <a:xfrm>
                <a:off x="2614350" y="145577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Lightning Bolt 87"/>
              <p:cNvSpPr/>
              <p:nvPr/>
            </p:nvSpPr>
            <p:spPr>
              <a:xfrm>
                <a:off x="2766749" y="1912972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Lightning Bolt 88"/>
              <p:cNvSpPr/>
              <p:nvPr/>
            </p:nvSpPr>
            <p:spPr>
              <a:xfrm>
                <a:off x="2667000" y="2209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Lightning Bolt 89"/>
              <p:cNvSpPr/>
              <p:nvPr/>
            </p:nvSpPr>
            <p:spPr>
              <a:xfrm>
                <a:off x="2590800" y="2743200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Lightning Bolt 90"/>
              <p:cNvSpPr/>
              <p:nvPr/>
            </p:nvSpPr>
            <p:spPr>
              <a:xfrm rot="1217576" flipH="1">
                <a:off x="1765074" y="3453546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Lightning Bolt 91"/>
              <p:cNvSpPr/>
              <p:nvPr/>
            </p:nvSpPr>
            <p:spPr>
              <a:xfrm rot="282679" flipH="1">
                <a:off x="1660295" y="3111149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Lightning Bolt 92"/>
              <p:cNvSpPr/>
              <p:nvPr/>
            </p:nvSpPr>
            <p:spPr>
              <a:xfrm flipH="1">
                <a:off x="2206102" y="12192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Lightning Bolt 93"/>
              <p:cNvSpPr/>
              <p:nvPr/>
            </p:nvSpPr>
            <p:spPr>
              <a:xfrm flipH="1">
                <a:off x="2282302" y="15239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Lightning Bolt 94"/>
              <p:cNvSpPr/>
              <p:nvPr/>
            </p:nvSpPr>
            <p:spPr>
              <a:xfrm flipH="1">
                <a:off x="2129903" y="19812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Lightning Bolt 95"/>
              <p:cNvSpPr/>
              <p:nvPr/>
            </p:nvSpPr>
            <p:spPr>
              <a:xfrm flipH="1">
                <a:off x="2229652" y="2278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Lightning Bolt 96"/>
              <p:cNvSpPr/>
              <p:nvPr/>
            </p:nvSpPr>
            <p:spPr>
              <a:xfrm flipH="1">
                <a:off x="2153452" y="28114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97"/>
            <p:cNvGrpSpPr/>
            <p:nvPr/>
          </p:nvGrpSpPr>
          <p:grpSpPr>
            <a:xfrm>
              <a:off x="2895600" y="2895600"/>
              <a:ext cx="457200" cy="754029"/>
              <a:chOff x="1660295" y="1150971"/>
              <a:chExt cx="2549022" cy="4030629"/>
            </a:xfrm>
          </p:grpSpPr>
          <p:sp>
            <p:nvSpPr>
              <p:cNvPr id="99" name="Rectangle 98"/>
              <p:cNvSpPr/>
              <p:nvPr/>
            </p:nvSpPr>
            <p:spPr>
              <a:xfrm>
                <a:off x="2743200" y="1676400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Lightning Bolt 99"/>
              <p:cNvSpPr/>
              <p:nvPr/>
            </p:nvSpPr>
            <p:spPr>
              <a:xfrm rot="20382424">
                <a:off x="2877283" y="3396997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Lightning Bolt 100"/>
              <p:cNvSpPr/>
              <p:nvPr/>
            </p:nvSpPr>
            <p:spPr>
              <a:xfrm rot="21317321">
                <a:off x="2799549" y="3403103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Lightning Bolt 101"/>
              <p:cNvSpPr/>
              <p:nvPr/>
            </p:nvSpPr>
            <p:spPr>
              <a:xfrm>
                <a:off x="2690550" y="115097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Lightning Bolt 102"/>
              <p:cNvSpPr/>
              <p:nvPr/>
            </p:nvSpPr>
            <p:spPr>
              <a:xfrm>
                <a:off x="2614350" y="145577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Lightning Bolt 103"/>
              <p:cNvSpPr/>
              <p:nvPr/>
            </p:nvSpPr>
            <p:spPr>
              <a:xfrm>
                <a:off x="2766749" y="1912972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Lightning Bolt 104"/>
              <p:cNvSpPr/>
              <p:nvPr/>
            </p:nvSpPr>
            <p:spPr>
              <a:xfrm>
                <a:off x="2667000" y="2209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Lightning Bolt 105"/>
              <p:cNvSpPr/>
              <p:nvPr/>
            </p:nvSpPr>
            <p:spPr>
              <a:xfrm>
                <a:off x="2590800" y="2743200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Lightning Bolt 106"/>
              <p:cNvSpPr/>
              <p:nvPr/>
            </p:nvSpPr>
            <p:spPr>
              <a:xfrm rot="1217576" flipH="1">
                <a:off x="1765074" y="3453546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Lightning Bolt 107"/>
              <p:cNvSpPr/>
              <p:nvPr/>
            </p:nvSpPr>
            <p:spPr>
              <a:xfrm rot="282679" flipH="1">
                <a:off x="1660295" y="3111149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Lightning Bolt 108"/>
              <p:cNvSpPr/>
              <p:nvPr/>
            </p:nvSpPr>
            <p:spPr>
              <a:xfrm flipH="1">
                <a:off x="2206102" y="12192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Lightning Bolt 109"/>
              <p:cNvSpPr/>
              <p:nvPr/>
            </p:nvSpPr>
            <p:spPr>
              <a:xfrm flipH="1">
                <a:off x="2282302" y="15239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Lightning Bolt 110"/>
              <p:cNvSpPr/>
              <p:nvPr/>
            </p:nvSpPr>
            <p:spPr>
              <a:xfrm flipH="1">
                <a:off x="2129903" y="19812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Lightning Bolt 111"/>
              <p:cNvSpPr/>
              <p:nvPr/>
            </p:nvSpPr>
            <p:spPr>
              <a:xfrm flipH="1">
                <a:off x="2229652" y="2278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Lightning Bolt 112"/>
              <p:cNvSpPr/>
              <p:nvPr/>
            </p:nvSpPr>
            <p:spPr>
              <a:xfrm flipH="1">
                <a:off x="2153452" y="28114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Trapezoid 113"/>
            <p:cNvSpPr/>
            <p:nvPr/>
          </p:nvSpPr>
          <p:spPr>
            <a:xfrm rot="10800000">
              <a:off x="4724400" y="5562600"/>
              <a:ext cx="1219200" cy="228600"/>
            </a:xfrm>
            <a:prstGeom prst="trapezoid">
              <a:avLst>
                <a:gd name="adj" fmla="val 46077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14"/>
            <p:cNvGrpSpPr/>
            <p:nvPr/>
          </p:nvGrpSpPr>
          <p:grpSpPr>
            <a:xfrm>
              <a:off x="3992880" y="5105400"/>
              <a:ext cx="1036322" cy="1371600"/>
              <a:chOff x="5010441" y="2438400"/>
              <a:chExt cx="2152359" cy="2514600"/>
            </a:xfrm>
          </p:grpSpPr>
          <p:sp>
            <p:nvSpPr>
              <p:cNvPr id="116" name="Flowchart: Magnetic Disk 115"/>
              <p:cNvSpPr/>
              <p:nvPr/>
            </p:nvSpPr>
            <p:spPr>
              <a:xfrm flipH="1">
                <a:off x="6248400" y="2971800"/>
                <a:ext cx="228600" cy="838200"/>
              </a:xfrm>
              <a:prstGeom prst="flowChartMagneticDisk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lowchart: Magnetic Disk 116"/>
              <p:cNvSpPr/>
              <p:nvPr/>
            </p:nvSpPr>
            <p:spPr>
              <a:xfrm flipH="1">
                <a:off x="5791200" y="2819400"/>
                <a:ext cx="152402" cy="685800"/>
              </a:xfrm>
              <a:prstGeom prst="flowChartMagneticDisk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rapezoid 117"/>
              <p:cNvSpPr/>
              <p:nvPr/>
            </p:nvSpPr>
            <p:spPr>
              <a:xfrm>
                <a:off x="5181600" y="2438400"/>
                <a:ext cx="1600200" cy="2514600"/>
              </a:xfrm>
              <a:prstGeom prst="trapezoid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  <a:scene3d>
                <a:camera prst="isometricOffAxis1Top"/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Flowchart: Magnetic Disk 118"/>
              <p:cNvSpPr/>
              <p:nvPr/>
            </p:nvSpPr>
            <p:spPr>
              <a:xfrm>
                <a:off x="5010441" y="2819400"/>
                <a:ext cx="253218" cy="876300"/>
              </a:xfrm>
              <a:prstGeom prst="flowChartMagneticDisk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Flowchart: Magnetic Disk 119"/>
              <p:cNvSpPr/>
              <p:nvPr/>
            </p:nvSpPr>
            <p:spPr>
              <a:xfrm flipH="1">
                <a:off x="5410200" y="3124200"/>
                <a:ext cx="228600" cy="838200"/>
              </a:xfrm>
              <a:prstGeom prst="flowChartMagneticDisk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Flowchart: Magnetic Disk 120"/>
              <p:cNvSpPr/>
              <p:nvPr/>
            </p:nvSpPr>
            <p:spPr>
              <a:xfrm flipH="1">
                <a:off x="5715000" y="3581400"/>
                <a:ext cx="304800" cy="990600"/>
              </a:xfrm>
              <a:prstGeom prst="flowChartMagneticDisk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Flowchart: Magnetic Disk 121"/>
              <p:cNvSpPr/>
              <p:nvPr/>
            </p:nvSpPr>
            <p:spPr>
              <a:xfrm flipH="1">
                <a:off x="6858000" y="3276600"/>
                <a:ext cx="304800" cy="990600"/>
              </a:xfrm>
              <a:prstGeom prst="flowChartMagneticDisk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138"/>
            <p:cNvGrpSpPr/>
            <p:nvPr/>
          </p:nvGrpSpPr>
          <p:grpSpPr>
            <a:xfrm>
              <a:off x="0" y="2827371"/>
              <a:ext cx="2549022" cy="4030629"/>
              <a:chOff x="5791200" y="1828800"/>
              <a:chExt cx="2549022" cy="4030629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6874105" y="2354229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Lightning Bolt 140"/>
              <p:cNvSpPr/>
              <p:nvPr/>
            </p:nvSpPr>
            <p:spPr>
              <a:xfrm rot="20382424">
                <a:off x="7008188" y="4074826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Lightning Bolt 141"/>
              <p:cNvSpPr/>
              <p:nvPr/>
            </p:nvSpPr>
            <p:spPr>
              <a:xfrm rot="21317321">
                <a:off x="6930454" y="4080932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Lightning Bolt 142"/>
              <p:cNvSpPr/>
              <p:nvPr/>
            </p:nvSpPr>
            <p:spPr>
              <a:xfrm>
                <a:off x="6821455" y="1828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Lightning Bolt 143"/>
              <p:cNvSpPr/>
              <p:nvPr/>
            </p:nvSpPr>
            <p:spPr>
              <a:xfrm>
                <a:off x="6745255" y="21335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Lightning Bolt 144"/>
              <p:cNvSpPr/>
              <p:nvPr/>
            </p:nvSpPr>
            <p:spPr>
              <a:xfrm>
                <a:off x="6897654" y="25908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Lightning Bolt 145"/>
              <p:cNvSpPr/>
              <p:nvPr/>
            </p:nvSpPr>
            <p:spPr>
              <a:xfrm>
                <a:off x="6797905" y="28876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Lightning Bolt 146"/>
              <p:cNvSpPr/>
              <p:nvPr/>
            </p:nvSpPr>
            <p:spPr>
              <a:xfrm>
                <a:off x="6721705" y="3421029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Lightning Bolt 147"/>
              <p:cNvSpPr/>
              <p:nvPr/>
            </p:nvSpPr>
            <p:spPr>
              <a:xfrm rot="1217576" flipH="1">
                <a:off x="5895979" y="4131375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Lightning Bolt 148"/>
              <p:cNvSpPr/>
              <p:nvPr/>
            </p:nvSpPr>
            <p:spPr>
              <a:xfrm rot="282679" flipH="1">
                <a:off x="5791200" y="3788978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Lightning Bolt 149"/>
              <p:cNvSpPr/>
              <p:nvPr/>
            </p:nvSpPr>
            <p:spPr>
              <a:xfrm flipH="1">
                <a:off x="6337007" y="1897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Lightning Bolt 150"/>
              <p:cNvSpPr/>
              <p:nvPr/>
            </p:nvSpPr>
            <p:spPr>
              <a:xfrm flipH="1">
                <a:off x="6413207" y="220182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Lightning Bolt 151"/>
              <p:cNvSpPr/>
              <p:nvPr/>
            </p:nvSpPr>
            <p:spPr>
              <a:xfrm flipH="1">
                <a:off x="6260808" y="265903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Lightning Bolt 152"/>
              <p:cNvSpPr/>
              <p:nvPr/>
            </p:nvSpPr>
            <p:spPr>
              <a:xfrm flipH="1">
                <a:off x="6360557" y="29558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Lightning Bolt 153"/>
              <p:cNvSpPr/>
              <p:nvPr/>
            </p:nvSpPr>
            <p:spPr>
              <a:xfrm flipH="1">
                <a:off x="6284357" y="34892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6781800" y="22098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6781800" y="31242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6705600" y="3962400"/>
                <a:ext cx="9906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157"/>
            <p:cNvGrpSpPr/>
            <p:nvPr/>
          </p:nvGrpSpPr>
          <p:grpSpPr>
            <a:xfrm>
              <a:off x="5334000" y="2286000"/>
              <a:ext cx="2549022" cy="4030629"/>
              <a:chOff x="5791200" y="1828800"/>
              <a:chExt cx="2549022" cy="4030629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6874105" y="2354229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Lightning Bolt 159"/>
              <p:cNvSpPr/>
              <p:nvPr/>
            </p:nvSpPr>
            <p:spPr>
              <a:xfrm rot="20382424">
                <a:off x="7008188" y="4074826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Lightning Bolt 160"/>
              <p:cNvSpPr/>
              <p:nvPr/>
            </p:nvSpPr>
            <p:spPr>
              <a:xfrm rot="21317321">
                <a:off x="6930454" y="4080932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Lightning Bolt 161"/>
              <p:cNvSpPr/>
              <p:nvPr/>
            </p:nvSpPr>
            <p:spPr>
              <a:xfrm>
                <a:off x="6821455" y="1828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Lightning Bolt 162"/>
              <p:cNvSpPr/>
              <p:nvPr/>
            </p:nvSpPr>
            <p:spPr>
              <a:xfrm>
                <a:off x="6745255" y="21335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Lightning Bolt 163"/>
              <p:cNvSpPr/>
              <p:nvPr/>
            </p:nvSpPr>
            <p:spPr>
              <a:xfrm>
                <a:off x="6897654" y="25908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Lightning Bolt 164"/>
              <p:cNvSpPr/>
              <p:nvPr/>
            </p:nvSpPr>
            <p:spPr>
              <a:xfrm>
                <a:off x="6797905" y="28876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Lightning Bolt 165"/>
              <p:cNvSpPr/>
              <p:nvPr/>
            </p:nvSpPr>
            <p:spPr>
              <a:xfrm>
                <a:off x="6721705" y="3421029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Lightning Bolt 166"/>
              <p:cNvSpPr/>
              <p:nvPr/>
            </p:nvSpPr>
            <p:spPr>
              <a:xfrm rot="1217576" flipH="1">
                <a:off x="5895979" y="4131375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Lightning Bolt 167"/>
              <p:cNvSpPr/>
              <p:nvPr/>
            </p:nvSpPr>
            <p:spPr>
              <a:xfrm rot="282679" flipH="1">
                <a:off x="5791200" y="3788978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Lightning Bolt 168"/>
              <p:cNvSpPr/>
              <p:nvPr/>
            </p:nvSpPr>
            <p:spPr>
              <a:xfrm flipH="1">
                <a:off x="6337007" y="1897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Lightning Bolt 169"/>
              <p:cNvSpPr/>
              <p:nvPr/>
            </p:nvSpPr>
            <p:spPr>
              <a:xfrm flipH="1">
                <a:off x="6413207" y="220182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Lightning Bolt 170"/>
              <p:cNvSpPr/>
              <p:nvPr/>
            </p:nvSpPr>
            <p:spPr>
              <a:xfrm flipH="1">
                <a:off x="6260808" y="265903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Lightning Bolt 171"/>
              <p:cNvSpPr/>
              <p:nvPr/>
            </p:nvSpPr>
            <p:spPr>
              <a:xfrm flipH="1">
                <a:off x="6360557" y="29558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Lightning Bolt 172"/>
              <p:cNvSpPr/>
              <p:nvPr/>
            </p:nvSpPr>
            <p:spPr>
              <a:xfrm flipH="1">
                <a:off x="6284357" y="34892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>
              <a:xfrm>
                <a:off x="6781800" y="2209800"/>
                <a:ext cx="685800" cy="4572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/>
              <p:cNvSpPr/>
              <p:nvPr/>
            </p:nvSpPr>
            <p:spPr>
              <a:xfrm>
                <a:off x="6781800" y="2895600"/>
                <a:ext cx="685800" cy="609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/>
              <p:cNvSpPr/>
              <p:nvPr/>
            </p:nvSpPr>
            <p:spPr>
              <a:xfrm>
                <a:off x="6705600" y="39624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Oval 176"/>
            <p:cNvSpPr/>
            <p:nvPr/>
          </p:nvSpPr>
          <p:spPr>
            <a:xfrm>
              <a:off x="7924800" y="3733800"/>
              <a:ext cx="381000" cy="685800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Oval 177"/>
            <p:cNvSpPr/>
            <p:nvPr/>
          </p:nvSpPr>
          <p:spPr>
            <a:xfrm>
              <a:off x="7924800" y="4800600"/>
              <a:ext cx="381000" cy="152400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" name="Group 194"/>
            <p:cNvGrpSpPr/>
            <p:nvPr/>
          </p:nvGrpSpPr>
          <p:grpSpPr>
            <a:xfrm>
              <a:off x="5638800" y="5334000"/>
              <a:ext cx="457200" cy="1066800"/>
              <a:chOff x="3429000" y="2057400"/>
              <a:chExt cx="1295400" cy="3096331"/>
            </a:xfrm>
          </p:grpSpPr>
          <p:sp>
            <p:nvSpPr>
              <p:cNvPr id="196" name="Oval 195"/>
              <p:cNvSpPr/>
              <p:nvPr/>
            </p:nvSpPr>
            <p:spPr>
              <a:xfrm rot="4251345">
                <a:off x="3564948" y="4671325"/>
                <a:ext cx="429957" cy="5334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Oval 196"/>
              <p:cNvSpPr/>
              <p:nvPr/>
            </p:nvSpPr>
            <p:spPr>
              <a:xfrm rot="4251345">
                <a:off x="4222274" y="4672053"/>
                <a:ext cx="429957" cy="5334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Trapezoid 197"/>
              <p:cNvSpPr/>
              <p:nvPr/>
            </p:nvSpPr>
            <p:spPr>
              <a:xfrm rot="356713">
                <a:off x="3561586" y="3910970"/>
                <a:ext cx="531125" cy="1017259"/>
              </a:xfrm>
              <a:prstGeom prst="trapezoid">
                <a:avLst>
                  <a:gd name="adj" fmla="val 13771"/>
                </a:avLst>
              </a:prstGeom>
              <a:solidFill>
                <a:schemeClr val="tx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198"/>
              <p:cNvSpPr/>
              <p:nvPr/>
            </p:nvSpPr>
            <p:spPr>
              <a:xfrm rot="20735771">
                <a:off x="4080575" y="3860072"/>
                <a:ext cx="531125" cy="1017259"/>
              </a:xfrm>
              <a:prstGeom prst="trapezoid">
                <a:avLst>
                  <a:gd name="adj" fmla="val 13771"/>
                </a:avLst>
              </a:prstGeom>
              <a:solidFill>
                <a:schemeClr val="tx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4343400" y="3352800"/>
                <a:ext cx="3810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Oval 200"/>
              <p:cNvSpPr/>
              <p:nvPr/>
            </p:nvSpPr>
            <p:spPr>
              <a:xfrm>
                <a:off x="3429000" y="3429000"/>
                <a:ext cx="3810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Trapezoid 201"/>
              <p:cNvSpPr/>
              <p:nvPr/>
            </p:nvSpPr>
            <p:spPr>
              <a:xfrm rot="1771850">
                <a:off x="3537512" y="2900947"/>
                <a:ext cx="383537" cy="854941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Trapezoid 202"/>
              <p:cNvSpPr/>
              <p:nvPr/>
            </p:nvSpPr>
            <p:spPr>
              <a:xfrm rot="19828150" flipH="1">
                <a:off x="4224385" y="2858389"/>
                <a:ext cx="383537" cy="854941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Trapezoid 203"/>
              <p:cNvSpPr/>
              <p:nvPr/>
            </p:nvSpPr>
            <p:spPr>
              <a:xfrm>
                <a:off x="3657600" y="2895600"/>
                <a:ext cx="838200" cy="1066800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Flowchart: Extract 204"/>
              <p:cNvSpPr/>
              <p:nvPr/>
            </p:nvSpPr>
            <p:spPr>
              <a:xfrm rot="10625946">
                <a:off x="3969918" y="2901337"/>
                <a:ext cx="234434" cy="303019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>
                <a:off x="3733800" y="2209800"/>
                <a:ext cx="609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53"/>
              <p:cNvGrpSpPr/>
              <p:nvPr/>
            </p:nvGrpSpPr>
            <p:grpSpPr>
              <a:xfrm>
                <a:off x="3581400" y="2057400"/>
                <a:ext cx="664033" cy="674178"/>
                <a:chOff x="3450767" y="4888422"/>
                <a:chExt cx="951406" cy="1236208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208" name="Flowchart: Delay 207"/>
                <p:cNvSpPr/>
                <p:nvPr/>
              </p:nvSpPr>
              <p:spPr>
                <a:xfrm rot="8400727">
                  <a:off x="3450767" y="5076615"/>
                  <a:ext cx="609600" cy="1048015"/>
                </a:xfrm>
                <a:prstGeom prst="flowChartDelay">
                  <a:avLst/>
                </a:prstGeom>
                <a:grpFill/>
                <a:ln w="12700">
                  <a:solidFill>
                    <a:schemeClr val="tx1"/>
                  </a:solidFill>
                </a:ln>
                <a:scene3d>
                  <a:camera prst="isometricOffAxis1Top"/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Flowchart: Delay 208"/>
                <p:cNvSpPr/>
                <p:nvPr/>
              </p:nvSpPr>
              <p:spPr>
                <a:xfrm rot="15931229">
                  <a:off x="3761660" y="4725589"/>
                  <a:ext cx="477679" cy="803346"/>
                </a:xfrm>
                <a:prstGeom prst="flowChartDelay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8"/>
          <p:cNvGrpSpPr/>
          <p:nvPr/>
        </p:nvGrpSpPr>
        <p:grpSpPr>
          <a:xfrm>
            <a:off x="533401" y="457201"/>
            <a:ext cx="2549023" cy="4030629"/>
            <a:chOff x="1660295" y="1150971"/>
            <a:chExt cx="2549022" cy="4030629"/>
          </a:xfrm>
        </p:grpSpPr>
        <p:sp>
          <p:nvSpPr>
            <p:cNvPr id="3" name="Rectangle 2"/>
            <p:cNvSpPr/>
            <p:nvPr/>
          </p:nvSpPr>
          <p:spPr>
            <a:xfrm>
              <a:off x="2743200" y="1676400"/>
              <a:ext cx="304800" cy="3505200"/>
            </a:xfrm>
            <a:prstGeom prst="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Lightning Bolt 1"/>
            <p:cNvSpPr/>
            <p:nvPr/>
          </p:nvSpPr>
          <p:spPr>
            <a:xfrm rot="20382424">
              <a:off x="2877283" y="3396997"/>
              <a:ext cx="1332034" cy="1451022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Lightning Bolt 3"/>
            <p:cNvSpPr/>
            <p:nvPr/>
          </p:nvSpPr>
          <p:spPr>
            <a:xfrm rot="21317321">
              <a:off x="2799549" y="3403103"/>
              <a:ext cx="1283495" cy="1424865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Lightning Bolt 4"/>
            <p:cNvSpPr/>
            <p:nvPr/>
          </p:nvSpPr>
          <p:spPr>
            <a:xfrm>
              <a:off x="2690550" y="1150971"/>
              <a:ext cx="1143000" cy="12192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Lightning Bolt 5"/>
            <p:cNvSpPr/>
            <p:nvPr/>
          </p:nvSpPr>
          <p:spPr>
            <a:xfrm>
              <a:off x="2614350" y="1455770"/>
              <a:ext cx="1143000" cy="12192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Lightning Bolt 6"/>
            <p:cNvSpPr/>
            <p:nvPr/>
          </p:nvSpPr>
          <p:spPr>
            <a:xfrm>
              <a:off x="2766749" y="1912972"/>
              <a:ext cx="1143000" cy="12192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Lightning Bolt 7"/>
            <p:cNvSpPr/>
            <p:nvPr/>
          </p:nvSpPr>
          <p:spPr>
            <a:xfrm>
              <a:off x="2667000" y="2209800"/>
              <a:ext cx="1143000" cy="12192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Lightning Bolt 8"/>
            <p:cNvSpPr/>
            <p:nvPr/>
          </p:nvSpPr>
          <p:spPr>
            <a:xfrm>
              <a:off x="2590800" y="2743200"/>
              <a:ext cx="1447800" cy="12954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Lightning Bolt 11"/>
            <p:cNvSpPr/>
            <p:nvPr/>
          </p:nvSpPr>
          <p:spPr>
            <a:xfrm rot="1217576" flipH="1">
              <a:off x="1765074" y="3453546"/>
              <a:ext cx="1366504" cy="1634752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Lightning Bolt 12"/>
            <p:cNvSpPr/>
            <p:nvPr/>
          </p:nvSpPr>
          <p:spPr>
            <a:xfrm rot="282679" flipH="1">
              <a:off x="1660295" y="3111149"/>
              <a:ext cx="1448252" cy="15229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Lightning Bolt 13"/>
            <p:cNvSpPr/>
            <p:nvPr/>
          </p:nvSpPr>
          <p:spPr>
            <a:xfrm flipH="1">
              <a:off x="2206102" y="1219200"/>
              <a:ext cx="1143000" cy="12192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Lightning Bolt 14"/>
            <p:cNvSpPr/>
            <p:nvPr/>
          </p:nvSpPr>
          <p:spPr>
            <a:xfrm flipH="1">
              <a:off x="2282302" y="1523999"/>
              <a:ext cx="1143000" cy="12192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Lightning Bolt 15"/>
            <p:cNvSpPr/>
            <p:nvPr/>
          </p:nvSpPr>
          <p:spPr>
            <a:xfrm flipH="1">
              <a:off x="2129903" y="1981201"/>
              <a:ext cx="1143000" cy="12192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Lightning Bolt 16"/>
            <p:cNvSpPr/>
            <p:nvPr/>
          </p:nvSpPr>
          <p:spPr>
            <a:xfrm flipH="1">
              <a:off x="2229652" y="2278029"/>
              <a:ext cx="1143000" cy="12192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Lightning Bolt 17"/>
            <p:cNvSpPr/>
            <p:nvPr/>
          </p:nvSpPr>
          <p:spPr>
            <a:xfrm flipH="1">
              <a:off x="2153452" y="2811429"/>
              <a:ext cx="1143000" cy="1219200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Trapezoid 20"/>
          <p:cNvSpPr/>
          <p:nvPr/>
        </p:nvSpPr>
        <p:spPr>
          <a:xfrm rot="10800000">
            <a:off x="2743200" y="838200"/>
            <a:ext cx="2895600" cy="381000"/>
          </a:xfrm>
          <a:prstGeom prst="trapezoid">
            <a:avLst>
              <a:gd name="adj" fmla="val 46077"/>
            </a:avLst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29"/>
          <p:cNvGrpSpPr/>
          <p:nvPr/>
        </p:nvGrpSpPr>
        <p:grpSpPr>
          <a:xfrm>
            <a:off x="5105397" y="2438400"/>
            <a:ext cx="990603" cy="1371600"/>
            <a:chOff x="5105398" y="2438400"/>
            <a:chExt cx="2057402" cy="2514600"/>
          </a:xfrm>
        </p:grpSpPr>
        <p:sp>
          <p:nvSpPr>
            <p:cNvPr id="28" name="Flowchart: Magnetic Disk 27"/>
            <p:cNvSpPr/>
            <p:nvPr/>
          </p:nvSpPr>
          <p:spPr>
            <a:xfrm flipH="1">
              <a:off x="6248400" y="2971800"/>
              <a:ext cx="228600" cy="838200"/>
            </a:xfrm>
            <a:prstGeom prst="flowChartMagneticDisk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lowchart: Magnetic Disk 26"/>
            <p:cNvSpPr/>
            <p:nvPr/>
          </p:nvSpPr>
          <p:spPr>
            <a:xfrm flipH="1">
              <a:off x="5791200" y="2819400"/>
              <a:ext cx="152402" cy="685800"/>
            </a:xfrm>
            <a:prstGeom prst="flowChartMagneticDisk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>
              <a:off x="5181600" y="2438400"/>
              <a:ext cx="1600200" cy="2514600"/>
            </a:xfrm>
            <a:prstGeom prst="trapezoi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lowchart: Magnetic Disk 23"/>
            <p:cNvSpPr/>
            <p:nvPr/>
          </p:nvSpPr>
          <p:spPr>
            <a:xfrm flipH="1">
              <a:off x="5105398" y="2819400"/>
              <a:ext cx="152402" cy="685800"/>
            </a:xfrm>
            <a:prstGeom prst="flowChartMagneticDisk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lowchart: Magnetic Disk 24"/>
            <p:cNvSpPr/>
            <p:nvPr/>
          </p:nvSpPr>
          <p:spPr>
            <a:xfrm flipH="1">
              <a:off x="5410200" y="3124200"/>
              <a:ext cx="228600" cy="838200"/>
            </a:xfrm>
            <a:prstGeom prst="flowChartMagneticDisk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lowchart: Magnetic Disk 25"/>
            <p:cNvSpPr/>
            <p:nvPr/>
          </p:nvSpPr>
          <p:spPr>
            <a:xfrm flipH="1">
              <a:off x="5715000" y="3581400"/>
              <a:ext cx="304800" cy="990600"/>
            </a:xfrm>
            <a:prstGeom prst="flowChartMagneticDisk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lowchart: Magnetic Disk 28"/>
            <p:cNvSpPr/>
            <p:nvPr/>
          </p:nvSpPr>
          <p:spPr>
            <a:xfrm flipH="1">
              <a:off x="6858000" y="3276600"/>
              <a:ext cx="304800" cy="990600"/>
            </a:xfrm>
            <a:prstGeom prst="flowChartMagneticDisk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64"/>
          <p:cNvGrpSpPr/>
          <p:nvPr/>
        </p:nvGrpSpPr>
        <p:grpSpPr>
          <a:xfrm>
            <a:off x="3429000" y="2057401"/>
            <a:ext cx="1295400" cy="3096331"/>
            <a:chOff x="3429000" y="2057400"/>
            <a:chExt cx="1295400" cy="3096331"/>
          </a:xfrm>
        </p:grpSpPr>
        <p:sp>
          <p:nvSpPr>
            <p:cNvPr id="63" name="Oval 62"/>
            <p:cNvSpPr/>
            <p:nvPr/>
          </p:nvSpPr>
          <p:spPr>
            <a:xfrm rot="4251345">
              <a:off x="3564948" y="4671325"/>
              <a:ext cx="429957" cy="533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4251345">
              <a:off x="4222274" y="4672053"/>
              <a:ext cx="429957" cy="533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356713">
              <a:off x="3561586" y="3910970"/>
              <a:ext cx="531125" cy="1017259"/>
            </a:xfrm>
            <a:prstGeom prst="trapezoid">
              <a:avLst>
                <a:gd name="adj" fmla="val 13771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 rot="20735771">
              <a:off x="4080575" y="3860072"/>
              <a:ext cx="531125" cy="1017259"/>
            </a:xfrm>
            <a:prstGeom prst="trapezoid">
              <a:avLst>
                <a:gd name="adj" fmla="val 13771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>
              <a:off x="4343400" y="3352800"/>
              <a:ext cx="3810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>
              <a:off x="3429000" y="3429000"/>
              <a:ext cx="3810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 rot="1771850">
              <a:off x="3537512" y="2900947"/>
              <a:ext cx="383537" cy="854941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 rot="19828150" flipH="1">
              <a:off x="4224385" y="2858389"/>
              <a:ext cx="383537" cy="854941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3657600" y="2895600"/>
              <a:ext cx="838200" cy="10668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lowchart: Extract 54"/>
            <p:cNvSpPr/>
            <p:nvPr/>
          </p:nvSpPr>
          <p:spPr>
            <a:xfrm rot="10625946">
              <a:off x="3969918" y="2901337"/>
              <a:ext cx="234434" cy="303019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3733800" y="22098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53"/>
            <p:cNvGrpSpPr/>
            <p:nvPr/>
          </p:nvGrpSpPr>
          <p:grpSpPr>
            <a:xfrm>
              <a:off x="3581400" y="2057400"/>
              <a:ext cx="664033" cy="674178"/>
              <a:chOff x="3450767" y="4888422"/>
              <a:chExt cx="951406" cy="1236208"/>
            </a:xfrm>
            <a:solidFill>
              <a:schemeClr val="tx2">
                <a:lumMod val="60000"/>
                <a:lumOff val="40000"/>
              </a:schemeClr>
            </a:solidFill>
          </p:grpSpPr>
          <p:sp>
            <p:nvSpPr>
              <p:cNvPr id="52" name="Flowchart: Delay 51"/>
              <p:cNvSpPr/>
              <p:nvPr/>
            </p:nvSpPr>
            <p:spPr>
              <a:xfrm rot="8400727">
                <a:off x="3450767" y="5076615"/>
                <a:ext cx="609600" cy="1048015"/>
              </a:xfrm>
              <a:prstGeom prst="flowChartDelay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isometricOffAxis1Top"/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lowchart: Delay 52"/>
              <p:cNvSpPr/>
              <p:nvPr/>
            </p:nvSpPr>
            <p:spPr>
              <a:xfrm rot="15931229">
                <a:off x="3761660" y="4725589"/>
                <a:ext cx="477679" cy="803346"/>
              </a:xfrm>
              <a:prstGeom prst="flowChartDelay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5791201" y="1828801"/>
            <a:ext cx="2549023" cy="4030629"/>
            <a:chOff x="5791201" y="1828801"/>
            <a:chExt cx="2549023" cy="4030629"/>
          </a:xfrm>
        </p:grpSpPr>
        <p:grpSp>
          <p:nvGrpSpPr>
            <p:cNvPr id="19" name="Group 49"/>
            <p:cNvGrpSpPr/>
            <p:nvPr/>
          </p:nvGrpSpPr>
          <p:grpSpPr>
            <a:xfrm>
              <a:off x="5791201" y="1828801"/>
              <a:ext cx="2549023" cy="4030629"/>
              <a:chOff x="5791200" y="1828800"/>
              <a:chExt cx="2549022" cy="4030629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6874105" y="2354229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Lightning Bolt 32"/>
              <p:cNvSpPr/>
              <p:nvPr/>
            </p:nvSpPr>
            <p:spPr>
              <a:xfrm rot="20382424">
                <a:off x="7008188" y="4074826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Lightning Bolt 33"/>
              <p:cNvSpPr/>
              <p:nvPr/>
            </p:nvSpPr>
            <p:spPr>
              <a:xfrm rot="21317321">
                <a:off x="6930454" y="4080932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Lightning Bolt 34"/>
              <p:cNvSpPr/>
              <p:nvPr/>
            </p:nvSpPr>
            <p:spPr>
              <a:xfrm>
                <a:off x="6821455" y="1828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Lightning Bolt 35"/>
              <p:cNvSpPr/>
              <p:nvPr/>
            </p:nvSpPr>
            <p:spPr>
              <a:xfrm>
                <a:off x="6745255" y="21335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Lightning Bolt 36"/>
              <p:cNvSpPr/>
              <p:nvPr/>
            </p:nvSpPr>
            <p:spPr>
              <a:xfrm>
                <a:off x="6897654" y="25908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Lightning Bolt 37"/>
              <p:cNvSpPr/>
              <p:nvPr/>
            </p:nvSpPr>
            <p:spPr>
              <a:xfrm>
                <a:off x="6797905" y="28876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Lightning Bolt 38"/>
              <p:cNvSpPr/>
              <p:nvPr/>
            </p:nvSpPr>
            <p:spPr>
              <a:xfrm>
                <a:off x="6721705" y="3421029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Lightning Bolt 39"/>
              <p:cNvSpPr/>
              <p:nvPr/>
            </p:nvSpPr>
            <p:spPr>
              <a:xfrm rot="1217576" flipH="1">
                <a:off x="5895979" y="4131375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Lightning Bolt 40"/>
              <p:cNvSpPr/>
              <p:nvPr/>
            </p:nvSpPr>
            <p:spPr>
              <a:xfrm rot="282679" flipH="1">
                <a:off x="5791200" y="3788978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Lightning Bolt 41"/>
              <p:cNvSpPr/>
              <p:nvPr/>
            </p:nvSpPr>
            <p:spPr>
              <a:xfrm flipH="1">
                <a:off x="6337007" y="1897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Lightning Bolt 42"/>
              <p:cNvSpPr/>
              <p:nvPr/>
            </p:nvSpPr>
            <p:spPr>
              <a:xfrm flipH="1">
                <a:off x="6413207" y="220182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Lightning Bolt 43"/>
              <p:cNvSpPr/>
              <p:nvPr/>
            </p:nvSpPr>
            <p:spPr>
              <a:xfrm flipH="1">
                <a:off x="6260808" y="265903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Lightning Bolt 44"/>
              <p:cNvSpPr/>
              <p:nvPr/>
            </p:nvSpPr>
            <p:spPr>
              <a:xfrm flipH="1">
                <a:off x="6360557" y="29558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Lightning Bolt 45"/>
              <p:cNvSpPr/>
              <p:nvPr/>
            </p:nvSpPr>
            <p:spPr>
              <a:xfrm flipH="1">
                <a:off x="6284357" y="34892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6781800" y="22098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6781800" y="31242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6705600" y="39624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" name="Rectangle 64"/>
            <p:cNvSpPr/>
            <p:nvPr/>
          </p:nvSpPr>
          <p:spPr>
            <a:xfrm rot="5400000" flipH="1">
              <a:off x="6400800" y="3124200"/>
              <a:ext cx="1600200" cy="68580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Group 85"/>
          <p:cNvGrpSpPr/>
          <p:nvPr/>
        </p:nvGrpSpPr>
        <p:grpSpPr>
          <a:xfrm>
            <a:off x="1143000" y="2057400"/>
            <a:ext cx="2937167" cy="2349818"/>
            <a:chOff x="1143000" y="2057400"/>
            <a:chExt cx="2937167" cy="2349818"/>
          </a:xfrm>
        </p:grpSpPr>
        <p:grpSp>
          <p:nvGrpSpPr>
            <p:cNvPr id="22" name="Group 21"/>
            <p:cNvGrpSpPr/>
            <p:nvPr/>
          </p:nvGrpSpPr>
          <p:grpSpPr>
            <a:xfrm>
              <a:off x="1981200" y="2667000"/>
              <a:ext cx="867418" cy="1371600"/>
              <a:chOff x="990600" y="1219200"/>
              <a:chExt cx="2549023" cy="4030629"/>
            </a:xfrm>
          </p:grpSpPr>
          <p:grpSp>
            <p:nvGrpSpPr>
              <p:cNvPr id="2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</p:grpSpPr>
            <p:sp>
              <p:nvSpPr>
                <p:cNvPr id="3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Lightning Bolt 3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Lightning Bolt 4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Lightning Bolt 5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Lightning Bolt 6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Lightning Bolt 7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Lightning Bolt 8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Lightning Bolt 9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Lightning Bolt 10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Lightning Bolt 11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Lightning Bolt 12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Lightning Bolt 13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Lightning Bolt 14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Lightning Bolt 15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Lightning Bolt 16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Oval 17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Oval 19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" name="Oval 20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2438400" y="2057400"/>
              <a:ext cx="1389676" cy="2197418"/>
              <a:chOff x="990600" y="1219200"/>
              <a:chExt cx="2549023" cy="4030629"/>
            </a:xfrm>
          </p:grpSpPr>
          <p:grpSp>
            <p:nvGrpSpPr>
              <p:cNvPr id="24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</p:grpSpPr>
            <p:sp>
              <p:nvSpPr>
                <p:cNvPr id="26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Lightning Bolt 26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Lightning Bolt 27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Lightning Bolt 28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Lightning Bolt 29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Lightning Bolt 30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Lightning Bolt 31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Lightning Bolt 32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Lightning Bolt 33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Lightning Bolt 34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Lightning Bolt 35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Lightning Bolt 36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Lightning Bolt 37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Lightning Bolt 38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Lightning Bolt 39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Oval 42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" name="Oval 24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1143000" y="2209800"/>
              <a:ext cx="1389676" cy="2197418"/>
              <a:chOff x="990600" y="1219200"/>
              <a:chExt cx="2549023" cy="4030629"/>
            </a:xfrm>
          </p:grpSpPr>
          <p:grpSp>
            <p:nvGrpSpPr>
              <p:cNvPr id="45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</p:grpSpPr>
            <p:sp>
              <p:nvSpPr>
                <p:cNvPr id="47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Lightning Bolt 47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Lightning Bolt 48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Lightning Bolt 49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Lightning Bolt 50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Lightning Bolt 51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Lightning Bolt 52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Lightning Bolt 53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Lightning Bolt 54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Lightning Bolt 55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Lightning Bolt 56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Lightning Bolt 57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Lightning Bolt 58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Lightning Bolt 59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Lightning Bolt 60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Oval 63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6" name="Oval 45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>
              <a:off x="2971800" y="2438400"/>
              <a:ext cx="1108367" cy="1752600"/>
              <a:chOff x="990600" y="1219200"/>
              <a:chExt cx="2549023" cy="4030629"/>
            </a:xfrm>
          </p:grpSpPr>
          <p:grpSp>
            <p:nvGrpSpPr>
              <p:cNvPr id="66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</p:grpSpPr>
            <p:sp>
              <p:nvSpPr>
                <p:cNvPr id="68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Lightning Bolt 68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Lightning Bolt 69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Lightning Bolt 70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Lightning Bolt 71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Lightning Bolt 72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Lightning Bolt 73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Lightning Bolt 74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Lightning Bolt 75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Lightning Bolt 76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Lightning Bolt 77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Lightning Bolt 78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Lightning Bolt 79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Lightning Bolt 80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Lightning Bolt 81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Oval 82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Oval 83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7" name="Oval 66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" name="Group 86"/>
          <p:cNvGrpSpPr/>
          <p:nvPr/>
        </p:nvGrpSpPr>
        <p:grpSpPr>
          <a:xfrm>
            <a:off x="4495800" y="2209800"/>
            <a:ext cx="2937167" cy="2349818"/>
            <a:chOff x="1143000" y="2057400"/>
            <a:chExt cx="2937167" cy="2349818"/>
          </a:xfrm>
        </p:grpSpPr>
        <p:grpSp>
          <p:nvGrpSpPr>
            <p:cNvPr id="88" name="Group 21"/>
            <p:cNvGrpSpPr/>
            <p:nvPr/>
          </p:nvGrpSpPr>
          <p:grpSpPr>
            <a:xfrm>
              <a:off x="1981200" y="2667000"/>
              <a:ext cx="867418" cy="1371600"/>
              <a:chOff x="990600" y="1219200"/>
              <a:chExt cx="2549023" cy="4030629"/>
            </a:xfrm>
          </p:grpSpPr>
          <p:grpSp>
            <p:nvGrpSpPr>
              <p:cNvPr id="152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</p:grpSpPr>
            <p:sp>
              <p:nvSpPr>
                <p:cNvPr id="154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Lightning Bolt 3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Lightning Bolt 4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Lightning Bolt 5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Lightning Bolt 6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Lightning Bolt 7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Lightning Bolt 8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Lightning Bolt 9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Lightning Bolt 10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Lightning Bolt 11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Lightning Bolt 12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Lightning Bolt 13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Lightning Bolt 14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Lightning Bolt 15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Lightning Bolt 16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Oval 17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Oval 18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Oval 19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3" name="Oval 152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" name="Group 22"/>
            <p:cNvGrpSpPr/>
            <p:nvPr/>
          </p:nvGrpSpPr>
          <p:grpSpPr>
            <a:xfrm>
              <a:off x="2438400" y="2057400"/>
              <a:ext cx="1389676" cy="2197418"/>
              <a:chOff x="990600" y="1219200"/>
              <a:chExt cx="2549023" cy="4030629"/>
            </a:xfrm>
          </p:grpSpPr>
          <p:grpSp>
            <p:nvGrpSpPr>
              <p:cNvPr id="132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</p:grpSpPr>
            <p:sp>
              <p:nvSpPr>
                <p:cNvPr id="134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Lightning Bolt 26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Lightning Bolt 135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Lightning Bolt 136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Lightning Bolt 137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Lightning Bolt 138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Lightning Bolt 139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Lightning Bolt 140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Lightning Bolt 141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Lightning Bolt 142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Lightning Bolt 143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Lightning Bolt 144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Lightning Bolt 145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Lightning Bolt 146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Lightning Bolt 147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Oval 148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Oval 149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3" name="Oval 132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" name="Group 43"/>
            <p:cNvGrpSpPr/>
            <p:nvPr/>
          </p:nvGrpSpPr>
          <p:grpSpPr>
            <a:xfrm>
              <a:off x="1143000" y="2209800"/>
              <a:ext cx="1389676" cy="2197418"/>
              <a:chOff x="990600" y="1219200"/>
              <a:chExt cx="2549023" cy="4030629"/>
            </a:xfrm>
          </p:grpSpPr>
          <p:grpSp>
            <p:nvGrpSpPr>
              <p:cNvPr id="112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</p:grpSpPr>
            <p:sp>
              <p:nvSpPr>
                <p:cNvPr id="114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Lightning Bolt 114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Lightning Bolt 115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Lightning Bolt 116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Lightning Bolt 117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Lightning Bolt 118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Lightning Bolt 119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Lightning Bolt 120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Lightning Bolt 121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Lightning Bolt 122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Lightning Bolt 123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Lightning Bolt 124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Lightning Bolt 125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Lightning Bolt 126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Lightning Bolt 127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28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Oval 130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3" name="Oval 112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1" name="Group 64"/>
            <p:cNvGrpSpPr/>
            <p:nvPr/>
          </p:nvGrpSpPr>
          <p:grpSpPr>
            <a:xfrm>
              <a:off x="2971800" y="2438400"/>
              <a:ext cx="1108367" cy="1752600"/>
              <a:chOff x="990600" y="1219200"/>
              <a:chExt cx="2549023" cy="4030629"/>
            </a:xfrm>
          </p:grpSpPr>
          <p:grpSp>
            <p:nvGrpSpPr>
              <p:cNvPr id="92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</p:grpSpPr>
            <p:sp>
              <p:nvSpPr>
                <p:cNvPr id="94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Lightning Bolt 94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Lightning Bolt 95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Lightning Bolt 96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Lightning Bolt 97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Lightning Bolt 98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Lightning Bolt 99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Lightning Bolt 100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Lightning Bolt 101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Lightning Bolt 102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Lightning Bolt 103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Lightning Bolt 104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Lightning Bolt 105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Lightning Bolt 106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Lightning Bolt 107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Oval 108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Oval 109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Oval 110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3" name="Oval 92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2" name="Group 171"/>
          <p:cNvGrpSpPr/>
          <p:nvPr/>
        </p:nvGrpSpPr>
        <p:grpSpPr>
          <a:xfrm>
            <a:off x="5486400" y="4191000"/>
            <a:ext cx="2937167" cy="2349818"/>
            <a:chOff x="1143000" y="2057400"/>
            <a:chExt cx="2937167" cy="2349818"/>
          </a:xfrm>
          <a:solidFill>
            <a:schemeClr val="bg1"/>
          </a:solidFill>
        </p:grpSpPr>
        <p:grpSp>
          <p:nvGrpSpPr>
            <p:cNvPr id="173" name="Group 21"/>
            <p:cNvGrpSpPr/>
            <p:nvPr/>
          </p:nvGrpSpPr>
          <p:grpSpPr>
            <a:xfrm>
              <a:off x="1981200" y="2667000"/>
              <a:ext cx="867418" cy="1371600"/>
              <a:chOff x="990600" y="1219200"/>
              <a:chExt cx="2549023" cy="4030629"/>
            </a:xfrm>
            <a:grpFill/>
          </p:grpSpPr>
          <p:grpSp>
            <p:nvGrpSpPr>
              <p:cNvPr id="237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  <a:grpFill/>
            </p:grpSpPr>
            <p:sp>
              <p:nvSpPr>
                <p:cNvPr id="239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Lightning Bolt 3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Lightning Bolt 4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Lightning Bolt 5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Lightning Bolt 6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Lightning Bolt 7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Lightning Bolt 8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Lightning Bolt 9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Lightning Bolt 10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Lightning Bolt 11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Lightning Bolt 12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Lightning Bolt 13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Lightning Bolt 14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Lightning Bolt 15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Lightning Bolt 16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Oval 17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Oval 18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Oval 19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8" name="Oval 237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" name="Group 22"/>
            <p:cNvGrpSpPr/>
            <p:nvPr/>
          </p:nvGrpSpPr>
          <p:grpSpPr>
            <a:xfrm>
              <a:off x="2438400" y="2057400"/>
              <a:ext cx="1389676" cy="2197418"/>
              <a:chOff x="990600" y="1219200"/>
              <a:chExt cx="2549023" cy="4030629"/>
            </a:xfrm>
            <a:grpFill/>
          </p:grpSpPr>
          <p:grpSp>
            <p:nvGrpSpPr>
              <p:cNvPr id="217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  <a:grpFill/>
            </p:grpSpPr>
            <p:sp>
              <p:nvSpPr>
                <p:cNvPr id="219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Lightning Bolt 26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Lightning Bolt 220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Lightning Bolt 221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Lightning Bolt 222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Lightning Bolt 223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Lightning Bolt 224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Lightning Bolt 225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Lightning Bolt 226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Lightning Bolt 227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Lightning Bolt 228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Lightning Bolt 229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Lightning Bolt 230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Lightning Bolt 231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Lightning Bolt 232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Oval 233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Oval 235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8" name="Oval 217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5" name="Group 43"/>
            <p:cNvGrpSpPr/>
            <p:nvPr/>
          </p:nvGrpSpPr>
          <p:grpSpPr>
            <a:xfrm>
              <a:off x="1143000" y="2209800"/>
              <a:ext cx="1389676" cy="2197418"/>
              <a:chOff x="990600" y="1219200"/>
              <a:chExt cx="2549023" cy="4030629"/>
            </a:xfrm>
            <a:grpFill/>
          </p:grpSpPr>
          <p:grpSp>
            <p:nvGrpSpPr>
              <p:cNvPr id="197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  <a:grpFill/>
            </p:grpSpPr>
            <p:sp>
              <p:nvSpPr>
                <p:cNvPr id="199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Lightning Bolt 199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Lightning Bolt 200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Lightning Bolt 201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Lightning Bolt 202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Lightning Bolt 203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Lightning Bolt 204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Lightning Bolt 205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Lightning Bolt 206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Lightning Bolt 207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Lightning Bolt 208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Lightning Bolt 209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Lightning Bolt 210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Lightning Bolt 211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Lightning Bolt 212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Oval 213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Oval 214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Oval 215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8" name="Oval 197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64"/>
            <p:cNvGrpSpPr/>
            <p:nvPr/>
          </p:nvGrpSpPr>
          <p:grpSpPr>
            <a:xfrm>
              <a:off x="2971800" y="2438400"/>
              <a:ext cx="1108367" cy="1752600"/>
              <a:chOff x="990600" y="1219200"/>
              <a:chExt cx="2549023" cy="4030629"/>
            </a:xfrm>
            <a:grpFill/>
          </p:grpSpPr>
          <p:grpSp>
            <p:nvGrpSpPr>
              <p:cNvPr id="177" name="Group 49"/>
              <p:cNvGrpSpPr/>
              <p:nvPr/>
            </p:nvGrpSpPr>
            <p:grpSpPr>
              <a:xfrm>
                <a:off x="990600" y="1219200"/>
                <a:ext cx="2549023" cy="4030629"/>
                <a:chOff x="5791200" y="1828800"/>
                <a:chExt cx="2549022" cy="4030629"/>
              </a:xfrm>
              <a:grpFill/>
            </p:grpSpPr>
            <p:sp>
              <p:nvSpPr>
                <p:cNvPr id="179" name="Rectangle 2"/>
                <p:cNvSpPr/>
                <p:nvPr/>
              </p:nvSpPr>
              <p:spPr>
                <a:xfrm>
                  <a:off x="6874105" y="2354229"/>
                  <a:ext cx="304800" cy="35052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Lightning Bolt 179"/>
                <p:cNvSpPr/>
                <p:nvPr/>
              </p:nvSpPr>
              <p:spPr>
                <a:xfrm rot="20382424">
                  <a:off x="7008188" y="4074826"/>
                  <a:ext cx="1332034" cy="1451022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Lightning Bolt 180"/>
                <p:cNvSpPr/>
                <p:nvPr/>
              </p:nvSpPr>
              <p:spPr>
                <a:xfrm rot="21317321">
                  <a:off x="6930454" y="4080932"/>
                  <a:ext cx="1283495" cy="1424865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Lightning Bolt 181"/>
                <p:cNvSpPr/>
                <p:nvPr/>
              </p:nvSpPr>
              <p:spPr>
                <a:xfrm>
                  <a:off x="6821455" y="1828800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Lightning Bolt 182"/>
                <p:cNvSpPr/>
                <p:nvPr/>
              </p:nvSpPr>
              <p:spPr>
                <a:xfrm>
                  <a:off x="6745255" y="213359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Lightning Bolt 183"/>
                <p:cNvSpPr/>
                <p:nvPr/>
              </p:nvSpPr>
              <p:spPr>
                <a:xfrm>
                  <a:off x="6897654" y="2590801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Lightning Bolt 184"/>
                <p:cNvSpPr/>
                <p:nvPr/>
              </p:nvSpPr>
              <p:spPr>
                <a:xfrm>
                  <a:off x="6797905" y="288762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Lightning Bolt 185"/>
                <p:cNvSpPr/>
                <p:nvPr/>
              </p:nvSpPr>
              <p:spPr>
                <a:xfrm>
                  <a:off x="6721705" y="3421029"/>
                  <a:ext cx="1447800" cy="12954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Lightning Bolt 186"/>
                <p:cNvSpPr/>
                <p:nvPr/>
              </p:nvSpPr>
              <p:spPr>
                <a:xfrm rot="1217576" flipH="1">
                  <a:off x="5879874" y="4072433"/>
                  <a:ext cx="1366504" cy="1634752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Lightning Bolt 187"/>
                <p:cNvSpPr/>
                <p:nvPr/>
              </p:nvSpPr>
              <p:spPr>
                <a:xfrm rot="282679" flipH="1">
                  <a:off x="5791200" y="3788978"/>
                  <a:ext cx="1448252" cy="15229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Lightning Bolt 188"/>
                <p:cNvSpPr/>
                <p:nvPr/>
              </p:nvSpPr>
              <p:spPr>
                <a:xfrm flipH="1">
                  <a:off x="6337007" y="1897029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Lightning Bolt 189"/>
                <p:cNvSpPr/>
                <p:nvPr/>
              </p:nvSpPr>
              <p:spPr>
                <a:xfrm flipH="1">
                  <a:off x="6413207" y="220182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Lightning Bolt 190"/>
                <p:cNvSpPr/>
                <p:nvPr/>
              </p:nvSpPr>
              <p:spPr>
                <a:xfrm flipH="1">
                  <a:off x="6260808" y="2659030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Lightning Bolt 191"/>
                <p:cNvSpPr/>
                <p:nvPr/>
              </p:nvSpPr>
              <p:spPr>
                <a:xfrm flipH="1">
                  <a:off x="6360557" y="295585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Lightning Bolt 192"/>
                <p:cNvSpPr/>
                <p:nvPr/>
              </p:nvSpPr>
              <p:spPr>
                <a:xfrm flipH="1">
                  <a:off x="6284357" y="3489258"/>
                  <a:ext cx="1143000" cy="1219200"/>
                </a:xfrm>
                <a:prstGeom prst="lightningBol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Oval 193"/>
                <p:cNvSpPr/>
                <p:nvPr/>
              </p:nvSpPr>
              <p:spPr>
                <a:xfrm>
                  <a:off x="6781800" y="2209800"/>
                  <a:ext cx="685800" cy="6858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Oval 194"/>
                <p:cNvSpPr/>
                <p:nvPr/>
              </p:nvSpPr>
              <p:spPr>
                <a:xfrm>
                  <a:off x="6781800" y="3124200"/>
                  <a:ext cx="685800" cy="6858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95"/>
                <p:cNvSpPr/>
                <p:nvPr/>
              </p:nvSpPr>
              <p:spPr>
                <a:xfrm>
                  <a:off x="6705600" y="3962400"/>
                  <a:ext cx="685800" cy="6858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8" name="Oval 177"/>
              <p:cNvSpPr/>
              <p:nvPr/>
            </p:nvSpPr>
            <p:spPr>
              <a:xfrm>
                <a:off x="1981200" y="2286000"/>
                <a:ext cx="685800" cy="1143000"/>
              </a:xfrm>
              <a:prstGeom prst="ellipse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7" name="Group 256"/>
          <p:cNvGrpSpPr/>
          <p:nvPr/>
        </p:nvGrpSpPr>
        <p:grpSpPr>
          <a:xfrm>
            <a:off x="228600" y="4523453"/>
            <a:ext cx="3775367" cy="2334547"/>
            <a:chOff x="2362200" y="2362200"/>
            <a:chExt cx="3775367" cy="2334547"/>
          </a:xfrm>
        </p:grpSpPr>
        <p:grpSp>
          <p:nvGrpSpPr>
            <p:cNvPr id="258" name="Group 93"/>
            <p:cNvGrpSpPr/>
            <p:nvPr/>
          </p:nvGrpSpPr>
          <p:grpSpPr>
            <a:xfrm>
              <a:off x="2362200" y="2362200"/>
              <a:ext cx="3200400" cy="2209800"/>
              <a:chOff x="2362200" y="2362200"/>
              <a:chExt cx="3200400" cy="2209800"/>
            </a:xfrm>
          </p:grpSpPr>
          <p:sp>
            <p:nvSpPr>
              <p:cNvPr id="344" name="Rectangle 343"/>
              <p:cNvSpPr/>
              <p:nvPr/>
            </p:nvSpPr>
            <p:spPr>
              <a:xfrm>
                <a:off x="2362200" y="4191000"/>
                <a:ext cx="3200400" cy="381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Rectangle 2"/>
              <p:cNvSpPr/>
              <p:nvPr/>
            </p:nvSpPr>
            <p:spPr>
              <a:xfrm>
                <a:off x="2502568" y="3810000"/>
                <a:ext cx="2895600" cy="381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Rectangle 3"/>
              <p:cNvSpPr/>
              <p:nvPr/>
            </p:nvSpPr>
            <p:spPr>
              <a:xfrm>
                <a:off x="3048000" y="2971800"/>
                <a:ext cx="1828800" cy="8382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Rectangle 4"/>
              <p:cNvSpPr/>
              <p:nvPr/>
            </p:nvSpPr>
            <p:spPr>
              <a:xfrm>
                <a:off x="3048000" y="2743200"/>
                <a:ext cx="1828800" cy="228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Rectangle 5"/>
              <p:cNvSpPr/>
              <p:nvPr/>
            </p:nvSpPr>
            <p:spPr>
              <a:xfrm>
                <a:off x="3657600" y="3429000"/>
                <a:ext cx="545432" cy="38100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Rectangle 6"/>
              <p:cNvSpPr/>
              <p:nvPr/>
            </p:nvSpPr>
            <p:spPr>
              <a:xfrm>
                <a:off x="3296653" y="2362200"/>
                <a:ext cx="1295400" cy="381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9" name="Group 7"/>
            <p:cNvGrpSpPr/>
            <p:nvPr/>
          </p:nvGrpSpPr>
          <p:grpSpPr>
            <a:xfrm>
              <a:off x="4267200" y="3200400"/>
              <a:ext cx="1870367" cy="1496347"/>
              <a:chOff x="1143000" y="2057400"/>
              <a:chExt cx="2937167" cy="2349818"/>
            </a:xfrm>
            <a:solidFill>
              <a:schemeClr val="bg1"/>
            </a:solidFill>
          </p:grpSpPr>
          <p:grpSp>
            <p:nvGrpSpPr>
              <p:cNvPr id="260" name="Group 21"/>
              <p:cNvGrpSpPr/>
              <p:nvPr/>
            </p:nvGrpSpPr>
            <p:grpSpPr>
              <a:xfrm>
                <a:off x="1981200" y="2667000"/>
                <a:ext cx="867418" cy="1371600"/>
                <a:chOff x="990600" y="1219200"/>
                <a:chExt cx="2549023" cy="4030629"/>
              </a:xfrm>
              <a:grpFill/>
            </p:grpSpPr>
            <p:grpSp>
              <p:nvGrpSpPr>
                <p:cNvPr id="324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  <a:grpFill/>
              </p:grpSpPr>
              <p:sp>
                <p:nvSpPr>
                  <p:cNvPr id="326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Lightning Bolt 3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Lightning Bolt 4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Lightning Bolt 5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Lightning Bolt 6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Lightning Bolt 7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Lightning Bolt 8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Lightning Bolt 9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Lightning Bolt 10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5" name="Lightning Bolt 11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Lightning Bolt 12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Lightning Bolt 13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Lightning Bolt 14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" name="Lightning Bolt 15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" name="Lightning Bolt 16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Oval 17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" name="Oval 18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Oval 19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5" name="Oval 324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1" name="Group 22"/>
              <p:cNvGrpSpPr/>
              <p:nvPr/>
            </p:nvGrpSpPr>
            <p:grpSpPr>
              <a:xfrm>
                <a:off x="2438400" y="2057400"/>
                <a:ext cx="1389676" cy="2197418"/>
                <a:chOff x="990600" y="1219200"/>
                <a:chExt cx="2549023" cy="4030629"/>
              </a:xfrm>
              <a:grpFill/>
            </p:grpSpPr>
            <p:grpSp>
              <p:nvGrpSpPr>
                <p:cNvPr id="304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  <a:grpFill/>
              </p:grpSpPr>
              <p:sp>
                <p:nvSpPr>
                  <p:cNvPr id="306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Lightning Bolt 26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Lightning Bolt 307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Lightning Bolt 308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Lightning Bolt 309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Lightning Bolt 310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Lightning Bolt 311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Lightning Bolt 312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Lightning Bolt 313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Lightning Bolt 314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Lightning Bolt 315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Lightning Bolt 316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Lightning Bolt 317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Lightning Bolt 318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Lightning Bolt 319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Oval 320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Oval 321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" name="Oval 322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5" name="Oval 304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2" name="Group 43"/>
              <p:cNvGrpSpPr/>
              <p:nvPr/>
            </p:nvGrpSpPr>
            <p:grpSpPr>
              <a:xfrm>
                <a:off x="1143000" y="2209800"/>
                <a:ext cx="1389676" cy="2197418"/>
                <a:chOff x="990600" y="1219200"/>
                <a:chExt cx="2549023" cy="4030629"/>
              </a:xfrm>
              <a:grpFill/>
            </p:grpSpPr>
            <p:grpSp>
              <p:nvGrpSpPr>
                <p:cNvPr id="284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  <a:grpFill/>
              </p:grpSpPr>
              <p:sp>
                <p:nvSpPr>
                  <p:cNvPr id="286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Lightning Bolt 286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Lightning Bolt 287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Lightning Bolt 288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Lightning Bolt 289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Lightning Bolt 290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Lightning Bolt 291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Lightning Bolt 292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Lightning Bolt 293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Lightning Bolt 294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Lightning Bolt 295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Lightning Bolt 296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Lightning Bolt 297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Lightning Bolt 298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Lightning Bolt 299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Oval 300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Oval 301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Oval 302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5" name="Oval 284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" name="Group 64"/>
              <p:cNvGrpSpPr/>
              <p:nvPr/>
            </p:nvGrpSpPr>
            <p:grpSpPr>
              <a:xfrm>
                <a:off x="2971800" y="2438400"/>
                <a:ext cx="1108367" cy="1752600"/>
                <a:chOff x="990600" y="1219200"/>
                <a:chExt cx="2549023" cy="4030629"/>
              </a:xfrm>
              <a:grpFill/>
            </p:grpSpPr>
            <p:grpSp>
              <p:nvGrpSpPr>
                <p:cNvPr id="264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  <a:grpFill/>
              </p:grpSpPr>
              <p:sp>
                <p:nvSpPr>
                  <p:cNvPr id="266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Lightning Bolt 266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Lightning Bolt 267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Lightning Bolt 268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Lightning Bolt 269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Lightning Bolt 270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Lightning Bolt 271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Lightning Bolt 272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Lightning Bolt 273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Lightning Bolt 274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Lightning Bolt 275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Lightning Bolt 276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Lightning Bolt 277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Lightning Bolt 278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Lightning Bolt 279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Oval 280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Oval 281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Oval 282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5" name="Oval 264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8600" y="4523453"/>
            <a:ext cx="3775367" cy="2334547"/>
            <a:chOff x="2362200" y="2362200"/>
            <a:chExt cx="3775367" cy="2334547"/>
          </a:xfrm>
        </p:grpSpPr>
        <p:grpSp>
          <p:nvGrpSpPr>
            <p:cNvPr id="3" name="Group 93"/>
            <p:cNvGrpSpPr/>
            <p:nvPr/>
          </p:nvGrpSpPr>
          <p:grpSpPr>
            <a:xfrm>
              <a:off x="2362200" y="2362200"/>
              <a:ext cx="3200400" cy="2209800"/>
              <a:chOff x="2362200" y="2362200"/>
              <a:chExt cx="3200400" cy="2209800"/>
            </a:xfrm>
          </p:grpSpPr>
          <p:sp>
            <p:nvSpPr>
              <p:cNvPr id="89" name="Rectangle 88"/>
              <p:cNvSpPr/>
              <p:nvPr/>
            </p:nvSpPr>
            <p:spPr>
              <a:xfrm>
                <a:off x="2362200" y="4191000"/>
                <a:ext cx="3200400" cy="381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Rectangle 2"/>
              <p:cNvSpPr/>
              <p:nvPr/>
            </p:nvSpPr>
            <p:spPr>
              <a:xfrm>
                <a:off x="2502568" y="3810000"/>
                <a:ext cx="2895600" cy="381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3"/>
              <p:cNvSpPr/>
              <p:nvPr/>
            </p:nvSpPr>
            <p:spPr>
              <a:xfrm>
                <a:off x="3048000" y="2971800"/>
                <a:ext cx="1828800" cy="8382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ectangle 4"/>
              <p:cNvSpPr/>
              <p:nvPr/>
            </p:nvSpPr>
            <p:spPr>
              <a:xfrm>
                <a:off x="3048000" y="2743200"/>
                <a:ext cx="1828800" cy="228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ectangle 5"/>
              <p:cNvSpPr/>
              <p:nvPr/>
            </p:nvSpPr>
            <p:spPr>
              <a:xfrm>
                <a:off x="3657600" y="3429000"/>
                <a:ext cx="545432" cy="38100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Rectangle 6"/>
              <p:cNvSpPr/>
              <p:nvPr/>
            </p:nvSpPr>
            <p:spPr>
              <a:xfrm>
                <a:off x="3296653" y="2362200"/>
                <a:ext cx="1295400" cy="381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7"/>
            <p:cNvGrpSpPr/>
            <p:nvPr/>
          </p:nvGrpSpPr>
          <p:grpSpPr>
            <a:xfrm>
              <a:off x="4267200" y="3200400"/>
              <a:ext cx="1870367" cy="1496347"/>
              <a:chOff x="1143000" y="2057400"/>
              <a:chExt cx="2937167" cy="2349818"/>
            </a:xfrm>
            <a:solidFill>
              <a:schemeClr val="bg1"/>
            </a:solidFill>
          </p:grpSpPr>
          <p:grpSp>
            <p:nvGrpSpPr>
              <p:cNvPr id="5" name="Group 21"/>
              <p:cNvGrpSpPr/>
              <p:nvPr/>
            </p:nvGrpSpPr>
            <p:grpSpPr>
              <a:xfrm>
                <a:off x="1981200" y="2667000"/>
                <a:ext cx="867418" cy="1371600"/>
                <a:chOff x="990600" y="1219200"/>
                <a:chExt cx="2549023" cy="4030629"/>
              </a:xfrm>
              <a:grpFill/>
            </p:grpSpPr>
            <p:grpSp>
              <p:nvGrpSpPr>
                <p:cNvPr id="69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  <a:grpFill/>
              </p:grpSpPr>
              <p:sp>
                <p:nvSpPr>
                  <p:cNvPr id="71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Lightning Bolt 3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Lightning Bolt 4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Lightning Bolt 5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Lightning Bolt 6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Lightning Bolt 7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Lightning Bolt 8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Lightning Bolt 9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Lightning Bolt 10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Lightning Bolt 11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Lightning Bolt 12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Lightning Bolt 13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Lightning Bolt 14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Lightning Bolt 15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Lightning Bolt 16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Oval 17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Oval 18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Oval 19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0" name="Oval 69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" name="Group 22"/>
              <p:cNvGrpSpPr/>
              <p:nvPr/>
            </p:nvGrpSpPr>
            <p:grpSpPr>
              <a:xfrm>
                <a:off x="2438400" y="2057400"/>
                <a:ext cx="1389676" cy="2197418"/>
                <a:chOff x="990600" y="1219200"/>
                <a:chExt cx="2549023" cy="4030629"/>
              </a:xfrm>
              <a:grpFill/>
            </p:grpSpPr>
            <p:grpSp>
              <p:nvGrpSpPr>
                <p:cNvPr id="49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  <a:grpFill/>
              </p:grpSpPr>
              <p:sp>
                <p:nvSpPr>
                  <p:cNvPr id="51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Lightning Bolt 26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Lightning Bolt 52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Lightning Bolt 53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Lightning Bolt 54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Lightning Bolt 55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Lightning Bolt 56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Lightning Bolt 57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Lightning Bolt 58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Lightning Bolt 59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Lightning Bolt 60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Lightning Bolt 61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Lightning Bolt 62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Lightning Bolt 63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Lightning Bolt 64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Oval 65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Oval 66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Oval 67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" name="Oval 49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43"/>
              <p:cNvGrpSpPr/>
              <p:nvPr/>
            </p:nvGrpSpPr>
            <p:grpSpPr>
              <a:xfrm>
                <a:off x="1143000" y="2209800"/>
                <a:ext cx="1389676" cy="2197418"/>
                <a:chOff x="990600" y="1219200"/>
                <a:chExt cx="2549023" cy="4030629"/>
              </a:xfrm>
              <a:grpFill/>
            </p:grpSpPr>
            <p:grpSp>
              <p:nvGrpSpPr>
                <p:cNvPr id="29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  <a:grpFill/>
              </p:grpSpPr>
              <p:sp>
                <p:nvSpPr>
                  <p:cNvPr id="31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Lightning Bolt 31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Lightning Bolt 32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Lightning Bolt 33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Lightning Bolt 34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Lightning Bolt 35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Lightning Bolt 36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Lightning Bolt 37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Lightning Bolt 38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Lightning Bolt 39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Lightning Bolt 40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Lightning Bolt 41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Lightning Bolt 42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Lightning Bolt 43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Lightning Bolt 44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Oval 45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Oval 46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Oval 47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" name="Oval 29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64"/>
              <p:cNvGrpSpPr/>
              <p:nvPr/>
            </p:nvGrpSpPr>
            <p:grpSpPr>
              <a:xfrm>
                <a:off x="2971800" y="2438400"/>
                <a:ext cx="1108367" cy="1752600"/>
                <a:chOff x="990600" y="1219200"/>
                <a:chExt cx="2549023" cy="4030629"/>
              </a:xfrm>
              <a:grpFill/>
            </p:grpSpPr>
            <p:grpSp>
              <p:nvGrpSpPr>
                <p:cNvPr id="9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  <a:grpFill/>
              </p:grpSpPr>
              <p:sp>
                <p:nvSpPr>
                  <p:cNvPr id="11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" name="Lightning Bolt 11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" name="Lightning Bolt 12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" name="Lightning Bolt 13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Lightning Bolt 14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" name="Lightning Bolt 15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" name="Lightning Bolt 16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Lightning Bolt 17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Lightning Bolt 18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Lightning Bolt 19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Lightning Bolt 20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Lightning Bolt 21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" name="Lightning Bolt 22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Lightning Bolt 23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Lightning Bolt 24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Oval 25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" name="Oval 26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Oval 27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" name="Oval 9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73" name="Group 272"/>
          <p:cNvGrpSpPr/>
          <p:nvPr/>
        </p:nvGrpSpPr>
        <p:grpSpPr>
          <a:xfrm>
            <a:off x="3886200" y="762000"/>
            <a:ext cx="4461167" cy="2227883"/>
            <a:chOff x="3886200" y="762000"/>
            <a:chExt cx="4461167" cy="2227883"/>
          </a:xfrm>
        </p:grpSpPr>
        <p:grpSp>
          <p:nvGrpSpPr>
            <p:cNvPr id="96" name="Group 93"/>
            <p:cNvGrpSpPr/>
            <p:nvPr/>
          </p:nvGrpSpPr>
          <p:grpSpPr>
            <a:xfrm>
              <a:off x="3886200" y="762000"/>
              <a:ext cx="3200400" cy="2209800"/>
              <a:chOff x="2362200" y="2362200"/>
              <a:chExt cx="3200400" cy="220980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362200" y="4191000"/>
                <a:ext cx="3200400" cy="38100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ectangle 2"/>
              <p:cNvSpPr/>
              <p:nvPr/>
            </p:nvSpPr>
            <p:spPr>
              <a:xfrm>
                <a:off x="2502568" y="3810000"/>
                <a:ext cx="2895600" cy="38100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ectangle 3"/>
              <p:cNvSpPr/>
              <p:nvPr/>
            </p:nvSpPr>
            <p:spPr>
              <a:xfrm>
                <a:off x="3048000" y="2971800"/>
                <a:ext cx="1828800" cy="83820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ectangle 4"/>
              <p:cNvSpPr/>
              <p:nvPr/>
            </p:nvSpPr>
            <p:spPr>
              <a:xfrm>
                <a:off x="3048000" y="2743200"/>
                <a:ext cx="1828800" cy="2286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ectangle 5"/>
              <p:cNvSpPr/>
              <p:nvPr/>
            </p:nvSpPr>
            <p:spPr>
              <a:xfrm>
                <a:off x="3657600" y="3429000"/>
                <a:ext cx="545432" cy="38100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ectangle 6"/>
              <p:cNvSpPr/>
              <p:nvPr/>
            </p:nvSpPr>
            <p:spPr>
              <a:xfrm>
                <a:off x="3296653" y="2362200"/>
                <a:ext cx="1295400" cy="38100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8" name="Group 187"/>
            <p:cNvGrpSpPr/>
            <p:nvPr/>
          </p:nvGrpSpPr>
          <p:grpSpPr>
            <a:xfrm>
              <a:off x="5943600" y="1066800"/>
              <a:ext cx="2403767" cy="1923083"/>
              <a:chOff x="1143000" y="2057400"/>
              <a:chExt cx="2937167" cy="2349818"/>
            </a:xfrm>
          </p:grpSpPr>
          <p:grpSp>
            <p:nvGrpSpPr>
              <p:cNvPr id="189" name="Group 21"/>
              <p:cNvGrpSpPr/>
              <p:nvPr/>
            </p:nvGrpSpPr>
            <p:grpSpPr>
              <a:xfrm>
                <a:off x="1981200" y="2667000"/>
                <a:ext cx="867418" cy="1371600"/>
                <a:chOff x="990600" y="1219200"/>
                <a:chExt cx="2549023" cy="4030629"/>
              </a:xfrm>
            </p:grpSpPr>
            <p:grpSp>
              <p:nvGrpSpPr>
                <p:cNvPr id="253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</p:grpSpPr>
              <p:sp>
                <p:nvSpPr>
                  <p:cNvPr id="255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Lightning Bolt 3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Lightning Bolt 4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Lightning Bolt 5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Lightning Bolt 6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Lightning Bolt 7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Lightning Bolt 8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Lightning Bolt 9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Lightning Bolt 10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Lightning Bolt 11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Lightning Bolt 12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Lightning Bolt 13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Lightning Bolt 14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Lightning Bolt 15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Lightning Bolt 16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Oval 17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Oval 18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Oval 19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4" name="Oval 253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0" name="Group 22"/>
              <p:cNvGrpSpPr/>
              <p:nvPr/>
            </p:nvGrpSpPr>
            <p:grpSpPr>
              <a:xfrm>
                <a:off x="2438400" y="2057400"/>
                <a:ext cx="1389676" cy="2197418"/>
                <a:chOff x="990600" y="1219200"/>
                <a:chExt cx="2549023" cy="4030629"/>
              </a:xfrm>
            </p:grpSpPr>
            <p:grpSp>
              <p:nvGrpSpPr>
                <p:cNvPr id="233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</p:grpSpPr>
              <p:sp>
                <p:nvSpPr>
                  <p:cNvPr id="235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Lightning Bolt 26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Lightning Bolt 236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Lightning Bolt 237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Lightning Bolt 238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Lightning Bolt 239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Lightning Bolt 240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Lightning Bolt 241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Lightning Bolt 242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Lightning Bolt 243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Lightning Bolt 244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Lightning Bolt 245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Lightning Bolt 246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Lightning Bolt 247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Lightning Bolt 248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Oval 249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Oval 250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Oval 251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Oval 233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1" name="Group 43"/>
              <p:cNvGrpSpPr/>
              <p:nvPr/>
            </p:nvGrpSpPr>
            <p:grpSpPr>
              <a:xfrm>
                <a:off x="1143000" y="2209800"/>
                <a:ext cx="1389676" cy="2197418"/>
                <a:chOff x="990600" y="1219200"/>
                <a:chExt cx="2549023" cy="4030629"/>
              </a:xfrm>
            </p:grpSpPr>
            <p:grpSp>
              <p:nvGrpSpPr>
                <p:cNvPr id="213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</p:grpSpPr>
              <p:sp>
                <p:nvSpPr>
                  <p:cNvPr id="215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Lightning Bolt 215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Lightning Bolt 216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Lightning Bolt 217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Lightning Bolt 218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Lightning Bolt 219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Lightning Bolt 220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Lightning Bolt 221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Lightning Bolt 222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Lightning Bolt 223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Lightning Bolt 224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Lightning Bolt 225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Lightning Bolt 226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Lightning Bolt 227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Lightning Bolt 228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Oval 229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Oval 230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Oval 231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Oval 213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2" name="Group 64"/>
              <p:cNvGrpSpPr/>
              <p:nvPr/>
            </p:nvGrpSpPr>
            <p:grpSpPr>
              <a:xfrm>
                <a:off x="2971800" y="2438400"/>
                <a:ext cx="1108367" cy="1752600"/>
                <a:chOff x="990600" y="1219200"/>
                <a:chExt cx="2549023" cy="4030629"/>
              </a:xfrm>
            </p:grpSpPr>
            <p:grpSp>
              <p:nvGrpSpPr>
                <p:cNvPr id="193" name="Group 49"/>
                <p:cNvGrpSpPr/>
                <p:nvPr/>
              </p:nvGrpSpPr>
              <p:grpSpPr>
                <a:xfrm>
                  <a:off x="990600" y="1219200"/>
                  <a:ext cx="2549023" cy="4030629"/>
                  <a:chOff x="5791200" y="1828800"/>
                  <a:chExt cx="2549022" cy="4030629"/>
                </a:xfrm>
              </p:grpSpPr>
              <p:sp>
                <p:nvSpPr>
                  <p:cNvPr id="195" name="Rectangle 2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Lightning Bolt 195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Lightning Bolt 196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Lightning Bolt 197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Lightning Bolt 198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Lightning Bolt 199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Lightning Bolt 200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Lightning Bolt 201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Lightning Bolt 202"/>
                  <p:cNvSpPr/>
                  <p:nvPr/>
                </p:nvSpPr>
                <p:spPr>
                  <a:xfrm rot="1217576" flipH="1">
                    <a:off x="5879874" y="4072433"/>
                    <a:ext cx="1366504" cy="163475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Lightning Bolt 203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Lightning Bolt 204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Lightning Bolt 205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Lightning Bolt 206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Lightning Bolt 207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Lightning Bolt 208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Oval 209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Oval 210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Oval 211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4" name="Oval 193"/>
                <p:cNvSpPr/>
                <p:nvPr/>
              </p:nvSpPr>
              <p:spPr>
                <a:xfrm>
                  <a:off x="1981200" y="2286000"/>
                  <a:ext cx="685800" cy="1143000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74" name="Group 111"/>
          <p:cNvGrpSpPr/>
          <p:nvPr/>
        </p:nvGrpSpPr>
        <p:grpSpPr>
          <a:xfrm>
            <a:off x="1167480" y="1728120"/>
            <a:ext cx="1657350" cy="1858710"/>
            <a:chOff x="228600" y="152400"/>
            <a:chExt cx="6172200" cy="6629400"/>
          </a:xfrm>
          <a:solidFill>
            <a:schemeClr val="bg1"/>
          </a:solidFill>
        </p:grpSpPr>
        <p:sp>
          <p:nvSpPr>
            <p:cNvPr id="275" name="Rounded Rectangle 274"/>
            <p:cNvSpPr/>
            <p:nvPr/>
          </p:nvSpPr>
          <p:spPr>
            <a:xfrm>
              <a:off x="2667000" y="533400"/>
              <a:ext cx="1371600" cy="6096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Rounded Rectangle 275"/>
            <p:cNvSpPr/>
            <p:nvPr/>
          </p:nvSpPr>
          <p:spPr>
            <a:xfrm>
              <a:off x="2209800" y="990600"/>
              <a:ext cx="2286000" cy="6096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Rounded Rectangle 276"/>
            <p:cNvSpPr/>
            <p:nvPr/>
          </p:nvSpPr>
          <p:spPr>
            <a:xfrm>
              <a:off x="2133600" y="1600200"/>
              <a:ext cx="2438400" cy="1295400"/>
            </a:xfrm>
            <a:prstGeom prst="roundRect">
              <a:avLst>
                <a:gd name="adj" fmla="val 675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Rounded Rectangle 277"/>
            <p:cNvSpPr/>
            <p:nvPr/>
          </p:nvSpPr>
          <p:spPr>
            <a:xfrm>
              <a:off x="2133600" y="2514600"/>
              <a:ext cx="2514600" cy="4572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Rounded Rectangle 278"/>
            <p:cNvSpPr/>
            <p:nvPr/>
          </p:nvSpPr>
          <p:spPr>
            <a:xfrm>
              <a:off x="1828800" y="2895600"/>
              <a:ext cx="3124200" cy="6096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Rounded Rectangle 279"/>
            <p:cNvSpPr/>
            <p:nvPr/>
          </p:nvSpPr>
          <p:spPr>
            <a:xfrm>
              <a:off x="3124200" y="1600200"/>
              <a:ext cx="609600" cy="9144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Rounded Rectangle 280"/>
            <p:cNvSpPr/>
            <p:nvPr/>
          </p:nvSpPr>
          <p:spPr>
            <a:xfrm>
              <a:off x="1524000" y="3505200"/>
              <a:ext cx="3733800" cy="6096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ounded Rectangle 281"/>
            <p:cNvSpPr/>
            <p:nvPr/>
          </p:nvSpPr>
          <p:spPr>
            <a:xfrm>
              <a:off x="1066800" y="4114800"/>
              <a:ext cx="4572000" cy="6858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ounded Rectangle 282"/>
            <p:cNvSpPr/>
            <p:nvPr/>
          </p:nvSpPr>
          <p:spPr>
            <a:xfrm>
              <a:off x="685800" y="4800600"/>
              <a:ext cx="5334000" cy="8382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Rounded Rectangle 283"/>
            <p:cNvSpPr/>
            <p:nvPr/>
          </p:nvSpPr>
          <p:spPr>
            <a:xfrm>
              <a:off x="228600" y="5638800"/>
              <a:ext cx="6172200" cy="9144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Rounded Rectangle 284"/>
            <p:cNvSpPr/>
            <p:nvPr/>
          </p:nvSpPr>
          <p:spPr>
            <a:xfrm>
              <a:off x="2133600" y="1524000"/>
              <a:ext cx="2438400" cy="1524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Trapezoid 285"/>
            <p:cNvSpPr/>
            <p:nvPr/>
          </p:nvSpPr>
          <p:spPr>
            <a:xfrm>
              <a:off x="2362200" y="2514600"/>
              <a:ext cx="2209800" cy="4267200"/>
            </a:xfrm>
            <a:prstGeom prst="trapezoi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7" name="Straight Connector 286"/>
            <p:cNvCxnSpPr/>
            <p:nvPr/>
          </p:nvCxnSpPr>
          <p:spPr>
            <a:xfrm>
              <a:off x="2895600" y="25908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Straight Connector 287"/>
            <p:cNvCxnSpPr/>
            <p:nvPr/>
          </p:nvCxnSpPr>
          <p:spPr>
            <a:xfrm>
              <a:off x="3124200" y="2971800"/>
              <a:ext cx="6858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/>
            <p:cNvCxnSpPr/>
            <p:nvPr/>
          </p:nvCxnSpPr>
          <p:spPr>
            <a:xfrm>
              <a:off x="3124200" y="3124200"/>
              <a:ext cx="762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/>
            <p:cNvCxnSpPr/>
            <p:nvPr/>
          </p:nvCxnSpPr>
          <p:spPr>
            <a:xfrm>
              <a:off x="3048000" y="3276600"/>
              <a:ext cx="762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/>
            <p:cNvCxnSpPr/>
            <p:nvPr/>
          </p:nvCxnSpPr>
          <p:spPr>
            <a:xfrm>
              <a:off x="2971800" y="34290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Straight Connector 291"/>
            <p:cNvCxnSpPr/>
            <p:nvPr/>
          </p:nvCxnSpPr>
          <p:spPr>
            <a:xfrm>
              <a:off x="2895600" y="63246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Straight Connector 292"/>
            <p:cNvCxnSpPr/>
            <p:nvPr/>
          </p:nvCxnSpPr>
          <p:spPr>
            <a:xfrm>
              <a:off x="2895600" y="61722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Connector 293"/>
            <p:cNvCxnSpPr/>
            <p:nvPr/>
          </p:nvCxnSpPr>
          <p:spPr>
            <a:xfrm>
              <a:off x="2895600" y="60198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/>
            <p:cNvCxnSpPr/>
            <p:nvPr/>
          </p:nvCxnSpPr>
          <p:spPr>
            <a:xfrm>
              <a:off x="2895600" y="58674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/>
            <p:cNvCxnSpPr/>
            <p:nvPr/>
          </p:nvCxnSpPr>
          <p:spPr>
            <a:xfrm>
              <a:off x="2895600" y="57150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Straight Connector 296"/>
            <p:cNvCxnSpPr/>
            <p:nvPr/>
          </p:nvCxnSpPr>
          <p:spPr>
            <a:xfrm>
              <a:off x="2895600" y="55626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/>
            <p:cNvCxnSpPr/>
            <p:nvPr/>
          </p:nvCxnSpPr>
          <p:spPr>
            <a:xfrm>
              <a:off x="2895600" y="54102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Straight Connector 298"/>
            <p:cNvCxnSpPr/>
            <p:nvPr/>
          </p:nvCxnSpPr>
          <p:spPr>
            <a:xfrm>
              <a:off x="2895600" y="52578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Straight Connector 299"/>
            <p:cNvCxnSpPr/>
            <p:nvPr/>
          </p:nvCxnSpPr>
          <p:spPr>
            <a:xfrm>
              <a:off x="2895600" y="51054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Straight Connector 300"/>
            <p:cNvCxnSpPr/>
            <p:nvPr/>
          </p:nvCxnSpPr>
          <p:spPr>
            <a:xfrm>
              <a:off x="2895600" y="49530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Straight Connector 301"/>
            <p:cNvCxnSpPr/>
            <p:nvPr/>
          </p:nvCxnSpPr>
          <p:spPr>
            <a:xfrm>
              <a:off x="2895600" y="48006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>
            <a:xfrm>
              <a:off x="2895600" y="46482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>
            <a:xfrm>
              <a:off x="2895600" y="44958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>
            <a:xfrm>
              <a:off x="2971800" y="4343400"/>
              <a:ext cx="9906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>
            <a:xfrm>
              <a:off x="2971800" y="4191000"/>
              <a:ext cx="9906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>
            <a:xfrm>
              <a:off x="3048000" y="4038600"/>
              <a:ext cx="9144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>
            <a:xfrm>
              <a:off x="3048000" y="38862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>
            <a:xfrm>
              <a:off x="2971800" y="3733800"/>
              <a:ext cx="9144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>
            <a:xfrm>
              <a:off x="2971800" y="35814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/>
            <p:cNvCxnSpPr/>
            <p:nvPr/>
          </p:nvCxnSpPr>
          <p:spPr>
            <a:xfrm>
              <a:off x="3048000" y="28194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/>
            <p:cNvCxnSpPr/>
            <p:nvPr/>
          </p:nvCxnSpPr>
          <p:spPr>
            <a:xfrm>
              <a:off x="3048000" y="26670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" name="Rounded Rectangle 312"/>
            <p:cNvSpPr/>
            <p:nvPr/>
          </p:nvSpPr>
          <p:spPr>
            <a:xfrm>
              <a:off x="2133600" y="65532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Rounded Rectangle 313"/>
            <p:cNvSpPr/>
            <p:nvPr/>
          </p:nvSpPr>
          <p:spPr>
            <a:xfrm>
              <a:off x="2514600" y="6553200"/>
              <a:ext cx="4572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Rounded Rectangle 314"/>
            <p:cNvSpPr/>
            <p:nvPr/>
          </p:nvSpPr>
          <p:spPr>
            <a:xfrm>
              <a:off x="2133600" y="6400800"/>
              <a:ext cx="533400" cy="1524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Rounded Rectangle 315"/>
            <p:cNvSpPr/>
            <p:nvPr/>
          </p:nvSpPr>
          <p:spPr>
            <a:xfrm>
              <a:off x="4267200" y="65532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Rounded Rectangle 316"/>
            <p:cNvSpPr/>
            <p:nvPr/>
          </p:nvSpPr>
          <p:spPr>
            <a:xfrm>
              <a:off x="3886200" y="65532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Rounded Rectangle 317"/>
            <p:cNvSpPr/>
            <p:nvPr/>
          </p:nvSpPr>
          <p:spPr>
            <a:xfrm>
              <a:off x="4114800" y="63246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Rounded Rectangle 318"/>
            <p:cNvSpPr/>
            <p:nvPr/>
          </p:nvSpPr>
          <p:spPr>
            <a:xfrm>
              <a:off x="4495800" y="6324600"/>
              <a:ext cx="1524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Rounded Rectangle 319"/>
            <p:cNvSpPr/>
            <p:nvPr/>
          </p:nvSpPr>
          <p:spPr>
            <a:xfrm>
              <a:off x="4267200" y="60960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Rounded Rectangle 320"/>
            <p:cNvSpPr/>
            <p:nvPr/>
          </p:nvSpPr>
          <p:spPr>
            <a:xfrm>
              <a:off x="2133600" y="61722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oup 95"/>
            <p:cNvGrpSpPr/>
            <p:nvPr/>
          </p:nvGrpSpPr>
          <p:grpSpPr>
            <a:xfrm>
              <a:off x="2743200" y="152400"/>
              <a:ext cx="1219200" cy="457200"/>
              <a:chOff x="457200" y="6858000"/>
              <a:chExt cx="685800" cy="1447800"/>
            </a:xfrm>
            <a:grpFill/>
          </p:grpSpPr>
          <p:grpSp>
            <p:nvGrpSpPr>
              <p:cNvPr id="323" name="Group 92"/>
              <p:cNvGrpSpPr/>
              <p:nvPr/>
            </p:nvGrpSpPr>
            <p:grpSpPr>
              <a:xfrm>
                <a:off x="533400" y="6858000"/>
                <a:ext cx="533400" cy="1371600"/>
                <a:chOff x="1219200" y="6858000"/>
                <a:chExt cx="533400" cy="1371600"/>
              </a:xfrm>
              <a:grpFill/>
            </p:grpSpPr>
            <p:sp>
              <p:nvSpPr>
                <p:cNvPr id="325" name="Rounded Rectangle 324"/>
                <p:cNvSpPr/>
                <p:nvPr/>
              </p:nvSpPr>
              <p:spPr>
                <a:xfrm>
                  <a:off x="1219200" y="7391400"/>
                  <a:ext cx="533400" cy="838200"/>
                </a:xfrm>
                <a:prstGeom prst="roundRect">
                  <a:avLst>
                    <a:gd name="adj" fmla="val 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Oval 325"/>
                <p:cNvSpPr/>
                <p:nvPr/>
              </p:nvSpPr>
              <p:spPr>
                <a:xfrm>
                  <a:off x="1219200" y="6858000"/>
                  <a:ext cx="533400" cy="7620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Oval 326"/>
                <p:cNvSpPr/>
                <p:nvPr/>
              </p:nvSpPr>
              <p:spPr>
                <a:xfrm>
                  <a:off x="1219200" y="7162800"/>
                  <a:ext cx="533400" cy="7620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4" name="Rounded Rectangle 323"/>
              <p:cNvSpPr/>
              <p:nvPr/>
            </p:nvSpPr>
            <p:spPr>
              <a:xfrm>
                <a:off x="457200" y="8077200"/>
                <a:ext cx="685800" cy="228600"/>
              </a:xfrm>
              <a:prstGeom prst="roundRect">
                <a:avLst>
                  <a:gd name="adj" fmla="val 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8" name="Group 111"/>
          <p:cNvGrpSpPr/>
          <p:nvPr/>
        </p:nvGrpSpPr>
        <p:grpSpPr>
          <a:xfrm>
            <a:off x="4800600" y="3505200"/>
            <a:ext cx="2291430" cy="2215230"/>
            <a:chOff x="228600" y="152400"/>
            <a:chExt cx="6172200" cy="6629400"/>
          </a:xfrm>
          <a:solidFill>
            <a:schemeClr val="bg1">
              <a:lumMod val="75000"/>
            </a:schemeClr>
          </a:solidFill>
        </p:grpSpPr>
        <p:sp>
          <p:nvSpPr>
            <p:cNvPr id="329" name="Rounded Rectangle 328"/>
            <p:cNvSpPr/>
            <p:nvPr/>
          </p:nvSpPr>
          <p:spPr>
            <a:xfrm>
              <a:off x="2667000" y="533400"/>
              <a:ext cx="1371600" cy="6096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Rounded Rectangle 329"/>
            <p:cNvSpPr/>
            <p:nvPr/>
          </p:nvSpPr>
          <p:spPr>
            <a:xfrm>
              <a:off x="2209800" y="990600"/>
              <a:ext cx="2286000" cy="6096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Rounded Rectangle 330"/>
            <p:cNvSpPr/>
            <p:nvPr/>
          </p:nvSpPr>
          <p:spPr>
            <a:xfrm>
              <a:off x="2133600" y="1600200"/>
              <a:ext cx="2438400" cy="1295400"/>
            </a:xfrm>
            <a:prstGeom prst="roundRect">
              <a:avLst>
                <a:gd name="adj" fmla="val 675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ounded Rectangle 331"/>
            <p:cNvSpPr/>
            <p:nvPr/>
          </p:nvSpPr>
          <p:spPr>
            <a:xfrm>
              <a:off x="2133600" y="2514600"/>
              <a:ext cx="2514600" cy="4572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Rounded Rectangle 332"/>
            <p:cNvSpPr/>
            <p:nvPr/>
          </p:nvSpPr>
          <p:spPr>
            <a:xfrm>
              <a:off x="1828800" y="2895600"/>
              <a:ext cx="3124200" cy="6096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Rounded Rectangle 333"/>
            <p:cNvSpPr/>
            <p:nvPr/>
          </p:nvSpPr>
          <p:spPr>
            <a:xfrm>
              <a:off x="3124200" y="1600200"/>
              <a:ext cx="609600" cy="9144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Rounded Rectangle 334"/>
            <p:cNvSpPr/>
            <p:nvPr/>
          </p:nvSpPr>
          <p:spPr>
            <a:xfrm>
              <a:off x="1524000" y="3505200"/>
              <a:ext cx="3733800" cy="6096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Rounded Rectangle 335"/>
            <p:cNvSpPr/>
            <p:nvPr/>
          </p:nvSpPr>
          <p:spPr>
            <a:xfrm>
              <a:off x="1066800" y="4114800"/>
              <a:ext cx="4572000" cy="6858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Rounded Rectangle 336"/>
            <p:cNvSpPr/>
            <p:nvPr/>
          </p:nvSpPr>
          <p:spPr>
            <a:xfrm>
              <a:off x="685800" y="4800600"/>
              <a:ext cx="5334000" cy="8382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Rounded Rectangle 337"/>
            <p:cNvSpPr/>
            <p:nvPr/>
          </p:nvSpPr>
          <p:spPr>
            <a:xfrm>
              <a:off x="228600" y="5638800"/>
              <a:ext cx="6172200" cy="9144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Rounded Rectangle 338"/>
            <p:cNvSpPr/>
            <p:nvPr/>
          </p:nvSpPr>
          <p:spPr>
            <a:xfrm>
              <a:off x="2133600" y="1524000"/>
              <a:ext cx="2438400" cy="152400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rapezoid 339"/>
            <p:cNvSpPr/>
            <p:nvPr/>
          </p:nvSpPr>
          <p:spPr>
            <a:xfrm>
              <a:off x="2362200" y="2514600"/>
              <a:ext cx="2209800" cy="4267200"/>
            </a:xfrm>
            <a:prstGeom prst="trapezoi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1" name="Straight Connector 340"/>
            <p:cNvCxnSpPr/>
            <p:nvPr/>
          </p:nvCxnSpPr>
          <p:spPr>
            <a:xfrm>
              <a:off x="2895600" y="25908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1"/>
            <p:cNvCxnSpPr/>
            <p:nvPr/>
          </p:nvCxnSpPr>
          <p:spPr>
            <a:xfrm>
              <a:off x="3124200" y="2971800"/>
              <a:ext cx="6858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/>
            <p:cNvCxnSpPr/>
            <p:nvPr/>
          </p:nvCxnSpPr>
          <p:spPr>
            <a:xfrm>
              <a:off x="3124200" y="3124200"/>
              <a:ext cx="762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4" name="Straight Connector 343"/>
            <p:cNvCxnSpPr/>
            <p:nvPr/>
          </p:nvCxnSpPr>
          <p:spPr>
            <a:xfrm>
              <a:off x="3048000" y="3276600"/>
              <a:ext cx="762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5" name="Straight Connector 344"/>
            <p:cNvCxnSpPr/>
            <p:nvPr/>
          </p:nvCxnSpPr>
          <p:spPr>
            <a:xfrm>
              <a:off x="2971800" y="34290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/>
            <p:cNvCxnSpPr/>
            <p:nvPr/>
          </p:nvCxnSpPr>
          <p:spPr>
            <a:xfrm>
              <a:off x="2895600" y="63246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>
            <a:xfrm>
              <a:off x="2895600" y="61722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>
            <a:xfrm>
              <a:off x="2895600" y="60198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>
            <a:xfrm>
              <a:off x="2895600" y="58674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>
            <a:xfrm>
              <a:off x="2895600" y="57150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/>
            <p:cNvCxnSpPr/>
            <p:nvPr/>
          </p:nvCxnSpPr>
          <p:spPr>
            <a:xfrm>
              <a:off x="2895600" y="55626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Straight Connector 351"/>
            <p:cNvCxnSpPr/>
            <p:nvPr/>
          </p:nvCxnSpPr>
          <p:spPr>
            <a:xfrm>
              <a:off x="2895600" y="54102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Connector 352"/>
            <p:cNvCxnSpPr/>
            <p:nvPr/>
          </p:nvCxnSpPr>
          <p:spPr>
            <a:xfrm>
              <a:off x="2895600" y="52578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Straight Connector 353"/>
            <p:cNvCxnSpPr/>
            <p:nvPr/>
          </p:nvCxnSpPr>
          <p:spPr>
            <a:xfrm>
              <a:off x="2895600" y="51054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Straight Connector 354"/>
            <p:cNvCxnSpPr/>
            <p:nvPr/>
          </p:nvCxnSpPr>
          <p:spPr>
            <a:xfrm>
              <a:off x="2895600" y="49530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/>
            <p:cNvCxnSpPr/>
            <p:nvPr/>
          </p:nvCxnSpPr>
          <p:spPr>
            <a:xfrm>
              <a:off x="2895600" y="48006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>
            <a:xfrm>
              <a:off x="2895600" y="46482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>
              <a:off x="2895600" y="4495800"/>
              <a:ext cx="11430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Connector 358"/>
            <p:cNvCxnSpPr/>
            <p:nvPr/>
          </p:nvCxnSpPr>
          <p:spPr>
            <a:xfrm>
              <a:off x="2971800" y="4343400"/>
              <a:ext cx="9906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Connector 359"/>
            <p:cNvCxnSpPr/>
            <p:nvPr/>
          </p:nvCxnSpPr>
          <p:spPr>
            <a:xfrm>
              <a:off x="2971800" y="4191000"/>
              <a:ext cx="9906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Connector 360"/>
            <p:cNvCxnSpPr/>
            <p:nvPr/>
          </p:nvCxnSpPr>
          <p:spPr>
            <a:xfrm>
              <a:off x="3048000" y="4038600"/>
              <a:ext cx="9144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Straight Connector 361"/>
            <p:cNvCxnSpPr/>
            <p:nvPr/>
          </p:nvCxnSpPr>
          <p:spPr>
            <a:xfrm>
              <a:off x="3048000" y="38862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Straight Connector 362"/>
            <p:cNvCxnSpPr/>
            <p:nvPr/>
          </p:nvCxnSpPr>
          <p:spPr>
            <a:xfrm>
              <a:off x="2971800" y="3733800"/>
              <a:ext cx="9144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4" name="Straight Connector 363"/>
            <p:cNvCxnSpPr/>
            <p:nvPr/>
          </p:nvCxnSpPr>
          <p:spPr>
            <a:xfrm>
              <a:off x="2971800" y="35814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Connector 364"/>
            <p:cNvCxnSpPr/>
            <p:nvPr/>
          </p:nvCxnSpPr>
          <p:spPr>
            <a:xfrm>
              <a:off x="3048000" y="28194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Straight Connector 365"/>
            <p:cNvCxnSpPr/>
            <p:nvPr/>
          </p:nvCxnSpPr>
          <p:spPr>
            <a:xfrm>
              <a:off x="3048000" y="2667000"/>
              <a:ext cx="838200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7" name="Rounded Rectangle 366"/>
            <p:cNvSpPr/>
            <p:nvPr/>
          </p:nvSpPr>
          <p:spPr>
            <a:xfrm>
              <a:off x="2133600" y="65532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Rounded Rectangle 367"/>
            <p:cNvSpPr/>
            <p:nvPr/>
          </p:nvSpPr>
          <p:spPr>
            <a:xfrm>
              <a:off x="2514600" y="6553200"/>
              <a:ext cx="4572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Rounded Rectangle 368"/>
            <p:cNvSpPr/>
            <p:nvPr/>
          </p:nvSpPr>
          <p:spPr>
            <a:xfrm>
              <a:off x="2133600" y="6400800"/>
              <a:ext cx="533400" cy="1524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Rounded Rectangle 369"/>
            <p:cNvSpPr/>
            <p:nvPr/>
          </p:nvSpPr>
          <p:spPr>
            <a:xfrm>
              <a:off x="4267200" y="65532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Rounded Rectangle 370"/>
            <p:cNvSpPr/>
            <p:nvPr/>
          </p:nvSpPr>
          <p:spPr>
            <a:xfrm>
              <a:off x="3886200" y="65532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Rounded Rectangle 371"/>
            <p:cNvSpPr/>
            <p:nvPr/>
          </p:nvSpPr>
          <p:spPr>
            <a:xfrm>
              <a:off x="4114800" y="63246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Rounded Rectangle 372"/>
            <p:cNvSpPr/>
            <p:nvPr/>
          </p:nvSpPr>
          <p:spPr>
            <a:xfrm>
              <a:off x="4495800" y="6324600"/>
              <a:ext cx="1524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Rounded Rectangle 373"/>
            <p:cNvSpPr/>
            <p:nvPr/>
          </p:nvSpPr>
          <p:spPr>
            <a:xfrm>
              <a:off x="4267200" y="60960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Rounded Rectangle 374"/>
            <p:cNvSpPr/>
            <p:nvPr/>
          </p:nvSpPr>
          <p:spPr>
            <a:xfrm>
              <a:off x="2133600" y="6172200"/>
              <a:ext cx="381000" cy="228600"/>
            </a:xfrm>
            <a:prstGeom prst="roundRect">
              <a:avLst>
                <a:gd name="adj" fmla="val 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6" name="Group 95"/>
            <p:cNvGrpSpPr/>
            <p:nvPr/>
          </p:nvGrpSpPr>
          <p:grpSpPr>
            <a:xfrm>
              <a:off x="2743200" y="152400"/>
              <a:ext cx="1219200" cy="457200"/>
              <a:chOff x="457200" y="6858000"/>
              <a:chExt cx="685800" cy="1447800"/>
            </a:xfrm>
            <a:grpFill/>
          </p:grpSpPr>
          <p:grpSp>
            <p:nvGrpSpPr>
              <p:cNvPr id="377" name="Group 92"/>
              <p:cNvGrpSpPr/>
              <p:nvPr/>
            </p:nvGrpSpPr>
            <p:grpSpPr>
              <a:xfrm>
                <a:off x="533400" y="6858000"/>
                <a:ext cx="533400" cy="1371600"/>
                <a:chOff x="1219200" y="6858000"/>
                <a:chExt cx="533400" cy="1371600"/>
              </a:xfrm>
              <a:grpFill/>
            </p:grpSpPr>
            <p:sp>
              <p:nvSpPr>
                <p:cNvPr id="379" name="Rounded Rectangle 378"/>
                <p:cNvSpPr/>
                <p:nvPr/>
              </p:nvSpPr>
              <p:spPr>
                <a:xfrm>
                  <a:off x="1219200" y="7391400"/>
                  <a:ext cx="533400" cy="838200"/>
                </a:xfrm>
                <a:prstGeom prst="roundRect">
                  <a:avLst>
                    <a:gd name="adj" fmla="val 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Oval 379"/>
                <p:cNvSpPr/>
                <p:nvPr/>
              </p:nvSpPr>
              <p:spPr>
                <a:xfrm>
                  <a:off x="1219200" y="6858000"/>
                  <a:ext cx="533400" cy="7620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Oval 380"/>
                <p:cNvSpPr/>
                <p:nvPr/>
              </p:nvSpPr>
              <p:spPr>
                <a:xfrm>
                  <a:off x="1219200" y="7162800"/>
                  <a:ext cx="533400" cy="7620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78" name="Rounded Rectangle 377"/>
              <p:cNvSpPr/>
              <p:nvPr/>
            </p:nvSpPr>
            <p:spPr>
              <a:xfrm>
                <a:off x="457200" y="8077200"/>
                <a:ext cx="685800" cy="228600"/>
              </a:xfrm>
              <a:prstGeom prst="roundRect">
                <a:avLst>
                  <a:gd name="adj" fmla="val 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0"/>
          <p:cNvGrpSpPr/>
          <p:nvPr/>
        </p:nvGrpSpPr>
        <p:grpSpPr>
          <a:xfrm>
            <a:off x="838200" y="2514600"/>
            <a:ext cx="2743200" cy="2971800"/>
            <a:chOff x="914400" y="533400"/>
            <a:chExt cx="7239000" cy="6046098"/>
          </a:xfrm>
        </p:grpSpPr>
        <p:sp>
          <p:nvSpPr>
            <p:cNvPr id="3" name="Flowchart: Manual Operation 2"/>
            <p:cNvSpPr/>
            <p:nvPr/>
          </p:nvSpPr>
          <p:spPr>
            <a:xfrm rot="10800000">
              <a:off x="1524000" y="1905000"/>
              <a:ext cx="6096000" cy="3886200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Moon 3"/>
            <p:cNvSpPr/>
            <p:nvPr/>
          </p:nvSpPr>
          <p:spPr>
            <a:xfrm rot="9731436" flipH="1">
              <a:off x="5023862" y="1001337"/>
              <a:ext cx="2399182" cy="5323798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Moon 4"/>
            <p:cNvSpPr/>
            <p:nvPr/>
          </p:nvSpPr>
          <p:spPr>
            <a:xfrm rot="11868564">
              <a:off x="1366261" y="848937"/>
              <a:ext cx="2399182" cy="5323798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Moon 5"/>
            <p:cNvSpPr/>
            <p:nvPr/>
          </p:nvSpPr>
          <p:spPr>
            <a:xfrm rot="11868564">
              <a:off x="914400" y="751570"/>
              <a:ext cx="2573867" cy="5827928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Moon 6"/>
            <p:cNvSpPr/>
            <p:nvPr/>
          </p:nvSpPr>
          <p:spPr>
            <a:xfrm rot="9731436" flipH="1">
              <a:off x="5579533" y="751568"/>
              <a:ext cx="2573867" cy="5827928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Moon 7"/>
            <p:cNvSpPr/>
            <p:nvPr/>
          </p:nvSpPr>
          <p:spPr>
            <a:xfrm rot="16200000">
              <a:off x="3410476" y="-951021"/>
              <a:ext cx="2339758" cy="5308600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857061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5"/>
          <p:cNvGrpSpPr/>
          <p:nvPr/>
        </p:nvGrpSpPr>
        <p:grpSpPr>
          <a:xfrm rot="10800000">
            <a:off x="3657599" y="5181599"/>
            <a:ext cx="5334000" cy="806805"/>
            <a:chOff x="838200" y="900953"/>
            <a:chExt cx="3515449" cy="806805"/>
          </a:xfrm>
        </p:grpSpPr>
        <p:grpSp>
          <p:nvGrpSpPr>
            <p:cNvPr id="3" name="Group 6"/>
            <p:cNvGrpSpPr/>
            <p:nvPr/>
          </p:nvGrpSpPr>
          <p:grpSpPr>
            <a:xfrm>
              <a:off x="838200" y="990600"/>
              <a:ext cx="1094978" cy="717158"/>
              <a:chOff x="2257822" y="1416442"/>
              <a:chExt cx="1918447" cy="1645022"/>
            </a:xfrm>
          </p:grpSpPr>
          <p:sp>
            <p:nvSpPr>
              <p:cNvPr id="4" name="Parallelogram 3"/>
              <p:cNvSpPr/>
              <p:nvPr/>
            </p:nvSpPr>
            <p:spPr>
              <a:xfrm rot="21388829" flipH="1">
                <a:off x="2257822" y="1461264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Parallelogram 4"/>
              <p:cNvSpPr/>
              <p:nvPr/>
            </p:nvSpPr>
            <p:spPr>
              <a:xfrm rot="21388829" flipH="1">
                <a:off x="2723987" y="1438853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Parallelogram 5"/>
              <p:cNvSpPr/>
              <p:nvPr/>
            </p:nvSpPr>
            <p:spPr>
              <a:xfrm rot="21388829" flipH="1">
                <a:off x="3185669" y="1416442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353"/>
            <p:cNvGrpSpPr/>
            <p:nvPr/>
          </p:nvGrpSpPr>
          <p:grpSpPr>
            <a:xfrm>
              <a:off x="1649506" y="959224"/>
              <a:ext cx="1094978" cy="717158"/>
              <a:chOff x="2257822" y="1416442"/>
              <a:chExt cx="1918447" cy="1645022"/>
            </a:xfrm>
          </p:grpSpPr>
          <p:sp>
            <p:nvSpPr>
              <p:cNvPr id="355" name="Parallelogram 354"/>
              <p:cNvSpPr/>
              <p:nvPr/>
            </p:nvSpPr>
            <p:spPr>
              <a:xfrm rot="21388829" flipH="1">
                <a:off x="2257822" y="1461264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Parallelogram 355"/>
              <p:cNvSpPr/>
              <p:nvPr/>
            </p:nvSpPr>
            <p:spPr>
              <a:xfrm rot="21388829" flipH="1">
                <a:off x="2723987" y="1438853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Parallelogram 356"/>
              <p:cNvSpPr/>
              <p:nvPr/>
            </p:nvSpPr>
            <p:spPr>
              <a:xfrm rot="21388829" flipH="1">
                <a:off x="3185669" y="1416442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357"/>
            <p:cNvGrpSpPr/>
            <p:nvPr/>
          </p:nvGrpSpPr>
          <p:grpSpPr>
            <a:xfrm>
              <a:off x="2456329" y="932330"/>
              <a:ext cx="1094978" cy="717158"/>
              <a:chOff x="2257822" y="1416442"/>
              <a:chExt cx="1918447" cy="1645022"/>
            </a:xfrm>
          </p:grpSpPr>
          <p:sp>
            <p:nvSpPr>
              <p:cNvPr id="359" name="Parallelogram 358"/>
              <p:cNvSpPr/>
              <p:nvPr/>
            </p:nvSpPr>
            <p:spPr>
              <a:xfrm rot="21388829" flipH="1">
                <a:off x="2257822" y="1461264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Parallelogram 359"/>
              <p:cNvSpPr/>
              <p:nvPr/>
            </p:nvSpPr>
            <p:spPr>
              <a:xfrm rot="21388829" flipH="1">
                <a:off x="2723987" y="1438853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Parallelogram 360"/>
              <p:cNvSpPr/>
              <p:nvPr/>
            </p:nvSpPr>
            <p:spPr>
              <a:xfrm rot="21388829" flipH="1">
                <a:off x="3185669" y="1416442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361"/>
            <p:cNvGrpSpPr/>
            <p:nvPr/>
          </p:nvGrpSpPr>
          <p:grpSpPr>
            <a:xfrm>
              <a:off x="3258671" y="900953"/>
              <a:ext cx="1094978" cy="717158"/>
              <a:chOff x="2257822" y="1416442"/>
              <a:chExt cx="1918447" cy="1645022"/>
            </a:xfrm>
          </p:grpSpPr>
          <p:sp>
            <p:nvSpPr>
              <p:cNvPr id="363" name="Parallelogram 362"/>
              <p:cNvSpPr/>
              <p:nvPr/>
            </p:nvSpPr>
            <p:spPr>
              <a:xfrm rot="21388829" flipH="1">
                <a:off x="2257822" y="1461264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Parallelogram 363"/>
              <p:cNvSpPr/>
              <p:nvPr/>
            </p:nvSpPr>
            <p:spPr>
              <a:xfrm rot="21388829" flipH="1">
                <a:off x="2723987" y="1438853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Parallelogram 364"/>
              <p:cNvSpPr/>
              <p:nvPr/>
            </p:nvSpPr>
            <p:spPr>
              <a:xfrm rot="21388829" flipH="1">
                <a:off x="3185669" y="1416442"/>
                <a:ext cx="990600" cy="1600200"/>
              </a:xfrm>
              <a:prstGeom prst="parallelogram">
                <a:avLst>
                  <a:gd name="adj" fmla="val 5130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95" name="Rectangle 294"/>
          <p:cNvSpPr/>
          <p:nvPr/>
        </p:nvSpPr>
        <p:spPr>
          <a:xfrm>
            <a:off x="0" y="5791200"/>
            <a:ext cx="9144000" cy="106680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Wave 296"/>
          <p:cNvSpPr/>
          <p:nvPr/>
        </p:nvSpPr>
        <p:spPr>
          <a:xfrm>
            <a:off x="838200" y="5562600"/>
            <a:ext cx="4419600" cy="1295400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290"/>
          <p:cNvGrpSpPr/>
          <p:nvPr/>
        </p:nvGrpSpPr>
        <p:grpSpPr>
          <a:xfrm>
            <a:off x="5638800" y="2438400"/>
            <a:ext cx="2971800" cy="2438400"/>
            <a:chOff x="1676400" y="1066800"/>
            <a:chExt cx="5943600" cy="5029200"/>
          </a:xfrm>
        </p:grpSpPr>
        <p:sp>
          <p:nvSpPr>
            <p:cNvPr id="8" name="Rectangle 7"/>
            <p:cNvSpPr/>
            <p:nvPr/>
          </p:nvSpPr>
          <p:spPr>
            <a:xfrm>
              <a:off x="1676400" y="1066800"/>
              <a:ext cx="5943600" cy="5029200"/>
            </a:xfrm>
            <a:prstGeom prst="rect">
              <a:avLst/>
            </a:prstGeom>
            <a:solidFill>
              <a:srgbClr val="C284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21"/>
            <p:cNvGrpSpPr/>
            <p:nvPr/>
          </p:nvGrpSpPr>
          <p:grpSpPr>
            <a:xfrm>
              <a:off x="1981200" y="1371600"/>
              <a:ext cx="2362200" cy="1676400"/>
              <a:chOff x="533400" y="1676400"/>
              <a:chExt cx="4267200" cy="2819400"/>
            </a:xfrm>
          </p:grpSpPr>
          <p:grpSp>
            <p:nvGrpSpPr>
              <p:cNvPr id="13" name="Group 83"/>
              <p:cNvGrpSpPr/>
              <p:nvPr/>
            </p:nvGrpSpPr>
            <p:grpSpPr>
              <a:xfrm>
                <a:off x="533400" y="16764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6" name="Rectangle 25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69" name="Rectangle 6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Rectangle 6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72" name="Rectangle 71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Rectangle 72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75" name="Rectangle 7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Rectangle 7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78" name="Rectangle 77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Rectangle 78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81" name="Rectangle 8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Rectangle 8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3" name="Rectangle 82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84"/>
              <p:cNvGrpSpPr/>
              <p:nvPr/>
            </p:nvGrpSpPr>
            <p:grpSpPr>
              <a:xfrm>
                <a:off x="533400" y="25908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86" name="Rectangle 85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01" name="Rectangle 10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Rectangle 10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99" name="Rectangle 9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Rectangle 9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97" name="Rectangle 9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Rectangle 9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95" name="Rectangle 9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Rectangle 9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93" name="Rectangle 9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Rectangle 9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2" name="Rectangle 91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102"/>
              <p:cNvGrpSpPr/>
              <p:nvPr/>
            </p:nvGrpSpPr>
            <p:grpSpPr>
              <a:xfrm>
                <a:off x="533400" y="35052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104" name="Rectangle 103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19" name="Rectangle 11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Rectangle 11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17" name="Rectangle 11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Rectangle 11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15" name="Rectangle 11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Rectangle 11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13" name="Rectangle 11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Rectangle 11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11" name="Rectangle 11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Rectangle 11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0" name="Rectangle 109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1" name="Rectangle 120"/>
              <p:cNvSpPr/>
              <p:nvPr/>
            </p:nvSpPr>
            <p:spPr>
              <a:xfrm rot="5400000">
                <a:off x="2628900" y="2324100"/>
                <a:ext cx="76200" cy="42672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122"/>
            <p:cNvGrpSpPr/>
            <p:nvPr/>
          </p:nvGrpSpPr>
          <p:grpSpPr>
            <a:xfrm>
              <a:off x="4800600" y="1371600"/>
              <a:ext cx="2362200" cy="1676400"/>
              <a:chOff x="533400" y="1676400"/>
              <a:chExt cx="4267200" cy="2819400"/>
            </a:xfrm>
          </p:grpSpPr>
          <p:grpSp>
            <p:nvGrpSpPr>
              <p:cNvPr id="65" name="Group 83"/>
              <p:cNvGrpSpPr/>
              <p:nvPr/>
            </p:nvGrpSpPr>
            <p:grpSpPr>
              <a:xfrm>
                <a:off x="533400" y="16764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162" name="Rectangle 25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6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77" name="Rectangle 17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Rectangle 17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75" name="Rectangle 17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Rectangle 17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8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Rectangle 17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71" name="Rectangle 17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Rectangle 17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4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69" name="Rectangle 16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Rectangle 16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8" name="Rectangle 167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84"/>
              <p:cNvGrpSpPr/>
              <p:nvPr/>
            </p:nvGrpSpPr>
            <p:grpSpPr>
              <a:xfrm>
                <a:off x="533400" y="25908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145" name="Rectangle 144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0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60" name="Rectangle 159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Rectangle 160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5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Rectangle 156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54" name="Rectangle 153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Rectangle 154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8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52" name="Rectangle 151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Rectangle 152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1" name="Rectangle 150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102"/>
              <p:cNvGrpSpPr/>
              <p:nvPr/>
            </p:nvGrpSpPr>
            <p:grpSpPr>
              <a:xfrm>
                <a:off x="533400" y="35052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0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43" name="Rectangle 14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Rectangle 14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1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41" name="Rectangle 14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Rectangle 14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Rectangle 13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5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37" name="Rectangle 13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Rectangle 13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6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35" name="Rectangle 13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Rectangle 13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4" name="Rectangle 133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Rectangle 126"/>
              <p:cNvSpPr/>
              <p:nvPr/>
            </p:nvSpPr>
            <p:spPr>
              <a:xfrm rot="5400000">
                <a:off x="2628900" y="2324100"/>
                <a:ext cx="76200" cy="42672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" name="Group 178"/>
            <p:cNvGrpSpPr/>
            <p:nvPr/>
          </p:nvGrpSpPr>
          <p:grpSpPr>
            <a:xfrm>
              <a:off x="2057400" y="3657600"/>
              <a:ext cx="2362200" cy="1676400"/>
              <a:chOff x="533400" y="1676400"/>
              <a:chExt cx="4267200" cy="2819400"/>
            </a:xfrm>
          </p:grpSpPr>
          <p:grpSp>
            <p:nvGrpSpPr>
              <p:cNvPr id="108" name="Group 83"/>
              <p:cNvGrpSpPr/>
              <p:nvPr/>
            </p:nvGrpSpPr>
            <p:grpSpPr>
              <a:xfrm>
                <a:off x="533400" y="16764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18" name="Rectangle 25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9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33" name="Rectangle 23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Rectangle 23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2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Rectangle 23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3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29" name="Rectangle 22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Rectangle 22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27" name="Rectangle 22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Rectangle 22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25" name="Rectangle 22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Rectangle 22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4" name="Rectangle 223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" name="Group 84"/>
              <p:cNvGrpSpPr/>
              <p:nvPr/>
            </p:nvGrpSpPr>
            <p:grpSpPr>
              <a:xfrm>
                <a:off x="533400" y="25908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01" name="Rectangle 200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9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16" name="Rectangle 215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Rectangle 216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14" name="Rectangle 213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Rectangle 214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1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Rectangle 212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2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10" name="Rectangle 209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Rectangle 210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3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08" name="Rectangle 207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Rectangle 208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7" name="Rectangle 206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102"/>
              <p:cNvGrpSpPr/>
              <p:nvPr/>
            </p:nvGrpSpPr>
            <p:grpSpPr>
              <a:xfrm>
                <a:off x="533400" y="35052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184" name="Rectangle 183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7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99" name="Rectangle 19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Rectangle 19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8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97" name="Rectangle 19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Rectangle 19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9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Rectangle 19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0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93" name="Rectangle 19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Rectangle 19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0" name="Rectangle 189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3" name="Rectangle 182"/>
              <p:cNvSpPr/>
              <p:nvPr/>
            </p:nvSpPr>
            <p:spPr>
              <a:xfrm rot="5400000">
                <a:off x="2628900" y="2324100"/>
                <a:ext cx="76200" cy="42672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" name="Group 234"/>
            <p:cNvGrpSpPr/>
            <p:nvPr/>
          </p:nvGrpSpPr>
          <p:grpSpPr>
            <a:xfrm>
              <a:off x="4800600" y="3657600"/>
              <a:ext cx="2362200" cy="1676400"/>
              <a:chOff x="533400" y="1676400"/>
              <a:chExt cx="4267200" cy="2819400"/>
            </a:xfrm>
          </p:grpSpPr>
          <p:grpSp>
            <p:nvGrpSpPr>
              <p:cNvPr id="165" name="Group 83"/>
              <p:cNvGrpSpPr/>
              <p:nvPr/>
            </p:nvGrpSpPr>
            <p:grpSpPr>
              <a:xfrm>
                <a:off x="533400" y="16764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74" name="Rectangle 25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6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87" name="Rectangle 28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Rectangle 28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85" name="Rectangle 28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Rectangle 28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0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83" name="Rectangle 28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Rectangle 28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1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81" name="Rectangle 28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Rectangle 28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0" name="Rectangle 279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2" name="Group 84"/>
              <p:cNvGrpSpPr/>
              <p:nvPr/>
            </p:nvGrpSpPr>
            <p:grpSpPr>
              <a:xfrm>
                <a:off x="533400" y="25908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57" name="Rectangle 256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5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72" name="Rectangle 271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Rectangle 272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6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70" name="Rectangle 269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Rectangle 270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68" name="Rectangle 267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Rectangle 268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8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66" name="Rectangle 265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Rectangle 266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9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64" name="Rectangle 263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Rectangle 264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3" name="Rectangle 262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2" name="Group 102"/>
              <p:cNvGrpSpPr/>
              <p:nvPr/>
            </p:nvGrpSpPr>
            <p:grpSpPr>
              <a:xfrm>
                <a:off x="533400" y="35052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40" name="Rectangle 239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3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Rectangle 25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4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53" name="Rectangle 25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Rectangle 25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5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51" name="Rectangle 25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Rectangle 25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6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49" name="Rectangle 24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Rectangle 24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9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Rectangle 24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6" name="Rectangle 245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9" name="Rectangle 238"/>
              <p:cNvSpPr/>
              <p:nvPr/>
            </p:nvSpPr>
            <p:spPr>
              <a:xfrm rot="5400000">
                <a:off x="2628900" y="2324100"/>
                <a:ext cx="76200" cy="42672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92" name="Wave 291"/>
          <p:cNvSpPr/>
          <p:nvPr/>
        </p:nvSpPr>
        <p:spPr>
          <a:xfrm rot="345064">
            <a:off x="152400" y="5181600"/>
            <a:ext cx="4572000" cy="1295400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Wave 292"/>
          <p:cNvSpPr/>
          <p:nvPr/>
        </p:nvSpPr>
        <p:spPr>
          <a:xfrm rot="424396">
            <a:off x="1190045" y="5154313"/>
            <a:ext cx="4572000" cy="1046677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Wave 293"/>
          <p:cNvSpPr/>
          <p:nvPr/>
        </p:nvSpPr>
        <p:spPr>
          <a:xfrm>
            <a:off x="2667000" y="5562600"/>
            <a:ext cx="4572000" cy="1295400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Wave 295"/>
          <p:cNvSpPr/>
          <p:nvPr/>
        </p:nvSpPr>
        <p:spPr>
          <a:xfrm>
            <a:off x="0" y="5791200"/>
            <a:ext cx="2209800" cy="1066800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Wave 297"/>
          <p:cNvSpPr/>
          <p:nvPr/>
        </p:nvSpPr>
        <p:spPr>
          <a:xfrm>
            <a:off x="762000" y="6324600"/>
            <a:ext cx="1905000" cy="533400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Wave 298"/>
          <p:cNvSpPr/>
          <p:nvPr/>
        </p:nvSpPr>
        <p:spPr>
          <a:xfrm rot="20673216">
            <a:off x="-107180" y="6251018"/>
            <a:ext cx="1429163" cy="533400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Wave 299"/>
          <p:cNvSpPr/>
          <p:nvPr/>
        </p:nvSpPr>
        <p:spPr>
          <a:xfrm rot="21065772">
            <a:off x="4585783" y="5402171"/>
            <a:ext cx="4572000" cy="1295400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Wave 302"/>
          <p:cNvSpPr/>
          <p:nvPr/>
        </p:nvSpPr>
        <p:spPr>
          <a:xfrm>
            <a:off x="4495800" y="5791200"/>
            <a:ext cx="3048000" cy="1066800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Wave 301"/>
          <p:cNvSpPr/>
          <p:nvPr/>
        </p:nvSpPr>
        <p:spPr>
          <a:xfrm rot="21408708">
            <a:off x="2151466" y="6117556"/>
            <a:ext cx="6278335" cy="817191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Wave 300"/>
          <p:cNvSpPr/>
          <p:nvPr/>
        </p:nvSpPr>
        <p:spPr>
          <a:xfrm rot="21065772">
            <a:off x="7270989" y="6156664"/>
            <a:ext cx="1826455" cy="743828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0" name="Group 346"/>
          <p:cNvGrpSpPr/>
          <p:nvPr/>
        </p:nvGrpSpPr>
        <p:grpSpPr>
          <a:xfrm rot="21184842">
            <a:off x="993292" y="4203995"/>
            <a:ext cx="8229600" cy="1708389"/>
            <a:chOff x="990600" y="4572000"/>
            <a:chExt cx="8229600" cy="1143000"/>
          </a:xfrm>
          <a:scene3d>
            <a:camera prst="isometricOffAxis2Top"/>
            <a:lightRig rig="threePt" dir="t"/>
          </a:scene3d>
        </p:grpSpPr>
        <p:grpSp>
          <p:nvGrpSpPr>
            <p:cNvPr id="221" name="Group 308"/>
            <p:cNvGrpSpPr/>
            <p:nvPr/>
          </p:nvGrpSpPr>
          <p:grpSpPr>
            <a:xfrm>
              <a:off x="1066800" y="4572000"/>
              <a:ext cx="1371600" cy="1066800"/>
              <a:chOff x="1066800" y="4495800"/>
              <a:chExt cx="1371600" cy="1143000"/>
            </a:xfrm>
          </p:grpSpPr>
          <p:sp>
            <p:nvSpPr>
              <p:cNvPr id="304" name="Rectangle 303"/>
              <p:cNvSpPr/>
              <p:nvPr/>
            </p:nvSpPr>
            <p:spPr>
              <a:xfrm>
                <a:off x="1066800" y="4495800"/>
                <a:ext cx="3048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Rectangle 304"/>
              <p:cNvSpPr/>
              <p:nvPr/>
            </p:nvSpPr>
            <p:spPr>
              <a:xfrm>
                <a:off x="13716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ectangle 305"/>
              <p:cNvSpPr/>
              <p:nvPr/>
            </p:nvSpPr>
            <p:spPr>
              <a:xfrm>
                <a:off x="1600200" y="44958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ectangle 306"/>
              <p:cNvSpPr/>
              <p:nvPr/>
            </p:nvSpPr>
            <p:spPr>
              <a:xfrm>
                <a:off x="1828800" y="4572000"/>
                <a:ext cx="3810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Rectangle 307"/>
              <p:cNvSpPr/>
              <p:nvPr/>
            </p:nvSpPr>
            <p:spPr>
              <a:xfrm>
                <a:off x="22098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2" name="Group 309"/>
            <p:cNvGrpSpPr/>
            <p:nvPr/>
          </p:nvGrpSpPr>
          <p:grpSpPr>
            <a:xfrm>
              <a:off x="2438400" y="4572000"/>
              <a:ext cx="1371600" cy="1143000"/>
              <a:chOff x="1066800" y="4495800"/>
              <a:chExt cx="1371600" cy="1143000"/>
            </a:xfrm>
          </p:grpSpPr>
          <p:sp>
            <p:nvSpPr>
              <p:cNvPr id="311" name="Rectangle 310"/>
              <p:cNvSpPr/>
              <p:nvPr/>
            </p:nvSpPr>
            <p:spPr>
              <a:xfrm>
                <a:off x="1066800" y="4495800"/>
                <a:ext cx="3048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Rectangle 311"/>
              <p:cNvSpPr/>
              <p:nvPr/>
            </p:nvSpPr>
            <p:spPr>
              <a:xfrm>
                <a:off x="13716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ectangle 312"/>
              <p:cNvSpPr/>
              <p:nvPr/>
            </p:nvSpPr>
            <p:spPr>
              <a:xfrm>
                <a:off x="1600200" y="44958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ectangle 313"/>
              <p:cNvSpPr/>
              <p:nvPr/>
            </p:nvSpPr>
            <p:spPr>
              <a:xfrm>
                <a:off x="1828800" y="4572000"/>
                <a:ext cx="3810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Rectangle 314"/>
              <p:cNvSpPr/>
              <p:nvPr/>
            </p:nvSpPr>
            <p:spPr>
              <a:xfrm>
                <a:off x="22098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" name="Group 315"/>
            <p:cNvGrpSpPr/>
            <p:nvPr/>
          </p:nvGrpSpPr>
          <p:grpSpPr>
            <a:xfrm>
              <a:off x="3810000" y="4648200"/>
              <a:ext cx="1371600" cy="1066800"/>
              <a:chOff x="1066800" y="4495800"/>
              <a:chExt cx="1371600" cy="1143000"/>
            </a:xfrm>
          </p:grpSpPr>
          <p:sp>
            <p:nvSpPr>
              <p:cNvPr id="317" name="Rectangle 316"/>
              <p:cNvSpPr/>
              <p:nvPr/>
            </p:nvSpPr>
            <p:spPr>
              <a:xfrm>
                <a:off x="1066800" y="4495800"/>
                <a:ext cx="3048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Rectangle 317"/>
              <p:cNvSpPr/>
              <p:nvPr/>
            </p:nvSpPr>
            <p:spPr>
              <a:xfrm>
                <a:off x="13716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Rectangle 318"/>
              <p:cNvSpPr/>
              <p:nvPr/>
            </p:nvSpPr>
            <p:spPr>
              <a:xfrm>
                <a:off x="1600200" y="44958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ectangle 319"/>
              <p:cNvSpPr/>
              <p:nvPr/>
            </p:nvSpPr>
            <p:spPr>
              <a:xfrm>
                <a:off x="1828800" y="4572000"/>
                <a:ext cx="3810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Rectangle 320"/>
              <p:cNvSpPr/>
              <p:nvPr/>
            </p:nvSpPr>
            <p:spPr>
              <a:xfrm>
                <a:off x="22098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5" name="Group 321"/>
            <p:cNvGrpSpPr/>
            <p:nvPr/>
          </p:nvGrpSpPr>
          <p:grpSpPr>
            <a:xfrm>
              <a:off x="5181600" y="4648200"/>
              <a:ext cx="1371600" cy="1066800"/>
              <a:chOff x="1066800" y="4495800"/>
              <a:chExt cx="1371600" cy="114300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1066800" y="4495800"/>
                <a:ext cx="3048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13716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Rectangle 324"/>
              <p:cNvSpPr/>
              <p:nvPr/>
            </p:nvSpPr>
            <p:spPr>
              <a:xfrm>
                <a:off x="1600200" y="44958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1828800" y="4572000"/>
                <a:ext cx="3810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Rectangle 326"/>
              <p:cNvSpPr/>
              <p:nvPr/>
            </p:nvSpPr>
            <p:spPr>
              <a:xfrm>
                <a:off x="22098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6" name="Group 327"/>
            <p:cNvGrpSpPr/>
            <p:nvPr/>
          </p:nvGrpSpPr>
          <p:grpSpPr>
            <a:xfrm>
              <a:off x="6553200" y="4648200"/>
              <a:ext cx="1371600" cy="1066800"/>
              <a:chOff x="1066800" y="4495800"/>
              <a:chExt cx="1371600" cy="1143000"/>
            </a:xfrm>
          </p:grpSpPr>
          <p:sp>
            <p:nvSpPr>
              <p:cNvPr id="329" name="Rectangle 328"/>
              <p:cNvSpPr/>
              <p:nvPr/>
            </p:nvSpPr>
            <p:spPr>
              <a:xfrm>
                <a:off x="1066800" y="4495800"/>
                <a:ext cx="3048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Rectangle 329"/>
              <p:cNvSpPr/>
              <p:nvPr/>
            </p:nvSpPr>
            <p:spPr>
              <a:xfrm>
                <a:off x="13716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Rectangle 330"/>
              <p:cNvSpPr/>
              <p:nvPr/>
            </p:nvSpPr>
            <p:spPr>
              <a:xfrm>
                <a:off x="1600200" y="44958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Rectangle 331"/>
              <p:cNvSpPr/>
              <p:nvPr/>
            </p:nvSpPr>
            <p:spPr>
              <a:xfrm>
                <a:off x="1828800" y="4572000"/>
                <a:ext cx="3810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/>
              <p:nvPr/>
            </p:nvSpPr>
            <p:spPr>
              <a:xfrm>
                <a:off x="2209800" y="4572000"/>
                <a:ext cx="228600" cy="1066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7" name="Group 333"/>
            <p:cNvGrpSpPr/>
            <p:nvPr/>
          </p:nvGrpSpPr>
          <p:grpSpPr>
            <a:xfrm>
              <a:off x="7772400" y="4724400"/>
              <a:ext cx="1371600" cy="914400"/>
              <a:chOff x="1066800" y="4495800"/>
              <a:chExt cx="1371600" cy="1246909"/>
            </a:xfrm>
          </p:grpSpPr>
          <p:sp>
            <p:nvSpPr>
              <p:cNvPr id="335" name="Rectangle 334"/>
              <p:cNvSpPr/>
              <p:nvPr/>
            </p:nvSpPr>
            <p:spPr>
              <a:xfrm>
                <a:off x="1066800" y="4495800"/>
                <a:ext cx="304800" cy="11430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/>
              <p:nvPr/>
            </p:nvSpPr>
            <p:spPr>
              <a:xfrm>
                <a:off x="1371600" y="4495800"/>
                <a:ext cx="228600" cy="11430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/>
              <p:nvPr/>
            </p:nvSpPr>
            <p:spPr>
              <a:xfrm>
                <a:off x="1600200" y="4495800"/>
                <a:ext cx="228600" cy="1246909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Rectangle 337"/>
              <p:cNvSpPr/>
              <p:nvPr/>
            </p:nvSpPr>
            <p:spPr>
              <a:xfrm>
                <a:off x="1828800" y="4495800"/>
                <a:ext cx="381000" cy="11430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/>
              <p:nvPr/>
            </p:nvSpPr>
            <p:spPr>
              <a:xfrm>
                <a:off x="2209800" y="4495800"/>
                <a:ext cx="228600" cy="11430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0" name="Rectangle 339"/>
            <p:cNvSpPr/>
            <p:nvPr/>
          </p:nvSpPr>
          <p:spPr>
            <a:xfrm>
              <a:off x="990600" y="4572000"/>
              <a:ext cx="8153400" cy="1524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Rectangle 340"/>
            <p:cNvSpPr/>
            <p:nvPr/>
          </p:nvSpPr>
          <p:spPr>
            <a:xfrm>
              <a:off x="1066800" y="5562600"/>
              <a:ext cx="8153400" cy="1524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2" name="Can 341"/>
          <p:cNvSpPr/>
          <p:nvPr/>
        </p:nvSpPr>
        <p:spPr>
          <a:xfrm>
            <a:off x="1143000" y="4267200"/>
            <a:ext cx="685800" cy="2590800"/>
          </a:xfrm>
          <a:prstGeom prst="ca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Can 342"/>
          <p:cNvSpPr/>
          <p:nvPr/>
        </p:nvSpPr>
        <p:spPr>
          <a:xfrm>
            <a:off x="2590800" y="4343400"/>
            <a:ext cx="381000" cy="2667000"/>
          </a:xfrm>
          <a:prstGeom prst="ca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Can 343"/>
          <p:cNvSpPr/>
          <p:nvPr/>
        </p:nvSpPr>
        <p:spPr>
          <a:xfrm>
            <a:off x="8458200" y="4267200"/>
            <a:ext cx="685800" cy="2590800"/>
          </a:xfrm>
          <a:prstGeom prst="ca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Can 344"/>
          <p:cNvSpPr/>
          <p:nvPr/>
        </p:nvSpPr>
        <p:spPr>
          <a:xfrm>
            <a:off x="7010400" y="4267200"/>
            <a:ext cx="533400" cy="2590800"/>
          </a:xfrm>
          <a:prstGeom prst="ca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8" name="Group 352"/>
          <p:cNvGrpSpPr/>
          <p:nvPr/>
        </p:nvGrpSpPr>
        <p:grpSpPr>
          <a:xfrm>
            <a:off x="4191000" y="4572000"/>
            <a:ext cx="1066800" cy="2514600"/>
            <a:chOff x="2819400" y="1143000"/>
            <a:chExt cx="1295400" cy="2667000"/>
          </a:xfrm>
        </p:grpSpPr>
        <p:sp>
          <p:nvSpPr>
            <p:cNvPr id="350" name="Rounded Rectangle 349"/>
            <p:cNvSpPr/>
            <p:nvPr/>
          </p:nvSpPr>
          <p:spPr>
            <a:xfrm>
              <a:off x="3048000" y="1676400"/>
              <a:ext cx="838200" cy="30480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Rounded Rectangle 350"/>
            <p:cNvSpPr/>
            <p:nvPr/>
          </p:nvSpPr>
          <p:spPr>
            <a:xfrm>
              <a:off x="3048000" y="2362200"/>
              <a:ext cx="838200" cy="30480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Rounded Rectangle 351"/>
            <p:cNvSpPr/>
            <p:nvPr/>
          </p:nvSpPr>
          <p:spPr>
            <a:xfrm>
              <a:off x="3048000" y="2971800"/>
              <a:ext cx="838200" cy="30480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Can 347"/>
            <p:cNvSpPr/>
            <p:nvPr/>
          </p:nvSpPr>
          <p:spPr>
            <a:xfrm>
              <a:off x="2819400" y="1143000"/>
              <a:ext cx="381000" cy="2667000"/>
            </a:xfrm>
            <a:prstGeom prst="ca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Can 348"/>
            <p:cNvSpPr/>
            <p:nvPr/>
          </p:nvSpPr>
          <p:spPr>
            <a:xfrm>
              <a:off x="3733800" y="1143000"/>
              <a:ext cx="381000" cy="2667000"/>
            </a:xfrm>
            <a:prstGeom prst="ca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5"/>
          <p:cNvGrpSpPr/>
          <p:nvPr/>
        </p:nvGrpSpPr>
        <p:grpSpPr>
          <a:xfrm>
            <a:off x="838202" y="533401"/>
            <a:ext cx="2959423" cy="5091789"/>
            <a:chOff x="838200" y="533400"/>
            <a:chExt cx="2959423" cy="5091789"/>
          </a:xfrm>
        </p:grpSpPr>
        <p:sp>
          <p:nvSpPr>
            <p:cNvPr id="45" name="Oval 44"/>
            <p:cNvSpPr/>
            <p:nvPr/>
          </p:nvSpPr>
          <p:spPr>
            <a:xfrm>
              <a:off x="3040505" y="3517692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15" name="Oval 14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Moon 15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Moon 16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Moon 21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Oval 3"/>
            <p:cNvSpPr/>
            <p:nvPr/>
          </p:nvSpPr>
          <p:spPr>
            <a:xfrm>
              <a:off x="838200" y="3436266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21206386">
              <a:off x="1778455" y="1978137"/>
              <a:ext cx="506673" cy="306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43"/>
            <p:cNvGrpSpPr/>
            <p:nvPr/>
          </p:nvGrpSpPr>
          <p:grpSpPr>
            <a:xfrm rot="19025436">
              <a:off x="2146207" y="3548341"/>
              <a:ext cx="1651416" cy="462197"/>
              <a:chOff x="3505200" y="1981200"/>
              <a:chExt cx="2138597" cy="749508"/>
            </a:xfrm>
          </p:grpSpPr>
          <p:grpSp>
            <p:nvGrpSpPr>
              <p:cNvPr id="19" name="Group 38"/>
              <p:cNvGrpSpPr/>
              <p:nvPr/>
            </p:nvGrpSpPr>
            <p:grpSpPr>
              <a:xfrm>
                <a:off x="3505200" y="1981200"/>
                <a:ext cx="2133600" cy="381000"/>
                <a:chOff x="3505200" y="1981200"/>
                <a:chExt cx="2133600" cy="381000"/>
              </a:xfrm>
            </p:grpSpPr>
            <p:sp>
              <p:nvSpPr>
                <p:cNvPr id="33" name="Rounded Rectangle 32"/>
                <p:cNvSpPr/>
                <p:nvPr/>
              </p:nvSpPr>
              <p:spPr>
                <a:xfrm rot="5400000">
                  <a:off x="4343400" y="1219200"/>
                  <a:ext cx="381000" cy="19050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53340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>
                  <a:off x="35052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39"/>
              <p:cNvGrpSpPr/>
              <p:nvPr/>
            </p:nvGrpSpPr>
            <p:grpSpPr>
              <a:xfrm>
                <a:off x="3510197" y="2349708"/>
                <a:ext cx="2133600" cy="381000"/>
                <a:chOff x="3505200" y="1981200"/>
                <a:chExt cx="2133600" cy="381000"/>
              </a:xfrm>
            </p:grpSpPr>
            <p:sp>
              <p:nvSpPr>
                <p:cNvPr id="41" name="Rounded Rectangle 40"/>
                <p:cNvSpPr/>
                <p:nvPr/>
              </p:nvSpPr>
              <p:spPr>
                <a:xfrm rot="5400000">
                  <a:off x="4343400" y="1219200"/>
                  <a:ext cx="381000" cy="19050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53340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Oval 42"/>
                <p:cNvSpPr/>
                <p:nvPr/>
              </p:nvSpPr>
              <p:spPr>
                <a:xfrm>
                  <a:off x="35052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" name="Oval 13"/>
            <p:cNvSpPr/>
            <p:nvPr/>
          </p:nvSpPr>
          <p:spPr>
            <a:xfrm>
              <a:off x="2895600" y="36576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166"/>
          <p:cNvGrpSpPr/>
          <p:nvPr/>
        </p:nvGrpSpPr>
        <p:grpSpPr>
          <a:xfrm>
            <a:off x="4648200" y="2209800"/>
            <a:ext cx="3962400" cy="4057792"/>
            <a:chOff x="4648200" y="2209800"/>
            <a:chExt cx="3962400" cy="4057792"/>
          </a:xfrm>
        </p:grpSpPr>
        <p:grpSp>
          <p:nvGrpSpPr>
            <p:cNvPr id="25" name="Group 164"/>
            <p:cNvGrpSpPr/>
            <p:nvPr/>
          </p:nvGrpSpPr>
          <p:grpSpPr>
            <a:xfrm>
              <a:off x="7010400" y="2209800"/>
              <a:ext cx="1524000" cy="2895600"/>
              <a:chOff x="7162800" y="1143000"/>
              <a:chExt cx="1981200" cy="3545131"/>
            </a:xfrm>
          </p:grpSpPr>
          <p:grpSp>
            <p:nvGrpSpPr>
              <p:cNvPr id="32" name="Group 159"/>
              <p:cNvGrpSpPr/>
              <p:nvPr/>
            </p:nvGrpSpPr>
            <p:grpSpPr>
              <a:xfrm>
                <a:off x="7162800" y="1143000"/>
                <a:ext cx="1981200" cy="3545131"/>
                <a:chOff x="5662720" y="1532681"/>
                <a:chExt cx="1576282" cy="2463466"/>
              </a:xfrm>
            </p:grpSpPr>
            <p:sp>
              <p:nvSpPr>
                <p:cNvPr id="145" name="Oval 144"/>
                <p:cNvSpPr/>
                <p:nvPr/>
              </p:nvSpPr>
              <p:spPr>
                <a:xfrm rot="649721" flipH="1">
                  <a:off x="6475386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/>
                <p:cNvSpPr/>
                <p:nvPr/>
              </p:nvSpPr>
              <p:spPr>
                <a:xfrm rot="649721" flipH="1">
                  <a:off x="6111629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Cloud 137"/>
                <p:cNvSpPr/>
                <p:nvPr/>
              </p:nvSpPr>
              <p:spPr>
                <a:xfrm rot="671737">
                  <a:off x="5831588" y="1689669"/>
                  <a:ext cx="413272" cy="942744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Cloud 138"/>
                <p:cNvSpPr/>
                <p:nvPr/>
              </p:nvSpPr>
              <p:spPr>
                <a:xfrm rot="20706537">
                  <a:off x="6651194" y="1794329"/>
                  <a:ext cx="472405" cy="861777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Oval 139"/>
                <p:cNvSpPr/>
                <p:nvPr/>
              </p:nvSpPr>
              <p:spPr>
                <a:xfrm rot="20950279">
                  <a:off x="5662720" y="316750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/>
                <p:cNvSpPr/>
                <p:nvPr/>
              </p:nvSpPr>
              <p:spPr>
                <a:xfrm rot="649721" flipH="1">
                  <a:off x="6833703" y="323845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Trapezoid 141"/>
                <p:cNvSpPr/>
                <p:nvPr/>
              </p:nvSpPr>
              <p:spPr>
                <a:xfrm flipH="1">
                  <a:off x="6008331" y="2422692"/>
                  <a:ext cx="878238" cy="1450495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Trapezoid 142"/>
                <p:cNvSpPr/>
                <p:nvPr/>
              </p:nvSpPr>
              <p:spPr>
                <a:xfrm rot="1217087" flipH="1">
                  <a:off x="5895872" y="2457661"/>
                  <a:ext cx="363026" cy="839617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Trapezoid 143"/>
                <p:cNvSpPr/>
                <p:nvPr/>
              </p:nvSpPr>
              <p:spPr>
                <a:xfrm rot="20382913">
                  <a:off x="6644565" y="2462118"/>
                  <a:ext cx="395175" cy="870050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Isosceles Triangle 147"/>
                <p:cNvSpPr/>
                <p:nvPr/>
              </p:nvSpPr>
              <p:spPr>
                <a:xfrm rot="10800000" flipH="1">
                  <a:off x="6329609" y="2591689"/>
                  <a:ext cx="292746" cy="292689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Oval 148"/>
                <p:cNvSpPr/>
                <p:nvPr/>
              </p:nvSpPr>
              <p:spPr>
                <a:xfrm flipH="1">
                  <a:off x="6077248" y="1571316"/>
                  <a:ext cx="809321" cy="106422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Cloud 149"/>
                <p:cNvSpPr/>
                <p:nvPr/>
              </p:nvSpPr>
              <p:spPr>
                <a:xfrm rot="16200000">
                  <a:off x="6263298" y="1264802"/>
                  <a:ext cx="424123" cy="959881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7" name="Cloud 156"/>
              <p:cNvSpPr/>
              <p:nvPr/>
            </p:nvSpPr>
            <p:spPr>
              <a:xfrm rot="16200000">
                <a:off x="7693703" y="2320976"/>
                <a:ext cx="921895" cy="819462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flipH="1">
                <a:off x="7842606" y="2401040"/>
                <a:ext cx="509413" cy="25405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" name="Group 163"/>
              <p:cNvGrpSpPr/>
              <p:nvPr/>
            </p:nvGrpSpPr>
            <p:grpSpPr>
              <a:xfrm>
                <a:off x="7543801" y="3581401"/>
                <a:ext cx="1066799" cy="1066800"/>
                <a:chOff x="7543801" y="3581401"/>
                <a:chExt cx="1066799" cy="1066800"/>
              </a:xfrm>
            </p:grpSpPr>
            <p:sp>
              <p:nvSpPr>
                <p:cNvPr id="159" name="Rounded Rectangle 158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162" name="Double Wave 161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Double Wave 160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Rounded Rectangle 159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6" name="Group 51"/>
            <p:cNvGrpSpPr/>
            <p:nvPr/>
          </p:nvGrpSpPr>
          <p:grpSpPr>
            <a:xfrm>
              <a:off x="4648200" y="2590800"/>
              <a:ext cx="1447800" cy="2590800"/>
              <a:chOff x="1752601" y="3962400"/>
              <a:chExt cx="990599" cy="1828800"/>
            </a:xfrm>
          </p:grpSpPr>
          <p:sp>
            <p:nvSpPr>
              <p:cNvPr id="53" name="Oval 52"/>
              <p:cNvSpPr/>
              <p:nvPr/>
            </p:nvSpPr>
            <p:spPr>
              <a:xfrm rot="4630237">
                <a:off x="1996397" y="5551579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 rot="4630237">
                <a:off x="2283530" y="5536610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lowchart: Delay 54"/>
              <p:cNvSpPr/>
              <p:nvPr/>
            </p:nvSpPr>
            <p:spPr>
              <a:xfrm rot="16200000">
                <a:off x="1637209" y="4213855"/>
                <a:ext cx="1259895" cy="756985"/>
              </a:xfrm>
              <a:prstGeom prst="flowChartDelay">
                <a:avLst/>
              </a:prstGeom>
              <a:solidFill>
                <a:srgbClr val="D98A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 rot="7016247">
                <a:off x="2531273" y="4914747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 rot="4630237">
                <a:off x="1804338" y="4961409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lowchart: Manual Operation 57"/>
              <p:cNvSpPr/>
              <p:nvPr/>
            </p:nvSpPr>
            <p:spPr>
              <a:xfrm rot="10800000">
                <a:off x="2045282" y="4709005"/>
                <a:ext cx="443750" cy="723273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lowchart: Manual Operation 58"/>
              <p:cNvSpPr/>
              <p:nvPr/>
            </p:nvSpPr>
            <p:spPr>
              <a:xfrm rot="10800000">
                <a:off x="1966973" y="5128970"/>
                <a:ext cx="600368" cy="349971"/>
              </a:xfrm>
              <a:prstGeom prst="flowChartManualOperation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Manual Operation 59"/>
              <p:cNvSpPr/>
              <p:nvPr/>
            </p:nvSpPr>
            <p:spPr>
              <a:xfrm rot="12427803">
                <a:off x="1905094" y="4667306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lowchart: Manual Operation 60"/>
              <p:cNvSpPr/>
              <p:nvPr/>
            </p:nvSpPr>
            <p:spPr>
              <a:xfrm rot="9172197" flipH="1">
                <a:off x="2352726" y="4644511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2019179" y="4125720"/>
                <a:ext cx="495956" cy="6299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lowchart: Manual Operation 62"/>
              <p:cNvSpPr/>
              <p:nvPr/>
            </p:nvSpPr>
            <p:spPr>
              <a:xfrm rot="10800000">
                <a:off x="1888664" y="5292290"/>
                <a:ext cx="756985" cy="34997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Double Wave 64"/>
              <p:cNvSpPr/>
              <p:nvPr/>
            </p:nvSpPr>
            <p:spPr>
              <a:xfrm>
                <a:off x="2019179" y="4125720"/>
                <a:ext cx="495956" cy="186651"/>
              </a:xfrm>
              <a:prstGeom prst="doubleWave">
                <a:avLst>
                  <a:gd name="adj1" fmla="val 6250"/>
                  <a:gd name="adj2" fmla="val 1038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ounded Rectangle 65"/>
              <p:cNvSpPr/>
              <p:nvPr/>
            </p:nvSpPr>
            <p:spPr>
              <a:xfrm>
                <a:off x="1966973" y="4125720"/>
                <a:ext cx="600368" cy="6999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102"/>
            <p:cNvGrpSpPr/>
            <p:nvPr/>
          </p:nvGrpSpPr>
          <p:grpSpPr>
            <a:xfrm>
              <a:off x="7239000" y="3429000"/>
              <a:ext cx="1371600" cy="2590800"/>
              <a:chOff x="1565994" y="990600"/>
              <a:chExt cx="2085014" cy="3466754"/>
            </a:xfrm>
          </p:grpSpPr>
          <p:sp>
            <p:nvSpPr>
              <p:cNvPr id="104" name="Oval 103"/>
              <p:cNvSpPr/>
              <p:nvPr/>
            </p:nvSpPr>
            <p:spPr>
              <a:xfrm rot="4427519">
                <a:off x="22061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 rot="17172481" flipH="1">
                <a:off x="27395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Isosceles Triangle 105"/>
              <p:cNvSpPr/>
              <p:nvPr/>
            </p:nvSpPr>
            <p:spPr>
              <a:xfrm>
                <a:off x="1905000" y="2057400"/>
                <a:ext cx="1676400" cy="213360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Isosceles Triangle 106"/>
              <p:cNvSpPr/>
              <p:nvPr/>
            </p:nvSpPr>
            <p:spPr>
              <a:xfrm rot="10800000">
                <a:off x="2514600" y="2286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 rot="19411276">
                <a:off x="3230951" y="2794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 rot="2820608">
                <a:off x="1732904" y="2776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Isosceles Triangle 109"/>
              <p:cNvSpPr/>
              <p:nvPr/>
            </p:nvSpPr>
            <p:spPr>
              <a:xfrm rot="2242960">
                <a:off x="1878936" y="1901223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Isosceles Triangle 110"/>
              <p:cNvSpPr/>
              <p:nvPr/>
            </p:nvSpPr>
            <p:spPr>
              <a:xfrm rot="19284057">
                <a:off x="2654004" y="1900669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2209800" y="990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Cloud 112"/>
              <p:cNvSpPr/>
              <p:nvPr/>
            </p:nvSpPr>
            <p:spPr>
              <a:xfrm>
                <a:off x="2209800" y="990600"/>
                <a:ext cx="990600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Cloud 113"/>
              <p:cNvSpPr/>
              <p:nvPr/>
            </p:nvSpPr>
            <p:spPr>
              <a:xfrm rot="5107997">
                <a:off x="23964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Cloud 114"/>
              <p:cNvSpPr/>
              <p:nvPr/>
            </p:nvSpPr>
            <p:spPr>
              <a:xfrm rot="6038579">
                <a:off x="15582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Trapezoid 115"/>
              <p:cNvSpPr/>
              <p:nvPr/>
            </p:nvSpPr>
            <p:spPr>
              <a:xfrm rot="283094">
                <a:off x="1986442" y="1103684"/>
                <a:ext cx="457200" cy="1295400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Trapezoid 116"/>
              <p:cNvSpPr/>
              <p:nvPr/>
            </p:nvSpPr>
            <p:spPr>
              <a:xfrm rot="21363997">
                <a:off x="3015691" y="1080956"/>
                <a:ext cx="457200" cy="1295400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Flowchart: Stored Data 117"/>
              <p:cNvSpPr/>
              <p:nvPr/>
            </p:nvSpPr>
            <p:spPr>
              <a:xfrm rot="5400000">
                <a:off x="2438400" y="685800"/>
                <a:ext cx="609600" cy="1219200"/>
              </a:xfrm>
              <a:prstGeom prst="flowChartOnlineStorag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Cross 118"/>
              <p:cNvSpPr/>
              <p:nvPr/>
            </p:nvSpPr>
            <p:spPr>
              <a:xfrm>
                <a:off x="1981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Cross 119"/>
              <p:cNvSpPr/>
              <p:nvPr/>
            </p:nvSpPr>
            <p:spPr>
              <a:xfrm>
                <a:off x="2362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Cross 120"/>
              <p:cNvSpPr/>
              <p:nvPr/>
            </p:nvSpPr>
            <p:spPr>
              <a:xfrm>
                <a:off x="28194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Cross 121"/>
              <p:cNvSpPr/>
              <p:nvPr/>
            </p:nvSpPr>
            <p:spPr>
              <a:xfrm>
                <a:off x="3124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154"/>
            <p:cNvGrpSpPr/>
            <p:nvPr/>
          </p:nvGrpSpPr>
          <p:grpSpPr>
            <a:xfrm>
              <a:off x="5791200" y="2209800"/>
              <a:ext cx="1460335" cy="2798228"/>
              <a:chOff x="5719860" y="1011772"/>
              <a:chExt cx="1460335" cy="2798228"/>
            </a:xfrm>
          </p:grpSpPr>
          <p:grpSp>
            <p:nvGrpSpPr>
              <p:cNvPr id="44" name="Group 66"/>
              <p:cNvGrpSpPr/>
              <p:nvPr/>
            </p:nvGrpSpPr>
            <p:grpSpPr>
              <a:xfrm>
                <a:off x="5719860" y="1011772"/>
                <a:ext cx="1460335" cy="2798228"/>
                <a:chOff x="1063405" y="1105006"/>
                <a:chExt cx="1156804" cy="2679532"/>
              </a:xfrm>
            </p:grpSpPr>
            <p:sp>
              <p:nvSpPr>
                <p:cNvPr id="68" name="Oval 67"/>
                <p:cNvSpPr/>
                <p:nvPr/>
              </p:nvSpPr>
              <p:spPr>
                <a:xfrm rot="3435232" flipH="1">
                  <a:off x="1923333" y="2878345"/>
                  <a:ext cx="344631" cy="2237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Oval 68"/>
                <p:cNvSpPr/>
                <p:nvPr/>
              </p:nvSpPr>
              <p:spPr>
                <a:xfrm rot="18164768">
                  <a:off x="1109081" y="2859600"/>
                  <a:ext cx="381000" cy="2611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 rot="20260128">
                  <a:off x="1365965" y="3489048"/>
                  <a:ext cx="381000" cy="29549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Oval 70"/>
                <p:cNvSpPr/>
                <p:nvPr/>
              </p:nvSpPr>
              <p:spPr>
                <a:xfrm rot="2101605">
                  <a:off x="1559094" y="3476458"/>
                  <a:ext cx="381000" cy="28905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Trapezoid 71"/>
                <p:cNvSpPr/>
                <p:nvPr/>
              </p:nvSpPr>
              <p:spPr>
                <a:xfrm>
                  <a:off x="1371600" y="2362200"/>
                  <a:ext cx="609600" cy="12954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Trapezoid 72"/>
                <p:cNvSpPr/>
                <p:nvPr/>
              </p:nvSpPr>
              <p:spPr>
                <a:xfrm rot="20676161" flipH="1">
                  <a:off x="1778512" y="2173915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Trapezoid 73"/>
                <p:cNvSpPr/>
                <p:nvPr/>
              </p:nvSpPr>
              <p:spPr>
                <a:xfrm rot="996339">
                  <a:off x="1176071" y="2175726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Cloud 74"/>
                <p:cNvSpPr/>
                <p:nvPr/>
              </p:nvSpPr>
              <p:spPr>
                <a:xfrm rot="247138">
                  <a:off x="1063405" y="1105006"/>
                  <a:ext cx="1156804" cy="1914203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Trapezoid 75"/>
                <p:cNvSpPr/>
                <p:nvPr/>
              </p:nvSpPr>
              <p:spPr>
                <a:xfrm>
                  <a:off x="1371600" y="2209800"/>
                  <a:ext cx="609600" cy="1295400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/>
                <p:cNvSpPr/>
                <p:nvPr/>
              </p:nvSpPr>
              <p:spPr>
                <a:xfrm>
                  <a:off x="1524000" y="1905000"/>
                  <a:ext cx="304800" cy="457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Oval 78"/>
                <p:cNvSpPr/>
                <p:nvPr/>
              </p:nvSpPr>
              <p:spPr>
                <a:xfrm>
                  <a:off x="1295400" y="1219200"/>
                  <a:ext cx="7620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Cloud 79"/>
                <p:cNvSpPr/>
                <p:nvPr/>
              </p:nvSpPr>
              <p:spPr>
                <a:xfrm>
                  <a:off x="1371600" y="1219200"/>
                  <a:ext cx="533400" cy="381000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Quad Arrow 80"/>
                <p:cNvSpPr/>
                <p:nvPr/>
              </p:nvSpPr>
              <p:spPr>
                <a:xfrm>
                  <a:off x="13716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Quad Arrow 81"/>
                <p:cNvSpPr/>
                <p:nvPr/>
              </p:nvSpPr>
              <p:spPr>
                <a:xfrm>
                  <a:off x="16764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Trapezoid 82"/>
                <p:cNvSpPr/>
                <p:nvPr/>
              </p:nvSpPr>
              <p:spPr>
                <a:xfrm rot="996339">
                  <a:off x="1149519" y="1240328"/>
                  <a:ext cx="298481" cy="1024383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Trapezoid 83"/>
                <p:cNvSpPr/>
                <p:nvPr/>
              </p:nvSpPr>
              <p:spPr>
                <a:xfrm rot="20603661" flipH="1">
                  <a:off x="1892752" y="1240489"/>
                  <a:ext cx="298481" cy="1024383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Cross 84"/>
                <p:cNvSpPr/>
                <p:nvPr/>
              </p:nvSpPr>
              <p:spPr>
                <a:xfrm>
                  <a:off x="1371600" y="1219200"/>
                  <a:ext cx="609600" cy="228600"/>
                </a:xfrm>
                <a:prstGeom prst="plus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153" name="Straight Connector 152"/>
              <p:cNvCxnSpPr>
                <a:endCxn id="76" idx="3"/>
              </p:cNvCxnSpPr>
              <p:nvPr/>
            </p:nvCxnSpPr>
            <p:spPr>
              <a:xfrm>
                <a:off x="6248400" y="2133600"/>
                <a:ext cx="533881" cy="70829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" name="Group 175"/>
            <p:cNvGrpSpPr/>
            <p:nvPr/>
          </p:nvGrpSpPr>
          <p:grpSpPr>
            <a:xfrm>
              <a:off x="5029200" y="3657600"/>
              <a:ext cx="1325026" cy="2609992"/>
              <a:chOff x="5913974" y="3028808"/>
              <a:chExt cx="2411294" cy="3767618"/>
            </a:xfrm>
          </p:grpSpPr>
          <p:sp>
            <p:nvSpPr>
              <p:cNvPr id="131" name="Oval 130"/>
              <p:cNvSpPr/>
              <p:nvPr/>
            </p:nvSpPr>
            <p:spPr>
              <a:xfrm rot="20950279">
                <a:off x="7110493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20950279">
                <a:off x="6500895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Trapezoid 125"/>
              <p:cNvSpPr/>
              <p:nvPr/>
            </p:nvSpPr>
            <p:spPr>
              <a:xfrm>
                <a:off x="6387501" y="4383012"/>
                <a:ext cx="1485940" cy="2170187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6697298" y="3563423"/>
                <a:ext cx="805279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 rot="1778146" flipH="1">
                <a:off x="7639518" y="5254192"/>
                <a:ext cx="685750" cy="31729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 rot="20147342">
                <a:off x="5913974" y="5229555"/>
                <a:ext cx="685750" cy="37421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126"/>
              <p:cNvSpPr/>
              <p:nvPr/>
            </p:nvSpPr>
            <p:spPr>
              <a:xfrm rot="20382913">
                <a:off x="7449493" y="4425706"/>
                <a:ext cx="614225" cy="1025089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Trapezoid 127"/>
              <p:cNvSpPr/>
              <p:nvPr/>
            </p:nvSpPr>
            <p:spPr>
              <a:xfrm rot="1217087" flipH="1">
                <a:off x="6128343" y="4431148"/>
                <a:ext cx="668618" cy="1062245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6387501" y="3343567"/>
                <a:ext cx="1485940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Chord 131"/>
              <p:cNvSpPr/>
              <p:nvPr/>
            </p:nvSpPr>
            <p:spPr>
              <a:xfrm rot="7621963">
                <a:off x="6466037" y="2914888"/>
                <a:ext cx="1393524" cy="1621363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Trapezoid 132"/>
              <p:cNvSpPr/>
              <p:nvPr/>
            </p:nvSpPr>
            <p:spPr>
              <a:xfrm>
                <a:off x="6477000" y="5486400"/>
                <a:ext cx="1295400" cy="2286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Cloud 133"/>
              <p:cNvSpPr/>
              <p:nvPr/>
            </p:nvSpPr>
            <p:spPr>
              <a:xfrm rot="671737">
                <a:off x="6113193" y="3545769"/>
                <a:ext cx="530633" cy="1403388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Cloud 134"/>
              <p:cNvSpPr/>
              <p:nvPr/>
            </p:nvSpPr>
            <p:spPr>
              <a:xfrm rot="20928263" flipH="1">
                <a:off x="7564082" y="3626833"/>
                <a:ext cx="620603" cy="1244278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6324601" y="3505199"/>
                <a:ext cx="1662458" cy="24241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" name="Group 167"/>
              <p:cNvGrpSpPr/>
              <p:nvPr/>
            </p:nvGrpSpPr>
            <p:grpSpPr>
              <a:xfrm>
                <a:off x="6400800" y="6248400"/>
                <a:ext cx="1417819" cy="273571"/>
                <a:chOff x="457200" y="1600200"/>
                <a:chExt cx="8229600" cy="1752600"/>
              </a:xfrm>
            </p:grpSpPr>
            <p:sp>
              <p:nvSpPr>
                <p:cNvPr id="169" name="Plaque 168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Plaque 169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Plaque 170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Plaque 171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Plaque 172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Plaque 173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Plaque 174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" name="Group 186"/>
            <p:cNvGrpSpPr/>
            <p:nvPr/>
          </p:nvGrpSpPr>
          <p:grpSpPr>
            <a:xfrm>
              <a:off x="6019800" y="3200400"/>
              <a:ext cx="1447800" cy="2971800"/>
              <a:chOff x="8191500" y="2895600"/>
              <a:chExt cx="1905000" cy="3429000"/>
            </a:xfrm>
          </p:grpSpPr>
          <p:grpSp>
            <p:nvGrpSpPr>
              <p:cNvPr id="49" name="Group 85"/>
              <p:cNvGrpSpPr/>
              <p:nvPr/>
            </p:nvGrpSpPr>
            <p:grpSpPr>
              <a:xfrm>
                <a:off x="8191500" y="2895600"/>
                <a:ext cx="1905000" cy="3429000"/>
                <a:chOff x="7162800" y="2590801"/>
                <a:chExt cx="1600200" cy="2895598"/>
              </a:xfrm>
            </p:grpSpPr>
            <p:sp>
              <p:nvSpPr>
                <p:cNvPr id="96" name="Rounded Rectangle 95"/>
                <p:cNvSpPr/>
                <p:nvPr/>
              </p:nvSpPr>
              <p:spPr>
                <a:xfrm rot="1254567">
                  <a:off x="7377738" y="2776566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Rounded Rectangle 96"/>
                <p:cNvSpPr/>
                <p:nvPr/>
              </p:nvSpPr>
              <p:spPr>
                <a:xfrm rot="20345433" flipH="1">
                  <a:off x="8167040" y="2776567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 rot="6128217">
                  <a:off x="8063330" y="5171484"/>
                  <a:ext cx="264049" cy="365782"/>
                </a:xfrm>
                <a:prstGeom prst="ellipse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 rot="4472555">
                  <a:off x="7721505" y="5161706"/>
                  <a:ext cx="241894" cy="384450"/>
                </a:xfrm>
                <a:prstGeom prst="ellipse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 rot="2901859">
                  <a:off x="7263296" y="4084817"/>
                  <a:ext cx="221384" cy="42237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 rot="20226769">
                  <a:off x="8491278" y="4130614"/>
                  <a:ext cx="271722" cy="340623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Trapezoid 90"/>
                <p:cNvSpPr/>
                <p:nvPr/>
              </p:nvSpPr>
              <p:spPr>
                <a:xfrm>
                  <a:off x="7439378" y="3571711"/>
                  <a:ext cx="1177462" cy="1750807"/>
                </a:xfrm>
                <a:prstGeom prst="trapezoid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Trapezoid 91"/>
                <p:cNvSpPr/>
                <p:nvPr/>
              </p:nvSpPr>
              <p:spPr>
                <a:xfrm rot="1442139">
                  <a:off x="7397413" y="3467083"/>
                  <a:ext cx="328386" cy="917340"/>
                </a:xfrm>
                <a:prstGeom prst="trapezoid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Trapezoid 92"/>
                <p:cNvSpPr/>
                <p:nvPr/>
              </p:nvSpPr>
              <p:spPr>
                <a:xfrm rot="20249249">
                  <a:off x="8292963" y="3468131"/>
                  <a:ext cx="328386" cy="917340"/>
                </a:xfrm>
                <a:prstGeom prst="trapezoid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Rounded Rectangle 93"/>
                <p:cNvSpPr/>
                <p:nvPr/>
              </p:nvSpPr>
              <p:spPr>
                <a:xfrm rot="5400000">
                  <a:off x="7818423" y="2264054"/>
                  <a:ext cx="333136" cy="98662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Oval 94"/>
                <p:cNvSpPr/>
                <p:nvPr/>
              </p:nvSpPr>
              <p:spPr>
                <a:xfrm>
                  <a:off x="7557452" y="2790682"/>
                  <a:ext cx="860453" cy="97929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Rounded Rectangle 97"/>
                <p:cNvSpPr/>
                <p:nvPr/>
              </p:nvSpPr>
              <p:spPr>
                <a:xfrm>
                  <a:off x="7491676" y="2790682"/>
                  <a:ext cx="996313" cy="17031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7620000" y="4267200"/>
                  <a:ext cx="838200" cy="152400"/>
                </a:xfrm>
                <a:prstGeom prst="rect">
                  <a:avLst/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7" name="Oval 176"/>
              <p:cNvSpPr/>
              <p:nvPr/>
            </p:nvSpPr>
            <p:spPr>
              <a:xfrm rot="21206386">
                <a:off x="8879543" y="3846263"/>
                <a:ext cx="642589" cy="764949"/>
              </a:xfrm>
              <a:prstGeom prst="ellipse">
                <a:avLst/>
              </a:prstGeom>
              <a:solidFill>
                <a:srgbClr val="76451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Oval 177"/>
              <p:cNvSpPr/>
              <p:nvPr/>
            </p:nvSpPr>
            <p:spPr>
              <a:xfrm>
                <a:off x="8966181" y="3962400"/>
                <a:ext cx="355638" cy="228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" name="Group 178"/>
              <p:cNvGrpSpPr/>
              <p:nvPr/>
            </p:nvGrpSpPr>
            <p:grpSpPr>
              <a:xfrm>
                <a:off x="8534400" y="5791200"/>
                <a:ext cx="1371600" cy="304800"/>
                <a:chOff x="1219200" y="2133600"/>
                <a:chExt cx="7086600" cy="685800"/>
              </a:xfrm>
            </p:grpSpPr>
            <p:sp>
              <p:nvSpPr>
                <p:cNvPr id="180" name="&quot;No&quot; Symbol 179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1" name="&quot;No&quot; Symbol 180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2" name="&quot;No&quot; Symbol 181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3" name="&quot;No&quot; Symbol 182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4" name="&quot;No&quot; Symbol 183"/>
                <p:cNvSpPr/>
                <p:nvPr/>
              </p:nvSpPr>
              <p:spPr>
                <a:xfrm>
                  <a:off x="49530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5" name="&quot;No&quot; Symbol 184"/>
                <p:cNvSpPr/>
                <p:nvPr/>
              </p:nvSpPr>
              <p:spPr>
                <a:xfrm>
                  <a:off x="58674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6" name="&quot;No&quot; Symbol 185"/>
                <p:cNvSpPr/>
                <p:nvPr/>
              </p:nvSpPr>
              <p:spPr>
                <a:xfrm>
                  <a:off x="6781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57201" y="1600200"/>
            <a:ext cx="2870616" cy="603354"/>
            <a:chOff x="457200" y="1600200"/>
            <a:chExt cx="8229600" cy="1752600"/>
          </a:xfrm>
        </p:grpSpPr>
        <p:sp>
          <p:nvSpPr>
            <p:cNvPr id="2" name="Plaque 1"/>
            <p:cNvSpPr/>
            <p:nvPr/>
          </p:nvSpPr>
          <p:spPr>
            <a:xfrm>
              <a:off x="457200" y="1600200"/>
              <a:ext cx="2057400" cy="1752600"/>
            </a:xfrm>
            <a:prstGeom prst="plaque">
              <a:avLst>
                <a:gd name="adj" fmla="val 50000"/>
              </a:avLst>
            </a:prstGeom>
            <a:solidFill>
              <a:srgbClr val="BCD7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Plaque 2"/>
            <p:cNvSpPr/>
            <p:nvPr/>
          </p:nvSpPr>
          <p:spPr>
            <a:xfrm>
              <a:off x="1295400" y="1600200"/>
              <a:ext cx="2057400" cy="1752600"/>
            </a:xfrm>
            <a:prstGeom prst="plaque">
              <a:avLst>
                <a:gd name="adj" fmla="val 50000"/>
              </a:avLst>
            </a:prstGeom>
            <a:solidFill>
              <a:srgbClr val="BCD7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Plaque 3"/>
            <p:cNvSpPr/>
            <p:nvPr/>
          </p:nvSpPr>
          <p:spPr>
            <a:xfrm>
              <a:off x="2362200" y="1600200"/>
              <a:ext cx="2057400" cy="1752600"/>
            </a:xfrm>
            <a:prstGeom prst="plaque">
              <a:avLst>
                <a:gd name="adj" fmla="val 50000"/>
              </a:avLst>
            </a:prstGeom>
            <a:solidFill>
              <a:srgbClr val="BCD7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Plaque 4"/>
            <p:cNvSpPr/>
            <p:nvPr/>
          </p:nvSpPr>
          <p:spPr>
            <a:xfrm>
              <a:off x="3429000" y="1600200"/>
              <a:ext cx="2057400" cy="1752600"/>
            </a:xfrm>
            <a:prstGeom prst="plaque">
              <a:avLst>
                <a:gd name="adj" fmla="val 50000"/>
              </a:avLst>
            </a:prstGeom>
            <a:solidFill>
              <a:srgbClr val="BCD7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Plaque 5"/>
            <p:cNvSpPr/>
            <p:nvPr/>
          </p:nvSpPr>
          <p:spPr>
            <a:xfrm>
              <a:off x="4495800" y="1600200"/>
              <a:ext cx="2057400" cy="1752600"/>
            </a:xfrm>
            <a:prstGeom prst="plaque">
              <a:avLst>
                <a:gd name="adj" fmla="val 50000"/>
              </a:avLst>
            </a:prstGeom>
            <a:solidFill>
              <a:srgbClr val="BCD7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Plaque 6"/>
            <p:cNvSpPr/>
            <p:nvPr/>
          </p:nvSpPr>
          <p:spPr>
            <a:xfrm>
              <a:off x="5562600" y="1600200"/>
              <a:ext cx="2057400" cy="1752600"/>
            </a:xfrm>
            <a:prstGeom prst="plaque">
              <a:avLst>
                <a:gd name="adj" fmla="val 50000"/>
              </a:avLst>
            </a:prstGeom>
            <a:solidFill>
              <a:srgbClr val="BCD7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Plaque 7"/>
            <p:cNvSpPr/>
            <p:nvPr/>
          </p:nvSpPr>
          <p:spPr>
            <a:xfrm>
              <a:off x="6629400" y="1600200"/>
              <a:ext cx="2057400" cy="1752600"/>
            </a:xfrm>
            <a:prstGeom prst="plaque">
              <a:avLst>
                <a:gd name="adj" fmla="val 50000"/>
              </a:avLst>
            </a:prstGeom>
            <a:solidFill>
              <a:srgbClr val="BCD7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43000" y="2590800"/>
            <a:ext cx="4814341" cy="1375348"/>
            <a:chOff x="1143000" y="2590800"/>
            <a:chExt cx="4814341" cy="1375348"/>
          </a:xfrm>
        </p:grpSpPr>
        <p:sp>
          <p:nvSpPr>
            <p:cNvPr id="10" name="Cross 9"/>
            <p:cNvSpPr/>
            <p:nvPr/>
          </p:nvSpPr>
          <p:spPr>
            <a:xfrm>
              <a:off x="1143000" y="2895600"/>
              <a:ext cx="914400" cy="990600"/>
            </a:xfrm>
            <a:prstGeom prst="plus">
              <a:avLst>
                <a:gd name="adj" fmla="val 38115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ross 10"/>
            <p:cNvSpPr/>
            <p:nvPr/>
          </p:nvSpPr>
          <p:spPr>
            <a:xfrm>
              <a:off x="1828800" y="2590800"/>
              <a:ext cx="914400" cy="990600"/>
            </a:xfrm>
            <a:prstGeom prst="plus">
              <a:avLst>
                <a:gd name="adj" fmla="val 38115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ross 11"/>
            <p:cNvSpPr/>
            <p:nvPr/>
          </p:nvSpPr>
          <p:spPr>
            <a:xfrm>
              <a:off x="2438400" y="2971800"/>
              <a:ext cx="914400" cy="990600"/>
            </a:xfrm>
            <a:prstGeom prst="plus">
              <a:avLst>
                <a:gd name="adj" fmla="val 38115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ross 12"/>
            <p:cNvSpPr/>
            <p:nvPr/>
          </p:nvSpPr>
          <p:spPr>
            <a:xfrm>
              <a:off x="3082977" y="2614534"/>
              <a:ext cx="914400" cy="990600"/>
            </a:xfrm>
            <a:prstGeom prst="plus">
              <a:avLst>
                <a:gd name="adj" fmla="val 38115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ross 13"/>
            <p:cNvSpPr/>
            <p:nvPr/>
          </p:nvSpPr>
          <p:spPr>
            <a:xfrm>
              <a:off x="3738797" y="2975548"/>
              <a:ext cx="914400" cy="990600"/>
            </a:xfrm>
            <a:prstGeom prst="plus">
              <a:avLst>
                <a:gd name="adj" fmla="val 38115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ross 14"/>
            <p:cNvSpPr/>
            <p:nvPr/>
          </p:nvSpPr>
          <p:spPr>
            <a:xfrm>
              <a:off x="4383374" y="2613285"/>
              <a:ext cx="914400" cy="990600"/>
            </a:xfrm>
            <a:prstGeom prst="plus">
              <a:avLst>
                <a:gd name="adj" fmla="val 38115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ross 15"/>
            <p:cNvSpPr/>
            <p:nvPr/>
          </p:nvSpPr>
          <p:spPr>
            <a:xfrm>
              <a:off x="5042941" y="2973049"/>
              <a:ext cx="914400" cy="990600"/>
            </a:xfrm>
            <a:prstGeom prst="plus">
              <a:avLst>
                <a:gd name="adj" fmla="val 38115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 flipH="1">
            <a:off x="4419600" y="381000"/>
            <a:ext cx="3733800" cy="3124200"/>
            <a:chOff x="4648200" y="2209800"/>
            <a:chExt cx="3962400" cy="4057792"/>
          </a:xfrm>
        </p:grpSpPr>
        <p:grpSp>
          <p:nvGrpSpPr>
            <p:cNvPr id="19" name="Group 164"/>
            <p:cNvGrpSpPr/>
            <p:nvPr/>
          </p:nvGrpSpPr>
          <p:grpSpPr>
            <a:xfrm>
              <a:off x="7010400" y="2209800"/>
              <a:ext cx="1524000" cy="2895600"/>
              <a:chOff x="7162800" y="1143000"/>
              <a:chExt cx="1981200" cy="3545131"/>
            </a:xfrm>
          </p:grpSpPr>
          <p:grpSp>
            <p:nvGrpSpPr>
              <p:cNvPr id="20" name="Group 159"/>
              <p:cNvGrpSpPr/>
              <p:nvPr/>
            </p:nvGrpSpPr>
            <p:grpSpPr>
              <a:xfrm>
                <a:off x="7162800" y="1143000"/>
                <a:ext cx="1981200" cy="3545131"/>
                <a:chOff x="5662720" y="1532681"/>
                <a:chExt cx="1576282" cy="2463466"/>
              </a:xfrm>
            </p:grpSpPr>
            <p:sp>
              <p:nvSpPr>
                <p:cNvPr id="131" name="Oval 130"/>
                <p:cNvSpPr/>
                <p:nvPr/>
              </p:nvSpPr>
              <p:spPr>
                <a:xfrm rot="649721" flipH="1">
                  <a:off x="6475386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Oval 131"/>
                <p:cNvSpPr/>
                <p:nvPr/>
              </p:nvSpPr>
              <p:spPr>
                <a:xfrm rot="649721" flipH="1">
                  <a:off x="6111629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Cloud 137"/>
                <p:cNvSpPr/>
                <p:nvPr/>
              </p:nvSpPr>
              <p:spPr>
                <a:xfrm rot="671737">
                  <a:off x="5831588" y="1689669"/>
                  <a:ext cx="413272" cy="942744"/>
                </a:xfrm>
                <a:prstGeom prst="cloud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Cloud 133"/>
                <p:cNvSpPr/>
                <p:nvPr/>
              </p:nvSpPr>
              <p:spPr>
                <a:xfrm rot="20706537">
                  <a:off x="6651194" y="1794329"/>
                  <a:ext cx="472405" cy="861777"/>
                </a:xfrm>
                <a:prstGeom prst="cloud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134"/>
                <p:cNvSpPr/>
                <p:nvPr/>
              </p:nvSpPr>
              <p:spPr>
                <a:xfrm rot="20950279">
                  <a:off x="5662720" y="316750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Oval 135"/>
                <p:cNvSpPr/>
                <p:nvPr/>
              </p:nvSpPr>
              <p:spPr>
                <a:xfrm rot="649721" flipH="1">
                  <a:off x="6833703" y="323845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Trapezoid 136"/>
                <p:cNvSpPr/>
                <p:nvPr/>
              </p:nvSpPr>
              <p:spPr>
                <a:xfrm flipH="1">
                  <a:off x="6008331" y="2422692"/>
                  <a:ext cx="878238" cy="1450495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Trapezoid 137"/>
                <p:cNvSpPr/>
                <p:nvPr/>
              </p:nvSpPr>
              <p:spPr>
                <a:xfrm rot="1217087" flipH="1">
                  <a:off x="5895872" y="2457661"/>
                  <a:ext cx="363026" cy="839617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Trapezoid 138"/>
                <p:cNvSpPr/>
                <p:nvPr/>
              </p:nvSpPr>
              <p:spPr>
                <a:xfrm rot="20382913">
                  <a:off x="6644565" y="2462118"/>
                  <a:ext cx="395175" cy="870050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Isosceles Triangle 139"/>
                <p:cNvSpPr/>
                <p:nvPr/>
              </p:nvSpPr>
              <p:spPr>
                <a:xfrm rot="10800000" flipH="1">
                  <a:off x="6329609" y="2591689"/>
                  <a:ext cx="292746" cy="292689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/>
                <p:cNvSpPr/>
                <p:nvPr/>
              </p:nvSpPr>
              <p:spPr>
                <a:xfrm flipH="1">
                  <a:off x="6077248" y="1571316"/>
                  <a:ext cx="809321" cy="106422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Cloud 141"/>
                <p:cNvSpPr/>
                <p:nvPr/>
              </p:nvSpPr>
              <p:spPr>
                <a:xfrm rot="16200000">
                  <a:off x="6263298" y="1264802"/>
                  <a:ext cx="424123" cy="959881"/>
                </a:xfrm>
                <a:prstGeom prst="cloud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3" name="Cloud 122"/>
              <p:cNvSpPr/>
              <p:nvPr/>
            </p:nvSpPr>
            <p:spPr>
              <a:xfrm rot="16200000">
                <a:off x="7693703" y="2320976"/>
                <a:ext cx="921895" cy="819462"/>
              </a:xfrm>
              <a:prstGeom prst="cloud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 flipH="1">
                <a:off x="7842606" y="2401040"/>
                <a:ext cx="509413" cy="25405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163"/>
              <p:cNvGrpSpPr/>
              <p:nvPr/>
            </p:nvGrpSpPr>
            <p:grpSpPr>
              <a:xfrm>
                <a:off x="7543801" y="3581401"/>
                <a:ext cx="1066799" cy="1066800"/>
                <a:chOff x="7543801" y="3581401"/>
                <a:chExt cx="1066799" cy="1066800"/>
              </a:xfrm>
            </p:grpSpPr>
            <p:sp>
              <p:nvSpPr>
                <p:cNvPr id="126" name="Rounded Rectangle 125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128" name="Double Wave 127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Double Wave 128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Rounded Rectangle 129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3" name="Group 51"/>
            <p:cNvGrpSpPr/>
            <p:nvPr/>
          </p:nvGrpSpPr>
          <p:grpSpPr>
            <a:xfrm>
              <a:off x="4648200" y="2590800"/>
              <a:ext cx="1447800" cy="2590800"/>
              <a:chOff x="1752601" y="3962400"/>
              <a:chExt cx="990599" cy="1828800"/>
            </a:xfrm>
          </p:grpSpPr>
          <p:sp>
            <p:nvSpPr>
              <p:cNvPr id="109" name="Oval 108"/>
              <p:cNvSpPr/>
              <p:nvPr/>
            </p:nvSpPr>
            <p:spPr>
              <a:xfrm rot="4630237">
                <a:off x="1996397" y="5551579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 rot="4630237">
                <a:off x="2283530" y="5536610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Flowchart: Delay 54"/>
              <p:cNvSpPr/>
              <p:nvPr/>
            </p:nvSpPr>
            <p:spPr>
              <a:xfrm rot="16200000">
                <a:off x="1637209" y="4213855"/>
                <a:ext cx="1259895" cy="756985"/>
              </a:xfrm>
              <a:prstGeom prst="flowChartDelay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 rot="7016247">
                <a:off x="2531273" y="4914747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/>
              <p:cNvSpPr/>
              <p:nvPr/>
            </p:nvSpPr>
            <p:spPr>
              <a:xfrm rot="4630237">
                <a:off x="1804338" y="4961409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Flowchart: Manual Operation 113"/>
              <p:cNvSpPr/>
              <p:nvPr/>
            </p:nvSpPr>
            <p:spPr>
              <a:xfrm rot="10800000">
                <a:off x="2045282" y="4709005"/>
                <a:ext cx="443750" cy="723273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lowchart: Manual Operation 114"/>
              <p:cNvSpPr/>
              <p:nvPr/>
            </p:nvSpPr>
            <p:spPr>
              <a:xfrm rot="10800000">
                <a:off x="1966973" y="5128970"/>
                <a:ext cx="600368" cy="349971"/>
              </a:xfrm>
              <a:prstGeom prst="flowChartManualOperation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lowchart: Manual Operation 115"/>
              <p:cNvSpPr/>
              <p:nvPr/>
            </p:nvSpPr>
            <p:spPr>
              <a:xfrm rot="12427803">
                <a:off x="1905094" y="4667306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lowchart: Manual Operation 116"/>
              <p:cNvSpPr/>
              <p:nvPr/>
            </p:nvSpPr>
            <p:spPr>
              <a:xfrm rot="9172197" flipH="1">
                <a:off x="2352726" y="4644511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2019179" y="4125720"/>
                <a:ext cx="495956" cy="6299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Flowchart: Manual Operation 118"/>
              <p:cNvSpPr/>
              <p:nvPr/>
            </p:nvSpPr>
            <p:spPr>
              <a:xfrm rot="10800000">
                <a:off x="1888664" y="5292290"/>
                <a:ext cx="756985" cy="34997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Double Wave 119"/>
              <p:cNvSpPr/>
              <p:nvPr/>
            </p:nvSpPr>
            <p:spPr>
              <a:xfrm>
                <a:off x="2019179" y="4125720"/>
                <a:ext cx="495956" cy="186651"/>
              </a:xfrm>
              <a:prstGeom prst="doubleWave">
                <a:avLst>
                  <a:gd name="adj1" fmla="val 6250"/>
                  <a:gd name="adj2" fmla="val 1038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ounded Rectangle 120"/>
              <p:cNvSpPr/>
              <p:nvPr/>
            </p:nvSpPr>
            <p:spPr>
              <a:xfrm>
                <a:off x="1966973" y="4125720"/>
                <a:ext cx="600368" cy="6999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102"/>
            <p:cNvGrpSpPr/>
            <p:nvPr/>
          </p:nvGrpSpPr>
          <p:grpSpPr>
            <a:xfrm>
              <a:off x="7239000" y="3429000"/>
              <a:ext cx="1371600" cy="2590800"/>
              <a:chOff x="1565994" y="990600"/>
              <a:chExt cx="2085014" cy="3466754"/>
            </a:xfrm>
          </p:grpSpPr>
          <p:sp>
            <p:nvSpPr>
              <p:cNvPr id="90" name="Oval 89"/>
              <p:cNvSpPr/>
              <p:nvPr/>
            </p:nvSpPr>
            <p:spPr>
              <a:xfrm rot="4427519">
                <a:off x="22061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 rot="17172481" flipH="1">
                <a:off x="27395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Isosceles Triangle 91"/>
              <p:cNvSpPr/>
              <p:nvPr/>
            </p:nvSpPr>
            <p:spPr>
              <a:xfrm>
                <a:off x="1905000" y="2057400"/>
                <a:ext cx="1676400" cy="2133600"/>
              </a:xfrm>
              <a:prstGeom prst="triangle">
                <a:avLst/>
              </a:prstGeom>
              <a:solidFill>
                <a:srgbClr val="BCD7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Isosceles Triangle 92"/>
              <p:cNvSpPr/>
              <p:nvPr/>
            </p:nvSpPr>
            <p:spPr>
              <a:xfrm rot="10800000">
                <a:off x="2514600" y="2286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 rot="19411276">
                <a:off x="3230951" y="2794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 rot="2820608">
                <a:off x="1732904" y="2776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Isosceles Triangle 95"/>
              <p:cNvSpPr/>
              <p:nvPr/>
            </p:nvSpPr>
            <p:spPr>
              <a:xfrm rot="2242960">
                <a:off x="1878936" y="1901223"/>
                <a:ext cx="914400" cy="1255680"/>
              </a:xfrm>
              <a:prstGeom prst="triangle">
                <a:avLst/>
              </a:prstGeom>
              <a:solidFill>
                <a:srgbClr val="BCD7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Isosceles Triangle 96"/>
              <p:cNvSpPr/>
              <p:nvPr/>
            </p:nvSpPr>
            <p:spPr>
              <a:xfrm rot="19284057">
                <a:off x="2654004" y="1900669"/>
                <a:ext cx="914400" cy="1255680"/>
              </a:xfrm>
              <a:prstGeom prst="triangle">
                <a:avLst/>
              </a:prstGeom>
              <a:solidFill>
                <a:srgbClr val="BCD7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2209800" y="990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Cloud 98"/>
              <p:cNvSpPr/>
              <p:nvPr/>
            </p:nvSpPr>
            <p:spPr>
              <a:xfrm>
                <a:off x="2209800" y="990600"/>
                <a:ext cx="990600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Cloud 99"/>
              <p:cNvSpPr/>
              <p:nvPr/>
            </p:nvSpPr>
            <p:spPr>
              <a:xfrm rot="5107997">
                <a:off x="23964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Cloud 100"/>
              <p:cNvSpPr/>
              <p:nvPr/>
            </p:nvSpPr>
            <p:spPr>
              <a:xfrm rot="6038579">
                <a:off x="15582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101"/>
              <p:cNvSpPr/>
              <p:nvPr/>
            </p:nvSpPr>
            <p:spPr>
              <a:xfrm rot="283094">
                <a:off x="1986442" y="1103684"/>
                <a:ext cx="457200" cy="1295400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102"/>
              <p:cNvSpPr/>
              <p:nvPr/>
            </p:nvSpPr>
            <p:spPr>
              <a:xfrm rot="21363997">
                <a:off x="3015691" y="1080956"/>
                <a:ext cx="457200" cy="1295400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Flowchart: Stored Data 103"/>
              <p:cNvSpPr/>
              <p:nvPr/>
            </p:nvSpPr>
            <p:spPr>
              <a:xfrm rot="5400000">
                <a:off x="2438400" y="685800"/>
                <a:ext cx="609600" cy="1219200"/>
              </a:xfrm>
              <a:prstGeom prst="flowChartOnlineStorag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Cross 104"/>
              <p:cNvSpPr/>
              <p:nvPr/>
            </p:nvSpPr>
            <p:spPr>
              <a:xfrm>
                <a:off x="1981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Cross 105"/>
              <p:cNvSpPr/>
              <p:nvPr/>
            </p:nvSpPr>
            <p:spPr>
              <a:xfrm>
                <a:off x="2362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Cross 106"/>
              <p:cNvSpPr/>
              <p:nvPr/>
            </p:nvSpPr>
            <p:spPr>
              <a:xfrm>
                <a:off x="28194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Cross 107"/>
              <p:cNvSpPr/>
              <p:nvPr/>
            </p:nvSpPr>
            <p:spPr>
              <a:xfrm>
                <a:off x="3124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154"/>
            <p:cNvGrpSpPr/>
            <p:nvPr/>
          </p:nvGrpSpPr>
          <p:grpSpPr>
            <a:xfrm>
              <a:off x="5791200" y="2209800"/>
              <a:ext cx="1460335" cy="2798228"/>
              <a:chOff x="5719860" y="1011772"/>
              <a:chExt cx="1460335" cy="2798228"/>
            </a:xfrm>
          </p:grpSpPr>
          <p:grpSp>
            <p:nvGrpSpPr>
              <p:cNvPr id="28" name="Group 66"/>
              <p:cNvGrpSpPr/>
              <p:nvPr/>
            </p:nvGrpSpPr>
            <p:grpSpPr>
              <a:xfrm>
                <a:off x="5719860" y="1011772"/>
                <a:ext cx="1460335" cy="2798228"/>
                <a:chOff x="1063405" y="1105006"/>
                <a:chExt cx="1156804" cy="2679532"/>
              </a:xfrm>
            </p:grpSpPr>
            <p:sp>
              <p:nvSpPr>
                <p:cNvPr id="73" name="Oval 72"/>
                <p:cNvSpPr/>
                <p:nvPr/>
              </p:nvSpPr>
              <p:spPr>
                <a:xfrm rot="3435232" flipH="1">
                  <a:off x="1923333" y="2878345"/>
                  <a:ext cx="344631" cy="2237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Oval 73"/>
                <p:cNvSpPr/>
                <p:nvPr/>
              </p:nvSpPr>
              <p:spPr>
                <a:xfrm rot="18164768">
                  <a:off x="1109081" y="2859600"/>
                  <a:ext cx="381000" cy="2611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Oval 74"/>
                <p:cNvSpPr/>
                <p:nvPr/>
              </p:nvSpPr>
              <p:spPr>
                <a:xfrm rot="20260128">
                  <a:off x="1365965" y="3489048"/>
                  <a:ext cx="381000" cy="29549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Oval 75"/>
                <p:cNvSpPr/>
                <p:nvPr/>
              </p:nvSpPr>
              <p:spPr>
                <a:xfrm rot="2101605">
                  <a:off x="1559094" y="3476458"/>
                  <a:ext cx="381000" cy="28905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Trapezoid 76"/>
                <p:cNvSpPr/>
                <p:nvPr/>
              </p:nvSpPr>
              <p:spPr>
                <a:xfrm>
                  <a:off x="1371600" y="2362200"/>
                  <a:ext cx="609600" cy="12954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Trapezoid 77"/>
                <p:cNvSpPr/>
                <p:nvPr/>
              </p:nvSpPr>
              <p:spPr>
                <a:xfrm rot="20676161" flipH="1">
                  <a:off x="1778512" y="2173915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Trapezoid 78"/>
                <p:cNvSpPr/>
                <p:nvPr/>
              </p:nvSpPr>
              <p:spPr>
                <a:xfrm rot="996339">
                  <a:off x="1176071" y="2175726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Cloud 79"/>
                <p:cNvSpPr/>
                <p:nvPr/>
              </p:nvSpPr>
              <p:spPr>
                <a:xfrm rot="247138">
                  <a:off x="1063405" y="1105006"/>
                  <a:ext cx="1156804" cy="1914203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Trapezoid 80"/>
                <p:cNvSpPr/>
                <p:nvPr/>
              </p:nvSpPr>
              <p:spPr>
                <a:xfrm>
                  <a:off x="1371600" y="2209800"/>
                  <a:ext cx="609600" cy="1295400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Oval 81"/>
                <p:cNvSpPr/>
                <p:nvPr/>
              </p:nvSpPr>
              <p:spPr>
                <a:xfrm>
                  <a:off x="1524000" y="1905000"/>
                  <a:ext cx="304800" cy="457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Oval 82"/>
                <p:cNvSpPr/>
                <p:nvPr/>
              </p:nvSpPr>
              <p:spPr>
                <a:xfrm>
                  <a:off x="1295400" y="1219200"/>
                  <a:ext cx="7620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Cloud 83"/>
                <p:cNvSpPr/>
                <p:nvPr/>
              </p:nvSpPr>
              <p:spPr>
                <a:xfrm>
                  <a:off x="1371600" y="1219200"/>
                  <a:ext cx="533400" cy="381000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Quad Arrow 84"/>
                <p:cNvSpPr/>
                <p:nvPr/>
              </p:nvSpPr>
              <p:spPr>
                <a:xfrm>
                  <a:off x="13716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Quad Arrow 85"/>
                <p:cNvSpPr/>
                <p:nvPr/>
              </p:nvSpPr>
              <p:spPr>
                <a:xfrm>
                  <a:off x="16764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Trapezoid 86"/>
                <p:cNvSpPr/>
                <p:nvPr/>
              </p:nvSpPr>
              <p:spPr>
                <a:xfrm rot="996339">
                  <a:off x="1149519" y="1240328"/>
                  <a:ext cx="298481" cy="1024383"/>
                </a:xfrm>
                <a:prstGeom prst="trapezoid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Trapezoid 87"/>
                <p:cNvSpPr/>
                <p:nvPr/>
              </p:nvSpPr>
              <p:spPr>
                <a:xfrm rot="20603661" flipH="1">
                  <a:off x="1892752" y="1240489"/>
                  <a:ext cx="298481" cy="1024383"/>
                </a:xfrm>
                <a:prstGeom prst="trapezoid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Cross 88"/>
                <p:cNvSpPr/>
                <p:nvPr/>
              </p:nvSpPr>
              <p:spPr>
                <a:xfrm>
                  <a:off x="1371600" y="1219200"/>
                  <a:ext cx="609600" cy="228600"/>
                </a:xfrm>
                <a:prstGeom prst="plus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72" name="Straight Connector 71"/>
              <p:cNvCxnSpPr>
                <a:endCxn id="81" idx="3"/>
              </p:cNvCxnSpPr>
              <p:nvPr/>
            </p:nvCxnSpPr>
            <p:spPr>
              <a:xfrm>
                <a:off x="6248400" y="2133600"/>
                <a:ext cx="533881" cy="70829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6" name="Group 175"/>
            <p:cNvGrpSpPr/>
            <p:nvPr/>
          </p:nvGrpSpPr>
          <p:grpSpPr>
            <a:xfrm>
              <a:off x="5029200" y="3657600"/>
              <a:ext cx="1325026" cy="2609992"/>
              <a:chOff x="5913974" y="3028808"/>
              <a:chExt cx="2411294" cy="3767618"/>
            </a:xfrm>
          </p:grpSpPr>
          <p:sp>
            <p:nvSpPr>
              <p:cNvPr id="49" name="Oval 48"/>
              <p:cNvSpPr/>
              <p:nvPr/>
            </p:nvSpPr>
            <p:spPr>
              <a:xfrm rot="20950279">
                <a:off x="7110493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 rot="20950279">
                <a:off x="6500895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rapezoid 50"/>
              <p:cNvSpPr/>
              <p:nvPr/>
            </p:nvSpPr>
            <p:spPr>
              <a:xfrm>
                <a:off x="6387501" y="4383012"/>
                <a:ext cx="1485940" cy="2170187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6697298" y="3563423"/>
                <a:ext cx="805279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1778146" flipH="1">
                <a:off x="7639518" y="5254192"/>
                <a:ext cx="685750" cy="31729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 rot="20147342">
                <a:off x="5913974" y="5229555"/>
                <a:ext cx="685750" cy="37421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rapezoid 54"/>
              <p:cNvSpPr/>
              <p:nvPr/>
            </p:nvSpPr>
            <p:spPr>
              <a:xfrm rot="20382913">
                <a:off x="7449493" y="4425706"/>
                <a:ext cx="614225" cy="1025089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 rot="1217087" flipH="1">
                <a:off x="6128343" y="4431148"/>
                <a:ext cx="668618" cy="1062245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6387501" y="3343567"/>
                <a:ext cx="1485940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Chord 57"/>
              <p:cNvSpPr/>
              <p:nvPr/>
            </p:nvSpPr>
            <p:spPr>
              <a:xfrm rot="7621963">
                <a:off x="6466037" y="2914888"/>
                <a:ext cx="1393524" cy="1621363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>
                <a:off x="6477000" y="5486400"/>
                <a:ext cx="1295400" cy="2286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Cloud 59"/>
              <p:cNvSpPr/>
              <p:nvPr/>
            </p:nvSpPr>
            <p:spPr>
              <a:xfrm rot="671737">
                <a:off x="6113193" y="3545769"/>
                <a:ext cx="530633" cy="1403388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Cloud 60"/>
              <p:cNvSpPr/>
              <p:nvPr/>
            </p:nvSpPr>
            <p:spPr>
              <a:xfrm rot="20928263" flipH="1">
                <a:off x="7564082" y="3626833"/>
                <a:ext cx="620603" cy="1244278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6324601" y="3505199"/>
                <a:ext cx="1662458" cy="24241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7" name="Group 167"/>
              <p:cNvGrpSpPr/>
              <p:nvPr/>
            </p:nvGrpSpPr>
            <p:grpSpPr>
              <a:xfrm>
                <a:off x="6400800" y="6248400"/>
                <a:ext cx="1417819" cy="273571"/>
                <a:chOff x="457200" y="1600200"/>
                <a:chExt cx="8229600" cy="1752600"/>
              </a:xfrm>
            </p:grpSpPr>
            <p:sp>
              <p:nvSpPr>
                <p:cNvPr id="64" name="Plaque 63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Plaque 64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Plaque 65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Plaque 66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Plaque 67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Plaque 68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Plaque 69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8" name="Group 186"/>
            <p:cNvGrpSpPr/>
            <p:nvPr/>
          </p:nvGrpSpPr>
          <p:grpSpPr>
            <a:xfrm>
              <a:off x="6019800" y="3200400"/>
              <a:ext cx="1447800" cy="2971800"/>
              <a:chOff x="8191500" y="2895600"/>
              <a:chExt cx="1905000" cy="3429000"/>
            </a:xfrm>
          </p:grpSpPr>
          <p:grpSp>
            <p:nvGrpSpPr>
              <p:cNvPr id="259" name="Group 85"/>
              <p:cNvGrpSpPr/>
              <p:nvPr/>
            </p:nvGrpSpPr>
            <p:grpSpPr>
              <a:xfrm>
                <a:off x="8191500" y="2895600"/>
                <a:ext cx="1905000" cy="3429000"/>
                <a:chOff x="7162800" y="2590801"/>
                <a:chExt cx="1600200" cy="2895598"/>
              </a:xfrm>
            </p:grpSpPr>
            <p:sp>
              <p:nvSpPr>
                <p:cNvPr id="36" name="Rounded Rectangle 35"/>
                <p:cNvSpPr/>
                <p:nvPr/>
              </p:nvSpPr>
              <p:spPr>
                <a:xfrm rot="1254567">
                  <a:off x="7377738" y="2776566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ounded Rectangle 36"/>
                <p:cNvSpPr/>
                <p:nvPr/>
              </p:nvSpPr>
              <p:spPr>
                <a:xfrm rot="20345433" flipH="1">
                  <a:off x="8167040" y="2776567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6128217">
                  <a:off x="8063330" y="5171484"/>
                  <a:ext cx="264049" cy="365782"/>
                </a:xfrm>
                <a:prstGeom prst="ellipse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Oval 38"/>
                <p:cNvSpPr/>
                <p:nvPr/>
              </p:nvSpPr>
              <p:spPr>
                <a:xfrm rot="4472555">
                  <a:off x="7721505" y="5161706"/>
                  <a:ext cx="241894" cy="384450"/>
                </a:xfrm>
                <a:prstGeom prst="ellipse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2901859">
                  <a:off x="7263296" y="4084817"/>
                  <a:ext cx="221384" cy="42237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 rot="20226769">
                  <a:off x="8491278" y="4130614"/>
                  <a:ext cx="271722" cy="340623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Trapezoid 41"/>
                <p:cNvSpPr/>
                <p:nvPr/>
              </p:nvSpPr>
              <p:spPr>
                <a:xfrm>
                  <a:off x="7439378" y="3571711"/>
                  <a:ext cx="1177462" cy="1750807"/>
                </a:xfrm>
                <a:prstGeom prst="trapezoid">
                  <a:avLst/>
                </a:prstGeom>
                <a:solidFill>
                  <a:srgbClr val="ECB14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Trapezoid 42"/>
                <p:cNvSpPr/>
                <p:nvPr/>
              </p:nvSpPr>
              <p:spPr>
                <a:xfrm rot="1442139">
                  <a:off x="7397413" y="3467083"/>
                  <a:ext cx="328386" cy="917340"/>
                </a:xfrm>
                <a:prstGeom prst="trapezoid">
                  <a:avLst/>
                </a:prstGeom>
                <a:solidFill>
                  <a:srgbClr val="ECB14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Trapezoid 43"/>
                <p:cNvSpPr/>
                <p:nvPr/>
              </p:nvSpPr>
              <p:spPr>
                <a:xfrm rot="20249249">
                  <a:off x="8292963" y="3468131"/>
                  <a:ext cx="328386" cy="917340"/>
                </a:xfrm>
                <a:prstGeom prst="trapezoid">
                  <a:avLst/>
                </a:prstGeom>
                <a:solidFill>
                  <a:srgbClr val="ECB14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ounded Rectangle 44"/>
                <p:cNvSpPr/>
                <p:nvPr/>
              </p:nvSpPr>
              <p:spPr>
                <a:xfrm rot="5400000">
                  <a:off x="7818423" y="2264054"/>
                  <a:ext cx="333136" cy="98662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>
                  <a:off x="7557452" y="2790682"/>
                  <a:ext cx="860453" cy="97929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ounded Rectangle 46"/>
                <p:cNvSpPr/>
                <p:nvPr/>
              </p:nvSpPr>
              <p:spPr>
                <a:xfrm>
                  <a:off x="7491676" y="2790682"/>
                  <a:ext cx="996313" cy="17031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Rectangle 47"/>
                <p:cNvSpPr/>
                <p:nvPr/>
              </p:nvSpPr>
              <p:spPr>
                <a:xfrm>
                  <a:off x="7620000" y="4267200"/>
                  <a:ext cx="838200" cy="152400"/>
                </a:xfrm>
                <a:prstGeom prst="rect">
                  <a:avLst/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" name="Oval 25"/>
              <p:cNvSpPr/>
              <p:nvPr/>
            </p:nvSpPr>
            <p:spPr>
              <a:xfrm rot="21206386">
                <a:off x="8879543" y="3846263"/>
                <a:ext cx="642589" cy="764949"/>
              </a:xfrm>
              <a:prstGeom prst="ellipse">
                <a:avLst/>
              </a:prstGeom>
              <a:solidFill>
                <a:srgbClr val="76451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8966181" y="3962400"/>
                <a:ext cx="355638" cy="228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0" name="Group 178"/>
              <p:cNvGrpSpPr/>
              <p:nvPr/>
            </p:nvGrpSpPr>
            <p:grpSpPr>
              <a:xfrm>
                <a:off x="8534400" y="5791200"/>
                <a:ext cx="1371600" cy="304800"/>
                <a:chOff x="1219200" y="2133600"/>
                <a:chExt cx="7086600" cy="685800"/>
              </a:xfrm>
            </p:grpSpPr>
            <p:sp>
              <p:nvSpPr>
                <p:cNvPr id="29" name="&quot;No&quot; Symbol 28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" name="&quot;No&quot; Symbol 29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" name="&quot;No&quot; Symbol 30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" name="&quot;No&quot; Symbol 31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" name="&quot;No&quot; Symbol 32"/>
                <p:cNvSpPr/>
                <p:nvPr/>
              </p:nvSpPr>
              <p:spPr>
                <a:xfrm>
                  <a:off x="49530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" name="&quot;No&quot; Symbol 33"/>
                <p:cNvSpPr/>
                <p:nvPr/>
              </p:nvSpPr>
              <p:spPr>
                <a:xfrm>
                  <a:off x="58674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" name="&quot;No&quot; Symbol 34"/>
                <p:cNvSpPr/>
                <p:nvPr/>
              </p:nvSpPr>
              <p:spPr>
                <a:xfrm>
                  <a:off x="6781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61" name="Group 282"/>
          <p:cNvGrpSpPr/>
          <p:nvPr/>
        </p:nvGrpSpPr>
        <p:grpSpPr>
          <a:xfrm>
            <a:off x="1447800" y="4953000"/>
            <a:ext cx="5867400" cy="685800"/>
            <a:chOff x="1447800" y="4953000"/>
            <a:chExt cx="7620000" cy="990600"/>
          </a:xfrm>
        </p:grpSpPr>
        <p:sp>
          <p:nvSpPr>
            <p:cNvPr id="268" name="Block Arc 267"/>
            <p:cNvSpPr/>
            <p:nvPr/>
          </p:nvSpPr>
          <p:spPr>
            <a:xfrm>
              <a:off x="1447800" y="4953000"/>
              <a:ext cx="1219200" cy="990600"/>
            </a:xfrm>
            <a:prstGeom prst="blockArc">
              <a:avLst>
                <a:gd name="adj1" fmla="val 10891251"/>
                <a:gd name="adj2" fmla="val 21587007"/>
                <a:gd name="adj3" fmla="val 2798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0" name="Block Arc 269"/>
            <p:cNvSpPr/>
            <p:nvPr/>
          </p:nvSpPr>
          <p:spPr>
            <a:xfrm>
              <a:off x="2514600" y="4953000"/>
              <a:ext cx="1219200" cy="990600"/>
            </a:xfrm>
            <a:prstGeom prst="blockArc">
              <a:avLst>
                <a:gd name="adj1" fmla="val 10891251"/>
                <a:gd name="adj2" fmla="val 21587007"/>
                <a:gd name="adj3" fmla="val 2798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1" name="Block Arc 270"/>
            <p:cNvSpPr/>
            <p:nvPr/>
          </p:nvSpPr>
          <p:spPr>
            <a:xfrm>
              <a:off x="3581400" y="4953000"/>
              <a:ext cx="1219200" cy="990600"/>
            </a:xfrm>
            <a:prstGeom prst="blockArc">
              <a:avLst>
                <a:gd name="adj1" fmla="val 10891251"/>
                <a:gd name="adj2" fmla="val 21587007"/>
                <a:gd name="adj3" fmla="val 2798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2" name="Block Arc 271"/>
            <p:cNvSpPr/>
            <p:nvPr/>
          </p:nvSpPr>
          <p:spPr>
            <a:xfrm>
              <a:off x="4648200" y="4953000"/>
              <a:ext cx="1219200" cy="990600"/>
            </a:xfrm>
            <a:prstGeom prst="blockArc">
              <a:avLst>
                <a:gd name="adj1" fmla="val 10891251"/>
                <a:gd name="adj2" fmla="val 21587007"/>
                <a:gd name="adj3" fmla="val 2798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3" name="Block Arc 272"/>
            <p:cNvSpPr/>
            <p:nvPr/>
          </p:nvSpPr>
          <p:spPr>
            <a:xfrm>
              <a:off x="5715000" y="4953000"/>
              <a:ext cx="1219200" cy="990600"/>
            </a:xfrm>
            <a:prstGeom prst="blockArc">
              <a:avLst>
                <a:gd name="adj1" fmla="val 10891251"/>
                <a:gd name="adj2" fmla="val 21587007"/>
                <a:gd name="adj3" fmla="val 2798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4" name="Block Arc 273"/>
            <p:cNvSpPr/>
            <p:nvPr/>
          </p:nvSpPr>
          <p:spPr>
            <a:xfrm>
              <a:off x="6781800" y="4953000"/>
              <a:ext cx="1219200" cy="990600"/>
            </a:xfrm>
            <a:prstGeom prst="blockArc">
              <a:avLst>
                <a:gd name="adj1" fmla="val 10891251"/>
                <a:gd name="adj2" fmla="val 21587007"/>
                <a:gd name="adj3" fmla="val 2798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5" name="Block Arc 274"/>
            <p:cNvSpPr/>
            <p:nvPr/>
          </p:nvSpPr>
          <p:spPr>
            <a:xfrm>
              <a:off x="7848600" y="4953000"/>
              <a:ext cx="1219200" cy="990600"/>
            </a:xfrm>
            <a:prstGeom prst="blockArc">
              <a:avLst>
                <a:gd name="adj1" fmla="val 10891251"/>
                <a:gd name="adj2" fmla="val 21587007"/>
                <a:gd name="adj3" fmla="val 2798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6" name="Oval 275"/>
            <p:cNvSpPr/>
            <p:nvPr/>
          </p:nvSpPr>
          <p:spPr>
            <a:xfrm>
              <a:off x="1905000" y="5334000"/>
              <a:ext cx="304800" cy="3048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Oval 276"/>
            <p:cNvSpPr/>
            <p:nvPr/>
          </p:nvSpPr>
          <p:spPr>
            <a:xfrm>
              <a:off x="2971800" y="5334000"/>
              <a:ext cx="304800" cy="3048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>
              <a:off x="4038600" y="5334000"/>
              <a:ext cx="304800" cy="3048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>
              <a:off x="5105400" y="5334000"/>
              <a:ext cx="304800" cy="3048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>
              <a:off x="6172200" y="5334000"/>
              <a:ext cx="304800" cy="3048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Oval 280"/>
            <p:cNvSpPr/>
            <p:nvPr/>
          </p:nvSpPr>
          <p:spPr>
            <a:xfrm>
              <a:off x="7239000" y="5334000"/>
              <a:ext cx="304800" cy="3048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Oval 281"/>
            <p:cNvSpPr/>
            <p:nvPr/>
          </p:nvSpPr>
          <p:spPr>
            <a:xfrm>
              <a:off x="8305800" y="5334000"/>
              <a:ext cx="304800" cy="3048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68"/>
          <p:cNvGrpSpPr/>
          <p:nvPr/>
        </p:nvGrpSpPr>
        <p:grpSpPr>
          <a:xfrm>
            <a:off x="-44243" y="0"/>
            <a:ext cx="9188243" cy="6858000"/>
            <a:chOff x="-44243" y="0"/>
            <a:chExt cx="9188243" cy="6858000"/>
          </a:xfrm>
        </p:grpSpPr>
        <p:sp>
          <p:nvSpPr>
            <p:cNvPr id="10" name="Rectangle 9"/>
            <p:cNvSpPr/>
            <p:nvPr/>
          </p:nvSpPr>
          <p:spPr>
            <a:xfrm>
              <a:off x="0" y="4419600"/>
              <a:ext cx="9144000" cy="2438400"/>
            </a:xfrm>
            <a:prstGeom prst="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0" y="0"/>
              <a:ext cx="9144000" cy="22098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Freeform 3"/>
            <p:cNvSpPr/>
            <p:nvPr/>
          </p:nvSpPr>
          <p:spPr>
            <a:xfrm>
              <a:off x="5562600" y="304800"/>
              <a:ext cx="3402767" cy="2143593"/>
            </a:xfrm>
            <a:custGeom>
              <a:avLst/>
              <a:gdLst>
                <a:gd name="connsiteX0" fmla="*/ 0 w 3402767"/>
                <a:gd name="connsiteY0" fmla="*/ 704538 h 2143593"/>
                <a:gd name="connsiteX1" fmla="*/ 0 w 3402767"/>
                <a:gd name="connsiteY1" fmla="*/ 704538 h 2143593"/>
                <a:gd name="connsiteX2" fmla="*/ 164891 w 3402767"/>
                <a:gd name="connsiteY2" fmla="*/ 614597 h 2143593"/>
                <a:gd name="connsiteX3" fmla="*/ 239842 w 3402767"/>
                <a:gd name="connsiteY3" fmla="*/ 599607 h 2143593"/>
                <a:gd name="connsiteX4" fmla="*/ 284813 w 3402767"/>
                <a:gd name="connsiteY4" fmla="*/ 584616 h 2143593"/>
                <a:gd name="connsiteX5" fmla="*/ 344773 w 3402767"/>
                <a:gd name="connsiteY5" fmla="*/ 524656 h 2143593"/>
                <a:gd name="connsiteX6" fmla="*/ 434714 w 3402767"/>
                <a:gd name="connsiteY6" fmla="*/ 494675 h 2143593"/>
                <a:gd name="connsiteX7" fmla="*/ 524655 w 3402767"/>
                <a:gd name="connsiteY7" fmla="*/ 449705 h 2143593"/>
                <a:gd name="connsiteX8" fmla="*/ 599606 w 3402767"/>
                <a:gd name="connsiteY8" fmla="*/ 404734 h 2143593"/>
                <a:gd name="connsiteX9" fmla="*/ 629587 w 3402767"/>
                <a:gd name="connsiteY9" fmla="*/ 374754 h 2143593"/>
                <a:gd name="connsiteX10" fmla="*/ 674557 w 3402767"/>
                <a:gd name="connsiteY10" fmla="*/ 344774 h 2143593"/>
                <a:gd name="connsiteX11" fmla="*/ 794478 w 3402767"/>
                <a:gd name="connsiteY11" fmla="*/ 254833 h 2143593"/>
                <a:gd name="connsiteX12" fmla="*/ 869429 w 3402767"/>
                <a:gd name="connsiteY12" fmla="*/ 194872 h 2143593"/>
                <a:gd name="connsiteX13" fmla="*/ 899409 w 3402767"/>
                <a:gd name="connsiteY13" fmla="*/ 149902 h 2143593"/>
                <a:gd name="connsiteX14" fmla="*/ 929390 w 3402767"/>
                <a:gd name="connsiteY14" fmla="*/ 119921 h 2143593"/>
                <a:gd name="connsiteX15" fmla="*/ 944380 w 3402767"/>
                <a:gd name="connsiteY15" fmla="*/ 74951 h 2143593"/>
                <a:gd name="connsiteX16" fmla="*/ 1049311 w 3402767"/>
                <a:gd name="connsiteY16" fmla="*/ 0 h 2143593"/>
                <a:gd name="connsiteX17" fmla="*/ 1618937 w 3402767"/>
                <a:gd name="connsiteY17" fmla="*/ 14990 h 2143593"/>
                <a:gd name="connsiteX18" fmla="*/ 1663908 w 3402767"/>
                <a:gd name="connsiteY18" fmla="*/ 29980 h 2143593"/>
                <a:gd name="connsiteX19" fmla="*/ 2113613 w 3402767"/>
                <a:gd name="connsiteY19" fmla="*/ 44970 h 2143593"/>
                <a:gd name="connsiteX20" fmla="*/ 2158583 w 3402767"/>
                <a:gd name="connsiteY20" fmla="*/ 59961 h 2143593"/>
                <a:gd name="connsiteX21" fmla="*/ 2278505 w 3402767"/>
                <a:gd name="connsiteY21" fmla="*/ 74951 h 2143593"/>
                <a:gd name="connsiteX22" fmla="*/ 2308485 w 3402767"/>
                <a:gd name="connsiteY22" fmla="*/ 119921 h 2143593"/>
                <a:gd name="connsiteX23" fmla="*/ 2338465 w 3402767"/>
                <a:gd name="connsiteY23" fmla="*/ 209862 h 2143593"/>
                <a:gd name="connsiteX24" fmla="*/ 2368446 w 3402767"/>
                <a:gd name="connsiteY24" fmla="*/ 344774 h 2143593"/>
                <a:gd name="connsiteX25" fmla="*/ 2398426 w 3402767"/>
                <a:gd name="connsiteY25" fmla="*/ 389744 h 2143593"/>
                <a:gd name="connsiteX26" fmla="*/ 2413416 w 3402767"/>
                <a:gd name="connsiteY26" fmla="*/ 434715 h 2143593"/>
                <a:gd name="connsiteX27" fmla="*/ 2473377 w 3402767"/>
                <a:gd name="connsiteY27" fmla="*/ 464695 h 2143593"/>
                <a:gd name="connsiteX28" fmla="*/ 2518347 w 3402767"/>
                <a:gd name="connsiteY28" fmla="*/ 494675 h 2143593"/>
                <a:gd name="connsiteX29" fmla="*/ 2548328 w 3402767"/>
                <a:gd name="connsiteY29" fmla="*/ 524656 h 2143593"/>
                <a:gd name="connsiteX30" fmla="*/ 2638268 w 3402767"/>
                <a:gd name="connsiteY30" fmla="*/ 584616 h 2143593"/>
                <a:gd name="connsiteX31" fmla="*/ 2683239 w 3402767"/>
                <a:gd name="connsiteY31" fmla="*/ 614597 h 2143593"/>
                <a:gd name="connsiteX32" fmla="*/ 2728209 w 3402767"/>
                <a:gd name="connsiteY32" fmla="*/ 629587 h 2143593"/>
                <a:gd name="connsiteX33" fmla="*/ 2788170 w 3402767"/>
                <a:gd name="connsiteY33" fmla="*/ 704538 h 2143593"/>
                <a:gd name="connsiteX34" fmla="*/ 2878111 w 3402767"/>
                <a:gd name="connsiteY34" fmla="*/ 779488 h 2143593"/>
                <a:gd name="connsiteX35" fmla="*/ 2908091 w 3402767"/>
                <a:gd name="connsiteY35" fmla="*/ 824459 h 2143593"/>
                <a:gd name="connsiteX36" fmla="*/ 2968052 w 3402767"/>
                <a:gd name="connsiteY36" fmla="*/ 869429 h 2143593"/>
                <a:gd name="connsiteX37" fmla="*/ 3028013 w 3402767"/>
                <a:gd name="connsiteY37" fmla="*/ 944380 h 2143593"/>
                <a:gd name="connsiteX38" fmla="*/ 3087973 w 3402767"/>
                <a:gd name="connsiteY38" fmla="*/ 1049311 h 2143593"/>
                <a:gd name="connsiteX39" fmla="*/ 3132944 w 3402767"/>
                <a:gd name="connsiteY39" fmla="*/ 1214203 h 2143593"/>
                <a:gd name="connsiteX40" fmla="*/ 3162924 w 3402767"/>
                <a:gd name="connsiteY40" fmla="*/ 1259174 h 2143593"/>
                <a:gd name="connsiteX41" fmla="*/ 3177914 w 3402767"/>
                <a:gd name="connsiteY41" fmla="*/ 1304144 h 2143593"/>
                <a:gd name="connsiteX42" fmla="*/ 3207895 w 3402767"/>
                <a:gd name="connsiteY42" fmla="*/ 1424066 h 2143593"/>
                <a:gd name="connsiteX43" fmla="*/ 3222885 w 3402767"/>
                <a:gd name="connsiteY43" fmla="*/ 1469036 h 2143593"/>
                <a:gd name="connsiteX44" fmla="*/ 3237875 w 3402767"/>
                <a:gd name="connsiteY44" fmla="*/ 1528997 h 2143593"/>
                <a:gd name="connsiteX45" fmla="*/ 3267855 w 3402767"/>
                <a:gd name="connsiteY45" fmla="*/ 1573967 h 2143593"/>
                <a:gd name="connsiteX46" fmla="*/ 3312826 w 3402767"/>
                <a:gd name="connsiteY46" fmla="*/ 1663908 h 2143593"/>
                <a:gd name="connsiteX47" fmla="*/ 3372787 w 3402767"/>
                <a:gd name="connsiteY47" fmla="*/ 1843790 h 2143593"/>
                <a:gd name="connsiteX48" fmla="*/ 3387777 w 3402767"/>
                <a:gd name="connsiteY48" fmla="*/ 1888761 h 2143593"/>
                <a:gd name="connsiteX49" fmla="*/ 3402767 w 3402767"/>
                <a:gd name="connsiteY49" fmla="*/ 1933731 h 2143593"/>
                <a:gd name="connsiteX50" fmla="*/ 3387777 w 3402767"/>
                <a:gd name="connsiteY50" fmla="*/ 2038662 h 2143593"/>
                <a:gd name="connsiteX51" fmla="*/ 3342806 w 3402767"/>
                <a:gd name="connsiteY51" fmla="*/ 2143593 h 2143593"/>
                <a:gd name="connsiteX52" fmla="*/ 2938072 w 3402767"/>
                <a:gd name="connsiteY52" fmla="*/ 2128603 h 2143593"/>
                <a:gd name="connsiteX53" fmla="*/ 2728209 w 3402767"/>
                <a:gd name="connsiteY53" fmla="*/ 2098623 h 2143593"/>
                <a:gd name="connsiteX54" fmla="*/ 1993691 w 3402767"/>
                <a:gd name="connsiteY54" fmla="*/ 2113613 h 2143593"/>
                <a:gd name="connsiteX55" fmla="*/ 1214203 w 3402767"/>
                <a:gd name="connsiteY55" fmla="*/ 2098623 h 2143593"/>
                <a:gd name="connsiteX56" fmla="*/ 1169232 w 3402767"/>
                <a:gd name="connsiteY56" fmla="*/ 2068643 h 2143593"/>
                <a:gd name="connsiteX57" fmla="*/ 1079291 w 3402767"/>
                <a:gd name="connsiteY57" fmla="*/ 2038662 h 2143593"/>
                <a:gd name="connsiteX58" fmla="*/ 1034321 w 3402767"/>
                <a:gd name="connsiteY58" fmla="*/ 2008682 h 2143593"/>
                <a:gd name="connsiteX59" fmla="*/ 974360 w 3402767"/>
                <a:gd name="connsiteY59" fmla="*/ 1993692 h 2143593"/>
                <a:gd name="connsiteX60" fmla="*/ 944380 w 3402767"/>
                <a:gd name="connsiteY60" fmla="*/ 1948721 h 2143593"/>
                <a:gd name="connsiteX61" fmla="*/ 824459 w 3402767"/>
                <a:gd name="connsiteY61" fmla="*/ 1888761 h 2143593"/>
                <a:gd name="connsiteX62" fmla="*/ 749508 w 3402767"/>
                <a:gd name="connsiteY62" fmla="*/ 1873770 h 2143593"/>
                <a:gd name="connsiteX63" fmla="*/ 659567 w 3402767"/>
                <a:gd name="connsiteY63" fmla="*/ 1813810 h 2143593"/>
                <a:gd name="connsiteX64" fmla="*/ 599606 w 3402767"/>
                <a:gd name="connsiteY64" fmla="*/ 1783829 h 2143593"/>
                <a:gd name="connsiteX65" fmla="*/ 554636 w 3402767"/>
                <a:gd name="connsiteY65" fmla="*/ 1753849 h 2143593"/>
                <a:gd name="connsiteX66" fmla="*/ 494675 w 3402767"/>
                <a:gd name="connsiteY66" fmla="*/ 1738859 h 2143593"/>
                <a:gd name="connsiteX67" fmla="*/ 389744 w 3402767"/>
                <a:gd name="connsiteY67" fmla="*/ 1663908 h 2143593"/>
                <a:gd name="connsiteX68" fmla="*/ 344773 w 3402767"/>
                <a:gd name="connsiteY68" fmla="*/ 1648918 h 2143593"/>
                <a:gd name="connsiteX69" fmla="*/ 269823 w 3402767"/>
                <a:gd name="connsiteY69" fmla="*/ 1573967 h 2143593"/>
                <a:gd name="connsiteX70" fmla="*/ 239842 w 3402767"/>
                <a:gd name="connsiteY70" fmla="*/ 1543987 h 2143593"/>
                <a:gd name="connsiteX71" fmla="*/ 194872 w 3402767"/>
                <a:gd name="connsiteY71" fmla="*/ 1514007 h 2143593"/>
                <a:gd name="connsiteX72" fmla="*/ 164891 w 3402767"/>
                <a:gd name="connsiteY72" fmla="*/ 1454046 h 2143593"/>
                <a:gd name="connsiteX73" fmla="*/ 134911 w 3402767"/>
                <a:gd name="connsiteY73" fmla="*/ 1409075 h 2143593"/>
                <a:gd name="connsiteX74" fmla="*/ 119921 w 3402767"/>
                <a:gd name="connsiteY74" fmla="*/ 1364105 h 2143593"/>
                <a:gd name="connsiteX75" fmla="*/ 74950 w 3402767"/>
                <a:gd name="connsiteY75" fmla="*/ 1169233 h 2143593"/>
                <a:gd name="connsiteX76" fmla="*/ 59960 w 3402767"/>
                <a:gd name="connsiteY76" fmla="*/ 1064302 h 2143593"/>
                <a:gd name="connsiteX77" fmla="*/ 29980 w 3402767"/>
                <a:gd name="connsiteY77" fmla="*/ 914400 h 2143593"/>
                <a:gd name="connsiteX78" fmla="*/ 0 w 3402767"/>
                <a:gd name="connsiteY78" fmla="*/ 704538 h 2143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02767" h="2143593">
                  <a:moveTo>
                    <a:pt x="0" y="704538"/>
                  </a:moveTo>
                  <a:lnTo>
                    <a:pt x="0" y="704538"/>
                  </a:lnTo>
                  <a:cubicBezTo>
                    <a:pt x="54964" y="674558"/>
                    <a:pt x="107532" y="639692"/>
                    <a:pt x="164891" y="614597"/>
                  </a:cubicBezTo>
                  <a:cubicBezTo>
                    <a:pt x="188233" y="604385"/>
                    <a:pt x="215124" y="605787"/>
                    <a:pt x="239842" y="599607"/>
                  </a:cubicBezTo>
                  <a:cubicBezTo>
                    <a:pt x="255171" y="595775"/>
                    <a:pt x="269823" y="589613"/>
                    <a:pt x="284813" y="584616"/>
                  </a:cubicBezTo>
                  <a:cubicBezTo>
                    <a:pt x="304800" y="564629"/>
                    <a:pt x="320536" y="539198"/>
                    <a:pt x="344773" y="524656"/>
                  </a:cubicBezTo>
                  <a:cubicBezTo>
                    <a:pt x="371872" y="508397"/>
                    <a:pt x="408419" y="512204"/>
                    <a:pt x="434714" y="494675"/>
                  </a:cubicBezTo>
                  <a:cubicBezTo>
                    <a:pt x="492832" y="455930"/>
                    <a:pt x="462594" y="470392"/>
                    <a:pt x="524655" y="449705"/>
                  </a:cubicBezTo>
                  <a:cubicBezTo>
                    <a:pt x="600620" y="373742"/>
                    <a:pt x="502309" y="463113"/>
                    <a:pt x="599606" y="404734"/>
                  </a:cubicBezTo>
                  <a:cubicBezTo>
                    <a:pt x="611725" y="397463"/>
                    <a:pt x="618551" y="383583"/>
                    <a:pt x="629587" y="374754"/>
                  </a:cubicBezTo>
                  <a:cubicBezTo>
                    <a:pt x="643655" y="363500"/>
                    <a:pt x="660999" y="356637"/>
                    <a:pt x="674557" y="344774"/>
                  </a:cubicBezTo>
                  <a:cubicBezTo>
                    <a:pt x="780555" y="252025"/>
                    <a:pt x="707101" y="283959"/>
                    <a:pt x="794478" y="254833"/>
                  </a:cubicBezTo>
                  <a:cubicBezTo>
                    <a:pt x="880400" y="125951"/>
                    <a:pt x="765992" y="277622"/>
                    <a:pt x="869429" y="194872"/>
                  </a:cubicBezTo>
                  <a:cubicBezTo>
                    <a:pt x="883497" y="183618"/>
                    <a:pt x="888155" y="163970"/>
                    <a:pt x="899409" y="149902"/>
                  </a:cubicBezTo>
                  <a:cubicBezTo>
                    <a:pt x="908238" y="138866"/>
                    <a:pt x="919396" y="129915"/>
                    <a:pt x="929390" y="119921"/>
                  </a:cubicBezTo>
                  <a:cubicBezTo>
                    <a:pt x="934387" y="104931"/>
                    <a:pt x="935196" y="87809"/>
                    <a:pt x="944380" y="74951"/>
                  </a:cubicBezTo>
                  <a:cubicBezTo>
                    <a:pt x="988839" y="12709"/>
                    <a:pt x="992437" y="18958"/>
                    <a:pt x="1049311" y="0"/>
                  </a:cubicBezTo>
                  <a:cubicBezTo>
                    <a:pt x="1239186" y="4997"/>
                    <a:pt x="1429222" y="5736"/>
                    <a:pt x="1618937" y="14990"/>
                  </a:cubicBezTo>
                  <a:cubicBezTo>
                    <a:pt x="1634719" y="15760"/>
                    <a:pt x="1648136" y="29024"/>
                    <a:pt x="1663908" y="29980"/>
                  </a:cubicBezTo>
                  <a:cubicBezTo>
                    <a:pt x="1813618" y="39053"/>
                    <a:pt x="1963711" y="39973"/>
                    <a:pt x="2113613" y="44970"/>
                  </a:cubicBezTo>
                  <a:cubicBezTo>
                    <a:pt x="2128603" y="49967"/>
                    <a:pt x="2143037" y="57134"/>
                    <a:pt x="2158583" y="59961"/>
                  </a:cubicBezTo>
                  <a:cubicBezTo>
                    <a:pt x="2198218" y="67168"/>
                    <a:pt x="2241101" y="59990"/>
                    <a:pt x="2278505" y="74951"/>
                  </a:cubicBezTo>
                  <a:cubicBezTo>
                    <a:pt x="2295232" y="81642"/>
                    <a:pt x="2298492" y="104931"/>
                    <a:pt x="2308485" y="119921"/>
                  </a:cubicBezTo>
                  <a:cubicBezTo>
                    <a:pt x="2318478" y="149901"/>
                    <a:pt x="2332267" y="178874"/>
                    <a:pt x="2338465" y="209862"/>
                  </a:cubicBezTo>
                  <a:cubicBezTo>
                    <a:pt x="2341134" y="223208"/>
                    <a:pt x="2360505" y="326246"/>
                    <a:pt x="2368446" y="344774"/>
                  </a:cubicBezTo>
                  <a:cubicBezTo>
                    <a:pt x="2375543" y="361333"/>
                    <a:pt x="2388433" y="374754"/>
                    <a:pt x="2398426" y="389744"/>
                  </a:cubicBezTo>
                  <a:cubicBezTo>
                    <a:pt x="2403423" y="404734"/>
                    <a:pt x="2402243" y="423542"/>
                    <a:pt x="2413416" y="434715"/>
                  </a:cubicBezTo>
                  <a:cubicBezTo>
                    <a:pt x="2429217" y="450516"/>
                    <a:pt x="2453975" y="453608"/>
                    <a:pt x="2473377" y="464695"/>
                  </a:cubicBezTo>
                  <a:cubicBezTo>
                    <a:pt x="2489019" y="473633"/>
                    <a:pt x="2504279" y="483421"/>
                    <a:pt x="2518347" y="494675"/>
                  </a:cubicBezTo>
                  <a:cubicBezTo>
                    <a:pt x="2529383" y="503504"/>
                    <a:pt x="2537021" y="516176"/>
                    <a:pt x="2548328" y="524656"/>
                  </a:cubicBezTo>
                  <a:cubicBezTo>
                    <a:pt x="2577153" y="546275"/>
                    <a:pt x="2608288" y="564629"/>
                    <a:pt x="2638268" y="584616"/>
                  </a:cubicBezTo>
                  <a:cubicBezTo>
                    <a:pt x="2653258" y="594610"/>
                    <a:pt x="2666147" y="608900"/>
                    <a:pt x="2683239" y="614597"/>
                  </a:cubicBezTo>
                  <a:lnTo>
                    <a:pt x="2728209" y="629587"/>
                  </a:lnTo>
                  <a:cubicBezTo>
                    <a:pt x="2815430" y="716805"/>
                    <a:pt x="2693623" y="591082"/>
                    <a:pt x="2788170" y="704538"/>
                  </a:cubicBezTo>
                  <a:cubicBezTo>
                    <a:pt x="2824237" y="747818"/>
                    <a:pt x="2833895" y="750011"/>
                    <a:pt x="2878111" y="779488"/>
                  </a:cubicBezTo>
                  <a:cubicBezTo>
                    <a:pt x="2888104" y="794478"/>
                    <a:pt x="2895352" y="811720"/>
                    <a:pt x="2908091" y="824459"/>
                  </a:cubicBezTo>
                  <a:cubicBezTo>
                    <a:pt x="2925757" y="842125"/>
                    <a:pt x="2952058" y="850236"/>
                    <a:pt x="2968052" y="869429"/>
                  </a:cubicBezTo>
                  <a:cubicBezTo>
                    <a:pt x="3058559" y="978037"/>
                    <a:pt x="2890288" y="852565"/>
                    <a:pt x="3028013" y="944380"/>
                  </a:cubicBezTo>
                  <a:cubicBezTo>
                    <a:pt x="3073860" y="1081924"/>
                    <a:pt x="2997225" y="867817"/>
                    <a:pt x="3087973" y="1049311"/>
                  </a:cubicBezTo>
                  <a:cubicBezTo>
                    <a:pt x="3160935" y="1195234"/>
                    <a:pt x="3083600" y="1082617"/>
                    <a:pt x="3132944" y="1214203"/>
                  </a:cubicBezTo>
                  <a:cubicBezTo>
                    <a:pt x="3139270" y="1231072"/>
                    <a:pt x="3154867" y="1243060"/>
                    <a:pt x="3162924" y="1259174"/>
                  </a:cubicBezTo>
                  <a:cubicBezTo>
                    <a:pt x="3169990" y="1273307"/>
                    <a:pt x="3173756" y="1288900"/>
                    <a:pt x="3177914" y="1304144"/>
                  </a:cubicBezTo>
                  <a:cubicBezTo>
                    <a:pt x="3188756" y="1343896"/>
                    <a:pt x="3194865" y="1384976"/>
                    <a:pt x="3207895" y="1424066"/>
                  </a:cubicBezTo>
                  <a:cubicBezTo>
                    <a:pt x="3212892" y="1439056"/>
                    <a:pt x="3218544" y="1453843"/>
                    <a:pt x="3222885" y="1469036"/>
                  </a:cubicBezTo>
                  <a:cubicBezTo>
                    <a:pt x="3228545" y="1488845"/>
                    <a:pt x="3229759" y="1510061"/>
                    <a:pt x="3237875" y="1528997"/>
                  </a:cubicBezTo>
                  <a:cubicBezTo>
                    <a:pt x="3244972" y="1545556"/>
                    <a:pt x="3259798" y="1557853"/>
                    <a:pt x="3267855" y="1573967"/>
                  </a:cubicBezTo>
                  <a:cubicBezTo>
                    <a:pt x="3329917" y="1698090"/>
                    <a:pt x="3226909" y="1535032"/>
                    <a:pt x="3312826" y="1663908"/>
                  </a:cubicBezTo>
                  <a:lnTo>
                    <a:pt x="3372787" y="1843790"/>
                  </a:lnTo>
                  <a:lnTo>
                    <a:pt x="3387777" y="1888761"/>
                  </a:lnTo>
                  <a:lnTo>
                    <a:pt x="3402767" y="1933731"/>
                  </a:lnTo>
                  <a:cubicBezTo>
                    <a:pt x="3397770" y="1968708"/>
                    <a:pt x="3394706" y="2004016"/>
                    <a:pt x="3387777" y="2038662"/>
                  </a:cubicBezTo>
                  <a:cubicBezTo>
                    <a:pt x="3380424" y="2075426"/>
                    <a:pt x="3359060" y="2111086"/>
                    <a:pt x="3342806" y="2143593"/>
                  </a:cubicBezTo>
                  <a:lnTo>
                    <a:pt x="2938072" y="2128603"/>
                  </a:lnTo>
                  <a:cubicBezTo>
                    <a:pt x="2807627" y="2121552"/>
                    <a:pt x="2820495" y="2121694"/>
                    <a:pt x="2728209" y="2098623"/>
                  </a:cubicBezTo>
                  <a:cubicBezTo>
                    <a:pt x="2483370" y="2103620"/>
                    <a:pt x="2238581" y="2113613"/>
                    <a:pt x="1993691" y="2113613"/>
                  </a:cubicBezTo>
                  <a:cubicBezTo>
                    <a:pt x="1733814" y="2113613"/>
                    <a:pt x="1473695" y="2112777"/>
                    <a:pt x="1214203" y="2098623"/>
                  </a:cubicBezTo>
                  <a:cubicBezTo>
                    <a:pt x="1196214" y="2097642"/>
                    <a:pt x="1185695" y="2075960"/>
                    <a:pt x="1169232" y="2068643"/>
                  </a:cubicBezTo>
                  <a:cubicBezTo>
                    <a:pt x="1140354" y="2055808"/>
                    <a:pt x="1079291" y="2038662"/>
                    <a:pt x="1079291" y="2038662"/>
                  </a:cubicBezTo>
                  <a:cubicBezTo>
                    <a:pt x="1064301" y="2028669"/>
                    <a:pt x="1050880" y="2015779"/>
                    <a:pt x="1034321" y="2008682"/>
                  </a:cubicBezTo>
                  <a:cubicBezTo>
                    <a:pt x="1015385" y="2000566"/>
                    <a:pt x="991502" y="2005120"/>
                    <a:pt x="974360" y="1993692"/>
                  </a:cubicBezTo>
                  <a:cubicBezTo>
                    <a:pt x="959370" y="1983698"/>
                    <a:pt x="958059" y="1960446"/>
                    <a:pt x="944380" y="1948721"/>
                  </a:cubicBezTo>
                  <a:cubicBezTo>
                    <a:pt x="911740" y="1920743"/>
                    <a:pt x="866776" y="1899340"/>
                    <a:pt x="824459" y="1888761"/>
                  </a:cubicBezTo>
                  <a:cubicBezTo>
                    <a:pt x="799741" y="1882581"/>
                    <a:pt x="774492" y="1878767"/>
                    <a:pt x="749508" y="1873770"/>
                  </a:cubicBezTo>
                  <a:cubicBezTo>
                    <a:pt x="700575" y="1800371"/>
                    <a:pt x="745611" y="1846077"/>
                    <a:pt x="659567" y="1813810"/>
                  </a:cubicBezTo>
                  <a:cubicBezTo>
                    <a:pt x="638644" y="1805964"/>
                    <a:pt x="619008" y="1794916"/>
                    <a:pt x="599606" y="1783829"/>
                  </a:cubicBezTo>
                  <a:cubicBezTo>
                    <a:pt x="583964" y="1774891"/>
                    <a:pt x="571195" y="1760946"/>
                    <a:pt x="554636" y="1753849"/>
                  </a:cubicBezTo>
                  <a:cubicBezTo>
                    <a:pt x="535700" y="1745733"/>
                    <a:pt x="514662" y="1743856"/>
                    <a:pt x="494675" y="1738859"/>
                  </a:cubicBezTo>
                  <a:cubicBezTo>
                    <a:pt x="481095" y="1728674"/>
                    <a:pt x="411664" y="1674868"/>
                    <a:pt x="389744" y="1663908"/>
                  </a:cubicBezTo>
                  <a:cubicBezTo>
                    <a:pt x="375611" y="1656842"/>
                    <a:pt x="359763" y="1653915"/>
                    <a:pt x="344773" y="1648918"/>
                  </a:cubicBezTo>
                  <a:lnTo>
                    <a:pt x="269823" y="1573967"/>
                  </a:lnTo>
                  <a:cubicBezTo>
                    <a:pt x="259829" y="1563973"/>
                    <a:pt x="251601" y="1551827"/>
                    <a:pt x="239842" y="1543987"/>
                  </a:cubicBezTo>
                  <a:lnTo>
                    <a:pt x="194872" y="1514007"/>
                  </a:lnTo>
                  <a:cubicBezTo>
                    <a:pt x="184878" y="1494020"/>
                    <a:pt x="175978" y="1473448"/>
                    <a:pt x="164891" y="1454046"/>
                  </a:cubicBezTo>
                  <a:cubicBezTo>
                    <a:pt x="155953" y="1438404"/>
                    <a:pt x="142968" y="1425189"/>
                    <a:pt x="134911" y="1409075"/>
                  </a:cubicBezTo>
                  <a:cubicBezTo>
                    <a:pt x="127845" y="1394942"/>
                    <a:pt x="124078" y="1379349"/>
                    <a:pt x="119921" y="1364105"/>
                  </a:cubicBezTo>
                  <a:cubicBezTo>
                    <a:pt x="104922" y="1309108"/>
                    <a:pt x="84938" y="1229157"/>
                    <a:pt x="74950" y="1169233"/>
                  </a:cubicBezTo>
                  <a:cubicBezTo>
                    <a:pt x="69141" y="1134382"/>
                    <a:pt x="66280" y="1099064"/>
                    <a:pt x="59960" y="1064302"/>
                  </a:cubicBezTo>
                  <a:cubicBezTo>
                    <a:pt x="47645" y="996568"/>
                    <a:pt x="33536" y="992630"/>
                    <a:pt x="29980" y="914400"/>
                  </a:cubicBezTo>
                  <a:cubicBezTo>
                    <a:pt x="26350" y="834535"/>
                    <a:pt x="4997" y="739515"/>
                    <a:pt x="0" y="704538"/>
                  </a:cubicBezTo>
                  <a:close/>
                </a:path>
              </a:pathLst>
            </a:cu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 2"/>
            <p:cNvSpPr/>
            <p:nvPr/>
          </p:nvSpPr>
          <p:spPr>
            <a:xfrm>
              <a:off x="3733800" y="762000"/>
              <a:ext cx="3477718" cy="1648918"/>
            </a:xfrm>
            <a:custGeom>
              <a:avLst/>
              <a:gdLst>
                <a:gd name="connsiteX0" fmla="*/ 0 w 3477718"/>
                <a:gd name="connsiteY0" fmla="*/ 734518 h 1648918"/>
                <a:gd name="connsiteX1" fmla="*/ 0 w 3477718"/>
                <a:gd name="connsiteY1" fmla="*/ 734518 h 1648918"/>
                <a:gd name="connsiteX2" fmla="*/ 134911 w 3477718"/>
                <a:gd name="connsiteY2" fmla="*/ 659567 h 1648918"/>
                <a:gd name="connsiteX3" fmla="*/ 179882 w 3477718"/>
                <a:gd name="connsiteY3" fmla="*/ 644577 h 1648918"/>
                <a:gd name="connsiteX4" fmla="*/ 209862 w 3477718"/>
                <a:gd name="connsiteY4" fmla="*/ 599607 h 1648918"/>
                <a:gd name="connsiteX5" fmla="*/ 284813 w 3477718"/>
                <a:gd name="connsiteY5" fmla="*/ 569626 h 1648918"/>
                <a:gd name="connsiteX6" fmla="*/ 374754 w 3477718"/>
                <a:gd name="connsiteY6" fmla="*/ 524656 h 1648918"/>
                <a:gd name="connsiteX7" fmla="*/ 434714 w 3477718"/>
                <a:gd name="connsiteY7" fmla="*/ 434715 h 1648918"/>
                <a:gd name="connsiteX8" fmla="*/ 494675 w 3477718"/>
                <a:gd name="connsiteY8" fmla="*/ 374754 h 1648918"/>
                <a:gd name="connsiteX9" fmla="*/ 524655 w 3477718"/>
                <a:gd name="connsiteY9" fmla="*/ 329784 h 1648918"/>
                <a:gd name="connsiteX10" fmla="*/ 629587 w 3477718"/>
                <a:gd name="connsiteY10" fmla="*/ 269823 h 1648918"/>
                <a:gd name="connsiteX11" fmla="*/ 674557 w 3477718"/>
                <a:gd name="connsiteY11" fmla="*/ 239843 h 1648918"/>
                <a:gd name="connsiteX12" fmla="*/ 704537 w 3477718"/>
                <a:gd name="connsiteY12" fmla="*/ 194872 h 1648918"/>
                <a:gd name="connsiteX13" fmla="*/ 809469 w 3477718"/>
                <a:gd name="connsiteY13" fmla="*/ 149902 h 1648918"/>
                <a:gd name="connsiteX14" fmla="*/ 944380 w 3477718"/>
                <a:gd name="connsiteY14" fmla="*/ 74951 h 1648918"/>
                <a:gd name="connsiteX15" fmla="*/ 974360 w 3477718"/>
                <a:gd name="connsiteY15" fmla="*/ 29981 h 1648918"/>
                <a:gd name="connsiteX16" fmla="*/ 1094282 w 3477718"/>
                <a:gd name="connsiteY16" fmla="*/ 0 h 1648918"/>
                <a:gd name="connsiteX17" fmla="*/ 1169232 w 3477718"/>
                <a:gd name="connsiteY17" fmla="*/ 14990 h 1648918"/>
                <a:gd name="connsiteX18" fmla="*/ 1214203 w 3477718"/>
                <a:gd name="connsiteY18" fmla="*/ 44971 h 1648918"/>
                <a:gd name="connsiteX19" fmla="*/ 1319134 w 3477718"/>
                <a:gd name="connsiteY19" fmla="*/ 59961 h 1648918"/>
                <a:gd name="connsiteX20" fmla="*/ 1454046 w 3477718"/>
                <a:gd name="connsiteY20" fmla="*/ 89941 h 1648918"/>
                <a:gd name="connsiteX21" fmla="*/ 1543987 w 3477718"/>
                <a:gd name="connsiteY21" fmla="*/ 119922 h 1648918"/>
                <a:gd name="connsiteX22" fmla="*/ 1678898 w 3477718"/>
                <a:gd name="connsiteY22" fmla="*/ 194872 h 1648918"/>
                <a:gd name="connsiteX23" fmla="*/ 1708878 w 3477718"/>
                <a:gd name="connsiteY23" fmla="*/ 224853 h 1648918"/>
                <a:gd name="connsiteX24" fmla="*/ 1813809 w 3477718"/>
                <a:gd name="connsiteY24" fmla="*/ 284813 h 1648918"/>
                <a:gd name="connsiteX25" fmla="*/ 1873770 w 3477718"/>
                <a:gd name="connsiteY25" fmla="*/ 299804 h 1648918"/>
                <a:gd name="connsiteX26" fmla="*/ 1918741 w 3477718"/>
                <a:gd name="connsiteY26" fmla="*/ 344774 h 1648918"/>
                <a:gd name="connsiteX27" fmla="*/ 1948721 w 3477718"/>
                <a:gd name="connsiteY27" fmla="*/ 389744 h 1648918"/>
                <a:gd name="connsiteX28" fmla="*/ 1993691 w 3477718"/>
                <a:gd name="connsiteY28" fmla="*/ 419725 h 1648918"/>
                <a:gd name="connsiteX29" fmla="*/ 2023672 w 3477718"/>
                <a:gd name="connsiteY29" fmla="*/ 464695 h 1648918"/>
                <a:gd name="connsiteX30" fmla="*/ 2038662 w 3477718"/>
                <a:gd name="connsiteY30" fmla="*/ 509666 h 1648918"/>
                <a:gd name="connsiteX31" fmla="*/ 2083632 w 3477718"/>
                <a:gd name="connsiteY31" fmla="*/ 554636 h 1648918"/>
                <a:gd name="connsiteX32" fmla="*/ 2113613 w 3477718"/>
                <a:gd name="connsiteY32" fmla="*/ 599607 h 1648918"/>
                <a:gd name="connsiteX33" fmla="*/ 2128603 w 3477718"/>
                <a:gd name="connsiteY33" fmla="*/ 644577 h 1648918"/>
                <a:gd name="connsiteX34" fmla="*/ 2188564 w 3477718"/>
                <a:gd name="connsiteY34" fmla="*/ 749508 h 1648918"/>
                <a:gd name="connsiteX35" fmla="*/ 2218544 w 3477718"/>
                <a:gd name="connsiteY35" fmla="*/ 779489 h 1648918"/>
                <a:gd name="connsiteX36" fmla="*/ 2248524 w 3477718"/>
                <a:gd name="connsiteY36" fmla="*/ 839449 h 1648918"/>
                <a:gd name="connsiteX37" fmla="*/ 2278505 w 3477718"/>
                <a:gd name="connsiteY37" fmla="*/ 869430 h 1648918"/>
                <a:gd name="connsiteX38" fmla="*/ 2308485 w 3477718"/>
                <a:gd name="connsiteY38" fmla="*/ 914400 h 1648918"/>
                <a:gd name="connsiteX39" fmla="*/ 2443396 w 3477718"/>
                <a:gd name="connsiteY39" fmla="*/ 1034322 h 1648918"/>
                <a:gd name="connsiteX40" fmla="*/ 2473377 w 3477718"/>
                <a:gd name="connsiteY40" fmla="*/ 1064302 h 1648918"/>
                <a:gd name="connsiteX41" fmla="*/ 2548328 w 3477718"/>
                <a:gd name="connsiteY41" fmla="*/ 1094282 h 1648918"/>
                <a:gd name="connsiteX42" fmla="*/ 2593298 w 3477718"/>
                <a:gd name="connsiteY42" fmla="*/ 1124263 h 1648918"/>
                <a:gd name="connsiteX43" fmla="*/ 2668249 w 3477718"/>
                <a:gd name="connsiteY43" fmla="*/ 1154243 h 1648918"/>
                <a:gd name="connsiteX44" fmla="*/ 2713219 w 3477718"/>
                <a:gd name="connsiteY44" fmla="*/ 1184223 h 1648918"/>
                <a:gd name="connsiteX45" fmla="*/ 2833141 w 3477718"/>
                <a:gd name="connsiteY45" fmla="*/ 1214204 h 1648918"/>
                <a:gd name="connsiteX46" fmla="*/ 2878111 w 3477718"/>
                <a:gd name="connsiteY46" fmla="*/ 1229194 h 1648918"/>
                <a:gd name="connsiteX47" fmla="*/ 2983042 w 3477718"/>
                <a:gd name="connsiteY47" fmla="*/ 1274164 h 1648918"/>
                <a:gd name="connsiteX48" fmla="*/ 3072983 w 3477718"/>
                <a:gd name="connsiteY48" fmla="*/ 1289154 h 1648918"/>
                <a:gd name="connsiteX49" fmla="*/ 3192905 w 3477718"/>
                <a:gd name="connsiteY49" fmla="*/ 1334125 h 1648918"/>
                <a:gd name="connsiteX50" fmla="*/ 3342806 w 3477718"/>
                <a:gd name="connsiteY50" fmla="*/ 1379095 h 1648918"/>
                <a:gd name="connsiteX51" fmla="*/ 3387777 w 3477718"/>
                <a:gd name="connsiteY51" fmla="*/ 1394085 h 1648918"/>
                <a:gd name="connsiteX52" fmla="*/ 3477718 w 3477718"/>
                <a:gd name="connsiteY52" fmla="*/ 1514007 h 1648918"/>
                <a:gd name="connsiteX53" fmla="*/ 3447737 w 3477718"/>
                <a:gd name="connsiteY53" fmla="*/ 1543987 h 1648918"/>
                <a:gd name="connsiteX54" fmla="*/ 3402767 w 3477718"/>
                <a:gd name="connsiteY54" fmla="*/ 1558977 h 1648918"/>
                <a:gd name="connsiteX55" fmla="*/ 3087973 w 3477718"/>
                <a:gd name="connsiteY55" fmla="*/ 1603948 h 1648918"/>
                <a:gd name="connsiteX56" fmla="*/ 2833141 w 3477718"/>
                <a:gd name="connsiteY56" fmla="*/ 1633928 h 1648918"/>
                <a:gd name="connsiteX57" fmla="*/ 2773180 w 3477718"/>
                <a:gd name="connsiteY57" fmla="*/ 1648918 h 1648918"/>
                <a:gd name="connsiteX58" fmla="*/ 1573967 w 3477718"/>
                <a:gd name="connsiteY58" fmla="*/ 1633928 h 1648918"/>
                <a:gd name="connsiteX59" fmla="*/ 1274164 w 3477718"/>
                <a:gd name="connsiteY59" fmla="*/ 1603948 h 1648918"/>
                <a:gd name="connsiteX60" fmla="*/ 1154242 w 3477718"/>
                <a:gd name="connsiteY60" fmla="*/ 1543987 h 1648918"/>
                <a:gd name="connsiteX61" fmla="*/ 1109272 w 3477718"/>
                <a:gd name="connsiteY61" fmla="*/ 1528997 h 1648918"/>
                <a:gd name="connsiteX62" fmla="*/ 1034321 w 3477718"/>
                <a:gd name="connsiteY62" fmla="*/ 1484026 h 1648918"/>
                <a:gd name="connsiteX63" fmla="*/ 989350 w 3477718"/>
                <a:gd name="connsiteY63" fmla="*/ 1454046 h 1648918"/>
                <a:gd name="connsiteX64" fmla="*/ 899409 w 3477718"/>
                <a:gd name="connsiteY64" fmla="*/ 1424066 h 1648918"/>
                <a:gd name="connsiteX65" fmla="*/ 809469 w 3477718"/>
                <a:gd name="connsiteY65" fmla="*/ 1394085 h 1648918"/>
                <a:gd name="connsiteX66" fmla="*/ 719528 w 3477718"/>
                <a:gd name="connsiteY66" fmla="*/ 1364105 h 1648918"/>
                <a:gd name="connsiteX67" fmla="*/ 674557 w 3477718"/>
                <a:gd name="connsiteY67" fmla="*/ 1349115 h 1648918"/>
                <a:gd name="connsiteX68" fmla="*/ 629587 w 3477718"/>
                <a:gd name="connsiteY68" fmla="*/ 1319135 h 1648918"/>
                <a:gd name="connsiteX69" fmla="*/ 584616 w 3477718"/>
                <a:gd name="connsiteY69" fmla="*/ 1304144 h 1648918"/>
                <a:gd name="connsiteX70" fmla="*/ 554636 w 3477718"/>
                <a:gd name="connsiteY70" fmla="*/ 1259174 h 1648918"/>
                <a:gd name="connsiteX71" fmla="*/ 464695 w 3477718"/>
                <a:gd name="connsiteY71" fmla="*/ 1229194 h 1648918"/>
                <a:gd name="connsiteX72" fmla="*/ 344773 w 3477718"/>
                <a:gd name="connsiteY72" fmla="*/ 1169233 h 1648918"/>
                <a:gd name="connsiteX73" fmla="*/ 299803 w 3477718"/>
                <a:gd name="connsiteY73" fmla="*/ 1154243 h 1648918"/>
                <a:gd name="connsiteX74" fmla="*/ 209862 w 3477718"/>
                <a:gd name="connsiteY74" fmla="*/ 1034322 h 1648918"/>
                <a:gd name="connsiteX75" fmla="*/ 179882 w 3477718"/>
                <a:gd name="connsiteY75" fmla="*/ 1004341 h 1648918"/>
                <a:gd name="connsiteX76" fmla="*/ 149901 w 3477718"/>
                <a:gd name="connsiteY76" fmla="*/ 974361 h 1648918"/>
                <a:gd name="connsiteX77" fmla="*/ 134911 w 3477718"/>
                <a:gd name="connsiteY77" fmla="*/ 929390 h 1648918"/>
                <a:gd name="connsiteX78" fmla="*/ 89941 w 3477718"/>
                <a:gd name="connsiteY78" fmla="*/ 899410 h 1648918"/>
                <a:gd name="connsiteX79" fmla="*/ 59960 w 3477718"/>
                <a:gd name="connsiteY79" fmla="*/ 869430 h 1648918"/>
                <a:gd name="connsiteX80" fmla="*/ 0 w 3477718"/>
                <a:gd name="connsiteY80" fmla="*/ 734518 h 164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77718" h="1648918">
                  <a:moveTo>
                    <a:pt x="0" y="734518"/>
                  </a:moveTo>
                  <a:lnTo>
                    <a:pt x="0" y="734518"/>
                  </a:lnTo>
                  <a:cubicBezTo>
                    <a:pt x="44970" y="709534"/>
                    <a:pt x="88898" y="682574"/>
                    <a:pt x="134911" y="659567"/>
                  </a:cubicBezTo>
                  <a:cubicBezTo>
                    <a:pt x="149044" y="652501"/>
                    <a:pt x="167543" y="654448"/>
                    <a:pt x="179882" y="644577"/>
                  </a:cubicBezTo>
                  <a:cubicBezTo>
                    <a:pt x="193950" y="633323"/>
                    <a:pt x="195202" y="610078"/>
                    <a:pt x="209862" y="599607"/>
                  </a:cubicBezTo>
                  <a:cubicBezTo>
                    <a:pt x="231758" y="583967"/>
                    <a:pt x="260746" y="581660"/>
                    <a:pt x="284813" y="569626"/>
                  </a:cubicBezTo>
                  <a:cubicBezTo>
                    <a:pt x="401042" y="511511"/>
                    <a:pt x="261723" y="562332"/>
                    <a:pt x="374754" y="524656"/>
                  </a:cubicBezTo>
                  <a:cubicBezTo>
                    <a:pt x="394741" y="494676"/>
                    <a:pt x="409236" y="460193"/>
                    <a:pt x="434714" y="434715"/>
                  </a:cubicBezTo>
                  <a:cubicBezTo>
                    <a:pt x="454701" y="414728"/>
                    <a:pt x="478996" y="398273"/>
                    <a:pt x="494675" y="374754"/>
                  </a:cubicBezTo>
                  <a:cubicBezTo>
                    <a:pt x="504668" y="359764"/>
                    <a:pt x="511916" y="342523"/>
                    <a:pt x="524655" y="329784"/>
                  </a:cubicBezTo>
                  <a:cubicBezTo>
                    <a:pt x="549000" y="305439"/>
                    <a:pt x="602158" y="285497"/>
                    <a:pt x="629587" y="269823"/>
                  </a:cubicBezTo>
                  <a:cubicBezTo>
                    <a:pt x="645229" y="260885"/>
                    <a:pt x="659567" y="249836"/>
                    <a:pt x="674557" y="239843"/>
                  </a:cubicBezTo>
                  <a:cubicBezTo>
                    <a:pt x="684550" y="224853"/>
                    <a:pt x="690697" y="206406"/>
                    <a:pt x="704537" y="194872"/>
                  </a:cubicBezTo>
                  <a:cubicBezTo>
                    <a:pt x="729234" y="174291"/>
                    <a:pt x="778228" y="160316"/>
                    <a:pt x="809469" y="149902"/>
                  </a:cubicBezTo>
                  <a:cubicBezTo>
                    <a:pt x="912556" y="81176"/>
                    <a:pt x="865226" y="101335"/>
                    <a:pt x="944380" y="74951"/>
                  </a:cubicBezTo>
                  <a:cubicBezTo>
                    <a:pt x="954373" y="59961"/>
                    <a:pt x="960292" y="41235"/>
                    <a:pt x="974360" y="29981"/>
                  </a:cubicBezTo>
                  <a:cubicBezTo>
                    <a:pt x="989727" y="17688"/>
                    <a:pt x="1090545" y="747"/>
                    <a:pt x="1094282" y="0"/>
                  </a:cubicBezTo>
                  <a:cubicBezTo>
                    <a:pt x="1119265" y="4997"/>
                    <a:pt x="1145376" y="6044"/>
                    <a:pt x="1169232" y="14990"/>
                  </a:cubicBezTo>
                  <a:cubicBezTo>
                    <a:pt x="1186101" y="21316"/>
                    <a:pt x="1196947" y="39794"/>
                    <a:pt x="1214203" y="44971"/>
                  </a:cubicBezTo>
                  <a:cubicBezTo>
                    <a:pt x="1248045" y="55124"/>
                    <a:pt x="1284283" y="54153"/>
                    <a:pt x="1319134" y="59961"/>
                  </a:cubicBezTo>
                  <a:cubicBezTo>
                    <a:pt x="1351226" y="65310"/>
                    <a:pt x="1420359" y="79835"/>
                    <a:pt x="1454046" y="89941"/>
                  </a:cubicBezTo>
                  <a:cubicBezTo>
                    <a:pt x="1484315" y="99022"/>
                    <a:pt x="1517692" y="102392"/>
                    <a:pt x="1543987" y="119922"/>
                  </a:cubicBezTo>
                  <a:cubicBezTo>
                    <a:pt x="1647075" y="188647"/>
                    <a:pt x="1599745" y="168488"/>
                    <a:pt x="1678898" y="194872"/>
                  </a:cubicBezTo>
                  <a:cubicBezTo>
                    <a:pt x="1688891" y="204866"/>
                    <a:pt x="1697842" y="216024"/>
                    <a:pt x="1708878" y="224853"/>
                  </a:cubicBezTo>
                  <a:cubicBezTo>
                    <a:pt x="1734459" y="245318"/>
                    <a:pt x="1784846" y="273952"/>
                    <a:pt x="1813809" y="284813"/>
                  </a:cubicBezTo>
                  <a:cubicBezTo>
                    <a:pt x="1833099" y="292047"/>
                    <a:pt x="1853783" y="294807"/>
                    <a:pt x="1873770" y="299804"/>
                  </a:cubicBezTo>
                  <a:cubicBezTo>
                    <a:pt x="1888760" y="314794"/>
                    <a:pt x="1905169" y="328488"/>
                    <a:pt x="1918741" y="344774"/>
                  </a:cubicBezTo>
                  <a:cubicBezTo>
                    <a:pt x="1930274" y="358614"/>
                    <a:pt x="1935982" y="377005"/>
                    <a:pt x="1948721" y="389744"/>
                  </a:cubicBezTo>
                  <a:cubicBezTo>
                    <a:pt x="1961460" y="402483"/>
                    <a:pt x="1978701" y="409731"/>
                    <a:pt x="1993691" y="419725"/>
                  </a:cubicBezTo>
                  <a:cubicBezTo>
                    <a:pt x="2003685" y="434715"/>
                    <a:pt x="2015615" y="448581"/>
                    <a:pt x="2023672" y="464695"/>
                  </a:cubicBezTo>
                  <a:cubicBezTo>
                    <a:pt x="2030739" y="478828"/>
                    <a:pt x="2029897" y="496519"/>
                    <a:pt x="2038662" y="509666"/>
                  </a:cubicBezTo>
                  <a:cubicBezTo>
                    <a:pt x="2050421" y="527305"/>
                    <a:pt x="2070061" y="538350"/>
                    <a:pt x="2083632" y="554636"/>
                  </a:cubicBezTo>
                  <a:cubicBezTo>
                    <a:pt x="2095166" y="568476"/>
                    <a:pt x="2103619" y="584617"/>
                    <a:pt x="2113613" y="599607"/>
                  </a:cubicBezTo>
                  <a:cubicBezTo>
                    <a:pt x="2118610" y="614597"/>
                    <a:pt x="2122379" y="630054"/>
                    <a:pt x="2128603" y="644577"/>
                  </a:cubicBezTo>
                  <a:cubicBezTo>
                    <a:pt x="2142810" y="677726"/>
                    <a:pt x="2165400" y="720553"/>
                    <a:pt x="2188564" y="749508"/>
                  </a:cubicBezTo>
                  <a:cubicBezTo>
                    <a:pt x="2197393" y="760544"/>
                    <a:pt x="2210705" y="767730"/>
                    <a:pt x="2218544" y="779489"/>
                  </a:cubicBezTo>
                  <a:cubicBezTo>
                    <a:pt x="2230939" y="798082"/>
                    <a:pt x="2236129" y="820856"/>
                    <a:pt x="2248524" y="839449"/>
                  </a:cubicBezTo>
                  <a:cubicBezTo>
                    <a:pt x="2256364" y="851208"/>
                    <a:pt x="2269676" y="858394"/>
                    <a:pt x="2278505" y="869430"/>
                  </a:cubicBezTo>
                  <a:cubicBezTo>
                    <a:pt x="2289759" y="883498"/>
                    <a:pt x="2296516" y="900935"/>
                    <a:pt x="2308485" y="914400"/>
                  </a:cubicBezTo>
                  <a:cubicBezTo>
                    <a:pt x="2449141" y="1072638"/>
                    <a:pt x="2347012" y="957215"/>
                    <a:pt x="2443396" y="1034322"/>
                  </a:cubicBezTo>
                  <a:cubicBezTo>
                    <a:pt x="2454432" y="1043151"/>
                    <a:pt x="2461106" y="1057290"/>
                    <a:pt x="2473377" y="1064302"/>
                  </a:cubicBezTo>
                  <a:cubicBezTo>
                    <a:pt x="2496740" y="1077652"/>
                    <a:pt x="2524261" y="1082248"/>
                    <a:pt x="2548328" y="1094282"/>
                  </a:cubicBezTo>
                  <a:cubicBezTo>
                    <a:pt x="2564442" y="1102339"/>
                    <a:pt x="2577184" y="1116206"/>
                    <a:pt x="2593298" y="1124263"/>
                  </a:cubicBezTo>
                  <a:cubicBezTo>
                    <a:pt x="2617365" y="1136297"/>
                    <a:pt x="2644182" y="1142209"/>
                    <a:pt x="2668249" y="1154243"/>
                  </a:cubicBezTo>
                  <a:cubicBezTo>
                    <a:pt x="2684363" y="1162300"/>
                    <a:pt x="2696288" y="1178066"/>
                    <a:pt x="2713219" y="1184223"/>
                  </a:cubicBezTo>
                  <a:cubicBezTo>
                    <a:pt x="2751943" y="1198304"/>
                    <a:pt x="2794051" y="1201174"/>
                    <a:pt x="2833141" y="1214204"/>
                  </a:cubicBezTo>
                  <a:cubicBezTo>
                    <a:pt x="2848131" y="1219201"/>
                    <a:pt x="2863440" y="1223326"/>
                    <a:pt x="2878111" y="1229194"/>
                  </a:cubicBezTo>
                  <a:cubicBezTo>
                    <a:pt x="2913443" y="1243327"/>
                    <a:pt x="2946671" y="1262973"/>
                    <a:pt x="2983042" y="1274164"/>
                  </a:cubicBezTo>
                  <a:cubicBezTo>
                    <a:pt x="3012092" y="1283102"/>
                    <a:pt x="3043313" y="1282561"/>
                    <a:pt x="3072983" y="1289154"/>
                  </a:cubicBezTo>
                  <a:cubicBezTo>
                    <a:pt x="3100827" y="1295341"/>
                    <a:pt x="3175921" y="1327756"/>
                    <a:pt x="3192905" y="1334125"/>
                  </a:cubicBezTo>
                  <a:cubicBezTo>
                    <a:pt x="3238166" y="1351098"/>
                    <a:pt x="3301461" y="1366692"/>
                    <a:pt x="3342806" y="1379095"/>
                  </a:cubicBezTo>
                  <a:cubicBezTo>
                    <a:pt x="3357941" y="1383635"/>
                    <a:pt x="3372787" y="1389088"/>
                    <a:pt x="3387777" y="1394085"/>
                  </a:cubicBezTo>
                  <a:cubicBezTo>
                    <a:pt x="3473901" y="1480209"/>
                    <a:pt x="3451555" y="1435517"/>
                    <a:pt x="3477718" y="1514007"/>
                  </a:cubicBezTo>
                  <a:cubicBezTo>
                    <a:pt x="3467724" y="1524000"/>
                    <a:pt x="3459856" y="1536716"/>
                    <a:pt x="3447737" y="1543987"/>
                  </a:cubicBezTo>
                  <a:cubicBezTo>
                    <a:pt x="3434188" y="1552116"/>
                    <a:pt x="3418163" y="1555424"/>
                    <a:pt x="3402767" y="1558977"/>
                  </a:cubicBezTo>
                  <a:cubicBezTo>
                    <a:pt x="3243628" y="1595702"/>
                    <a:pt x="3255002" y="1588764"/>
                    <a:pt x="3087973" y="1603948"/>
                  </a:cubicBezTo>
                  <a:cubicBezTo>
                    <a:pt x="2967393" y="1644141"/>
                    <a:pt x="3099053" y="1604383"/>
                    <a:pt x="2833141" y="1633928"/>
                  </a:cubicBezTo>
                  <a:cubicBezTo>
                    <a:pt x="2812665" y="1636203"/>
                    <a:pt x="2793167" y="1643921"/>
                    <a:pt x="2773180" y="1648918"/>
                  </a:cubicBezTo>
                  <a:lnTo>
                    <a:pt x="1573967" y="1633928"/>
                  </a:lnTo>
                  <a:cubicBezTo>
                    <a:pt x="1336421" y="1629030"/>
                    <a:pt x="1393720" y="1643800"/>
                    <a:pt x="1274164" y="1603948"/>
                  </a:cubicBezTo>
                  <a:cubicBezTo>
                    <a:pt x="1221837" y="1551621"/>
                    <a:pt x="1257591" y="1578436"/>
                    <a:pt x="1154242" y="1543987"/>
                  </a:cubicBezTo>
                  <a:lnTo>
                    <a:pt x="1109272" y="1528997"/>
                  </a:lnTo>
                  <a:cubicBezTo>
                    <a:pt x="1050713" y="1470440"/>
                    <a:pt x="1112157" y="1522945"/>
                    <a:pt x="1034321" y="1484026"/>
                  </a:cubicBezTo>
                  <a:cubicBezTo>
                    <a:pt x="1018207" y="1475969"/>
                    <a:pt x="1005813" y="1461363"/>
                    <a:pt x="989350" y="1454046"/>
                  </a:cubicBezTo>
                  <a:cubicBezTo>
                    <a:pt x="960472" y="1441211"/>
                    <a:pt x="929389" y="1434059"/>
                    <a:pt x="899409" y="1424066"/>
                  </a:cubicBezTo>
                  <a:lnTo>
                    <a:pt x="809469" y="1394085"/>
                  </a:lnTo>
                  <a:lnTo>
                    <a:pt x="719528" y="1364105"/>
                  </a:lnTo>
                  <a:lnTo>
                    <a:pt x="674557" y="1349115"/>
                  </a:lnTo>
                  <a:cubicBezTo>
                    <a:pt x="659567" y="1339122"/>
                    <a:pt x="645701" y="1327192"/>
                    <a:pt x="629587" y="1319135"/>
                  </a:cubicBezTo>
                  <a:cubicBezTo>
                    <a:pt x="615454" y="1312068"/>
                    <a:pt x="596955" y="1314015"/>
                    <a:pt x="584616" y="1304144"/>
                  </a:cubicBezTo>
                  <a:cubicBezTo>
                    <a:pt x="570548" y="1292890"/>
                    <a:pt x="569913" y="1268722"/>
                    <a:pt x="554636" y="1259174"/>
                  </a:cubicBezTo>
                  <a:cubicBezTo>
                    <a:pt x="527837" y="1242425"/>
                    <a:pt x="464695" y="1229194"/>
                    <a:pt x="464695" y="1229194"/>
                  </a:cubicBezTo>
                  <a:cubicBezTo>
                    <a:pt x="412368" y="1176867"/>
                    <a:pt x="448122" y="1203682"/>
                    <a:pt x="344773" y="1169233"/>
                  </a:cubicBezTo>
                  <a:lnTo>
                    <a:pt x="299803" y="1154243"/>
                  </a:lnTo>
                  <a:cubicBezTo>
                    <a:pt x="273640" y="1075752"/>
                    <a:pt x="295987" y="1120447"/>
                    <a:pt x="209862" y="1034322"/>
                  </a:cubicBezTo>
                  <a:lnTo>
                    <a:pt x="179882" y="1004341"/>
                  </a:lnTo>
                  <a:lnTo>
                    <a:pt x="149901" y="974361"/>
                  </a:lnTo>
                  <a:cubicBezTo>
                    <a:pt x="144904" y="959371"/>
                    <a:pt x="144782" y="941729"/>
                    <a:pt x="134911" y="929390"/>
                  </a:cubicBezTo>
                  <a:cubicBezTo>
                    <a:pt x="123657" y="915322"/>
                    <a:pt x="104009" y="910664"/>
                    <a:pt x="89941" y="899410"/>
                  </a:cubicBezTo>
                  <a:cubicBezTo>
                    <a:pt x="78905" y="890581"/>
                    <a:pt x="69954" y="879423"/>
                    <a:pt x="59960" y="869430"/>
                  </a:cubicBezTo>
                  <a:cubicBezTo>
                    <a:pt x="27270" y="738669"/>
                    <a:pt x="9993" y="757003"/>
                    <a:pt x="0" y="734518"/>
                  </a:cubicBezTo>
                  <a:close/>
                </a:path>
              </a:pathLst>
            </a:cu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Freeform 1"/>
            <p:cNvSpPr/>
            <p:nvPr/>
          </p:nvSpPr>
          <p:spPr>
            <a:xfrm>
              <a:off x="-44243" y="479685"/>
              <a:ext cx="5168227" cy="1828800"/>
            </a:xfrm>
            <a:custGeom>
              <a:avLst/>
              <a:gdLst>
                <a:gd name="connsiteX0" fmla="*/ 44243 w 5168227"/>
                <a:gd name="connsiteY0" fmla="*/ 1319135 h 1828800"/>
                <a:gd name="connsiteX1" fmla="*/ 44243 w 5168227"/>
                <a:gd name="connsiteY1" fmla="*/ 1319135 h 1828800"/>
                <a:gd name="connsiteX2" fmla="*/ 149174 w 5168227"/>
                <a:gd name="connsiteY2" fmla="*/ 1214204 h 1828800"/>
                <a:gd name="connsiteX3" fmla="*/ 194145 w 5168227"/>
                <a:gd name="connsiteY3" fmla="*/ 1154243 h 1828800"/>
                <a:gd name="connsiteX4" fmla="*/ 254105 w 5168227"/>
                <a:gd name="connsiteY4" fmla="*/ 1094282 h 1828800"/>
                <a:gd name="connsiteX5" fmla="*/ 284086 w 5168227"/>
                <a:gd name="connsiteY5" fmla="*/ 1049312 h 1828800"/>
                <a:gd name="connsiteX6" fmla="*/ 314066 w 5168227"/>
                <a:gd name="connsiteY6" fmla="*/ 1019331 h 1828800"/>
                <a:gd name="connsiteX7" fmla="*/ 374027 w 5168227"/>
                <a:gd name="connsiteY7" fmla="*/ 944381 h 1828800"/>
                <a:gd name="connsiteX8" fmla="*/ 478958 w 5168227"/>
                <a:gd name="connsiteY8" fmla="*/ 884420 h 1828800"/>
                <a:gd name="connsiteX9" fmla="*/ 523928 w 5168227"/>
                <a:gd name="connsiteY9" fmla="*/ 869430 h 1828800"/>
                <a:gd name="connsiteX10" fmla="*/ 658840 w 5168227"/>
                <a:gd name="connsiteY10" fmla="*/ 779489 h 1828800"/>
                <a:gd name="connsiteX11" fmla="*/ 778761 w 5168227"/>
                <a:gd name="connsiteY11" fmla="*/ 719528 h 1828800"/>
                <a:gd name="connsiteX12" fmla="*/ 823732 w 5168227"/>
                <a:gd name="connsiteY12" fmla="*/ 689548 h 1828800"/>
                <a:gd name="connsiteX13" fmla="*/ 898682 w 5168227"/>
                <a:gd name="connsiteY13" fmla="*/ 659567 h 1828800"/>
                <a:gd name="connsiteX14" fmla="*/ 988623 w 5168227"/>
                <a:gd name="connsiteY14" fmla="*/ 599607 h 1828800"/>
                <a:gd name="connsiteX15" fmla="*/ 1048584 w 5168227"/>
                <a:gd name="connsiteY15" fmla="*/ 569626 h 1828800"/>
                <a:gd name="connsiteX16" fmla="*/ 1093554 w 5168227"/>
                <a:gd name="connsiteY16" fmla="*/ 539646 h 1828800"/>
                <a:gd name="connsiteX17" fmla="*/ 1198486 w 5168227"/>
                <a:gd name="connsiteY17" fmla="*/ 509666 h 1828800"/>
                <a:gd name="connsiteX18" fmla="*/ 1243456 w 5168227"/>
                <a:gd name="connsiteY18" fmla="*/ 479685 h 1828800"/>
                <a:gd name="connsiteX19" fmla="*/ 1363377 w 5168227"/>
                <a:gd name="connsiteY19" fmla="*/ 449705 h 1828800"/>
                <a:gd name="connsiteX20" fmla="*/ 1453318 w 5168227"/>
                <a:gd name="connsiteY20" fmla="*/ 389745 h 1828800"/>
                <a:gd name="connsiteX21" fmla="*/ 1588230 w 5168227"/>
                <a:gd name="connsiteY21" fmla="*/ 284813 h 1828800"/>
                <a:gd name="connsiteX22" fmla="*/ 1618210 w 5168227"/>
                <a:gd name="connsiteY22" fmla="*/ 239843 h 1828800"/>
                <a:gd name="connsiteX23" fmla="*/ 1753122 w 5168227"/>
                <a:gd name="connsiteY23" fmla="*/ 179882 h 1828800"/>
                <a:gd name="connsiteX24" fmla="*/ 1858053 w 5168227"/>
                <a:gd name="connsiteY24" fmla="*/ 119922 h 1828800"/>
                <a:gd name="connsiteX25" fmla="*/ 1903023 w 5168227"/>
                <a:gd name="connsiteY25" fmla="*/ 89941 h 1828800"/>
                <a:gd name="connsiteX26" fmla="*/ 2037935 w 5168227"/>
                <a:gd name="connsiteY26" fmla="*/ 59961 h 1828800"/>
                <a:gd name="connsiteX27" fmla="*/ 2082905 w 5168227"/>
                <a:gd name="connsiteY27" fmla="*/ 44971 h 1828800"/>
                <a:gd name="connsiteX28" fmla="*/ 2322748 w 5168227"/>
                <a:gd name="connsiteY28" fmla="*/ 14990 h 1828800"/>
                <a:gd name="connsiteX29" fmla="*/ 2442669 w 5168227"/>
                <a:gd name="connsiteY29" fmla="*/ 0 h 1828800"/>
                <a:gd name="connsiteX30" fmla="*/ 2517620 w 5168227"/>
                <a:gd name="connsiteY30" fmla="*/ 14990 h 1828800"/>
                <a:gd name="connsiteX31" fmla="*/ 2577581 w 5168227"/>
                <a:gd name="connsiteY31" fmla="*/ 59961 h 1828800"/>
                <a:gd name="connsiteX32" fmla="*/ 2682512 w 5168227"/>
                <a:gd name="connsiteY32" fmla="*/ 119922 h 1828800"/>
                <a:gd name="connsiteX33" fmla="*/ 2727482 w 5168227"/>
                <a:gd name="connsiteY33" fmla="*/ 149902 h 1828800"/>
                <a:gd name="connsiteX34" fmla="*/ 2802433 w 5168227"/>
                <a:gd name="connsiteY34" fmla="*/ 164892 h 1828800"/>
                <a:gd name="connsiteX35" fmla="*/ 2877384 w 5168227"/>
                <a:gd name="connsiteY35" fmla="*/ 224853 h 1828800"/>
                <a:gd name="connsiteX36" fmla="*/ 2952335 w 5168227"/>
                <a:gd name="connsiteY36" fmla="*/ 299804 h 1828800"/>
                <a:gd name="connsiteX37" fmla="*/ 2982315 w 5168227"/>
                <a:gd name="connsiteY37" fmla="*/ 344774 h 1828800"/>
                <a:gd name="connsiteX38" fmla="*/ 3132217 w 5168227"/>
                <a:gd name="connsiteY38" fmla="*/ 419725 h 1828800"/>
                <a:gd name="connsiteX39" fmla="*/ 3177187 w 5168227"/>
                <a:gd name="connsiteY39" fmla="*/ 449705 h 1828800"/>
                <a:gd name="connsiteX40" fmla="*/ 3327089 w 5168227"/>
                <a:gd name="connsiteY40" fmla="*/ 509666 h 1828800"/>
                <a:gd name="connsiteX41" fmla="*/ 3462000 w 5168227"/>
                <a:gd name="connsiteY41" fmla="*/ 599607 h 1828800"/>
                <a:gd name="connsiteX42" fmla="*/ 3581922 w 5168227"/>
                <a:gd name="connsiteY42" fmla="*/ 659567 h 1828800"/>
                <a:gd name="connsiteX43" fmla="*/ 3656873 w 5168227"/>
                <a:gd name="connsiteY43" fmla="*/ 719528 h 1828800"/>
                <a:gd name="connsiteX44" fmla="*/ 3701843 w 5168227"/>
                <a:gd name="connsiteY44" fmla="*/ 749508 h 1828800"/>
                <a:gd name="connsiteX45" fmla="*/ 3746813 w 5168227"/>
                <a:gd name="connsiteY45" fmla="*/ 839449 h 1828800"/>
                <a:gd name="connsiteX46" fmla="*/ 3776794 w 5168227"/>
                <a:gd name="connsiteY46" fmla="*/ 914400 h 1828800"/>
                <a:gd name="connsiteX47" fmla="*/ 3821764 w 5168227"/>
                <a:gd name="connsiteY47" fmla="*/ 959371 h 1828800"/>
                <a:gd name="connsiteX48" fmla="*/ 3836754 w 5168227"/>
                <a:gd name="connsiteY48" fmla="*/ 1004341 h 1828800"/>
                <a:gd name="connsiteX49" fmla="*/ 3911705 w 5168227"/>
                <a:gd name="connsiteY49" fmla="*/ 1064302 h 1828800"/>
                <a:gd name="connsiteX50" fmla="*/ 3956676 w 5168227"/>
                <a:gd name="connsiteY50" fmla="*/ 1139253 h 1828800"/>
                <a:gd name="connsiteX51" fmla="*/ 4001646 w 5168227"/>
                <a:gd name="connsiteY51" fmla="*/ 1154243 h 1828800"/>
                <a:gd name="connsiteX52" fmla="*/ 4091587 w 5168227"/>
                <a:gd name="connsiteY52" fmla="*/ 1214204 h 1828800"/>
                <a:gd name="connsiteX53" fmla="*/ 4181528 w 5168227"/>
                <a:gd name="connsiteY53" fmla="*/ 1259174 h 1828800"/>
                <a:gd name="connsiteX54" fmla="*/ 4331430 w 5168227"/>
                <a:gd name="connsiteY54" fmla="*/ 1349115 h 1828800"/>
                <a:gd name="connsiteX55" fmla="*/ 4496322 w 5168227"/>
                <a:gd name="connsiteY55" fmla="*/ 1394085 h 1828800"/>
                <a:gd name="connsiteX56" fmla="*/ 4601253 w 5168227"/>
                <a:gd name="connsiteY56" fmla="*/ 1439056 h 1828800"/>
                <a:gd name="connsiteX57" fmla="*/ 4706184 w 5168227"/>
                <a:gd name="connsiteY57" fmla="*/ 1499017 h 1828800"/>
                <a:gd name="connsiteX58" fmla="*/ 4796125 w 5168227"/>
                <a:gd name="connsiteY58" fmla="*/ 1528997 h 1828800"/>
                <a:gd name="connsiteX59" fmla="*/ 4990997 w 5168227"/>
                <a:gd name="connsiteY59" fmla="*/ 1648918 h 1828800"/>
                <a:gd name="connsiteX60" fmla="*/ 5035968 w 5168227"/>
                <a:gd name="connsiteY60" fmla="*/ 1663908 h 1828800"/>
                <a:gd name="connsiteX61" fmla="*/ 5140899 w 5168227"/>
                <a:gd name="connsiteY61" fmla="*/ 1708879 h 1828800"/>
                <a:gd name="connsiteX62" fmla="*/ 5155889 w 5168227"/>
                <a:gd name="connsiteY62" fmla="*/ 1753849 h 1828800"/>
                <a:gd name="connsiteX63" fmla="*/ 5065948 w 5168227"/>
                <a:gd name="connsiteY63" fmla="*/ 1768840 h 1828800"/>
                <a:gd name="connsiteX64" fmla="*/ 4886066 w 5168227"/>
                <a:gd name="connsiteY64" fmla="*/ 1798820 h 1828800"/>
                <a:gd name="connsiteX65" fmla="*/ 3971666 w 5168227"/>
                <a:gd name="connsiteY65" fmla="*/ 1798820 h 1828800"/>
                <a:gd name="connsiteX66" fmla="*/ 3521961 w 5168227"/>
                <a:gd name="connsiteY66" fmla="*/ 1783830 h 1828800"/>
                <a:gd name="connsiteX67" fmla="*/ 3072256 w 5168227"/>
                <a:gd name="connsiteY67" fmla="*/ 1798820 h 1828800"/>
                <a:gd name="connsiteX68" fmla="*/ 2397699 w 5168227"/>
                <a:gd name="connsiteY68" fmla="*/ 1828800 h 1828800"/>
                <a:gd name="connsiteX69" fmla="*/ 1378368 w 5168227"/>
                <a:gd name="connsiteY69" fmla="*/ 1813810 h 1828800"/>
                <a:gd name="connsiteX70" fmla="*/ 1213476 w 5168227"/>
                <a:gd name="connsiteY70" fmla="*/ 1798820 h 1828800"/>
                <a:gd name="connsiteX71" fmla="*/ 344046 w 5168227"/>
                <a:gd name="connsiteY71" fmla="*/ 1783830 h 1828800"/>
                <a:gd name="connsiteX72" fmla="*/ 284086 w 5168227"/>
                <a:gd name="connsiteY72" fmla="*/ 1768840 h 1828800"/>
                <a:gd name="connsiteX73" fmla="*/ 239115 w 5168227"/>
                <a:gd name="connsiteY73" fmla="*/ 1753849 h 1828800"/>
                <a:gd name="connsiteX74" fmla="*/ 134184 w 5168227"/>
                <a:gd name="connsiteY74" fmla="*/ 1738859 h 1828800"/>
                <a:gd name="connsiteX75" fmla="*/ 59233 w 5168227"/>
                <a:gd name="connsiteY75" fmla="*/ 1723869 h 1828800"/>
                <a:gd name="connsiteX76" fmla="*/ 44243 w 5168227"/>
                <a:gd name="connsiteY76" fmla="*/ 1259174 h 1828800"/>
                <a:gd name="connsiteX77" fmla="*/ 164164 w 5168227"/>
                <a:gd name="connsiteY77" fmla="*/ 1214204 h 1828800"/>
                <a:gd name="connsiteX78" fmla="*/ 104204 w 5168227"/>
                <a:gd name="connsiteY78" fmla="*/ 1289154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168227" h="1828800">
                  <a:moveTo>
                    <a:pt x="44243" y="1319135"/>
                  </a:moveTo>
                  <a:lnTo>
                    <a:pt x="44243" y="1319135"/>
                  </a:lnTo>
                  <a:cubicBezTo>
                    <a:pt x="79220" y="1284158"/>
                    <a:pt x="115900" y="1250805"/>
                    <a:pt x="149174" y="1214204"/>
                  </a:cubicBezTo>
                  <a:cubicBezTo>
                    <a:pt x="165980" y="1195717"/>
                    <a:pt x="177693" y="1173045"/>
                    <a:pt x="194145" y="1154243"/>
                  </a:cubicBezTo>
                  <a:cubicBezTo>
                    <a:pt x="212758" y="1132971"/>
                    <a:pt x="235710" y="1115743"/>
                    <a:pt x="254105" y="1094282"/>
                  </a:cubicBezTo>
                  <a:cubicBezTo>
                    <a:pt x="265830" y="1080603"/>
                    <a:pt x="272832" y="1063380"/>
                    <a:pt x="284086" y="1049312"/>
                  </a:cubicBezTo>
                  <a:cubicBezTo>
                    <a:pt x="292915" y="1038276"/>
                    <a:pt x="305237" y="1030367"/>
                    <a:pt x="314066" y="1019331"/>
                  </a:cubicBezTo>
                  <a:cubicBezTo>
                    <a:pt x="348696" y="976042"/>
                    <a:pt x="333809" y="976556"/>
                    <a:pt x="374027" y="944381"/>
                  </a:cubicBezTo>
                  <a:cubicBezTo>
                    <a:pt x="402982" y="921217"/>
                    <a:pt x="445809" y="898627"/>
                    <a:pt x="478958" y="884420"/>
                  </a:cubicBezTo>
                  <a:cubicBezTo>
                    <a:pt x="493481" y="878196"/>
                    <a:pt x="510280" y="877392"/>
                    <a:pt x="523928" y="869430"/>
                  </a:cubicBezTo>
                  <a:cubicBezTo>
                    <a:pt x="570614" y="842197"/>
                    <a:pt x="612254" y="806892"/>
                    <a:pt x="658840" y="779489"/>
                  </a:cubicBezTo>
                  <a:cubicBezTo>
                    <a:pt x="697362" y="756829"/>
                    <a:pt x="741575" y="744318"/>
                    <a:pt x="778761" y="719528"/>
                  </a:cubicBezTo>
                  <a:cubicBezTo>
                    <a:pt x="793751" y="709535"/>
                    <a:pt x="807618" y="697605"/>
                    <a:pt x="823732" y="689548"/>
                  </a:cubicBezTo>
                  <a:cubicBezTo>
                    <a:pt x="847799" y="677514"/>
                    <a:pt x="875060" y="672452"/>
                    <a:pt x="898682" y="659567"/>
                  </a:cubicBezTo>
                  <a:cubicBezTo>
                    <a:pt x="930314" y="642313"/>
                    <a:pt x="956395" y="615721"/>
                    <a:pt x="988623" y="599607"/>
                  </a:cubicBezTo>
                  <a:cubicBezTo>
                    <a:pt x="1008610" y="589613"/>
                    <a:pt x="1029182" y="580713"/>
                    <a:pt x="1048584" y="569626"/>
                  </a:cubicBezTo>
                  <a:cubicBezTo>
                    <a:pt x="1064226" y="560688"/>
                    <a:pt x="1077440" y="547703"/>
                    <a:pt x="1093554" y="539646"/>
                  </a:cubicBezTo>
                  <a:cubicBezTo>
                    <a:pt x="1115059" y="528894"/>
                    <a:pt x="1179275" y="514469"/>
                    <a:pt x="1198486" y="509666"/>
                  </a:cubicBezTo>
                  <a:cubicBezTo>
                    <a:pt x="1213476" y="499672"/>
                    <a:pt x="1227342" y="487742"/>
                    <a:pt x="1243456" y="479685"/>
                  </a:cubicBezTo>
                  <a:cubicBezTo>
                    <a:pt x="1274183" y="464321"/>
                    <a:pt x="1334873" y="455406"/>
                    <a:pt x="1363377" y="449705"/>
                  </a:cubicBezTo>
                  <a:cubicBezTo>
                    <a:pt x="1393357" y="429718"/>
                    <a:pt x="1427840" y="415223"/>
                    <a:pt x="1453318" y="389745"/>
                  </a:cubicBezTo>
                  <a:cubicBezTo>
                    <a:pt x="1544070" y="298993"/>
                    <a:pt x="1496667" y="330595"/>
                    <a:pt x="1588230" y="284813"/>
                  </a:cubicBezTo>
                  <a:cubicBezTo>
                    <a:pt x="1598223" y="269823"/>
                    <a:pt x="1605471" y="252582"/>
                    <a:pt x="1618210" y="239843"/>
                  </a:cubicBezTo>
                  <a:cubicBezTo>
                    <a:pt x="1667943" y="190110"/>
                    <a:pt x="1683860" y="219460"/>
                    <a:pt x="1753122" y="179882"/>
                  </a:cubicBezTo>
                  <a:cubicBezTo>
                    <a:pt x="1788099" y="159895"/>
                    <a:pt x="1823509" y="140648"/>
                    <a:pt x="1858053" y="119922"/>
                  </a:cubicBezTo>
                  <a:cubicBezTo>
                    <a:pt x="1873502" y="110653"/>
                    <a:pt x="1886464" y="97038"/>
                    <a:pt x="1903023" y="89941"/>
                  </a:cubicBezTo>
                  <a:cubicBezTo>
                    <a:pt x="1924565" y="80709"/>
                    <a:pt x="2020863" y="64229"/>
                    <a:pt x="2037935" y="59961"/>
                  </a:cubicBezTo>
                  <a:cubicBezTo>
                    <a:pt x="2053264" y="56129"/>
                    <a:pt x="2067480" y="48399"/>
                    <a:pt x="2082905" y="44971"/>
                  </a:cubicBezTo>
                  <a:cubicBezTo>
                    <a:pt x="2163540" y="27052"/>
                    <a:pt x="2239817" y="24205"/>
                    <a:pt x="2322748" y="14990"/>
                  </a:cubicBezTo>
                  <a:cubicBezTo>
                    <a:pt x="2362786" y="10541"/>
                    <a:pt x="2402695" y="4997"/>
                    <a:pt x="2442669" y="0"/>
                  </a:cubicBezTo>
                  <a:cubicBezTo>
                    <a:pt x="2467653" y="4997"/>
                    <a:pt x="2494338" y="4642"/>
                    <a:pt x="2517620" y="14990"/>
                  </a:cubicBezTo>
                  <a:cubicBezTo>
                    <a:pt x="2540450" y="25137"/>
                    <a:pt x="2556503" y="46548"/>
                    <a:pt x="2577581" y="59961"/>
                  </a:cubicBezTo>
                  <a:cubicBezTo>
                    <a:pt x="2611568" y="81589"/>
                    <a:pt x="2647968" y="99196"/>
                    <a:pt x="2682512" y="119922"/>
                  </a:cubicBezTo>
                  <a:cubicBezTo>
                    <a:pt x="2697960" y="129191"/>
                    <a:pt x="2710613" y="143576"/>
                    <a:pt x="2727482" y="149902"/>
                  </a:cubicBezTo>
                  <a:cubicBezTo>
                    <a:pt x="2751338" y="158848"/>
                    <a:pt x="2777449" y="159895"/>
                    <a:pt x="2802433" y="164892"/>
                  </a:cubicBezTo>
                  <a:cubicBezTo>
                    <a:pt x="2880488" y="281977"/>
                    <a:pt x="2780844" y="152448"/>
                    <a:pt x="2877384" y="224853"/>
                  </a:cubicBezTo>
                  <a:cubicBezTo>
                    <a:pt x="2905650" y="246052"/>
                    <a:pt x="2932736" y="270406"/>
                    <a:pt x="2952335" y="299804"/>
                  </a:cubicBezTo>
                  <a:cubicBezTo>
                    <a:pt x="2962328" y="314794"/>
                    <a:pt x="2967325" y="334781"/>
                    <a:pt x="2982315" y="344774"/>
                  </a:cubicBezTo>
                  <a:cubicBezTo>
                    <a:pt x="3028798" y="375762"/>
                    <a:pt x="3083029" y="393239"/>
                    <a:pt x="3132217" y="419725"/>
                  </a:cubicBezTo>
                  <a:cubicBezTo>
                    <a:pt x="3148079" y="428266"/>
                    <a:pt x="3161073" y="441648"/>
                    <a:pt x="3177187" y="449705"/>
                  </a:cubicBezTo>
                  <a:cubicBezTo>
                    <a:pt x="3437494" y="579859"/>
                    <a:pt x="3187531" y="449856"/>
                    <a:pt x="3327089" y="509666"/>
                  </a:cubicBezTo>
                  <a:cubicBezTo>
                    <a:pt x="3416136" y="547828"/>
                    <a:pt x="3368930" y="534458"/>
                    <a:pt x="3462000" y="599607"/>
                  </a:cubicBezTo>
                  <a:cubicBezTo>
                    <a:pt x="3526362" y="644661"/>
                    <a:pt x="3522401" y="639727"/>
                    <a:pt x="3581922" y="659567"/>
                  </a:cubicBezTo>
                  <a:cubicBezTo>
                    <a:pt x="3606906" y="679554"/>
                    <a:pt x="3631277" y="700331"/>
                    <a:pt x="3656873" y="719528"/>
                  </a:cubicBezTo>
                  <a:cubicBezTo>
                    <a:pt x="3671286" y="730337"/>
                    <a:pt x="3689104" y="736769"/>
                    <a:pt x="3701843" y="749508"/>
                  </a:cubicBezTo>
                  <a:cubicBezTo>
                    <a:pt x="3733682" y="781347"/>
                    <a:pt x="3732183" y="800436"/>
                    <a:pt x="3746813" y="839449"/>
                  </a:cubicBezTo>
                  <a:cubicBezTo>
                    <a:pt x="3756261" y="864644"/>
                    <a:pt x="3762533" y="891582"/>
                    <a:pt x="3776794" y="914400"/>
                  </a:cubicBezTo>
                  <a:cubicBezTo>
                    <a:pt x="3788030" y="932377"/>
                    <a:pt x="3806774" y="944381"/>
                    <a:pt x="3821764" y="959371"/>
                  </a:cubicBezTo>
                  <a:cubicBezTo>
                    <a:pt x="3826761" y="974361"/>
                    <a:pt x="3828624" y="990792"/>
                    <a:pt x="3836754" y="1004341"/>
                  </a:cubicBezTo>
                  <a:cubicBezTo>
                    <a:pt x="3850994" y="1028075"/>
                    <a:pt x="3891279" y="1050685"/>
                    <a:pt x="3911705" y="1064302"/>
                  </a:cubicBezTo>
                  <a:cubicBezTo>
                    <a:pt x="3923496" y="1099675"/>
                    <a:pt x="3922381" y="1118676"/>
                    <a:pt x="3956676" y="1139253"/>
                  </a:cubicBezTo>
                  <a:cubicBezTo>
                    <a:pt x="3970225" y="1147383"/>
                    <a:pt x="3986656" y="1149246"/>
                    <a:pt x="4001646" y="1154243"/>
                  </a:cubicBezTo>
                  <a:cubicBezTo>
                    <a:pt x="4070388" y="1222982"/>
                    <a:pt x="3982685" y="1141602"/>
                    <a:pt x="4091587" y="1214204"/>
                  </a:cubicBezTo>
                  <a:cubicBezTo>
                    <a:pt x="4171771" y="1267660"/>
                    <a:pt x="4055912" y="1227770"/>
                    <a:pt x="4181528" y="1259174"/>
                  </a:cubicBezTo>
                  <a:cubicBezTo>
                    <a:pt x="4231128" y="1292240"/>
                    <a:pt x="4275457" y="1323281"/>
                    <a:pt x="4331430" y="1349115"/>
                  </a:cubicBezTo>
                  <a:cubicBezTo>
                    <a:pt x="4407444" y="1384198"/>
                    <a:pt x="4421098" y="1375279"/>
                    <a:pt x="4496322" y="1394085"/>
                  </a:cubicBezTo>
                  <a:cubicBezTo>
                    <a:pt x="4533689" y="1403427"/>
                    <a:pt x="4567892" y="1419993"/>
                    <a:pt x="4601253" y="1439056"/>
                  </a:cubicBezTo>
                  <a:cubicBezTo>
                    <a:pt x="4664351" y="1475112"/>
                    <a:pt x="4630686" y="1468818"/>
                    <a:pt x="4706184" y="1499017"/>
                  </a:cubicBezTo>
                  <a:cubicBezTo>
                    <a:pt x="4735526" y="1510754"/>
                    <a:pt x="4796125" y="1528997"/>
                    <a:pt x="4796125" y="1528997"/>
                  </a:cubicBezTo>
                  <a:cubicBezTo>
                    <a:pt x="4867372" y="1576495"/>
                    <a:pt x="4913157" y="1609998"/>
                    <a:pt x="4990997" y="1648918"/>
                  </a:cubicBezTo>
                  <a:cubicBezTo>
                    <a:pt x="5005130" y="1655984"/>
                    <a:pt x="5021444" y="1657684"/>
                    <a:pt x="5035968" y="1663908"/>
                  </a:cubicBezTo>
                  <a:cubicBezTo>
                    <a:pt x="5165632" y="1719479"/>
                    <a:pt x="5035434" y="1673725"/>
                    <a:pt x="5140899" y="1708879"/>
                  </a:cubicBezTo>
                  <a:cubicBezTo>
                    <a:pt x="5145896" y="1723869"/>
                    <a:pt x="5168227" y="1743978"/>
                    <a:pt x="5155889" y="1753849"/>
                  </a:cubicBezTo>
                  <a:cubicBezTo>
                    <a:pt x="5132155" y="1772836"/>
                    <a:pt x="5095988" y="1764218"/>
                    <a:pt x="5065948" y="1768840"/>
                  </a:cubicBezTo>
                  <a:cubicBezTo>
                    <a:pt x="4904788" y="1793634"/>
                    <a:pt x="5018022" y="1772429"/>
                    <a:pt x="4886066" y="1798820"/>
                  </a:cubicBezTo>
                  <a:cubicBezTo>
                    <a:pt x="3778436" y="1760626"/>
                    <a:pt x="5162321" y="1798820"/>
                    <a:pt x="3971666" y="1798820"/>
                  </a:cubicBezTo>
                  <a:cubicBezTo>
                    <a:pt x="3821681" y="1798820"/>
                    <a:pt x="3671863" y="1788827"/>
                    <a:pt x="3521961" y="1783830"/>
                  </a:cubicBezTo>
                  <a:lnTo>
                    <a:pt x="3072256" y="1798820"/>
                  </a:lnTo>
                  <a:cubicBezTo>
                    <a:pt x="2442317" y="1817079"/>
                    <a:pt x="2682253" y="1781375"/>
                    <a:pt x="2397699" y="1828800"/>
                  </a:cubicBezTo>
                  <a:lnTo>
                    <a:pt x="1378368" y="1813810"/>
                  </a:lnTo>
                  <a:cubicBezTo>
                    <a:pt x="1323195" y="1812413"/>
                    <a:pt x="1268643" y="1800419"/>
                    <a:pt x="1213476" y="1798820"/>
                  </a:cubicBezTo>
                  <a:cubicBezTo>
                    <a:pt x="923745" y="1790422"/>
                    <a:pt x="633856" y="1788827"/>
                    <a:pt x="344046" y="1783830"/>
                  </a:cubicBezTo>
                  <a:cubicBezTo>
                    <a:pt x="324059" y="1778833"/>
                    <a:pt x="303895" y="1774500"/>
                    <a:pt x="284086" y="1768840"/>
                  </a:cubicBezTo>
                  <a:cubicBezTo>
                    <a:pt x="268893" y="1764499"/>
                    <a:pt x="254609" y="1756948"/>
                    <a:pt x="239115" y="1753849"/>
                  </a:cubicBezTo>
                  <a:cubicBezTo>
                    <a:pt x="204469" y="1746920"/>
                    <a:pt x="169035" y="1744667"/>
                    <a:pt x="134184" y="1738859"/>
                  </a:cubicBezTo>
                  <a:cubicBezTo>
                    <a:pt x="109052" y="1734670"/>
                    <a:pt x="84217" y="1728866"/>
                    <a:pt x="59233" y="1723869"/>
                  </a:cubicBezTo>
                  <a:cubicBezTo>
                    <a:pt x="0" y="1546170"/>
                    <a:pt x="44243" y="1694700"/>
                    <a:pt x="44243" y="1259174"/>
                  </a:cubicBezTo>
                  <a:lnTo>
                    <a:pt x="164164" y="1214204"/>
                  </a:lnTo>
                  <a:lnTo>
                    <a:pt x="104204" y="1289154"/>
                  </a:lnTo>
                </a:path>
              </a:pathLst>
            </a:cu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Double Wave 8"/>
            <p:cNvSpPr/>
            <p:nvPr/>
          </p:nvSpPr>
          <p:spPr>
            <a:xfrm>
              <a:off x="0" y="1905000"/>
              <a:ext cx="9144000" cy="3048000"/>
            </a:xfrm>
            <a:prstGeom prst="doubleWave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7"/>
            <p:cNvGrpSpPr/>
            <p:nvPr/>
          </p:nvGrpSpPr>
          <p:grpSpPr>
            <a:xfrm>
              <a:off x="7010400" y="2209800"/>
              <a:ext cx="1185333" cy="2469776"/>
              <a:chOff x="7162800" y="1143000"/>
              <a:chExt cx="1981200" cy="3545131"/>
            </a:xfrm>
          </p:grpSpPr>
          <p:grpSp>
            <p:nvGrpSpPr>
              <p:cNvPr id="8" name="Group 159"/>
              <p:cNvGrpSpPr/>
              <p:nvPr/>
            </p:nvGrpSpPr>
            <p:grpSpPr>
              <a:xfrm>
                <a:off x="7162800" y="1143000"/>
                <a:ext cx="1981200" cy="3545131"/>
                <a:chOff x="5662720" y="1532681"/>
                <a:chExt cx="1576282" cy="2463466"/>
              </a:xfrm>
            </p:grpSpPr>
            <p:sp>
              <p:nvSpPr>
                <p:cNvPr id="20" name="Oval 19"/>
                <p:cNvSpPr/>
                <p:nvPr/>
              </p:nvSpPr>
              <p:spPr>
                <a:xfrm rot="649721" flipH="1">
                  <a:off x="6475386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 rot="649721" flipH="1">
                  <a:off x="6111629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Cloud 21"/>
                <p:cNvSpPr/>
                <p:nvPr/>
              </p:nvSpPr>
              <p:spPr>
                <a:xfrm rot="671737">
                  <a:off x="5831588" y="1689669"/>
                  <a:ext cx="413272" cy="942744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Cloud 22"/>
                <p:cNvSpPr/>
                <p:nvPr/>
              </p:nvSpPr>
              <p:spPr>
                <a:xfrm rot="20706537">
                  <a:off x="6651194" y="1794329"/>
                  <a:ext cx="472405" cy="861777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 rot="20950279">
                  <a:off x="5662720" y="316750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Oval 24"/>
                <p:cNvSpPr/>
                <p:nvPr/>
              </p:nvSpPr>
              <p:spPr>
                <a:xfrm rot="649721" flipH="1">
                  <a:off x="6833703" y="323845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Trapezoid 25"/>
                <p:cNvSpPr/>
                <p:nvPr/>
              </p:nvSpPr>
              <p:spPr>
                <a:xfrm flipH="1">
                  <a:off x="6008331" y="2422692"/>
                  <a:ext cx="878238" cy="1450495"/>
                </a:xfrm>
                <a:prstGeom prst="trapezoid">
                  <a:avLst/>
                </a:prstGeom>
                <a:solidFill>
                  <a:srgbClr val="BEA3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Trapezoid 26"/>
                <p:cNvSpPr/>
                <p:nvPr/>
              </p:nvSpPr>
              <p:spPr>
                <a:xfrm rot="1217087" flipH="1">
                  <a:off x="5895872" y="2457661"/>
                  <a:ext cx="363026" cy="839617"/>
                </a:xfrm>
                <a:prstGeom prst="trapezoid">
                  <a:avLst/>
                </a:prstGeom>
                <a:solidFill>
                  <a:srgbClr val="BEA3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Trapezoid 27"/>
                <p:cNvSpPr/>
                <p:nvPr/>
              </p:nvSpPr>
              <p:spPr>
                <a:xfrm rot="20382913">
                  <a:off x="6644565" y="2462118"/>
                  <a:ext cx="395175" cy="870050"/>
                </a:xfrm>
                <a:prstGeom prst="trapezoid">
                  <a:avLst/>
                </a:prstGeom>
                <a:solidFill>
                  <a:srgbClr val="BEA3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Isosceles Triangle 28"/>
                <p:cNvSpPr/>
                <p:nvPr/>
              </p:nvSpPr>
              <p:spPr>
                <a:xfrm rot="10800000" flipH="1">
                  <a:off x="6329609" y="2591689"/>
                  <a:ext cx="292746" cy="292689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flipH="1">
                  <a:off x="6077248" y="1571316"/>
                  <a:ext cx="809321" cy="106422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Cloud 30"/>
                <p:cNvSpPr/>
                <p:nvPr/>
              </p:nvSpPr>
              <p:spPr>
                <a:xfrm rot="16200000">
                  <a:off x="6263298" y="1264802"/>
                  <a:ext cx="424123" cy="959881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" name="Cloud 11"/>
              <p:cNvSpPr/>
              <p:nvPr/>
            </p:nvSpPr>
            <p:spPr>
              <a:xfrm rot="16200000">
                <a:off x="7693703" y="2320976"/>
                <a:ext cx="921895" cy="819462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 flipH="1">
                <a:off x="7842606" y="2401040"/>
                <a:ext cx="509413" cy="25405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" name="Group 163"/>
              <p:cNvGrpSpPr/>
              <p:nvPr/>
            </p:nvGrpSpPr>
            <p:grpSpPr>
              <a:xfrm>
                <a:off x="7543801" y="3581401"/>
                <a:ext cx="1066799" cy="1066800"/>
                <a:chOff x="7543801" y="3581401"/>
                <a:chExt cx="1066799" cy="1066800"/>
              </a:xfrm>
            </p:grpSpPr>
            <p:sp>
              <p:nvSpPr>
                <p:cNvPr id="15" name="Rounded Rectangle 14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17" name="Double Wave 16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Double Wave 17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Rounded Rectangle 18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6" name="Group 31"/>
            <p:cNvGrpSpPr/>
            <p:nvPr/>
          </p:nvGrpSpPr>
          <p:grpSpPr>
            <a:xfrm>
              <a:off x="4648200" y="2590800"/>
              <a:ext cx="1126067" cy="2209800"/>
              <a:chOff x="1752601" y="3962400"/>
              <a:chExt cx="990599" cy="1828800"/>
            </a:xfrm>
          </p:grpSpPr>
          <p:sp>
            <p:nvSpPr>
              <p:cNvPr id="33" name="Oval 32"/>
              <p:cNvSpPr/>
              <p:nvPr/>
            </p:nvSpPr>
            <p:spPr>
              <a:xfrm rot="4630237">
                <a:off x="1996397" y="5551579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rot="4630237">
                <a:off x="2283530" y="5536610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lowchart: Delay 34"/>
              <p:cNvSpPr/>
              <p:nvPr/>
            </p:nvSpPr>
            <p:spPr>
              <a:xfrm rot="16200000">
                <a:off x="1637209" y="4213855"/>
                <a:ext cx="1259895" cy="756985"/>
              </a:xfrm>
              <a:prstGeom prst="flowChartDelay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rot="7016247">
                <a:off x="2531273" y="4914747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 rot="4630237">
                <a:off x="1804338" y="4961409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lowchart: Manual Operation 37"/>
              <p:cNvSpPr/>
              <p:nvPr/>
            </p:nvSpPr>
            <p:spPr>
              <a:xfrm rot="10800000">
                <a:off x="2045282" y="4709005"/>
                <a:ext cx="443750" cy="723273"/>
              </a:xfrm>
              <a:prstGeom prst="flowChartManualOperation">
                <a:avLst/>
              </a:prstGeom>
              <a:solidFill>
                <a:srgbClr val="EDCD7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lowchart: Manual Operation 38"/>
              <p:cNvSpPr/>
              <p:nvPr/>
            </p:nvSpPr>
            <p:spPr>
              <a:xfrm rot="10800000">
                <a:off x="1966973" y="5128970"/>
                <a:ext cx="600368" cy="349971"/>
              </a:xfrm>
              <a:prstGeom prst="flowChartManualOperation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lowchart: Manual Operation 39"/>
              <p:cNvSpPr/>
              <p:nvPr/>
            </p:nvSpPr>
            <p:spPr>
              <a:xfrm rot="12427803">
                <a:off x="1905094" y="4667306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lowchart: Manual Operation 40"/>
              <p:cNvSpPr/>
              <p:nvPr/>
            </p:nvSpPr>
            <p:spPr>
              <a:xfrm rot="9172197" flipH="1">
                <a:off x="2352726" y="4644511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19179" y="4125720"/>
                <a:ext cx="495956" cy="6299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lowchart: Manual Operation 42"/>
              <p:cNvSpPr/>
              <p:nvPr/>
            </p:nvSpPr>
            <p:spPr>
              <a:xfrm rot="10800000">
                <a:off x="1888664" y="5292290"/>
                <a:ext cx="756985" cy="349971"/>
              </a:xfrm>
              <a:prstGeom prst="flowChartManualOperation">
                <a:avLst/>
              </a:prstGeom>
              <a:solidFill>
                <a:srgbClr val="EDCD7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Double Wave 43"/>
              <p:cNvSpPr/>
              <p:nvPr/>
            </p:nvSpPr>
            <p:spPr>
              <a:xfrm>
                <a:off x="2019179" y="4125720"/>
                <a:ext cx="495956" cy="186651"/>
              </a:xfrm>
              <a:prstGeom prst="doubleWave">
                <a:avLst>
                  <a:gd name="adj1" fmla="val 6250"/>
                  <a:gd name="adj2" fmla="val 10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1966973" y="4125720"/>
                <a:ext cx="600368" cy="6999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45"/>
            <p:cNvGrpSpPr/>
            <p:nvPr/>
          </p:nvGrpSpPr>
          <p:grpSpPr>
            <a:xfrm>
              <a:off x="7239000" y="3429000"/>
              <a:ext cx="1066800" cy="2209800"/>
              <a:chOff x="1565994" y="990600"/>
              <a:chExt cx="2085014" cy="3466754"/>
            </a:xfrm>
          </p:grpSpPr>
          <p:sp>
            <p:nvSpPr>
              <p:cNvPr id="47" name="Oval 46"/>
              <p:cNvSpPr/>
              <p:nvPr/>
            </p:nvSpPr>
            <p:spPr>
              <a:xfrm rot="4427519">
                <a:off x="22061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rot="17172481" flipH="1">
                <a:off x="27395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Isosceles Triangle 48"/>
              <p:cNvSpPr/>
              <p:nvPr/>
            </p:nvSpPr>
            <p:spPr>
              <a:xfrm>
                <a:off x="1905000" y="2057400"/>
                <a:ext cx="1676400" cy="213360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Isosceles Triangle 49"/>
              <p:cNvSpPr/>
              <p:nvPr/>
            </p:nvSpPr>
            <p:spPr>
              <a:xfrm rot="10800000">
                <a:off x="2514600" y="2286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 rot="19411276">
                <a:off x="3230951" y="2794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rot="2820608">
                <a:off x="1732904" y="2776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Isosceles Triangle 52"/>
              <p:cNvSpPr/>
              <p:nvPr/>
            </p:nvSpPr>
            <p:spPr>
              <a:xfrm rot="2242960">
                <a:off x="1878936" y="1901223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Isosceles Triangle 53"/>
              <p:cNvSpPr/>
              <p:nvPr/>
            </p:nvSpPr>
            <p:spPr>
              <a:xfrm rot="19284057">
                <a:off x="2654004" y="1900669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2209800" y="990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Cloud 55"/>
              <p:cNvSpPr/>
              <p:nvPr/>
            </p:nvSpPr>
            <p:spPr>
              <a:xfrm>
                <a:off x="2209800" y="990600"/>
                <a:ext cx="990600" cy="3810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Cloud 56"/>
              <p:cNvSpPr/>
              <p:nvPr/>
            </p:nvSpPr>
            <p:spPr>
              <a:xfrm rot="5107997">
                <a:off x="23964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Cloud 57"/>
              <p:cNvSpPr/>
              <p:nvPr/>
            </p:nvSpPr>
            <p:spPr>
              <a:xfrm rot="6038579">
                <a:off x="15582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 rot="283094">
                <a:off x="1986442" y="1103684"/>
                <a:ext cx="457200" cy="1295400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21363997">
                <a:off x="3015691" y="1080956"/>
                <a:ext cx="457200" cy="1295400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lowchart: Stored Data 60"/>
              <p:cNvSpPr/>
              <p:nvPr/>
            </p:nvSpPr>
            <p:spPr>
              <a:xfrm rot="5400000">
                <a:off x="2438400" y="685800"/>
                <a:ext cx="609600" cy="121920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Cross 61"/>
              <p:cNvSpPr/>
              <p:nvPr/>
            </p:nvSpPr>
            <p:spPr>
              <a:xfrm>
                <a:off x="1981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ross 62"/>
              <p:cNvSpPr/>
              <p:nvPr/>
            </p:nvSpPr>
            <p:spPr>
              <a:xfrm>
                <a:off x="2362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Cross 63"/>
              <p:cNvSpPr/>
              <p:nvPr/>
            </p:nvSpPr>
            <p:spPr>
              <a:xfrm>
                <a:off x="28194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Cross 64"/>
              <p:cNvSpPr/>
              <p:nvPr/>
            </p:nvSpPr>
            <p:spPr>
              <a:xfrm>
                <a:off x="3124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65"/>
            <p:cNvGrpSpPr/>
            <p:nvPr/>
          </p:nvGrpSpPr>
          <p:grpSpPr>
            <a:xfrm>
              <a:off x="5791201" y="2209800"/>
              <a:ext cx="1135816" cy="2386724"/>
              <a:chOff x="5719860" y="1011772"/>
              <a:chExt cx="1460335" cy="2798228"/>
            </a:xfrm>
          </p:grpSpPr>
          <p:grpSp>
            <p:nvGrpSpPr>
              <p:cNvPr id="66" name="Group 66"/>
              <p:cNvGrpSpPr/>
              <p:nvPr/>
            </p:nvGrpSpPr>
            <p:grpSpPr>
              <a:xfrm>
                <a:off x="5719860" y="1011772"/>
                <a:ext cx="1460335" cy="2798228"/>
                <a:chOff x="1063405" y="1105006"/>
                <a:chExt cx="1156804" cy="2679532"/>
              </a:xfrm>
            </p:grpSpPr>
            <p:sp>
              <p:nvSpPr>
                <p:cNvPr id="69" name="Oval 68"/>
                <p:cNvSpPr/>
                <p:nvPr/>
              </p:nvSpPr>
              <p:spPr>
                <a:xfrm rot="3435232" flipH="1">
                  <a:off x="1923333" y="2878345"/>
                  <a:ext cx="344631" cy="2237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 rot="18164768">
                  <a:off x="1109081" y="2859600"/>
                  <a:ext cx="381000" cy="2611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Oval 70"/>
                <p:cNvSpPr/>
                <p:nvPr/>
              </p:nvSpPr>
              <p:spPr>
                <a:xfrm rot="20260128">
                  <a:off x="1365965" y="3489048"/>
                  <a:ext cx="381000" cy="29549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Oval 71"/>
                <p:cNvSpPr/>
                <p:nvPr/>
              </p:nvSpPr>
              <p:spPr>
                <a:xfrm rot="2101605">
                  <a:off x="1559094" y="3476458"/>
                  <a:ext cx="381000" cy="28905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Trapezoid 72"/>
                <p:cNvSpPr/>
                <p:nvPr/>
              </p:nvSpPr>
              <p:spPr>
                <a:xfrm>
                  <a:off x="1371600" y="2362200"/>
                  <a:ext cx="609600" cy="12954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Trapezoid 73"/>
                <p:cNvSpPr/>
                <p:nvPr/>
              </p:nvSpPr>
              <p:spPr>
                <a:xfrm rot="20676161" flipH="1">
                  <a:off x="1778512" y="2173915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Trapezoid 74"/>
                <p:cNvSpPr/>
                <p:nvPr/>
              </p:nvSpPr>
              <p:spPr>
                <a:xfrm rot="996339">
                  <a:off x="1176071" y="2175726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Cloud 75"/>
                <p:cNvSpPr/>
                <p:nvPr/>
              </p:nvSpPr>
              <p:spPr>
                <a:xfrm rot="247138">
                  <a:off x="1063405" y="1105006"/>
                  <a:ext cx="1156804" cy="1914203"/>
                </a:xfrm>
                <a:prstGeom prst="clou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Trapezoid 76"/>
                <p:cNvSpPr/>
                <p:nvPr/>
              </p:nvSpPr>
              <p:spPr>
                <a:xfrm>
                  <a:off x="1371600" y="2209800"/>
                  <a:ext cx="609600" cy="1295400"/>
                </a:xfrm>
                <a:prstGeom prst="trapezoid">
                  <a:avLst/>
                </a:prstGeom>
                <a:solidFill>
                  <a:srgbClr val="FF99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Oval 77"/>
                <p:cNvSpPr/>
                <p:nvPr/>
              </p:nvSpPr>
              <p:spPr>
                <a:xfrm>
                  <a:off x="1524000" y="1905000"/>
                  <a:ext cx="304800" cy="457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Oval 78"/>
                <p:cNvSpPr/>
                <p:nvPr/>
              </p:nvSpPr>
              <p:spPr>
                <a:xfrm>
                  <a:off x="1295400" y="1219200"/>
                  <a:ext cx="7620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Cloud 79"/>
                <p:cNvSpPr/>
                <p:nvPr/>
              </p:nvSpPr>
              <p:spPr>
                <a:xfrm>
                  <a:off x="1371600" y="1219200"/>
                  <a:ext cx="533400" cy="381000"/>
                </a:xfrm>
                <a:prstGeom prst="clou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Quad Arrow 80"/>
                <p:cNvSpPr/>
                <p:nvPr/>
              </p:nvSpPr>
              <p:spPr>
                <a:xfrm>
                  <a:off x="13716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Quad Arrow 81"/>
                <p:cNvSpPr/>
                <p:nvPr/>
              </p:nvSpPr>
              <p:spPr>
                <a:xfrm>
                  <a:off x="16764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Trapezoid 82"/>
                <p:cNvSpPr/>
                <p:nvPr/>
              </p:nvSpPr>
              <p:spPr>
                <a:xfrm rot="996339">
                  <a:off x="1149519" y="1240328"/>
                  <a:ext cx="298481" cy="1024383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Trapezoid 83"/>
                <p:cNvSpPr/>
                <p:nvPr/>
              </p:nvSpPr>
              <p:spPr>
                <a:xfrm rot="20603661" flipH="1">
                  <a:off x="1892752" y="1240489"/>
                  <a:ext cx="298481" cy="1024383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Cross 84"/>
                <p:cNvSpPr/>
                <p:nvPr/>
              </p:nvSpPr>
              <p:spPr>
                <a:xfrm>
                  <a:off x="1371600" y="1219200"/>
                  <a:ext cx="609600" cy="228600"/>
                </a:xfrm>
                <a:prstGeom prst="plus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68" name="Straight Connector 67"/>
              <p:cNvCxnSpPr>
                <a:endCxn id="77" idx="3"/>
              </p:cNvCxnSpPr>
              <p:nvPr/>
            </p:nvCxnSpPr>
            <p:spPr>
              <a:xfrm>
                <a:off x="6248400" y="2133600"/>
                <a:ext cx="533881" cy="70829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" name="Group 85"/>
            <p:cNvGrpSpPr/>
            <p:nvPr/>
          </p:nvGrpSpPr>
          <p:grpSpPr>
            <a:xfrm>
              <a:off x="5029200" y="3657600"/>
              <a:ext cx="1030576" cy="2226170"/>
              <a:chOff x="5913974" y="3028808"/>
              <a:chExt cx="2411294" cy="3767618"/>
            </a:xfrm>
          </p:grpSpPr>
          <p:sp>
            <p:nvSpPr>
              <p:cNvPr id="87" name="Oval 86"/>
              <p:cNvSpPr/>
              <p:nvPr/>
            </p:nvSpPr>
            <p:spPr>
              <a:xfrm rot="20950279">
                <a:off x="7110493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 rot="20950279">
                <a:off x="6500895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rapezoid 88"/>
              <p:cNvSpPr/>
              <p:nvPr/>
            </p:nvSpPr>
            <p:spPr>
              <a:xfrm>
                <a:off x="6387501" y="4383012"/>
                <a:ext cx="1485940" cy="2170187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6697298" y="3563423"/>
                <a:ext cx="805279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 rot="1778146" flipH="1">
                <a:off x="7639518" y="5254192"/>
                <a:ext cx="685750" cy="31729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20147342">
                <a:off x="5913974" y="5229555"/>
                <a:ext cx="685750" cy="37421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Trapezoid 92"/>
              <p:cNvSpPr/>
              <p:nvPr/>
            </p:nvSpPr>
            <p:spPr>
              <a:xfrm rot="20382913">
                <a:off x="7449493" y="4425706"/>
                <a:ext cx="614225" cy="1025089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Trapezoid 93"/>
              <p:cNvSpPr/>
              <p:nvPr/>
            </p:nvSpPr>
            <p:spPr>
              <a:xfrm rot="1217087" flipH="1">
                <a:off x="6128343" y="4431148"/>
                <a:ext cx="668618" cy="1062245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6387501" y="3343567"/>
                <a:ext cx="1485940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Chord 95"/>
              <p:cNvSpPr/>
              <p:nvPr/>
            </p:nvSpPr>
            <p:spPr>
              <a:xfrm rot="7621963">
                <a:off x="6466037" y="2914888"/>
                <a:ext cx="1393524" cy="1621363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Trapezoid 96"/>
              <p:cNvSpPr/>
              <p:nvPr/>
            </p:nvSpPr>
            <p:spPr>
              <a:xfrm>
                <a:off x="6477000" y="5486400"/>
                <a:ext cx="1295400" cy="2286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Cloud 97"/>
              <p:cNvSpPr/>
              <p:nvPr/>
            </p:nvSpPr>
            <p:spPr>
              <a:xfrm rot="671737">
                <a:off x="6113193" y="3545769"/>
                <a:ext cx="530633" cy="1403388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Cloud 98"/>
              <p:cNvSpPr/>
              <p:nvPr/>
            </p:nvSpPr>
            <p:spPr>
              <a:xfrm rot="20928263" flipH="1">
                <a:off x="7564082" y="3626833"/>
                <a:ext cx="620603" cy="1244278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6324601" y="3505199"/>
                <a:ext cx="1662458" cy="24241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6" name="Group 167"/>
              <p:cNvGrpSpPr/>
              <p:nvPr/>
            </p:nvGrpSpPr>
            <p:grpSpPr>
              <a:xfrm>
                <a:off x="6400800" y="6248400"/>
                <a:ext cx="1417819" cy="273571"/>
                <a:chOff x="457200" y="1600200"/>
                <a:chExt cx="8229600" cy="1752600"/>
              </a:xfrm>
            </p:grpSpPr>
            <p:sp>
              <p:nvSpPr>
                <p:cNvPr id="102" name="Plaque 101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Plaque 102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Plaque 103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Plaque 104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Plaque 105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Plaque 106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Plaque 107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1" name="Group 108"/>
            <p:cNvGrpSpPr/>
            <p:nvPr/>
          </p:nvGrpSpPr>
          <p:grpSpPr>
            <a:xfrm>
              <a:off x="6019800" y="3200400"/>
              <a:ext cx="1126067" cy="2534771"/>
              <a:chOff x="8191500" y="2895600"/>
              <a:chExt cx="1905000" cy="3429000"/>
            </a:xfrm>
          </p:grpSpPr>
          <p:grpSp>
            <p:nvGrpSpPr>
              <p:cNvPr id="109" name="Group 85"/>
              <p:cNvGrpSpPr/>
              <p:nvPr/>
            </p:nvGrpSpPr>
            <p:grpSpPr>
              <a:xfrm>
                <a:off x="8191500" y="2895600"/>
                <a:ext cx="1905000" cy="3429000"/>
                <a:chOff x="7162800" y="2590801"/>
                <a:chExt cx="1600200" cy="2895598"/>
              </a:xfrm>
            </p:grpSpPr>
            <p:sp>
              <p:nvSpPr>
                <p:cNvPr id="121" name="Rounded Rectangle 120"/>
                <p:cNvSpPr/>
                <p:nvPr/>
              </p:nvSpPr>
              <p:spPr>
                <a:xfrm rot="1254567">
                  <a:off x="7377738" y="2776566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Rounded Rectangle 121"/>
                <p:cNvSpPr/>
                <p:nvPr/>
              </p:nvSpPr>
              <p:spPr>
                <a:xfrm rot="20345433" flipH="1">
                  <a:off x="8167040" y="2776567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Oval 122"/>
                <p:cNvSpPr/>
                <p:nvPr/>
              </p:nvSpPr>
              <p:spPr>
                <a:xfrm rot="6128217">
                  <a:off x="8063330" y="5171484"/>
                  <a:ext cx="264049" cy="365782"/>
                </a:xfrm>
                <a:prstGeom prst="ellipse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Oval 123"/>
                <p:cNvSpPr/>
                <p:nvPr/>
              </p:nvSpPr>
              <p:spPr>
                <a:xfrm rot="4472555">
                  <a:off x="7721505" y="5161706"/>
                  <a:ext cx="241894" cy="384450"/>
                </a:xfrm>
                <a:prstGeom prst="ellipse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/>
                <p:cNvSpPr/>
                <p:nvPr/>
              </p:nvSpPr>
              <p:spPr>
                <a:xfrm rot="2901859">
                  <a:off x="7263296" y="4084817"/>
                  <a:ext cx="221384" cy="42237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25"/>
                <p:cNvSpPr/>
                <p:nvPr/>
              </p:nvSpPr>
              <p:spPr>
                <a:xfrm rot="20226769">
                  <a:off x="8491278" y="4130614"/>
                  <a:ext cx="271722" cy="340623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Trapezoid 126"/>
                <p:cNvSpPr/>
                <p:nvPr/>
              </p:nvSpPr>
              <p:spPr>
                <a:xfrm>
                  <a:off x="7439378" y="3571711"/>
                  <a:ext cx="1177462" cy="1750807"/>
                </a:xfrm>
                <a:prstGeom prst="trapezoid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Trapezoid 127"/>
                <p:cNvSpPr/>
                <p:nvPr/>
              </p:nvSpPr>
              <p:spPr>
                <a:xfrm rot="1442139">
                  <a:off x="7397413" y="3467083"/>
                  <a:ext cx="328386" cy="917340"/>
                </a:xfrm>
                <a:prstGeom prst="trapezoid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Trapezoid 92"/>
                <p:cNvSpPr/>
                <p:nvPr/>
              </p:nvSpPr>
              <p:spPr>
                <a:xfrm rot="20249249">
                  <a:off x="8292963" y="3468131"/>
                  <a:ext cx="328386" cy="917340"/>
                </a:xfrm>
                <a:prstGeom prst="trapezoid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ounded Rectangle 129"/>
                <p:cNvSpPr/>
                <p:nvPr/>
              </p:nvSpPr>
              <p:spPr>
                <a:xfrm rot="5400000">
                  <a:off x="7818423" y="2264054"/>
                  <a:ext cx="333136" cy="98662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Oval 130"/>
                <p:cNvSpPr/>
                <p:nvPr/>
              </p:nvSpPr>
              <p:spPr>
                <a:xfrm>
                  <a:off x="7557452" y="2790682"/>
                  <a:ext cx="860453" cy="97929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Rounded Rectangle 131"/>
                <p:cNvSpPr/>
                <p:nvPr/>
              </p:nvSpPr>
              <p:spPr>
                <a:xfrm>
                  <a:off x="7491676" y="2790682"/>
                  <a:ext cx="996313" cy="17031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Rectangle 101"/>
                <p:cNvSpPr/>
                <p:nvPr/>
              </p:nvSpPr>
              <p:spPr>
                <a:xfrm>
                  <a:off x="7620000" y="4267200"/>
                  <a:ext cx="838200" cy="152400"/>
                </a:xfrm>
                <a:prstGeom prst="rect">
                  <a:avLst/>
                </a:prstGeom>
                <a:solidFill>
                  <a:srgbClr val="927B4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1" name="Oval 110"/>
              <p:cNvSpPr/>
              <p:nvPr/>
            </p:nvSpPr>
            <p:spPr>
              <a:xfrm rot="21206386">
                <a:off x="8879543" y="3846263"/>
                <a:ext cx="642589" cy="764949"/>
              </a:xfrm>
              <a:prstGeom prst="ellipse">
                <a:avLst/>
              </a:prstGeom>
              <a:solidFill>
                <a:srgbClr val="76451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8966181" y="3962400"/>
                <a:ext cx="355638" cy="228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0" name="Group 178"/>
              <p:cNvGrpSpPr/>
              <p:nvPr/>
            </p:nvGrpSpPr>
            <p:grpSpPr>
              <a:xfrm>
                <a:off x="8534400" y="5791200"/>
                <a:ext cx="1371600" cy="304800"/>
                <a:chOff x="1219200" y="2133600"/>
                <a:chExt cx="7086600" cy="685800"/>
              </a:xfrm>
            </p:grpSpPr>
            <p:sp>
              <p:nvSpPr>
                <p:cNvPr id="114" name="&quot;No&quot; Symbol 113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" name="&quot;No&quot; Symbol 114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" name="&quot;No&quot; Symbol 115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" name="&quot;No&quot; Symbol 116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" name="&quot;No&quot; Symbol 117"/>
                <p:cNvSpPr/>
                <p:nvPr/>
              </p:nvSpPr>
              <p:spPr>
                <a:xfrm>
                  <a:off x="49530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" name="&quot;No&quot; Symbol 118"/>
                <p:cNvSpPr/>
                <p:nvPr/>
              </p:nvSpPr>
              <p:spPr>
                <a:xfrm>
                  <a:off x="58674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&quot;No&quot; Symbol 119"/>
                <p:cNvSpPr/>
                <p:nvPr/>
              </p:nvSpPr>
              <p:spPr>
                <a:xfrm>
                  <a:off x="6781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3" name="Group 133"/>
            <p:cNvGrpSpPr/>
            <p:nvPr/>
          </p:nvGrpSpPr>
          <p:grpSpPr>
            <a:xfrm>
              <a:off x="609600" y="990600"/>
              <a:ext cx="2959423" cy="5091789"/>
              <a:chOff x="838200" y="533400"/>
              <a:chExt cx="2959423" cy="5091789"/>
            </a:xfrm>
          </p:grpSpPr>
          <p:sp>
            <p:nvSpPr>
              <p:cNvPr id="135" name="Oval 134"/>
              <p:cNvSpPr/>
              <p:nvPr/>
            </p:nvSpPr>
            <p:spPr>
              <a:xfrm>
                <a:off x="3040505" y="3517692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2437151" y="1334255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1295400" y="1271796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4" name="Group 17"/>
              <p:cNvGrpSpPr/>
              <p:nvPr/>
            </p:nvGrpSpPr>
            <p:grpSpPr>
              <a:xfrm rot="2754858">
                <a:off x="1366669" y="5020454"/>
                <a:ext cx="451567" cy="757903"/>
                <a:chOff x="1676400" y="2133600"/>
                <a:chExt cx="1447800" cy="2088845"/>
              </a:xfrm>
            </p:grpSpPr>
            <p:sp>
              <p:nvSpPr>
                <p:cNvPr id="166" name="Oval 165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166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167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18"/>
              <p:cNvGrpSpPr/>
              <p:nvPr/>
            </p:nvGrpSpPr>
            <p:grpSpPr>
              <a:xfrm rot="18845142" flipH="1">
                <a:off x="2094336" y="4964730"/>
                <a:ext cx="451567" cy="757903"/>
                <a:chOff x="1676400" y="2133600"/>
                <a:chExt cx="1447800" cy="2088845"/>
              </a:xfrm>
            </p:grpSpPr>
            <p:sp>
              <p:nvSpPr>
                <p:cNvPr id="163" name="Oval 162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Moon 20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Moon 164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0" name="Oval 139"/>
              <p:cNvSpPr/>
              <p:nvPr/>
            </p:nvSpPr>
            <p:spPr>
              <a:xfrm>
                <a:off x="838200" y="3436266"/>
                <a:ext cx="463611" cy="6494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rapezoid 140"/>
              <p:cNvSpPr/>
              <p:nvPr/>
            </p:nvSpPr>
            <p:spPr>
              <a:xfrm rot="20102191">
                <a:off x="2329123" y="2114459"/>
                <a:ext cx="799225" cy="162703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Trapezoid 141"/>
              <p:cNvSpPr/>
              <p:nvPr/>
            </p:nvSpPr>
            <p:spPr>
              <a:xfrm rot="1327004">
                <a:off x="1022568" y="2090641"/>
                <a:ext cx="799225" cy="162703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rapezoid 142"/>
              <p:cNvSpPr/>
              <p:nvPr/>
            </p:nvSpPr>
            <p:spPr>
              <a:xfrm>
                <a:off x="1207073" y="2146900"/>
                <a:ext cx="1721407" cy="3164809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Isosceles Triangle 5"/>
              <p:cNvSpPr/>
              <p:nvPr/>
            </p:nvSpPr>
            <p:spPr>
              <a:xfrm rot="10800000">
                <a:off x="1821861" y="2146900"/>
                <a:ext cx="491831" cy="586076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ectangle 144"/>
              <p:cNvSpPr/>
              <p:nvPr/>
            </p:nvSpPr>
            <p:spPr>
              <a:xfrm>
                <a:off x="1452988" y="3905127"/>
                <a:ext cx="1229577" cy="175823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Trapezoid 145"/>
              <p:cNvSpPr/>
              <p:nvPr/>
            </p:nvSpPr>
            <p:spPr>
              <a:xfrm rot="366654" flipH="1">
                <a:off x="1261466" y="2108753"/>
                <a:ext cx="570223" cy="2982106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Trapezoid 146"/>
              <p:cNvSpPr/>
              <p:nvPr/>
            </p:nvSpPr>
            <p:spPr>
              <a:xfrm rot="21233346">
                <a:off x="2294540" y="2096242"/>
                <a:ext cx="570223" cy="298927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1451981" y="738396"/>
                <a:ext cx="1202365" cy="16169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/>
              <p:cNvSpPr/>
              <p:nvPr/>
            </p:nvSpPr>
            <p:spPr>
              <a:xfrm rot="19278804">
                <a:off x="2188248" y="535643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/>
              <p:cNvSpPr/>
              <p:nvPr/>
            </p:nvSpPr>
            <p:spPr>
              <a:xfrm rot="2369756">
                <a:off x="1506259" y="533400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/>
              <p:cNvSpPr/>
              <p:nvPr/>
            </p:nvSpPr>
            <p:spPr>
              <a:xfrm rot="21206386">
                <a:off x="1727091" y="1839903"/>
                <a:ext cx="660619" cy="925244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 rot="21206386">
                <a:off x="1778455" y="1978137"/>
                <a:ext cx="506673" cy="3067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9" name="Group 43"/>
              <p:cNvGrpSpPr/>
              <p:nvPr/>
            </p:nvGrpSpPr>
            <p:grpSpPr>
              <a:xfrm rot="19025436">
                <a:off x="2146207" y="3548341"/>
                <a:ext cx="1651416" cy="462197"/>
                <a:chOff x="3505200" y="1981200"/>
                <a:chExt cx="2138597" cy="749508"/>
              </a:xfrm>
            </p:grpSpPr>
            <p:grpSp>
              <p:nvGrpSpPr>
                <p:cNvPr id="153" name="Group 38"/>
                <p:cNvGrpSpPr/>
                <p:nvPr/>
              </p:nvGrpSpPr>
              <p:grpSpPr>
                <a:xfrm>
                  <a:off x="3505200" y="1981200"/>
                  <a:ext cx="2133600" cy="381000"/>
                  <a:chOff x="3505200" y="1981200"/>
                  <a:chExt cx="2133600" cy="381000"/>
                </a:xfrm>
              </p:grpSpPr>
              <p:sp>
                <p:nvSpPr>
                  <p:cNvPr id="160" name="Rounded Rectangle 159"/>
                  <p:cNvSpPr/>
                  <p:nvPr/>
                </p:nvSpPr>
                <p:spPr>
                  <a:xfrm rot="5400000">
                    <a:off x="4343400" y="1219200"/>
                    <a:ext cx="381000" cy="19050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Oval 160"/>
                  <p:cNvSpPr/>
                  <p:nvPr/>
                </p:nvSpPr>
                <p:spPr>
                  <a:xfrm>
                    <a:off x="53340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Oval 161"/>
                  <p:cNvSpPr/>
                  <p:nvPr/>
                </p:nvSpPr>
                <p:spPr>
                  <a:xfrm>
                    <a:off x="35052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39"/>
                <p:cNvGrpSpPr/>
                <p:nvPr/>
              </p:nvGrpSpPr>
              <p:grpSpPr>
                <a:xfrm>
                  <a:off x="3510197" y="2349708"/>
                  <a:ext cx="2133600" cy="381000"/>
                  <a:chOff x="3505200" y="1981200"/>
                  <a:chExt cx="2133600" cy="381000"/>
                </a:xfrm>
              </p:grpSpPr>
              <p:sp>
                <p:nvSpPr>
                  <p:cNvPr id="157" name="Rounded Rectangle 156"/>
                  <p:cNvSpPr/>
                  <p:nvPr/>
                </p:nvSpPr>
                <p:spPr>
                  <a:xfrm rot="5400000">
                    <a:off x="4343400" y="1219200"/>
                    <a:ext cx="381000" cy="19050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Oval 157"/>
                  <p:cNvSpPr/>
                  <p:nvPr/>
                </p:nvSpPr>
                <p:spPr>
                  <a:xfrm>
                    <a:off x="53340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Oval 158"/>
                  <p:cNvSpPr/>
                  <p:nvPr/>
                </p:nvSpPr>
                <p:spPr>
                  <a:xfrm>
                    <a:off x="35052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54" name="Oval 153"/>
              <p:cNvSpPr/>
              <p:nvPr/>
            </p:nvSpPr>
            <p:spPr>
              <a:xfrm>
                <a:off x="2895600" y="36576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4419600"/>
            <a:ext cx="9144000" cy="2438400"/>
          </a:xfrm>
          <a:prstGeom prst="rect">
            <a:avLst/>
          </a:pr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0" y="0"/>
            <a:ext cx="9144000" cy="22098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5562602" y="304801"/>
            <a:ext cx="3402767" cy="2143593"/>
          </a:xfrm>
          <a:custGeom>
            <a:avLst/>
            <a:gdLst>
              <a:gd name="connsiteX0" fmla="*/ 0 w 3402767"/>
              <a:gd name="connsiteY0" fmla="*/ 704538 h 2143593"/>
              <a:gd name="connsiteX1" fmla="*/ 0 w 3402767"/>
              <a:gd name="connsiteY1" fmla="*/ 704538 h 2143593"/>
              <a:gd name="connsiteX2" fmla="*/ 164891 w 3402767"/>
              <a:gd name="connsiteY2" fmla="*/ 614597 h 2143593"/>
              <a:gd name="connsiteX3" fmla="*/ 239842 w 3402767"/>
              <a:gd name="connsiteY3" fmla="*/ 599607 h 2143593"/>
              <a:gd name="connsiteX4" fmla="*/ 284813 w 3402767"/>
              <a:gd name="connsiteY4" fmla="*/ 584616 h 2143593"/>
              <a:gd name="connsiteX5" fmla="*/ 344773 w 3402767"/>
              <a:gd name="connsiteY5" fmla="*/ 524656 h 2143593"/>
              <a:gd name="connsiteX6" fmla="*/ 434714 w 3402767"/>
              <a:gd name="connsiteY6" fmla="*/ 494675 h 2143593"/>
              <a:gd name="connsiteX7" fmla="*/ 524655 w 3402767"/>
              <a:gd name="connsiteY7" fmla="*/ 449705 h 2143593"/>
              <a:gd name="connsiteX8" fmla="*/ 599606 w 3402767"/>
              <a:gd name="connsiteY8" fmla="*/ 404734 h 2143593"/>
              <a:gd name="connsiteX9" fmla="*/ 629587 w 3402767"/>
              <a:gd name="connsiteY9" fmla="*/ 374754 h 2143593"/>
              <a:gd name="connsiteX10" fmla="*/ 674557 w 3402767"/>
              <a:gd name="connsiteY10" fmla="*/ 344774 h 2143593"/>
              <a:gd name="connsiteX11" fmla="*/ 794478 w 3402767"/>
              <a:gd name="connsiteY11" fmla="*/ 254833 h 2143593"/>
              <a:gd name="connsiteX12" fmla="*/ 869429 w 3402767"/>
              <a:gd name="connsiteY12" fmla="*/ 194872 h 2143593"/>
              <a:gd name="connsiteX13" fmla="*/ 899409 w 3402767"/>
              <a:gd name="connsiteY13" fmla="*/ 149902 h 2143593"/>
              <a:gd name="connsiteX14" fmla="*/ 929390 w 3402767"/>
              <a:gd name="connsiteY14" fmla="*/ 119921 h 2143593"/>
              <a:gd name="connsiteX15" fmla="*/ 944380 w 3402767"/>
              <a:gd name="connsiteY15" fmla="*/ 74951 h 2143593"/>
              <a:gd name="connsiteX16" fmla="*/ 1049311 w 3402767"/>
              <a:gd name="connsiteY16" fmla="*/ 0 h 2143593"/>
              <a:gd name="connsiteX17" fmla="*/ 1618937 w 3402767"/>
              <a:gd name="connsiteY17" fmla="*/ 14990 h 2143593"/>
              <a:gd name="connsiteX18" fmla="*/ 1663908 w 3402767"/>
              <a:gd name="connsiteY18" fmla="*/ 29980 h 2143593"/>
              <a:gd name="connsiteX19" fmla="*/ 2113613 w 3402767"/>
              <a:gd name="connsiteY19" fmla="*/ 44970 h 2143593"/>
              <a:gd name="connsiteX20" fmla="*/ 2158583 w 3402767"/>
              <a:gd name="connsiteY20" fmla="*/ 59961 h 2143593"/>
              <a:gd name="connsiteX21" fmla="*/ 2278505 w 3402767"/>
              <a:gd name="connsiteY21" fmla="*/ 74951 h 2143593"/>
              <a:gd name="connsiteX22" fmla="*/ 2308485 w 3402767"/>
              <a:gd name="connsiteY22" fmla="*/ 119921 h 2143593"/>
              <a:gd name="connsiteX23" fmla="*/ 2338465 w 3402767"/>
              <a:gd name="connsiteY23" fmla="*/ 209862 h 2143593"/>
              <a:gd name="connsiteX24" fmla="*/ 2368446 w 3402767"/>
              <a:gd name="connsiteY24" fmla="*/ 344774 h 2143593"/>
              <a:gd name="connsiteX25" fmla="*/ 2398426 w 3402767"/>
              <a:gd name="connsiteY25" fmla="*/ 389744 h 2143593"/>
              <a:gd name="connsiteX26" fmla="*/ 2413416 w 3402767"/>
              <a:gd name="connsiteY26" fmla="*/ 434715 h 2143593"/>
              <a:gd name="connsiteX27" fmla="*/ 2473377 w 3402767"/>
              <a:gd name="connsiteY27" fmla="*/ 464695 h 2143593"/>
              <a:gd name="connsiteX28" fmla="*/ 2518347 w 3402767"/>
              <a:gd name="connsiteY28" fmla="*/ 494675 h 2143593"/>
              <a:gd name="connsiteX29" fmla="*/ 2548328 w 3402767"/>
              <a:gd name="connsiteY29" fmla="*/ 524656 h 2143593"/>
              <a:gd name="connsiteX30" fmla="*/ 2638268 w 3402767"/>
              <a:gd name="connsiteY30" fmla="*/ 584616 h 2143593"/>
              <a:gd name="connsiteX31" fmla="*/ 2683239 w 3402767"/>
              <a:gd name="connsiteY31" fmla="*/ 614597 h 2143593"/>
              <a:gd name="connsiteX32" fmla="*/ 2728209 w 3402767"/>
              <a:gd name="connsiteY32" fmla="*/ 629587 h 2143593"/>
              <a:gd name="connsiteX33" fmla="*/ 2788170 w 3402767"/>
              <a:gd name="connsiteY33" fmla="*/ 704538 h 2143593"/>
              <a:gd name="connsiteX34" fmla="*/ 2878111 w 3402767"/>
              <a:gd name="connsiteY34" fmla="*/ 779488 h 2143593"/>
              <a:gd name="connsiteX35" fmla="*/ 2908091 w 3402767"/>
              <a:gd name="connsiteY35" fmla="*/ 824459 h 2143593"/>
              <a:gd name="connsiteX36" fmla="*/ 2968052 w 3402767"/>
              <a:gd name="connsiteY36" fmla="*/ 869429 h 2143593"/>
              <a:gd name="connsiteX37" fmla="*/ 3028013 w 3402767"/>
              <a:gd name="connsiteY37" fmla="*/ 944380 h 2143593"/>
              <a:gd name="connsiteX38" fmla="*/ 3087973 w 3402767"/>
              <a:gd name="connsiteY38" fmla="*/ 1049311 h 2143593"/>
              <a:gd name="connsiteX39" fmla="*/ 3132944 w 3402767"/>
              <a:gd name="connsiteY39" fmla="*/ 1214203 h 2143593"/>
              <a:gd name="connsiteX40" fmla="*/ 3162924 w 3402767"/>
              <a:gd name="connsiteY40" fmla="*/ 1259174 h 2143593"/>
              <a:gd name="connsiteX41" fmla="*/ 3177914 w 3402767"/>
              <a:gd name="connsiteY41" fmla="*/ 1304144 h 2143593"/>
              <a:gd name="connsiteX42" fmla="*/ 3207895 w 3402767"/>
              <a:gd name="connsiteY42" fmla="*/ 1424066 h 2143593"/>
              <a:gd name="connsiteX43" fmla="*/ 3222885 w 3402767"/>
              <a:gd name="connsiteY43" fmla="*/ 1469036 h 2143593"/>
              <a:gd name="connsiteX44" fmla="*/ 3237875 w 3402767"/>
              <a:gd name="connsiteY44" fmla="*/ 1528997 h 2143593"/>
              <a:gd name="connsiteX45" fmla="*/ 3267855 w 3402767"/>
              <a:gd name="connsiteY45" fmla="*/ 1573967 h 2143593"/>
              <a:gd name="connsiteX46" fmla="*/ 3312826 w 3402767"/>
              <a:gd name="connsiteY46" fmla="*/ 1663908 h 2143593"/>
              <a:gd name="connsiteX47" fmla="*/ 3372787 w 3402767"/>
              <a:gd name="connsiteY47" fmla="*/ 1843790 h 2143593"/>
              <a:gd name="connsiteX48" fmla="*/ 3387777 w 3402767"/>
              <a:gd name="connsiteY48" fmla="*/ 1888761 h 2143593"/>
              <a:gd name="connsiteX49" fmla="*/ 3402767 w 3402767"/>
              <a:gd name="connsiteY49" fmla="*/ 1933731 h 2143593"/>
              <a:gd name="connsiteX50" fmla="*/ 3387777 w 3402767"/>
              <a:gd name="connsiteY50" fmla="*/ 2038662 h 2143593"/>
              <a:gd name="connsiteX51" fmla="*/ 3342806 w 3402767"/>
              <a:gd name="connsiteY51" fmla="*/ 2143593 h 2143593"/>
              <a:gd name="connsiteX52" fmla="*/ 2938072 w 3402767"/>
              <a:gd name="connsiteY52" fmla="*/ 2128603 h 2143593"/>
              <a:gd name="connsiteX53" fmla="*/ 2728209 w 3402767"/>
              <a:gd name="connsiteY53" fmla="*/ 2098623 h 2143593"/>
              <a:gd name="connsiteX54" fmla="*/ 1993691 w 3402767"/>
              <a:gd name="connsiteY54" fmla="*/ 2113613 h 2143593"/>
              <a:gd name="connsiteX55" fmla="*/ 1214203 w 3402767"/>
              <a:gd name="connsiteY55" fmla="*/ 2098623 h 2143593"/>
              <a:gd name="connsiteX56" fmla="*/ 1169232 w 3402767"/>
              <a:gd name="connsiteY56" fmla="*/ 2068643 h 2143593"/>
              <a:gd name="connsiteX57" fmla="*/ 1079291 w 3402767"/>
              <a:gd name="connsiteY57" fmla="*/ 2038662 h 2143593"/>
              <a:gd name="connsiteX58" fmla="*/ 1034321 w 3402767"/>
              <a:gd name="connsiteY58" fmla="*/ 2008682 h 2143593"/>
              <a:gd name="connsiteX59" fmla="*/ 974360 w 3402767"/>
              <a:gd name="connsiteY59" fmla="*/ 1993692 h 2143593"/>
              <a:gd name="connsiteX60" fmla="*/ 944380 w 3402767"/>
              <a:gd name="connsiteY60" fmla="*/ 1948721 h 2143593"/>
              <a:gd name="connsiteX61" fmla="*/ 824459 w 3402767"/>
              <a:gd name="connsiteY61" fmla="*/ 1888761 h 2143593"/>
              <a:gd name="connsiteX62" fmla="*/ 749508 w 3402767"/>
              <a:gd name="connsiteY62" fmla="*/ 1873770 h 2143593"/>
              <a:gd name="connsiteX63" fmla="*/ 659567 w 3402767"/>
              <a:gd name="connsiteY63" fmla="*/ 1813810 h 2143593"/>
              <a:gd name="connsiteX64" fmla="*/ 599606 w 3402767"/>
              <a:gd name="connsiteY64" fmla="*/ 1783829 h 2143593"/>
              <a:gd name="connsiteX65" fmla="*/ 554636 w 3402767"/>
              <a:gd name="connsiteY65" fmla="*/ 1753849 h 2143593"/>
              <a:gd name="connsiteX66" fmla="*/ 494675 w 3402767"/>
              <a:gd name="connsiteY66" fmla="*/ 1738859 h 2143593"/>
              <a:gd name="connsiteX67" fmla="*/ 389744 w 3402767"/>
              <a:gd name="connsiteY67" fmla="*/ 1663908 h 2143593"/>
              <a:gd name="connsiteX68" fmla="*/ 344773 w 3402767"/>
              <a:gd name="connsiteY68" fmla="*/ 1648918 h 2143593"/>
              <a:gd name="connsiteX69" fmla="*/ 269823 w 3402767"/>
              <a:gd name="connsiteY69" fmla="*/ 1573967 h 2143593"/>
              <a:gd name="connsiteX70" fmla="*/ 239842 w 3402767"/>
              <a:gd name="connsiteY70" fmla="*/ 1543987 h 2143593"/>
              <a:gd name="connsiteX71" fmla="*/ 194872 w 3402767"/>
              <a:gd name="connsiteY71" fmla="*/ 1514007 h 2143593"/>
              <a:gd name="connsiteX72" fmla="*/ 164891 w 3402767"/>
              <a:gd name="connsiteY72" fmla="*/ 1454046 h 2143593"/>
              <a:gd name="connsiteX73" fmla="*/ 134911 w 3402767"/>
              <a:gd name="connsiteY73" fmla="*/ 1409075 h 2143593"/>
              <a:gd name="connsiteX74" fmla="*/ 119921 w 3402767"/>
              <a:gd name="connsiteY74" fmla="*/ 1364105 h 2143593"/>
              <a:gd name="connsiteX75" fmla="*/ 74950 w 3402767"/>
              <a:gd name="connsiteY75" fmla="*/ 1169233 h 2143593"/>
              <a:gd name="connsiteX76" fmla="*/ 59960 w 3402767"/>
              <a:gd name="connsiteY76" fmla="*/ 1064302 h 2143593"/>
              <a:gd name="connsiteX77" fmla="*/ 29980 w 3402767"/>
              <a:gd name="connsiteY77" fmla="*/ 914400 h 2143593"/>
              <a:gd name="connsiteX78" fmla="*/ 0 w 3402767"/>
              <a:gd name="connsiteY78" fmla="*/ 704538 h 214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402767" h="2143593">
                <a:moveTo>
                  <a:pt x="0" y="704538"/>
                </a:moveTo>
                <a:lnTo>
                  <a:pt x="0" y="704538"/>
                </a:lnTo>
                <a:cubicBezTo>
                  <a:pt x="54964" y="674558"/>
                  <a:pt x="107532" y="639692"/>
                  <a:pt x="164891" y="614597"/>
                </a:cubicBezTo>
                <a:cubicBezTo>
                  <a:pt x="188233" y="604385"/>
                  <a:pt x="215124" y="605787"/>
                  <a:pt x="239842" y="599607"/>
                </a:cubicBezTo>
                <a:cubicBezTo>
                  <a:pt x="255171" y="595775"/>
                  <a:pt x="269823" y="589613"/>
                  <a:pt x="284813" y="584616"/>
                </a:cubicBezTo>
                <a:cubicBezTo>
                  <a:pt x="304800" y="564629"/>
                  <a:pt x="320536" y="539198"/>
                  <a:pt x="344773" y="524656"/>
                </a:cubicBezTo>
                <a:cubicBezTo>
                  <a:pt x="371872" y="508397"/>
                  <a:pt x="408419" y="512204"/>
                  <a:pt x="434714" y="494675"/>
                </a:cubicBezTo>
                <a:cubicBezTo>
                  <a:pt x="492832" y="455930"/>
                  <a:pt x="462594" y="470392"/>
                  <a:pt x="524655" y="449705"/>
                </a:cubicBezTo>
                <a:cubicBezTo>
                  <a:pt x="600620" y="373742"/>
                  <a:pt x="502309" y="463113"/>
                  <a:pt x="599606" y="404734"/>
                </a:cubicBezTo>
                <a:cubicBezTo>
                  <a:pt x="611725" y="397463"/>
                  <a:pt x="618551" y="383583"/>
                  <a:pt x="629587" y="374754"/>
                </a:cubicBezTo>
                <a:cubicBezTo>
                  <a:pt x="643655" y="363500"/>
                  <a:pt x="660999" y="356637"/>
                  <a:pt x="674557" y="344774"/>
                </a:cubicBezTo>
                <a:cubicBezTo>
                  <a:pt x="780555" y="252025"/>
                  <a:pt x="707101" y="283959"/>
                  <a:pt x="794478" y="254833"/>
                </a:cubicBezTo>
                <a:cubicBezTo>
                  <a:pt x="880400" y="125951"/>
                  <a:pt x="765992" y="277622"/>
                  <a:pt x="869429" y="194872"/>
                </a:cubicBezTo>
                <a:cubicBezTo>
                  <a:pt x="883497" y="183618"/>
                  <a:pt x="888155" y="163970"/>
                  <a:pt x="899409" y="149902"/>
                </a:cubicBezTo>
                <a:cubicBezTo>
                  <a:pt x="908238" y="138866"/>
                  <a:pt x="919396" y="129915"/>
                  <a:pt x="929390" y="119921"/>
                </a:cubicBezTo>
                <a:cubicBezTo>
                  <a:pt x="934387" y="104931"/>
                  <a:pt x="935196" y="87809"/>
                  <a:pt x="944380" y="74951"/>
                </a:cubicBezTo>
                <a:cubicBezTo>
                  <a:pt x="988839" y="12709"/>
                  <a:pt x="992437" y="18958"/>
                  <a:pt x="1049311" y="0"/>
                </a:cubicBezTo>
                <a:cubicBezTo>
                  <a:pt x="1239186" y="4997"/>
                  <a:pt x="1429222" y="5736"/>
                  <a:pt x="1618937" y="14990"/>
                </a:cubicBezTo>
                <a:cubicBezTo>
                  <a:pt x="1634719" y="15760"/>
                  <a:pt x="1648136" y="29024"/>
                  <a:pt x="1663908" y="29980"/>
                </a:cubicBezTo>
                <a:cubicBezTo>
                  <a:pt x="1813618" y="39053"/>
                  <a:pt x="1963711" y="39973"/>
                  <a:pt x="2113613" y="44970"/>
                </a:cubicBezTo>
                <a:cubicBezTo>
                  <a:pt x="2128603" y="49967"/>
                  <a:pt x="2143037" y="57134"/>
                  <a:pt x="2158583" y="59961"/>
                </a:cubicBezTo>
                <a:cubicBezTo>
                  <a:pt x="2198218" y="67168"/>
                  <a:pt x="2241101" y="59990"/>
                  <a:pt x="2278505" y="74951"/>
                </a:cubicBezTo>
                <a:cubicBezTo>
                  <a:pt x="2295232" y="81642"/>
                  <a:pt x="2298492" y="104931"/>
                  <a:pt x="2308485" y="119921"/>
                </a:cubicBezTo>
                <a:cubicBezTo>
                  <a:pt x="2318478" y="149901"/>
                  <a:pt x="2332267" y="178874"/>
                  <a:pt x="2338465" y="209862"/>
                </a:cubicBezTo>
                <a:cubicBezTo>
                  <a:pt x="2341134" y="223208"/>
                  <a:pt x="2360505" y="326246"/>
                  <a:pt x="2368446" y="344774"/>
                </a:cubicBezTo>
                <a:cubicBezTo>
                  <a:pt x="2375543" y="361333"/>
                  <a:pt x="2388433" y="374754"/>
                  <a:pt x="2398426" y="389744"/>
                </a:cubicBezTo>
                <a:cubicBezTo>
                  <a:pt x="2403423" y="404734"/>
                  <a:pt x="2402243" y="423542"/>
                  <a:pt x="2413416" y="434715"/>
                </a:cubicBezTo>
                <a:cubicBezTo>
                  <a:pt x="2429217" y="450516"/>
                  <a:pt x="2453975" y="453608"/>
                  <a:pt x="2473377" y="464695"/>
                </a:cubicBezTo>
                <a:cubicBezTo>
                  <a:pt x="2489019" y="473633"/>
                  <a:pt x="2504279" y="483421"/>
                  <a:pt x="2518347" y="494675"/>
                </a:cubicBezTo>
                <a:cubicBezTo>
                  <a:pt x="2529383" y="503504"/>
                  <a:pt x="2537021" y="516176"/>
                  <a:pt x="2548328" y="524656"/>
                </a:cubicBezTo>
                <a:cubicBezTo>
                  <a:pt x="2577153" y="546275"/>
                  <a:pt x="2608288" y="564629"/>
                  <a:pt x="2638268" y="584616"/>
                </a:cubicBezTo>
                <a:cubicBezTo>
                  <a:pt x="2653258" y="594610"/>
                  <a:pt x="2666147" y="608900"/>
                  <a:pt x="2683239" y="614597"/>
                </a:cubicBezTo>
                <a:lnTo>
                  <a:pt x="2728209" y="629587"/>
                </a:lnTo>
                <a:cubicBezTo>
                  <a:pt x="2815430" y="716805"/>
                  <a:pt x="2693623" y="591082"/>
                  <a:pt x="2788170" y="704538"/>
                </a:cubicBezTo>
                <a:cubicBezTo>
                  <a:pt x="2824237" y="747818"/>
                  <a:pt x="2833895" y="750011"/>
                  <a:pt x="2878111" y="779488"/>
                </a:cubicBezTo>
                <a:cubicBezTo>
                  <a:pt x="2888104" y="794478"/>
                  <a:pt x="2895352" y="811720"/>
                  <a:pt x="2908091" y="824459"/>
                </a:cubicBezTo>
                <a:cubicBezTo>
                  <a:pt x="2925757" y="842125"/>
                  <a:pt x="2952058" y="850236"/>
                  <a:pt x="2968052" y="869429"/>
                </a:cubicBezTo>
                <a:cubicBezTo>
                  <a:pt x="3058559" y="978037"/>
                  <a:pt x="2890288" y="852565"/>
                  <a:pt x="3028013" y="944380"/>
                </a:cubicBezTo>
                <a:cubicBezTo>
                  <a:pt x="3073860" y="1081924"/>
                  <a:pt x="2997225" y="867817"/>
                  <a:pt x="3087973" y="1049311"/>
                </a:cubicBezTo>
                <a:cubicBezTo>
                  <a:pt x="3160935" y="1195234"/>
                  <a:pt x="3083600" y="1082617"/>
                  <a:pt x="3132944" y="1214203"/>
                </a:cubicBezTo>
                <a:cubicBezTo>
                  <a:pt x="3139270" y="1231072"/>
                  <a:pt x="3154867" y="1243060"/>
                  <a:pt x="3162924" y="1259174"/>
                </a:cubicBezTo>
                <a:cubicBezTo>
                  <a:pt x="3169990" y="1273307"/>
                  <a:pt x="3173756" y="1288900"/>
                  <a:pt x="3177914" y="1304144"/>
                </a:cubicBezTo>
                <a:cubicBezTo>
                  <a:pt x="3188756" y="1343896"/>
                  <a:pt x="3194865" y="1384976"/>
                  <a:pt x="3207895" y="1424066"/>
                </a:cubicBezTo>
                <a:cubicBezTo>
                  <a:pt x="3212892" y="1439056"/>
                  <a:pt x="3218544" y="1453843"/>
                  <a:pt x="3222885" y="1469036"/>
                </a:cubicBezTo>
                <a:cubicBezTo>
                  <a:pt x="3228545" y="1488845"/>
                  <a:pt x="3229759" y="1510061"/>
                  <a:pt x="3237875" y="1528997"/>
                </a:cubicBezTo>
                <a:cubicBezTo>
                  <a:pt x="3244972" y="1545556"/>
                  <a:pt x="3259798" y="1557853"/>
                  <a:pt x="3267855" y="1573967"/>
                </a:cubicBezTo>
                <a:cubicBezTo>
                  <a:pt x="3329917" y="1698090"/>
                  <a:pt x="3226909" y="1535032"/>
                  <a:pt x="3312826" y="1663908"/>
                </a:cubicBezTo>
                <a:lnTo>
                  <a:pt x="3372787" y="1843790"/>
                </a:lnTo>
                <a:lnTo>
                  <a:pt x="3387777" y="1888761"/>
                </a:lnTo>
                <a:lnTo>
                  <a:pt x="3402767" y="1933731"/>
                </a:lnTo>
                <a:cubicBezTo>
                  <a:pt x="3397770" y="1968708"/>
                  <a:pt x="3394706" y="2004016"/>
                  <a:pt x="3387777" y="2038662"/>
                </a:cubicBezTo>
                <a:cubicBezTo>
                  <a:pt x="3380424" y="2075426"/>
                  <a:pt x="3359060" y="2111086"/>
                  <a:pt x="3342806" y="2143593"/>
                </a:cubicBezTo>
                <a:lnTo>
                  <a:pt x="2938072" y="2128603"/>
                </a:lnTo>
                <a:cubicBezTo>
                  <a:pt x="2807627" y="2121552"/>
                  <a:pt x="2820495" y="2121694"/>
                  <a:pt x="2728209" y="2098623"/>
                </a:cubicBezTo>
                <a:cubicBezTo>
                  <a:pt x="2483370" y="2103620"/>
                  <a:pt x="2238581" y="2113613"/>
                  <a:pt x="1993691" y="2113613"/>
                </a:cubicBezTo>
                <a:cubicBezTo>
                  <a:pt x="1733814" y="2113613"/>
                  <a:pt x="1473695" y="2112777"/>
                  <a:pt x="1214203" y="2098623"/>
                </a:cubicBezTo>
                <a:cubicBezTo>
                  <a:pt x="1196214" y="2097642"/>
                  <a:pt x="1185695" y="2075960"/>
                  <a:pt x="1169232" y="2068643"/>
                </a:cubicBezTo>
                <a:cubicBezTo>
                  <a:pt x="1140354" y="2055808"/>
                  <a:pt x="1079291" y="2038662"/>
                  <a:pt x="1079291" y="2038662"/>
                </a:cubicBezTo>
                <a:cubicBezTo>
                  <a:pt x="1064301" y="2028669"/>
                  <a:pt x="1050880" y="2015779"/>
                  <a:pt x="1034321" y="2008682"/>
                </a:cubicBezTo>
                <a:cubicBezTo>
                  <a:pt x="1015385" y="2000566"/>
                  <a:pt x="991502" y="2005120"/>
                  <a:pt x="974360" y="1993692"/>
                </a:cubicBezTo>
                <a:cubicBezTo>
                  <a:pt x="959370" y="1983698"/>
                  <a:pt x="958059" y="1960446"/>
                  <a:pt x="944380" y="1948721"/>
                </a:cubicBezTo>
                <a:cubicBezTo>
                  <a:pt x="911740" y="1920743"/>
                  <a:pt x="866776" y="1899340"/>
                  <a:pt x="824459" y="1888761"/>
                </a:cubicBezTo>
                <a:cubicBezTo>
                  <a:pt x="799741" y="1882581"/>
                  <a:pt x="774492" y="1878767"/>
                  <a:pt x="749508" y="1873770"/>
                </a:cubicBezTo>
                <a:cubicBezTo>
                  <a:pt x="700575" y="1800371"/>
                  <a:pt x="745611" y="1846077"/>
                  <a:pt x="659567" y="1813810"/>
                </a:cubicBezTo>
                <a:cubicBezTo>
                  <a:pt x="638644" y="1805964"/>
                  <a:pt x="619008" y="1794916"/>
                  <a:pt x="599606" y="1783829"/>
                </a:cubicBezTo>
                <a:cubicBezTo>
                  <a:pt x="583964" y="1774891"/>
                  <a:pt x="571195" y="1760946"/>
                  <a:pt x="554636" y="1753849"/>
                </a:cubicBezTo>
                <a:cubicBezTo>
                  <a:pt x="535700" y="1745733"/>
                  <a:pt x="514662" y="1743856"/>
                  <a:pt x="494675" y="1738859"/>
                </a:cubicBezTo>
                <a:cubicBezTo>
                  <a:pt x="481095" y="1728674"/>
                  <a:pt x="411664" y="1674868"/>
                  <a:pt x="389744" y="1663908"/>
                </a:cubicBezTo>
                <a:cubicBezTo>
                  <a:pt x="375611" y="1656842"/>
                  <a:pt x="359763" y="1653915"/>
                  <a:pt x="344773" y="1648918"/>
                </a:cubicBezTo>
                <a:lnTo>
                  <a:pt x="269823" y="1573967"/>
                </a:lnTo>
                <a:cubicBezTo>
                  <a:pt x="259829" y="1563973"/>
                  <a:pt x="251601" y="1551827"/>
                  <a:pt x="239842" y="1543987"/>
                </a:cubicBezTo>
                <a:lnTo>
                  <a:pt x="194872" y="1514007"/>
                </a:lnTo>
                <a:cubicBezTo>
                  <a:pt x="184878" y="1494020"/>
                  <a:pt x="175978" y="1473448"/>
                  <a:pt x="164891" y="1454046"/>
                </a:cubicBezTo>
                <a:cubicBezTo>
                  <a:pt x="155953" y="1438404"/>
                  <a:pt x="142968" y="1425189"/>
                  <a:pt x="134911" y="1409075"/>
                </a:cubicBezTo>
                <a:cubicBezTo>
                  <a:pt x="127845" y="1394942"/>
                  <a:pt x="124078" y="1379349"/>
                  <a:pt x="119921" y="1364105"/>
                </a:cubicBezTo>
                <a:cubicBezTo>
                  <a:pt x="104922" y="1309108"/>
                  <a:pt x="84938" y="1229157"/>
                  <a:pt x="74950" y="1169233"/>
                </a:cubicBezTo>
                <a:cubicBezTo>
                  <a:pt x="69141" y="1134382"/>
                  <a:pt x="66280" y="1099064"/>
                  <a:pt x="59960" y="1064302"/>
                </a:cubicBezTo>
                <a:cubicBezTo>
                  <a:pt x="47645" y="996568"/>
                  <a:pt x="33536" y="992630"/>
                  <a:pt x="29980" y="914400"/>
                </a:cubicBezTo>
                <a:cubicBezTo>
                  <a:pt x="26350" y="834535"/>
                  <a:pt x="4997" y="739515"/>
                  <a:pt x="0" y="704538"/>
                </a:cubicBezTo>
                <a:close/>
              </a:path>
            </a:pathLst>
          </a:cu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733801" y="762000"/>
            <a:ext cx="3477719" cy="1648918"/>
          </a:xfrm>
          <a:custGeom>
            <a:avLst/>
            <a:gdLst>
              <a:gd name="connsiteX0" fmla="*/ 0 w 3477718"/>
              <a:gd name="connsiteY0" fmla="*/ 734518 h 1648918"/>
              <a:gd name="connsiteX1" fmla="*/ 0 w 3477718"/>
              <a:gd name="connsiteY1" fmla="*/ 734518 h 1648918"/>
              <a:gd name="connsiteX2" fmla="*/ 134911 w 3477718"/>
              <a:gd name="connsiteY2" fmla="*/ 659567 h 1648918"/>
              <a:gd name="connsiteX3" fmla="*/ 179882 w 3477718"/>
              <a:gd name="connsiteY3" fmla="*/ 644577 h 1648918"/>
              <a:gd name="connsiteX4" fmla="*/ 209862 w 3477718"/>
              <a:gd name="connsiteY4" fmla="*/ 599607 h 1648918"/>
              <a:gd name="connsiteX5" fmla="*/ 284813 w 3477718"/>
              <a:gd name="connsiteY5" fmla="*/ 569626 h 1648918"/>
              <a:gd name="connsiteX6" fmla="*/ 374754 w 3477718"/>
              <a:gd name="connsiteY6" fmla="*/ 524656 h 1648918"/>
              <a:gd name="connsiteX7" fmla="*/ 434714 w 3477718"/>
              <a:gd name="connsiteY7" fmla="*/ 434715 h 1648918"/>
              <a:gd name="connsiteX8" fmla="*/ 494675 w 3477718"/>
              <a:gd name="connsiteY8" fmla="*/ 374754 h 1648918"/>
              <a:gd name="connsiteX9" fmla="*/ 524655 w 3477718"/>
              <a:gd name="connsiteY9" fmla="*/ 329784 h 1648918"/>
              <a:gd name="connsiteX10" fmla="*/ 629587 w 3477718"/>
              <a:gd name="connsiteY10" fmla="*/ 269823 h 1648918"/>
              <a:gd name="connsiteX11" fmla="*/ 674557 w 3477718"/>
              <a:gd name="connsiteY11" fmla="*/ 239843 h 1648918"/>
              <a:gd name="connsiteX12" fmla="*/ 704537 w 3477718"/>
              <a:gd name="connsiteY12" fmla="*/ 194872 h 1648918"/>
              <a:gd name="connsiteX13" fmla="*/ 809469 w 3477718"/>
              <a:gd name="connsiteY13" fmla="*/ 149902 h 1648918"/>
              <a:gd name="connsiteX14" fmla="*/ 944380 w 3477718"/>
              <a:gd name="connsiteY14" fmla="*/ 74951 h 1648918"/>
              <a:gd name="connsiteX15" fmla="*/ 974360 w 3477718"/>
              <a:gd name="connsiteY15" fmla="*/ 29981 h 1648918"/>
              <a:gd name="connsiteX16" fmla="*/ 1094282 w 3477718"/>
              <a:gd name="connsiteY16" fmla="*/ 0 h 1648918"/>
              <a:gd name="connsiteX17" fmla="*/ 1169232 w 3477718"/>
              <a:gd name="connsiteY17" fmla="*/ 14990 h 1648918"/>
              <a:gd name="connsiteX18" fmla="*/ 1214203 w 3477718"/>
              <a:gd name="connsiteY18" fmla="*/ 44971 h 1648918"/>
              <a:gd name="connsiteX19" fmla="*/ 1319134 w 3477718"/>
              <a:gd name="connsiteY19" fmla="*/ 59961 h 1648918"/>
              <a:gd name="connsiteX20" fmla="*/ 1454046 w 3477718"/>
              <a:gd name="connsiteY20" fmla="*/ 89941 h 1648918"/>
              <a:gd name="connsiteX21" fmla="*/ 1543987 w 3477718"/>
              <a:gd name="connsiteY21" fmla="*/ 119922 h 1648918"/>
              <a:gd name="connsiteX22" fmla="*/ 1678898 w 3477718"/>
              <a:gd name="connsiteY22" fmla="*/ 194872 h 1648918"/>
              <a:gd name="connsiteX23" fmla="*/ 1708878 w 3477718"/>
              <a:gd name="connsiteY23" fmla="*/ 224853 h 1648918"/>
              <a:gd name="connsiteX24" fmla="*/ 1813809 w 3477718"/>
              <a:gd name="connsiteY24" fmla="*/ 284813 h 1648918"/>
              <a:gd name="connsiteX25" fmla="*/ 1873770 w 3477718"/>
              <a:gd name="connsiteY25" fmla="*/ 299804 h 1648918"/>
              <a:gd name="connsiteX26" fmla="*/ 1918741 w 3477718"/>
              <a:gd name="connsiteY26" fmla="*/ 344774 h 1648918"/>
              <a:gd name="connsiteX27" fmla="*/ 1948721 w 3477718"/>
              <a:gd name="connsiteY27" fmla="*/ 389744 h 1648918"/>
              <a:gd name="connsiteX28" fmla="*/ 1993691 w 3477718"/>
              <a:gd name="connsiteY28" fmla="*/ 419725 h 1648918"/>
              <a:gd name="connsiteX29" fmla="*/ 2023672 w 3477718"/>
              <a:gd name="connsiteY29" fmla="*/ 464695 h 1648918"/>
              <a:gd name="connsiteX30" fmla="*/ 2038662 w 3477718"/>
              <a:gd name="connsiteY30" fmla="*/ 509666 h 1648918"/>
              <a:gd name="connsiteX31" fmla="*/ 2083632 w 3477718"/>
              <a:gd name="connsiteY31" fmla="*/ 554636 h 1648918"/>
              <a:gd name="connsiteX32" fmla="*/ 2113613 w 3477718"/>
              <a:gd name="connsiteY32" fmla="*/ 599607 h 1648918"/>
              <a:gd name="connsiteX33" fmla="*/ 2128603 w 3477718"/>
              <a:gd name="connsiteY33" fmla="*/ 644577 h 1648918"/>
              <a:gd name="connsiteX34" fmla="*/ 2188564 w 3477718"/>
              <a:gd name="connsiteY34" fmla="*/ 749508 h 1648918"/>
              <a:gd name="connsiteX35" fmla="*/ 2218544 w 3477718"/>
              <a:gd name="connsiteY35" fmla="*/ 779489 h 1648918"/>
              <a:gd name="connsiteX36" fmla="*/ 2248524 w 3477718"/>
              <a:gd name="connsiteY36" fmla="*/ 839449 h 1648918"/>
              <a:gd name="connsiteX37" fmla="*/ 2278505 w 3477718"/>
              <a:gd name="connsiteY37" fmla="*/ 869430 h 1648918"/>
              <a:gd name="connsiteX38" fmla="*/ 2308485 w 3477718"/>
              <a:gd name="connsiteY38" fmla="*/ 914400 h 1648918"/>
              <a:gd name="connsiteX39" fmla="*/ 2443396 w 3477718"/>
              <a:gd name="connsiteY39" fmla="*/ 1034322 h 1648918"/>
              <a:gd name="connsiteX40" fmla="*/ 2473377 w 3477718"/>
              <a:gd name="connsiteY40" fmla="*/ 1064302 h 1648918"/>
              <a:gd name="connsiteX41" fmla="*/ 2548328 w 3477718"/>
              <a:gd name="connsiteY41" fmla="*/ 1094282 h 1648918"/>
              <a:gd name="connsiteX42" fmla="*/ 2593298 w 3477718"/>
              <a:gd name="connsiteY42" fmla="*/ 1124263 h 1648918"/>
              <a:gd name="connsiteX43" fmla="*/ 2668249 w 3477718"/>
              <a:gd name="connsiteY43" fmla="*/ 1154243 h 1648918"/>
              <a:gd name="connsiteX44" fmla="*/ 2713219 w 3477718"/>
              <a:gd name="connsiteY44" fmla="*/ 1184223 h 1648918"/>
              <a:gd name="connsiteX45" fmla="*/ 2833141 w 3477718"/>
              <a:gd name="connsiteY45" fmla="*/ 1214204 h 1648918"/>
              <a:gd name="connsiteX46" fmla="*/ 2878111 w 3477718"/>
              <a:gd name="connsiteY46" fmla="*/ 1229194 h 1648918"/>
              <a:gd name="connsiteX47" fmla="*/ 2983042 w 3477718"/>
              <a:gd name="connsiteY47" fmla="*/ 1274164 h 1648918"/>
              <a:gd name="connsiteX48" fmla="*/ 3072983 w 3477718"/>
              <a:gd name="connsiteY48" fmla="*/ 1289154 h 1648918"/>
              <a:gd name="connsiteX49" fmla="*/ 3192905 w 3477718"/>
              <a:gd name="connsiteY49" fmla="*/ 1334125 h 1648918"/>
              <a:gd name="connsiteX50" fmla="*/ 3342806 w 3477718"/>
              <a:gd name="connsiteY50" fmla="*/ 1379095 h 1648918"/>
              <a:gd name="connsiteX51" fmla="*/ 3387777 w 3477718"/>
              <a:gd name="connsiteY51" fmla="*/ 1394085 h 1648918"/>
              <a:gd name="connsiteX52" fmla="*/ 3477718 w 3477718"/>
              <a:gd name="connsiteY52" fmla="*/ 1514007 h 1648918"/>
              <a:gd name="connsiteX53" fmla="*/ 3447737 w 3477718"/>
              <a:gd name="connsiteY53" fmla="*/ 1543987 h 1648918"/>
              <a:gd name="connsiteX54" fmla="*/ 3402767 w 3477718"/>
              <a:gd name="connsiteY54" fmla="*/ 1558977 h 1648918"/>
              <a:gd name="connsiteX55" fmla="*/ 3087973 w 3477718"/>
              <a:gd name="connsiteY55" fmla="*/ 1603948 h 1648918"/>
              <a:gd name="connsiteX56" fmla="*/ 2833141 w 3477718"/>
              <a:gd name="connsiteY56" fmla="*/ 1633928 h 1648918"/>
              <a:gd name="connsiteX57" fmla="*/ 2773180 w 3477718"/>
              <a:gd name="connsiteY57" fmla="*/ 1648918 h 1648918"/>
              <a:gd name="connsiteX58" fmla="*/ 1573967 w 3477718"/>
              <a:gd name="connsiteY58" fmla="*/ 1633928 h 1648918"/>
              <a:gd name="connsiteX59" fmla="*/ 1274164 w 3477718"/>
              <a:gd name="connsiteY59" fmla="*/ 1603948 h 1648918"/>
              <a:gd name="connsiteX60" fmla="*/ 1154242 w 3477718"/>
              <a:gd name="connsiteY60" fmla="*/ 1543987 h 1648918"/>
              <a:gd name="connsiteX61" fmla="*/ 1109272 w 3477718"/>
              <a:gd name="connsiteY61" fmla="*/ 1528997 h 1648918"/>
              <a:gd name="connsiteX62" fmla="*/ 1034321 w 3477718"/>
              <a:gd name="connsiteY62" fmla="*/ 1484026 h 1648918"/>
              <a:gd name="connsiteX63" fmla="*/ 989350 w 3477718"/>
              <a:gd name="connsiteY63" fmla="*/ 1454046 h 1648918"/>
              <a:gd name="connsiteX64" fmla="*/ 899409 w 3477718"/>
              <a:gd name="connsiteY64" fmla="*/ 1424066 h 1648918"/>
              <a:gd name="connsiteX65" fmla="*/ 809469 w 3477718"/>
              <a:gd name="connsiteY65" fmla="*/ 1394085 h 1648918"/>
              <a:gd name="connsiteX66" fmla="*/ 719528 w 3477718"/>
              <a:gd name="connsiteY66" fmla="*/ 1364105 h 1648918"/>
              <a:gd name="connsiteX67" fmla="*/ 674557 w 3477718"/>
              <a:gd name="connsiteY67" fmla="*/ 1349115 h 1648918"/>
              <a:gd name="connsiteX68" fmla="*/ 629587 w 3477718"/>
              <a:gd name="connsiteY68" fmla="*/ 1319135 h 1648918"/>
              <a:gd name="connsiteX69" fmla="*/ 584616 w 3477718"/>
              <a:gd name="connsiteY69" fmla="*/ 1304144 h 1648918"/>
              <a:gd name="connsiteX70" fmla="*/ 554636 w 3477718"/>
              <a:gd name="connsiteY70" fmla="*/ 1259174 h 1648918"/>
              <a:gd name="connsiteX71" fmla="*/ 464695 w 3477718"/>
              <a:gd name="connsiteY71" fmla="*/ 1229194 h 1648918"/>
              <a:gd name="connsiteX72" fmla="*/ 344773 w 3477718"/>
              <a:gd name="connsiteY72" fmla="*/ 1169233 h 1648918"/>
              <a:gd name="connsiteX73" fmla="*/ 299803 w 3477718"/>
              <a:gd name="connsiteY73" fmla="*/ 1154243 h 1648918"/>
              <a:gd name="connsiteX74" fmla="*/ 209862 w 3477718"/>
              <a:gd name="connsiteY74" fmla="*/ 1034322 h 1648918"/>
              <a:gd name="connsiteX75" fmla="*/ 179882 w 3477718"/>
              <a:gd name="connsiteY75" fmla="*/ 1004341 h 1648918"/>
              <a:gd name="connsiteX76" fmla="*/ 149901 w 3477718"/>
              <a:gd name="connsiteY76" fmla="*/ 974361 h 1648918"/>
              <a:gd name="connsiteX77" fmla="*/ 134911 w 3477718"/>
              <a:gd name="connsiteY77" fmla="*/ 929390 h 1648918"/>
              <a:gd name="connsiteX78" fmla="*/ 89941 w 3477718"/>
              <a:gd name="connsiteY78" fmla="*/ 899410 h 1648918"/>
              <a:gd name="connsiteX79" fmla="*/ 59960 w 3477718"/>
              <a:gd name="connsiteY79" fmla="*/ 869430 h 1648918"/>
              <a:gd name="connsiteX80" fmla="*/ 0 w 3477718"/>
              <a:gd name="connsiteY80" fmla="*/ 734518 h 1648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477718" h="1648918">
                <a:moveTo>
                  <a:pt x="0" y="734518"/>
                </a:moveTo>
                <a:lnTo>
                  <a:pt x="0" y="734518"/>
                </a:lnTo>
                <a:cubicBezTo>
                  <a:pt x="44970" y="709534"/>
                  <a:pt x="88898" y="682574"/>
                  <a:pt x="134911" y="659567"/>
                </a:cubicBezTo>
                <a:cubicBezTo>
                  <a:pt x="149044" y="652501"/>
                  <a:pt x="167543" y="654448"/>
                  <a:pt x="179882" y="644577"/>
                </a:cubicBezTo>
                <a:cubicBezTo>
                  <a:pt x="193950" y="633323"/>
                  <a:pt x="195202" y="610078"/>
                  <a:pt x="209862" y="599607"/>
                </a:cubicBezTo>
                <a:cubicBezTo>
                  <a:pt x="231758" y="583967"/>
                  <a:pt x="260746" y="581660"/>
                  <a:pt x="284813" y="569626"/>
                </a:cubicBezTo>
                <a:cubicBezTo>
                  <a:pt x="401042" y="511511"/>
                  <a:pt x="261723" y="562332"/>
                  <a:pt x="374754" y="524656"/>
                </a:cubicBezTo>
                <a:cubicBezTo>
                  <a:pt x="394741" y="494676"/>
                  <a:pt x="409236" y="460193"/>
                  <a:pt x="434714" y="434715"/>
                </a:cubicBezTo>
                <a:cubicBezTo>
                  <a:pt x="454701" y="414728"/>
                  <a:pt x="478996" y="398273"/>
                  <a:pt x="494675" y="374754"/>
                </a:cubicBezTo>
                <a:cubicBezTo>
                  <a:pt x="504668" y="359764"/>
                  <a:pt x="511916" y="342523"/>
                  <a:pt x="524655" y="329784"/>
                </a:cubicBezTo>
                <a:cubicBezTo>
                  <a:pt x="549000" y="305439"/>
                  <a:pt x="602158" y="285497"/>
                  <a:pt x="629587" y="269823"/>
                </a:cubicBezTo>
                <a:cubicBezTo>
                  <a:pt x="645229" y="260885"/>
                  <a:pt x="659567" y="249836"/>
                  <a:pt x="674557" y="239843"/>
                </a:cubicBezTo>
                <a:cubicBezTo>
                  <a:pt x="684550" y="224853"/>
                  <a:pt x="690697" y="206406"/>
                  <a:pt x="704537" y="194872"/>
                </a:cubicBezTo>
                <a:cubicBezTo>
                  <a:pt x="729234" y="174291"/>
                  <a:pt x="778228" y="160316"/>
                  <a:pt x="809469" y="149902"/>
                </a:cubicBezTo>
                <a:cubicBezTo>
                  <a:pt x="912556" y="81176"/>
                  <a:pt x="865226" y="101335"/>
                  <a:pt x="944380" y="74951"/>
                </a:cubicBezTo>
                <a:cubicBezTo>
                  <a:pt x="954373" y="59961"/>
                  <a:pt x="960292" y="41235"/>
                  <a:pt x="974360" y="29981"/>
                </a:cubicBezTo>
                <a:cubicBezTo>
                  <a:pt x="989727" y="17688"/>
                  <a:pt x="1090545" y="747"/>
                  <a:pt x="1094282" y="0"/>
                </a:cubicBezTo>
                <a:cubicBezTo>
                  <a:pt x="1119265" y="4997"/>
                  <a:pt x="1145376" y="6044"/>
                  <a:pt x="1169232" y="14990"/>
                </a:cubicBezTo>
                <a:cubicBezTo>
                  <a:pt x="1186101" y="21316"/>
                  <a:pt x="1196947" y="39794"/>
                  <a:pt x="1214203" y="44971"/>
                </a:cubicBezTo>
                <a:cubicBezTo>
                  <a:pt x="1248045" y="55124"/>
                  <a:pt x="1284283" y="54153"/>
                  <a:pt x="1319134" y="59961"/>
                </a:cubicBezTo>
                <a:cubicBezTo>
                  <a:pt x="1351226" y="65310"/>
                  <a:pt x="1420359" y="79835"/>
                  <a:pt x="1454046" y="89941"/>
                </a:cubicBezTo>
                <a:cubicBezTo>
                  <a:pt x="1484315" y="99022"/>
                  <a:pt x="1517692" y="102392"/>
                  <a:pt x="1543987" y="119922"/>
                </a:cubicBezTo>
                <a:cubicBezTo>
                  <a:pt x="1647075" y="188647"/>
                  <a:pt x="1599745" y="168488"/>
                  <a:pt x="1678898" y="194872"/>
                </a:cubicBezTo>
                <a:cubicBezTo>
                  <a:pt x="1688891" y="204866"/>
                  <a:pt x="1697842" y="216024"/>
                  <a:pt x="1708878" y="224853"/>
                </a:cubicBezTo>
                <a:cubicBezTo>
                  <a:pt x="1734459" y="245318"/>
                  <a:pt x="1784846" y="273952"/>
                  <a:pt x="1813809" y="284813"/>
                </a:cubicBezTo>
                <a:cubicBezTo>
                  <a:pt x="1833099" y="292047"/>
                  <a:pt x="1853783" y="294807"/>
                  <a:pt x="1873770" y="299804"/>
                </a:cubicBezTo>
                <a:cubicBezTo>
                  <a:pt x="1888760" y="314794"/>
                  <a:pt x="1905169" y="328488"/>
                  <a:pt x="1918741" y="344774"/>
                </a:cubicBezTo>
                <a:cubicBezTo>
                  <a:pt x="1930274" y="358614"/>
                  <a:pt x="1935982" y="377005"/>
                  <a:pt x="1948721" y="389744"/>
                </a:cubicBezTo>
                <a:cubicBezTo>
                  <a:pt x="1961460" y="402483"/>
                  <a:pt x="1978701" y="409731"/>
                  <a:pt x="1993691" y="419725"/>
                </a:cubicBezTo>
                <a:cubicBezTo>
                  <a:pt x="2003685" y="434715"/>
                  <a:pt x="2015615" y="448581"/>
                  <a:pt x="2023672" y="464695"/>
                </a:cubicBezTo>
                <a:cubicBezTo>
                  <a:pt x="2030739" y="478828"/>
                  <a:pt x="2029897" y="496519"/>
                  <a:pt x="2038662" y="509666"/>
                </a:cubicBezTo>
                <a:cubicBezTo>
                  <a:pt x="2050421" y="527305"/>
                  <a:pt x="2070061" y="538350"/>
                  <a:pt x="2083632" y="554636"/>
                </a:cubicBezTo>
                <a:cubicBezTo>
                  <a:pt x="2095166" y="568476"/>
                  <a:pt x="2103619" y="584617"/>
                  <a:pt x="2113613" y="599607"/>
                </a:cubicBezTo>
                <a:cubicBezTo>
                  <a:pt x="2118610" y="614597"/>
                  <a:pt x="2122379" y="630054"/>
                  <a:pt x="2128603" y="644577"/>
                </a:cubicBezTo>
                <a:cubicBezTo>
                  <a:pt x="2142810" y="677726"/>
                  <a:pt x="2165400" y="720553"/>
                  <a:pt x="2188564" y="749508"/>
                </a:cubicBezTo>
                <a:cubicBezTo>
                  <a:pt x="2197393" y="760544"/>
                  <a:pt x="2210705" y="767730"/>
                  <a:pt x="2218544" y="779489"/>
                </a:cubicBezTo>
                <a:cubicBezTo>
                  <a:pt x="2230939" y="798082"/>
                  <a:pt x="2236129" y="820856"/>
                  <a:pt x="2248524" y="839449"/>
                </a:cubicBezTo>
                <a:cubicBezTo>
                  <a:pt x="2256364" y="851208"/>
                  <a:pt x="2269676" y="858394"/>
                  <a:pt x="2278505" y="869430"/>
                </a:cubicBezTo>
                <a:cubicBezTo>
                  <a:pt x="2289759" y="883498"/>
                  <a:pt x="2296516" y="900935"/>
                  <a:pt x="2308485" y="914400"/>
                </a:cubicBezTo>
                <a:cubicBezTo>
                  <a:pt x="2449141" y="1072638"/>
                  <a:pt x="2347012" y="957215"/>
                  <a:pt x="2443396" y="1034322"/>
                </a:cubicBezTo>
                <a:cubicBezTo>
                  <a:pt x="2454432" y="1043151"/>
                  <a:pt x="2461106" y="1057290"/>
                  <a:pt x="2473377" y="1064302"/>
                </a:cubicBezTo>
                <a:cubicBezTo>
                  <a:pt x="2496740" y="1077652"/>
                  <a:pt x="2524261" y="1082248"/>
                  <a:pt x="2548328" y="1094282"/>
                </a:cubicBezTo>
                <a:cubicBezTo>
                  <a:pt x="2564442" y="1102339"/>
                  <a:pt x="2577184" y="1116206"/>
                  <a:pt x="2593298" y="1124263"/>
                </a:cubicBezTo>
                <a:cubicBezTo>
                  <a:pt x="2617365" y="1136297"/>
                  <a:pt x="2644182" y="1142209"/>
                  <a:pt x="2668249" y="1154243"/>
                </a:cubicBezTo>
                <a:cubicBezTo>
                  <a:pt x="2684363" y="1162300"/>
                  <a:pt x="2696288" y="1178066"/>
                  <a:pt x="2713219" y="1184223"/>
                </a:cubicBezTo>
                <a:cubicBezTo>
                  <a:pt x="2751943" y="1198304"/>
                  <a:pt x="2794051" y="1201174"/>
                  <a:pt x="2833141" y="1214204"/>
                </a:cubicBezTo>
                <a:cubicBezTo>
                  <a:pt x="2848131" y="1219201"/>
                  <a:pt x="2863440" y="1223326"/>
                  <a:pt x="2878111" y="1229194"/>
                </a:cubicBezTo>
                <a:cubicBezTo>
                  <a:pt x="2913443" y="1243327"/>
                  <a:pt x="2946671" y="1262973"/>
                  <a:pt x="2983042" y="1274164"/>
                </a:cubicBezTo>
                <a:cubicBezTo>
                  <a:pt x="3012092" y="1283102"/>
                  <a:pt x="3043313" y="1282561"/>
                  <a:pt x="3072983" y="1289154"/>
                </a:cubicBezTo>
                <a:cubicBezTo>
                  <a:pt x="3100827" y="1295341"/>
                  <a:pt x="3175921" y="1327756"/>
                  <a:pt x="3192905" y="1334125"/>
                </a:cubicBezTo>
                <a:cubicBezTo>
                  <a:pt x="3238166" y="1351098"/>
                  <a:pt x="3301461" y="1366692"/>
                  <a:pt x="3342806" y="1379095"/>
                </a:cubicBezTo>
                <a:cubicBezTo>
                  <a:pt x="3357941" y="1383635"/>
                  <a:pt x="3372787" y="1389088"/>
                  <a:pt x="3387777" y="1394085"/>
                </a:cubicBezTo>
                <a:cubicBezTo>
                  <a:pt x="3473901" y="1480209"/>
                  <a:pt x="3451555" y="1435517"/>
                  <a:pt x="3477718" y="1514007"/>
                </a:cubicBezTo>
                <a:cubicBezTo>
                  <a:pt x="3467724" y="1524000"/>
                  <a:pt x="3459856" y="1536716"/>
                  <a:pt x="3447737" y="1543987"/>
                </a:cubicBezTo>
                <a:cubicBezTo>
                  <a:pt x="3434188" y="1552116"/>
                  <a:pt x="3418163" y="1555424"/>
                  <a:pt x="3402767" y="1558977"/>
                </a:cubicBezTo>
                <a:cubicBezTo>
                  <a:pt x="3243628" y="1595702"/>
                  <a:pt x="3255002" y="1588764"/>
                  <a:pt x="3087973" y="1603948"/>
                </a:cubicBezTo>
                <a:cubicBezTo>
                  <a:pt x="2967393" y="1644141"/>
                  <a:pt x="3099053" y="1604383"/>
                  <a:pt x="2833141" y="1633928"/>
                </a:cubicBezTo>
                <a:cubicBezTo>
                  <a:pt x="2812665" y="1636203"/>
                  <a:pt x="2793167" y="1643921"/>
                  <a:pt x="2773180" y="1648918"/>
                </a:cubicBezTo>
                <a:lnTo>
                  <a:pt x="1573967" y="1633928"/>
                </a:lnTo>
                <a:cubicBezTo>
                  <a:pt x="1336421" y="1629030"/>
                  <a:pt x="1393720" y="1643800"/>
                  <a:pt x="1274164" y="1603948"/>
                </a:cubicBezTo>
                <a:cubicBezTo>
                  <a:pt x="1221837" y="1551621"/>
                  <a:pt x="1257591" y="1578436"/>
                  <a:pt x="1154242" y="1543987"/>
                </a:cubicBezTo>
                <a:lnTo>
                  <a:pt x="1109272" y="1528997"/>
                </a:lnTo>
                <a:cubicBezTo>
                  <a:pt x="1050713" y="1470440"/>
                  <a:pt x="1112157" y="1522945"/>
                  <a:pt x="1034321" y="1484026"/>
                </a:cubicBezTo>
                <a:cubicBezTo>
                  <a:pt x="1018207" y="1475969"/>
                  <a:pt x="1005813" y="1461363"/>
                  <a:pt x="989350" y="1454046"/>
                </a:cubicBezTo>
                <a:cubicBezTo>
                  <a:pt x="960472" y="1441211"/>
                  <a:pt x="929389" y="1434059"/>
                  <a:pt x="899409" y="1424066"/>
                </a:cubicBezTo>
                <a:lnTo>
                  <a:pt x="809469" y="1394085"/>
                </a:lnTo>
                <a:lnTo>
                  <a:pt x="719528" y="1364105"/>
                </a:lnTo>
                <a:lnTo>
                  <a:pt x="674557" y="1349115"/>
                </a:lnTo>
                <a:cubicBezTo>
                  <a:pt x="659567" y="1339122"/>
                  <a:pt x="645701" y="1327192"/>
                  <a:pt x="629587" y="1319135"/>
                </a:cubicBezTo>
                <a:cubicBezTo>
                  <a:pt x="615454" y="1312068"/>
                  <a:pt x="596955" y="1314015"/>
                  <a:pt x="584616" y="1304144"/>
                </a:cubicBezTo>
                <a:cubicBezTo>
                  <a:pt x="570548" y="1292890"/>
                  <a:pt x="569913" y="1268722"/>
                  <a:pt x="554636" y="1259174"/>
                </a:cubicBezTo>
                <a:cubicBezTo>
                  <a:pt x="527837" y="1242425"/>
                  <a:pt x="464695" y="1229194"/>
                  <a:pt x="464695" y="1229194"/>
                </a:cubicBezTo>
                <a:cubicBezTo>
                  <a:pt x="412368" y="1176867"/>
                  <a:pt x="448122" y="1203682"/>
                  <a:pt x="344773" y="1169233"/>
                </a:cubicBezTo>
                <a:lnTo>
                  <a:pt x="299803" y="1154243"/>
                </a:lnTo>
                <a:cubicBezTo>
                  <a:pt x="273640" y="1075752"/>
                  <a:pt x="295987" y="1120447"/>
                  <a:pt x="209862" y="1034322"/>
                </a:cubicBezTo>
                <a:lnTo>
                  <a:pt x="179882" y="1004341"/>
                </a:lnTo>
                <a:lnTo>
                  <a:pt x="149901" y="974361"/>
                </a:lnTo>
                <a:cubicBezTo>
                  <a:pt x="144904" y="959371"/>
                  <a:pt x="144782" y="941729"/>
                  <a:pt x="134911" y="929390"/>
                </a:cubicBezTo>
                <a:cubicBezTo>
                  <a:pt x="123657" y="915322"/>
                  <a:pt x="104009" y="910664"/>
                  <a:pt x="89941" y="899410"/>
                </a:cubicBezTo>
                <a:cubicBezTo>
                  <a:pt x="78905" y="890581"/>
                  <a:pt x="69954" y="879423"/>
                  <a:pt x="59960" y="869430"/>
                </a:cubicBezTo>
                <a:cubicBezTo>
                  <a:pt x="27270" y="738669"/>
                  <a:pt x="9993" y="757003"/>
                  <a:pt x="0" y="734518"/>
                </a:cubicBezTo>
                <a:close/>
              </a:path>
            </a:pathLst>
          </a:custGeom>
          <a:solidFill>
            <a:srgbClr val="D98A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-44243" y="479685"/>
            <a:ext cx="5168227" cy="1828800"/>
          </a:xfrm>
          <a:custGeom>
            <a:avLst/>
            <a:gdLst>
              <a:gd name="connsiteX0" fmla="*/ 44243 w 5168227"/>
              <a:gd name="connsiteY0" fmla="*/ 1319135 h 1828800"/>
              <a:gd name="connsiteX1" fmla="*/ 44243 w 5168227"/>
              <a:gd name="connsiteY1" fmla="*/ 1319135 h 1828800"/>
              <a:gd name="connsiteX2" fmla="*/ 149174 w 5168227"/>
              <a:gd name="connsiteY2" fmla="*/ 1214204 h 1828800"/>
              <a:gd name="connsiteX3" fmla="*/ 194145 w 5168227"/>
              <a:gd name="connsiteY3" fmla="*/ 1154243 h 1828800"/>
              <a:gd name="connsiteX4" fmla="*/ 254105 w 5168227"/>
              <a:gd name="connsiteY4" fmla="*/ 1094282 h 1828800"/>
              <a:gd name="connsiteX5" fmla="*/ 284086 w 5168227"/>
              <a:gd name="connsiteY5" fmla="*/ 1049312 h 1828800"/>
              <a:gd name="connsiteX6" fmla="*/ 314066 w 5168227"/>
              <a:gd name="connsiteY6" fmla="*/ 1019331 h 1828800"/>
              <a:gd name="connsiteX7" fmla="*/ 374027 w 5168227"/>
              <a:gd name="connsiteY7" fmla="*/ 944381 h 1828800"/>
              <a:gd name="connsiteX8" fmla="*/ 478958 w 5168227"/>
              <a:gd name="connsiteY8" fmla="*/ 884420 h 1828800"/>
              <a:gd name="connsiteX9" fmla="*/ 523928 w 5168227"/>
              <a:gd name="connsiteY9" fmla="*/ 869430 h 1828800"/>
              <a:gd name="connsiteX10" fmla="*/ 658840 w 5168227"/>
              <a:gd name="connsiteY10" fmla="*/ 779489 h 1828800"/>
              <a:gd name="connsiteX11" fmla="*/ 778761 w 5168227"/>
              <a:gd name="connsiteY11" fmla="*/ 719528 h 1828800"/>
              <a:gd name="connsiteX12" fmla="*/ 823732 w 5168227"/>
              <a:gd name="connsiteY12" fmla="*/ 689548 h 1828800"/>
              <a:gd name="connsiteX13" fmla="*/ 898682 w 5168227"/>
              <a:gd name="connsiteY13" fmla="*/ 659567 h 1828800"/>
              <a:gd name="connsiteX14" fmla="*/ 988623 w 5168227"/>
              <a:gd name="connsiteY14" fmla="*/ 599607 h 1828800"/>
              <a:gd name="connsiteX15" fmla="*/ 1048584 w 5168227"/>
              <a:gd name="connsiteY15" fmla="*/ 569626 h 1828800"/>
              <a:gd name="connsiteX16" fmla="*/ 1093554 w 5168227"/>
              <a:gd name="connsiteY16" fmla="*/ 539646 h 1828800"/>
              <a:gd name="connsiteX17" fmla="*/ 1198486 w 5168227"/>
              <a:gd name="connsiteY17" fmla="*/ 509666 h 1828800"/>
              <a:gd name="connsiteX18" fmla="*/ 1243456 w 5168227"/>
              <a:gd name="connsiteY18" fmla="*/ 479685 h 1828800"/>
              <a:gd name="connsiteX19" fmla="*/ 1363377 w 5168227"/>
              <a:gd name="connsiteY19" fmla="*/ 449705 h 1828800"/>
              <a:gd name="connsiteX20" fmla="*/ 1453318 w 5168227"/>
              <a:gd name="connsiteY20" fmla="*/ 389745 h 1828800"/>
              <a:gd name="connsiteX21" fmla="*/ 1588230 w 5168227"/>
              <a:gd name="connsiteY21" fmla="*/ 284813 h 1828800"/>
              <a:gd name="connsiteX22" fmla="*/ 1618210 w 5168227"/>
              <a:gd name="connsiteY22" fmla="*/ 239843 h 1828800"/>
              <a:gd name="connsiteX23" fmla="*/ 1753122 w 5168227"/>
              <a:gd name="connsiteY23" fmla="*/ 179882 h 1828800"/>
              <a:gd name="connsiteX24" fmla="*/ 1858053 w 5168227"/>
              <a:gd name="connsiteY24" fmla="*/ 119922 h 1828800"/>
              <a:gd name="connsiteX25" fmla="*/ 1903023 w 5168227"/>
              <a:gd name="connsiteY25" fmla="*/ 89941 h 1828800"/>
              <a:gd name="connsiteX26" fmla="*/ 2037935 w 5168227"/>
              <a:gd name="connsiteY26" fmla="*/ 59961 h 1828800"/>
              <a:gd name="connsiteX27" fmla="*/ 2082905 w 5168227"/>
              <a:gd name="connsiteY27" fmla="*/ 44971 h 1828800"/>
              <a:gd name="connsiteX28" fmla="*/ 2322748 w 5168227"/>
              <a:gd name="connsiteY28" fmla="*/ 14990 h 1828800"/>
              <a:gd name="connsiteX29" fmla="*/ 2442669 w 5168227"/>
              <a:gd name="connsiteY29" fmla="*/ 0 h 1828800"/>
              <a:gd name="connsiteX30" fmla="*/ 2517620 w 5168227"/>
              <a:gd name="connsiteY30" fmla="*/ 14990 h 1828800"/>
              <a:gd name="connsiteX31" fmla="*/ 2577581 w 5168227"/>
              <a:gd name="connsiteY31" fmla="*/ 59961 h 1828800"/>
              <a:gd name="connsiteX32" fmla="*/ 2682512 w 5168227"/>
              <a:gd name="connsiteY32" fmla="*/ 119922 h 1828800"/>
              <a:gd name="connsiteX33" fmla="*/ 2727482 w 5168227"/>
              <a:gd name="connsiteY33" fmla="*/ 149902 h 1828800"/>
              <a:gd name="connsiteX34" fmla="*/ 2802433 w 5168227"/>
              <a:gd name="connsiteY34" fmla="*/ 164892 h 1828800"/>
              <a:gd name="connsiteX35" fmla="*/ 2877384 w 5168227"/>
              <a:gd name="connsiteY35" fmla="*/ 224853 h 1828800"/>
              <a:gd name="connsiteX36" fmla="*/ 2952335 w 5168227"/>
              <a:gd name="connsiteY36" fmla="*/ 299804 h 1828800"/>
              <a:gd name="connsiteX37" fmla="*/ 2982315 w 5168227"/>
              <a:gd name="connsiteY37" fmla="*/ 344774 h 1828800"/>
              <a:gd name="connsiteX38" fmla="*/ 3132217 w 5168227"/>
              <a:gd name="connsiteY38" fmla="*/ 419725 h 1828800"/>
              <a:gd name="connsiteX39" fmla="*/ 3177187 w 5168227"/>
              <a:gd name="connsiteY39" fmla="*/ 449705 h 1828800"/>
              <a:gd name="connsiteX40" fmla="*/ 3327089 w 5168227"/>
              <a:gd name="connsiteY40" fmla="*/ 509666 h 1828800"/>
              <a:gd name="connsiteX41" fmla="*/ 3462000 w 5168227"/>
              <a:gd name="connsiteY41" fmla="*/ 599607 h 1828800"/>
              <a:gd name="connsiteX42" fmla="*/ 3581922 w 5168227"/>
              <a:gd name="connsiteY42" fmla="*/ 659567 h 1828800"/>
              <a:gd name="connsiteX43" fmla="*/ 3656873 w 5168227"/>
              <a:gd name="connsiteY43" fmla="*/ 719528 h 1828800"/>
              <a:gd name="connsiteX44" fmla="*/ 3701843 w 5168227"/>
              <a:gd name="connsiteY44" fmla="*/ 749508 h 1828800"/>
              <a:gd name="connsiteX45" fmla="*/ 3746813 w 5168227"/>
              <a:gd name="connsiteY45" fmla="*/ 839449 h 1828800"/>
              <a:gd name="connsiteX46" fmla="*/ 3776794 w 5168227"/>
              <a:gd name="connsiteY46" fmla="*/ 914400 h 1828800"/>
              <a:gd name="connsiteX47" fmla="*/ 3821764 w 5168227"/>
              <a:gd name="connsiteY47" fmla="*/ 959371 h 1828800"/>
              <a:gd name="connsiteX48" fmla="*/ 3836754 w 5168227"/>
              <a:gd name="connsiteY48" fmla="*/ 1004341 h 1828800"/>
              <a:gd name="connsiteX49" fmla="*/ 3911705 w 5168227"/>
              <a:gd name="connsiteY49" fmla="*/ 1064302 h 1828800"/>
              <a:gd name="connsiteX50" fmla="*/ 3956676 w 5168227"/>
              <a:gd name="connsiteY50" fmla="*/ 1139253 h 1828800"/>
              <a:gd name="connsiteX51" fmla="*/ 4001646 w 5168227"/>
              <a:gd name="connsiteY51" fmla="*/ 1154243 h 1828800"/>
              <a:gd name="connsiteX52" fmla="*/ 4091587 w 5168227"/>
              <a:gd name="connsiteY52" fmla="*/ 1214204 h 1828800"/>
              <a:gd name="connsiteX53" fmla="*/ 4181528 w 5168227"/>
              <a:gd name="connsiteY53" fmla="*/ 1259174 h 1828800"/>
              <a:gd name="connsiteX54" fmla="*/ 4331430 w 5168227"/>
              <a:gd name="connsiteY54" fmla="*/ 1349115 h 1828800"/>
              <a:gd name="connsiteX55" fmla="*/ 4496322 w 5168227"/>
              <a:gd name="connsiteY55" fmla="*/ 1394085 h 1828800"/>
              <a:gd name="connsiteX56" fmla="*/ 4601253 w 5168227"/>
              <a:gd name="connsiteY56" fmla="*/ 1439056 h 1828800"/>
              <a:gd name="connsiteX57" fmla="*/ 4706184 w 5168227"/>
              <a:gd name="connsiteY57" fmla="*/ 1499017 h 1828800"/>
              <a:gd name="connsiteX58" fmla="*/ 4796125 w 5168227"/>
              <a:gd name="connsiteY58" fmla="*/ 1528997 h 1828800"/>
              <a:gd name="connsiteX59" fmla="*/ 4990997 w 5168227"/>
              <a:gd name="connsiteY59" fmla="*/ 1648918 h 1828800"/>
              <a:gd name="connsiteX60" fmla="*/ 5035968 w 5168227"/>
              <a:gd name="connsiteY60" fmla="*/ 1663908 h 1828800"/>
              <a:gd name="connsiteX61" fmla="*/ 5140899 w 5168227"/>
              <a:gd name="connsiteY61" fmla="*/ 1708879 h 1828800"/>
              <a:gd name="connsiteX62" fmla="*/ 5155889 w 5168227"/>
              <a:gd name="connsiteY62" fmla="*/ 1753849 h 1828800"/>
              <a:gd name="connsiteX63" fmla="*/ 5065948 w 5168227"/>
              <a:gd name="connsiteY63" fmla="*/ 1768840 h 1828800"/>
              <a:gd name="connsiteX64" fmla="*/ 4886066 w 5168227"/>
              <a:gd name="connsiteY64" fmla="*/ 1798820 h 1828800"/>
              <a:gd name="connsiteX65" fmla="*/ 3971666 w 5168227"/>
              <a:gd name="connsiteY65" fmla="*/ 1798820 h 1828800"/>
              <a:gd name="connsiteX66" fmla="*/ 3521961 w 5168227"/>
              <a:gd name="connsiteY66" fmla="*/ 1783830 h 1828800"/>
              <a:gd name="connsiteX67" fmla="*/ 3072256 w 5168227"/>
              <a:gd name="connsiteY67" fmla="*/ 1798820 h 1828800"/>
              <a:gd name="connsiteX68" fmla="*/ 2397699 w 5168227"/>
              <a:gd name="connsiteY68" fmla="*/ 1828800 h 1828800"/>
              <a:gd name="connsiteX69" fmla="*/ 1378368 w 5168227"/>
              <a:gd name="connsiteY69" fmla="*/ 1813810 h 1828800"/>
              <a:gd name="connsiteX70" fmla="*/ 1213476 w 5168227"/>
              <a:gd name="connsiteY70" fmla="*/ 1798820 h 1828800"/>
              <a:gd name="connsiteX71" fmla="*/ 344046 w 5168227"/>
              <a:gd name="connsiteY71" fmla="*/ 1783830 h 1828800"/>
              <a:gd name="connsiteX72" fmla="*/ 284086 w 5168227"/>
              <a:gd name="connsiteY72" fmla="*/ 1768840 h 1828800"/>
              <a:gd name="connsiteX73" fmla="*/ 239115 w 5168227"/>
              <a:gd name="connsiteY73" fmla="*/ 1753849 h 1828800"/>
              <a:gd name="connsiteX74" fmla="*/ 134184 w 5168227"/>
              <a:gd name="connsiteY74" fmla="*/ 1738859 h 1828800"/>
              <a:gd name="connsiteX75" fmla="*/ 59233 w 5168227"/>
              <a:gd name="connsiteY75" fmla="*/ 1723869 h 1828800"/>
              <a:gd name="connsiteX76" fmla="*/ 44243 w 5168227"/>
              <a:gd name="connsiteY76" fmla="*/ 1259174 h 1828800"/>
              <a:gd name="connsiteX77" fmla="*/ 164164 w 5168227"/>
              <a:gd name="connsiteY77" fmla="*/ 1214204 h 1828800"/>
              <a:gd name="connsiteX78" fmla="*/ 104204 w 5168227"/>
              <a:gd name="connsiteY78" fmla="*/ 1289154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168227" h="1828800">
                <a:moveTo>
                  <a:pt x="44243" y="1319135"/>
                </a:moveTo>
                <a:lnTo>
                  <a:pt x="44243" y="1319135"/>
                </a:lnTo>
                <a:cubicBezTo>
                  <a:pt x="79220" y="1284158"/>
                  <a:pt x="115900" y="1250805"/>
                  <a:pt x="149174" y="1214204"/>
                </a:cubicBezTo>
                <a:cubicBezTo>
                  <a:pt x="165980" y="1195717"/>
                  <a:pt x="177693" y="1173045"/>
                  <a:pt x="194145" y="1154243"/>
                </a:cubicBezTo>
                <a:cubicBezTo>
                  <a:pt x="212758" y="1132971"/>
                  <a:pt x="235710" y="1115743"/>
                  <a:pt x="254105" y="1094282"/>
                </a:cubicBezTo>
                <a:cubicBezTo>
                  <a:pt x="265830" y="1080603"/>
                  <a:pt x="272832" y="1063380"/>
                  <a:pt x="284086" y="1049312"/>
                </a:cubicBezTo>
                <a:cubicBezTo>
                  <a:pt x="292915" y="1038276"/>
                  <a:pt x="305237" y="1030367"/>
                  <a:pt x="314066" y="1019331"/>
                </a:cubicBezTo>
                <a:cubicBezTo>
                  <a:pt x="348696" y="976042"/>
                  <a:pt x="333809" y="976556"/>
                  <a:pt x="374027" y="944381"/>
                </a:cubicBezTo>
                <a:cubicBezTo>
                  <a:pt x="402982" y="921217"/>
                  <a:pt x="445809" y="898627"/>
                  <a:pt x="478958" y="884420"/>
                </a:cubicBezTo>
                <a:cubicBezTo>
                  <a:pt x="493481" y="878196"/>
                  <a:pt x="510280" y="877392"/>
                  <a:pt x="523928" y="869430"/>
                </a:cubicBezTo>
                <a:cubicBezTo>
                  <a:pt x="570614" y="842197"/>
                  <a:pt x="612254" y="806892"/>
                  <a:pt x="658840" y="779489"/>
                </a:cubicBezTo>
                <a:cubicBezTo>
                  <a:pt x="697362" y="756829"/>
                  <a:pt x="741575" y="744318"/>
                  <a:pt x="778761" y="719528"/>
                </a:cubicBezTo>
                <a:cubicBezTo>
                  <a:pt x="793751" y="709535"/>
                  <a:pt x="807618" y="697605"/>
                  <a:pt x="823732" y="689548"/>
                </a:cubicBezTo>
                <a:cubicBezTo>
                  <a:pt x="847799" y="677514"/>
                  <a:pt x="875060" y="672452"/>
                  <a:pt x="898682" y="659567"/>
                </a:cubicBezTo>
                <a:cubicBezTo>
                  <a:pt x="930314" y="642313"/>
                  <a:pt x="956395" y="615721"/>
                  <a:pt x="988623" y="599607"/>
                </a:cubicBezTo>
                <a:cubicBezTo>
                  <a:pt x="1008610" y="589613"/>
                  <a:pt x="1029182" y="580713"/>
                  <a:pt x="1048584" y="569626"/>
                </a:cubicBezTo>
                <a:cubicBezTo>
                  <a:pt x="1064226" y="560688"/>
                  <a:pt x="1077440" y="547703"/>
                  <a:pt x="1093554" y="539646"/>
                </a:cubicBezTo>
                <a:cubicBezTo>
                  <a:pt x="1115059" y="528894"/>
                  <a:pt x="1179275" y="514469"/>
                  <a:pt x="1198486" y="509666"/>
                </a:cubicBezTo>
                <a:cubicBezTo>
                  <a:pt x="1213476" y="499672"/>
                  <a:pt x="1227342" y="487742"/>
                  <a:pt x="1243456" y="479685"/>
                </a:cubicBezTo>
                <a:cubicBezTo>
                  <a:pt x="1274183" y="464321"/>
                  <a:pt x="1334873" y="455406"/>
                  <a:pt x="1363377" y="449705"/>
                </a:cubicBezTo>
                <a:cubicBezTo>
                  <a:pt x="1393357" y="429718"/>
                  <a:pt x="1427840" y="415223"/>
                  <a:pt x="1453318" y="389745"/>
                </a:cubicBezTo>
                <a:cubicBezTo>
                  <a:pt x="1544070" y="298993"/>
                  <a:pt x="1496667" y="330595"/>
                  <a:pt x="1588230" y="284813"/>
                </a:cubicBezTo>
                <a:cubicBezTo>
                  <a:pt x="1598223" y="269823"/>
                  <a:pt x="1605471" y="252582"/>
                  <a:pt x="1618210" y="239843"/>
                </a:cubicBezTo>
                <a:cubicBezTo>
                  <a:pt x="1667943" y="190110"/>
                  <a:pt x="1683860" y="219460"/>
                  <a:pt x="1753122" y="179882"/>
                </a:cubicBezTo>
                <a:cubicBezTo>
                  <a:pt x="1788099" y="159895"/>
                  <a:pt x="1823509" y="140648"/>
                  <a:pt x="1858053" y="119922"/>
                </a:cubicBezTo>
                <a:cubicBezTo>
                  <a:pt x="1873502" y="110653"/>
                  <a:pt x="1886464" y="97038"/>
                  <a:pt x="1903023" y="89941"/>
                </a:cubicBezTo>
                <a:cubicBezTo>
                  <a:pt x="1924565" y="80709"/>
                  <a:pt x="2020863" y="64229"/>
                  <a:pt x="2037935" y="59961"/>
                </a:cubicBezTo>
                <a:cubicBezTo>
                  <a:pt x="2053264" y="56129"/>
                  <a:pt x="2067480" y="48399"/>
                  <a:pt x="2082905" y="44971"/>
                </a:cubicBezTo>
                <a:cubicBezTo>
                  <a:pt x="2163540" y="27052"/>
                  <a:pt x="2239817" y="24205"/>
                  <a:pt x="2322748" y="14990"/>
                </a:cubicBezTo>
                <a:cubicBezTo>
                  <a:pt x="2362786" y="10541"/>
                  <a:pt x="2402695" y="4997"/>
                  <a:pt x="2442669" y="0"/>
                </a:cubicBezTo>
                <a:cubicBezTo>
                  <a:pt x="2467653" y="4997"/>
                  <a:pt x="2494338" y="4642"/>
                  <a:pt x="2517620" y="14990"/>
                </a:cubicBezTo>
                <a:cubicBezTo>
                  <a:pt x="2540450" y="25137"/>
                  <a:pt x="2556503" y="46548"/>
                  <a:pt x="2577581" y="59961"/>
                </a:cubicBezTo>
                <a:cubicBezTo>
                  <a:pt x="2611568" y="81589"/>
                  <a:pt x="2647968" y="99196"/>
                  <a:pt x="2682512" y="119922"/>
                </a:cubicBezTo>
                <a:cubicBezTo>
                  <a:pt x="2697960" y="129191"/>
                  <a:pt x="2710613" y="143576"/>
                  <a:pt x="2727482" y="149902"/>
                </a:cubicBezTo>
                <a:cubicBezTo>
                  <a:pt x="2751338" y="158848"/>
                  <a:pt x="2777449" y="159895"/>
                  <a:pt x="2802433" y="164892"/>
                </a:cubicBezTo>
                <a:cubicBezTo>
                  <a:pt x="2880488" y="281977"/>
                  <a:pt x="2780844" y="152448"/>
                  <a:pt x="2877384" y="224853"/>
                </a:cubicBezTo>
                <a:cubicBezTo>
                  <a:pt x="2905650" y="246052"/>
                  <a:pt x="2932736" y="270406"/>
                  <a:pt x="2952335" y="299804"/>
                </a:cubicBezTo>
                <a:cubicBezTo>
                  <a:pt x="2962328" y="314794"/>
                  <a:pt x="2967325" y="334781"/>
                  <a:pt x="2982315" y="344774"/>
                </a:cubicBezTo>
                <a:cubicBezTo>
                  <a:pt x="3028798" y="375762"/>
                  <a:pt x="3083029" y="393239"/>
                  <a:pt x="3132217" y="419725"/>
                </a:cubicBezTo>
                <a:cubicBezTo>
                  <a:pt x="3148079" y="428266"/>
                  <a:pt x="3161073" y="441648"/>
                  <a:pt x="3177187" y="449705"/>
                </a:cubicBezTo>
                <a:cubicBezTo>
                  <a:pt x="3437494" y="579859"/>
                  <a:pt x="3187531" y="449856"/>
                  <a:pt x="3327089" y="509666"/>
                </a:cubicBezTo>
                <a:cubicBezTo>
                  <a:pt x="3416136" y="547828"/>
                  <a:pt x="3368930" y="534458"/>
                  <a:pt x="3462000" y="599607"/>
                </a:cubicBezTo>
                <a:cubicBezTo>
                  <a:pt x="3526362" y="644661"/>
                  <a:pt x="3522401" y="639727"/>
                  <a:pt x="3581922" y="659567"/>
                </a:cubicBezTo>
                <a:cubicBezTo>
                  <a:pt x="3606906" y="679554"/>
                  <a:pt x="3631277" y="700331"/>
                  <a:pt x="3656873" y="719528"/>
                </a:cubicBezTo>
                <a:cubicBezTo>
                  <a:pt x="3671286" y="730337"/>
                  <a:pt x="3689104" y="736769"/>
                  <a:pt x="3701843" y="749508"/>
                </a:cubicBezTo>
                <a:cubicBezTo>
                  <a:pt x="3733682" y="781347"/>
                  <a:pt x="3732183" y="800436"/>
                  <a:pt x="3746813" y="839449"/>
                </a:cubicBezTo>
                <a:cubicBezTo>
                  <a:pt x="3756261" y="864644"/>
                  <a:pt x="3762533" y="891582"/>
                  <a:pt x="3776794" y="914400"/>
                </a:cubicBezTo>
                <a:cubicBezTo>
                  <a:pt x="3788030" y="932377"/>
                  <a:pt x="3806774" y="944381"/>
                  <a:pt x="3821764" y="959371"/>
                </a:cubicBezTo>
                <a:cubicBezTo>
                  <a:pt x="3826761" y="974361"/>
                  <a:pt x="3828624" y="990792"/>
                  <a:pt x="3836754" y="1004341"/>
                </a:cubicBezTo>
                <a:cubicBezTo>
                  <a:pt x="3850994" y="1028075"/>
                  <a:pt x="3891279" y="1050685"/>
                  <a:pt x="3911705" y="1064302"/>
                </a:cubicBezTo>
                <a:cubicBezTo>
                  <a:pt x="3923496" y="1099675"/>
                  <a:pt x="3922381" y="1118676"/>
                  <a:pt x="3956676" y="1139253"/>
                </a:cubicBezTo>
                <a:cubicBezTo>
                  <a:pt x="3970225" y="1147383"/>
                  <a:pt x="3986656" y="1149246"/>
                  <a:pt x="4001646" y="1154243"/>
                </a:cubicBezTo>
                <a:cubicBezTo>
                  <a:pt x="4070388" y="1222982"/>
                  <a:pt x="3982685" y="1141602"/>
                  <a:pt x="4091587" y="1214204"/>
                </a:cubicBezTo>
                <a:cubicBezTo>
                  <a:pt x="4171771" y="1267660"/>
                  <a:pt x="4055912" y="1227770"/>
                  <a:pt x="4181528" y="1259174"/>
                </a:cubicBezTo>
                <a:cubicBezTo>
                  <a:pt x="4231128" y="1292240"/>
                  <a:pt x="4275457" y="1323281"/>
                  <a:pt x="4331430" y="1349115"/>
                </a:cubicBezTo>
                <a:cubicBezTo>
                  <a:pt x="4407444" y="1384198"/>
                  <a:pt x="4421098" y="1375279"/>
                  <a:pt x="4496322" y="1394085"/>
                </a:cubicBezTo>
                <a:cubicBezTo>
                  <a:pt x="4533689" y="1403427"/>
                  <a:pt x="4567892" y="1419993"/>
                  <a:pt x="4601253" y="1439056"/>
                </a:cubicBezTo>
                <a:cubicBezTo>
                  <a:pt x="4664351" y="1475112"/>
                  <a:pt x="4630686" y="1468818"/>
                  <a:pt x="4706184" y="1499017"/>
                </a:cubicBezTo>
                <a:cubicBezTo>
                  <a:pt x="4735526" y="1510754"/>
                  <a:pt x="4796125" y="1528997"/>
                  <a:pt x="4796125" y="1528997"/>
                </a:cubicBezTo>
                <a:cubicBezTo>
                  <a:pt x="4867372" y="1576495"/>
                  <a:pt x="4913157" y="1609998"/>
                  <a:pt x="4990997" y="1648918"/>
                </a:cubicBezTo>
                <a:cubicBezTo>
                  <a:pt x="5005130" y="1655984"/>
                  <a:pt x="5021444" y="1657684"/>
                  <a:pt x="5035968" y="1663908"/>
                </a:cubicBezTo>
                <a:cubicBezTo>
                  <a:pt x="5165632" y="1719479"/>
                  <a:pt x="5035434" y="1673725"/>
                  <a:pt x="5140899" y="1708879"/>
                </a:cubicBezTo>
                <a:cubicBezTo>
                  <a:pt x="5145896" y="1723869"/>
                  <a:pt x="5168227" y="1743978"/>
                  <a:pt x="5155889" y="1753849"/>
                </a:cubicBezTo>
                <a:cubicBezTo>
                  <a:pt x="5132155" y="1772836"/>
                  <a:pt x="5095988" y="1764218"/>
                  <a:pt x="5065948" y="1768840"/>
                </a:cubicBezTo>
                <a:cubicBezTo>
                  <a:pt x="4904788" y="1793634"/>
                  <a:pt x="5018022" y="1772429"/>
                  <a:pt x="4886066" y="1798820"/>
                </a:cubicBezTo>
                <a:cubicBezTo>
                  <a:pt x="3778436" y="1760626"/>
                  <a:pt x="5162321" y="1798820"/>
                  <a:pt x="3971666" y="1798820"/>
                </a:cubicBezTo>
                <a:cubicBezTo>
                  <a:pt x="3821681" y="1798820"/>
                  <a:pt x="3671863" y="1788827"/>
                  <a:pt x="3521961" y="1783830"/>
                </a:cubicBezTo>
                <a:lnTo>
                  <a:pt x="3072256" y="1798820"/>
                </a:lnTo>
                <a:cubicBezTo>
                  <a:pt x="2442317" y="1817079"/>
                  <a:pt x="2682253" y="1781375"/>
                  <a:pt x="2397699" y="1828800"/>
                </a:cubicBezTo>
                <a:lnTo>
                  <a:pt x="1378368" y="1813810"/>
                </a:lnTo>
                <a:cubicBezTo>
                  <a:pt x="1323195" y="1812413"/>
                  <a:pt x="1268643" y="1800419"/>
                  <a:pt x="1213476" y="1798820"/>
                </a:cubicBezTo>
                <a:cubicBezTo>
                  <a:pt x="923745" y="1790422"/>
                  <a:pt x="633856" y="1788827"/>
                  <a:pt x="344046" y="1783830"/>
                </a:cubicBezTo>
                <a:cubicBezTo>
                  <a:pt x="324059" y="1778833"/>
                  <a:pt x="303895" y="1774500"/>
                  <a:pt x="284086" y="1768840"/>
                </a:cubicBezTo>
                <a:cubicBezTo>
                  <a:pt x="268893" y="1764499"/>
                  <a:pt x="254609" y="1756948"/>
                  <a:pt x="239115" y="1753849"/>
                </a:cubicBezTo>
                <a:cubicBezTo>
                  <a:pt x="204469" y="1746920"/>
                  <a:pt x="169035" y="1744667"/>
                  <a:pt x="134184" y="1738859"/>
                </a:cubicBezTo>
                <a:cubicBezTo>
                  <a:pt x="109052" y="1734670"/>
                  <a:pt x="84217" y="1728866"/>
                  <a:pt x="59233" y="1723869"/>
                </a:cubicBezTo>
                <a:cubicBezTo>
                  <a:pt x="0" y="1546170"/>
                  <a:pt x="44243" y="1694700"/>
                  <a:pt x="44243" y="1259174"/>
                </a:cubicBezTo>
                <a:lnTo>
                  <a:pt x="164164" y="1214204"/>
                </a:lnTo>
                <a:lnTo>
                  <a:pt x="104204" y="1289154"/>
                </a:lnTo>
              </a:path>
            </a:pathLst>
          </a:custGeom>
          <a:solidFill>
            <a:schemeClr val="accent6">
              <a:lumMod val="50000"/>
            </a:schemeClr>
          </a:solidFill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ouble Wave 7"/>
          <p:cNvSpPr/>
          <p:nvPr/>
        </p:nvSpPr>
        <p:spPr>
          <a:xfrm>
            <a:off x="0" y="1905000"/>
            <a:ext cx="9144000" cy="3048000"/>
          </a:xfrm>
          <a:prstGeom prst="doubleWave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33"/>
          <p:cNvGrpSpPr/>
          <p:nvPr/>
        </p:nvGrpSpPr>
        <p:grpSpPr>
          <a:xfrm>
            <a:off x="457201" y="990601"/>
            <a:ext cx="2488559" cy="5091789"/>
            <a:chOff x="838200" y="533400"/>
            <a:chExt cx="2488558" cy="5091789"/>
          </a:xfrm>
        </p:grpSpPr>
        <p:sp>
          <p:nvSpPr>
            <p:cNvPr id="16" name="Oval 15"/>
            <p:cNvSpPr/>
            <p:nvPr/>
          </p:nvSpPr>
          <p:spPr>
            <a:xfrm rot="3439367">
              <a:off x="2797105" y="3501026"/>
              <a:ext cx="602105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47" name="Oval 46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Moon 47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Moon 48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Moon 45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Oval 20"/>
            <p:cNvSpPr/>
            <p:nvPr/>
          </p:nvSpPr>
          <p:spPr>
            <a:xfrm>
              <a:off x="838200" y="3352800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Oval 28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21206386">
              <a:off x="1778455" y="1978137"/>
              <a:ext cx="506673" cy="306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219"/>
          <p:cNvGrpSpPr/>
          <p:nvPr/>
        </p:nvGrpSpPr>
        <p:grpSpPr>
          <a:xfrm>
            <a:off x="3353136" y="-847209"/>
            <a:ext cx="4876464" cy="8368133"/>
            <a:chOff x="3353136" y="-847210"/>
            <a:chExt cx="4876464" cy="8368133"/>
          </a:xfrm>
        </p:grpSpPr>
        <p:grpSp>
          <p:nvGrpSpPr>
            <p:cNvPr id="12" name="Group 13"/>
            <p:cNvGrpSpPr/>
            <p:nvPr/>
          </p:nvGrpSpPr>
          <p:grpSpPr>
            <a:xfrm>
              <a:off x="3353136" y="-847210"/>
              <a:ext cx="4876464" cy="8368133"/>
              <a:chOff x="2506250" y="-275230"/>
              <a:chExt cx="3513550" cy="7174152"/>
            </a:xfrm>
          </p:grpSpPr>
          <p:grpSp>
            <p:nvGrpSpPr>
              <p:cNvPr id="13" name="Group 12"/>
              <p:cNvGrpSpPr/>
              <p:nvPr/>
            </p:nvGrpSpPr>
            <p:grpSpPr>
              <a:xfrm>
                <a:off x="2514600" y="1371600"/>
                <a:ext cx="3505200" cy="3886200"/>
                <a:chOff x="2514600" y="1371600"/>
                <a:chExt cx="3505200" cy="3886200"/>
              </a:xfrm>
            </p:grpSpPr>
            <p:sp>
              <p:nvSpPr>
                <p:cNvPr id="283" name="Flowchart: Document 282"/>
                <p:cNvSpPr/>
                <p:nvPr/>
              </p:nvSpPr>
              <p:spPr>
                <a:xfrm rot="16200000">
                  <a:off x="2705100" y="1943100"/>
                  <a:ext cx="3886200" cy="2743200"/>
                </a:xfrm>
                <a:prstGeom prst="flowChartDocument">
                  <a:avLst/>
                </a:prstGeom>
                <a:solidFill>
                  <a:srgbClr val="F2DA9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Flowchart: Document 283"/>
                <p:cNvSpPr/>
                <p:nvPr/>
              </p:nvSpPr>
              <p:spPr>
                <a:xfrm rot="5400000">
                  <a:off x="1943100" y="1943100"/>
                  <a:ext cx="3886200" cy="2743200"/>
                </a:xfrm>
                <a:prstGeom prst="flowChartDocument">
                  <a:avLst/>
                </a:prstGeom>
                <a:solidFill>
                  <a:srgbClr val="F2DA9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Rectangle 284"/>
                <p:cNvSpPr/>
                <p:nvPr/>
              </p:nvSpPr>
              <p:spPr>
                <a:xfrm>
                  <a:off x="5029200" y="1371600"/>
                  <a:ext cx="381000" cy="3886200"/>
                </a:xfrm>
                <a:prstGeom prst="rect">
                  <a:avLst/>
                </a:prstGeom>
                <a:solidFill>
                  <a:srgbClr val="F2DA9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4"/>
              <p:cNvGrpSpPr/>
              <p:nvPr/>
            </p:nvGrpSpPr>
            <p:grpSpPr>
              <a:xfrm rot="2540256">
                <a:off x="2794169" y="4066704"/>
                <a:ext cx="3057027" cy="2832218"/>
                <a:chOff x="2065022" y="3656896"/>
                <a:chExt cx="1471033" cy="1346798"/>
              </a:xfrm>
            </p:grpSpPr>
            <p:sp>
              <p:nvSpPr>
                <p:cNvPr id="280" name="Rounded Rectangle 279"/>
                <p:cNvSpPr/>
                <p:nvPr/>
              </p:nvSpPr>
              <p:spPr>
                <a:xfrm rot="2825436">
                  <a:off x="2683064" y="3603061"/>
                  <a:ext cx="234950" cy="1471033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Oval 2"/>
                <p:cNvSpPr/>
                <p:nvPr/>
              </p:nvSpPr>
              <p:spPr>
                <a:xfrm rot="19025436">
                  <a:off x="3194029" y="3656896"/>
                  <a:ext cx="235365" cy="23495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Oval 3"/>
                <p:cNvSpPr/>
                <p:nvPr/>
              </p:nvSpPr>
              <p:spPr>
                <a:xfrm rot="19025436">
                  <a:off x="2195462" y="4768744"/>
                  <a:ext cx="235365" cy="23495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" name="Group 5"/>
              <p:cNvGrpSpPr/>
              <p:nvPr/>
            </p:nvGrpSpPr>
            <p:grpSpPr>
              <a:xfrm rot="2540256">
                <a:off x="2506250" y="-275230"/>
                <a:ext cx="3057027" cy="2792231"/>
                <a:chOff x="2065022" y="3654485"/>
                <a:chExt cx="1471033" cy="1327783"/>
              </a:xfrm>
            </p:grpSpPr>
            <p:sp>
              <p:nvSpPr>
                <p:cNvPr id="277" name="Rounded Rectangle 276"/>
                <p:cNvSpPr/>
                <p:nvPr/>
              </p:nvSpPr>
              <p:spPr>
                <a:xfrm rot="2825436">
                  <a:off x="2683064" y="3603061"/>
                  <a:ext cx="234950" cy="1471033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Oval 277"/>
                <p:cNvSpPr/>
                <p:nvPr/>
              </p:nvSpPr>
              <p:spPr>
                <a:xfrm rot="19025436">
                  <a:off x="3176134" y="3654485"/>
                  <a:ext cx="235365" cy="23495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Oval 278"/>
                <p:cNvSpPr/>
                <p:nvPr/>
              </p:nvSpPr>
              <p:spPr>
                <a:xfrm rot="19025436">
                  <a:off x="2195314" y="4747318"/>
                  <a:ext cx="235365" cy="23495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" name="Group 14"/>
            <p:cNvGrpSpPr/>
            <p:nvPr/>
          </p:nvGrpSpPr>
          <p:grpSpPr>
            <a:xfrm flipH="1">
              <a:off x="4267200" y="1219200"/>
              <a:ext cx="3124200" cy="4191000"/>
              <a:chOff x="2057400" y="1828800"/>
              <a:chExt cx="3124200" cy="419100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097974" y="2617694"/>
                <a:ext cx="3083626" cy="2070847"/>
              </a:xfrm>
              <a:prstGeom prst="rect">
                <a:avLst/>
              </a:prstGeom>
              <a:solidFill>
                <a:srgbClr val="92D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Double Wave 223"/>
              <p:cNvSpPr/>
              <p:nvPr/>
            </p:nvSpPr>
            <p:spPr>
              <a:xfrm>
                <a:off x="2097974" y="4244788"/>
                <a:ext cx="3083626" cy="1035424"/>
              </a:xfrm>
              <a:prstGeom prst="doubleWav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Double Wave 224"/>
              <p:cNvSpPr/>
              <p:nvPr/>
            </p:nvSpPr>
            <p:spPr>
              <a:xfrm>
                <a:off x="2057400" y="4639235"/>
                <a:ext cx="3124200" cy="1035424"/>
              </a:xfrm>
              <a:prstGeom prst="doubleWav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Double Wave 225"/>
              <p:cNvSpPr/>
              <p:nvPr/>
            </p:nvSpPr>
            <p:spPr>
              <a:xfrm>
                <a:off x="2097974" y="1828800"/>
                <a:ext cx="3083626" cy="1035424"/>
              </a:xfrm>
              <a:prstGeom prst="doubleWav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Double Wave 226"/>
              <p:cNvSpPr/>
              <p:nvPr/>
            </p:nvSpPr>
            <p:spPr>
              <a:xfrm rot="4993086">
                <a:off x="1866353" y="3532647"/>
                <a:ext cx="986118" cy="184061"/>
              </a:xfrm>
              <a:prstGeom prst="doubleWav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Cloud 227"/>
              <p:cNvSpPr/>
              <p:nvPr/>
            </p:nvSpPr>
            <p:spPr>
              <a:xfrm>
                <a:off x="2133600" y="2895600"/>
                <a:ext cx="243444" cy="640976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Cloud 228"/>
              <p:cNvSpPr/>
              <p:nvPr/>
            </p:nvSpPr>
            <p:spPr>
              <a:xfrm>
                <a:off x="2286000" y="2971800"/>
                <a:ext cx="243444" cy="640976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Cloud 229"/>
              <p:cNvSpPr/>
              <p:nvPr/>
            </p:nvSpPr>
            <p:spPr>
              <a:xfrm>
                <a:off x="2209800" y="2667000"/>
                <a:ext cx="243444" cy="640976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Double Wave 230"/>
              <p:cNvSpPr/>
              <p:nvPr/>
            </p:nvSpPr>
            <p:spPr>
              <a:xfrm>
                <a:off x="2097974" y="3998259"/>
                <a:ext cx="3083626" cy="443753"/>
              </a:xfrm>
              <a:prstGeom prst="doubleWave">
                <a:avLst/>
              </a:prstGeom>
              <a:solidFill>
                <a:srgbClr val="CCC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20"/>
              <p:cNvGrpSpPr/>
              <p:nvPr/>
            </p:nvGrpSpPr>
            <p:grpSpPr>
              <a:xfrm>
                <a:off x="2743200" y="2514600"/>
                <a:ext cx="1051956" cy="2711824"/>
                <a:chOff x="1524000" y="1291454"/>
                <a:chExt cx="2286000" cy="5033146"/>
              </a:xfrm>
            </p:grpSpPr>
            <p:sp>
              <p:nvSpPr>
                <p:cNvPr id="256" name="Oval 255"/>
                <p:cNvSpPr/>
                <p:nvPr/>
              </p:nvSpPr>
              <p:spPr>
                <a:xfrm rot="528476">
                  <a:off x="2057400" y="5257800"/>
                  <a:ext cx="762000" cy="9906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Oval 256"/>
                <p:cNvSpPr/>
                <p:nvPr/>
              </p:nvSpPr>
              <p:spPr>
                <a:xfrm rot="20854625">
                  <a:off x="2590800" y="5334000"/>
                  <a:ext cx="762000" cy="9906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Oval 257"/>
                <p:cNvSpPr/>
                <p:nvPr/>
              </p:nvSpPr>
              <p:spPr>
                <a:xfrm>
                  <a:off x="1524000" y="4114800"/>
                  <a:ext cx="762000" cy="990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Oval 258"/>
                <p:cNvSpPr/>
                <p:nvPr/>
              </p:nvSpPr>
              <p:spPr>
                <a:xfrm>
                  <a:off x="3124200" y="4191000"/>
                  <a:ext cx="685800" cy="838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Trapezoid 259"/>
                <p:cNvSpPr/>
                <p:nvPr/>
              </p:nvSpPr>
              <p:spPr>
                <a:xfrm>
                  <a:off x="1905000" y="5105400"/>
                  <a:ext cx="1600200" cy="685800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Trapezoid 260"/>
                <p:cNvSpPr/>
                <p:nvPr/>
              </p:nvSpPr>
              <p:spPr>
                <a:xfrm rot="2088477">
                  <a:off x="1851679" y="2575636"/>
                  <a:ext cx="914655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Trapezoid 261"/>
                <p:cNvSpPr/>
                <p:nvPr/>
              </p:nvSpPr>
              <p:spPr>
                <a:xfrm rot="19932635">
                  <a:off x="2521696" y="2514749"/>
                  <a:ext cx="986357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Trapezoid 262"/>
                <p:cNvSpPr/>
                <p:nvPr/>
              </p:nvSpPr>
              <p:spPr>
                <a:xfrm>
                  <a:off x="1905000" y="3048000"/>
                  <a:ext cx="1447800" cy="2286000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Oval 263"/>
                <p:cNvSpPr/>
                <p:nvPr/>
              </p:nvSpPr>
              <p:spPr>
                <a:xfrm>
                  <a:off x="2362200" y="2743200"/>
                  <a:ext cx="609600" cy="762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Trapezoid 11"/>
                <p:cNvSpPr/>
                <p:nvPr/>
              </p:nvSpPr>
              <p:spPr>
                <a:xfrm rot="20952071">
                  <a:off x="2795146" y="3195544"/>
                  <a:ext cx="575812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Trapezoid 265"/>
                <p:cNvSpPr/>
                <p:nvPr/>
              </p:nvSpPr>
              <p:spPr>
                <a:xfrm rot="519514">
                  <a:off x="2047834" y="3235884"/>
                  <a:ext cx="626969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Diagonal Stripe 266"/>
                <p:cNvSpPr/>
                <p:nvPr/>
              </p:nvSpPr>
              <p:spPr>
                <a:xfrm rot="1483530">
                  <a:off x="2103244" y="4364922"/>
                  <a:ext cx="1326628" cy="509981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8" name="Diagonal Stripe 267"/>
                <p:cNvSpPr/>
                <p:nvPr/>
              </p:nvSpPr>
              <p:spPr>
                <a:xfrm rot="5400000">
                  <a:off x="2819400" y="4724400"/>
                  <a:ext cx="1066800" cy="457200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9" name="Diagonal Stripe 268"/>
                <p:cNvSpPr/>
                <p:nvPr/>
              </p:nvSpPr>
              <p:spPr>
                <a:xfrm rot="16200000" flipH="1">
                  <a:off x="2590800" y="4800600"/>
                  <a:ext cx="1066800" cy="457200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0" name="Flowchart: Display 269"/>
                <p:cNvSpPr/>
                <p:nvPr/>
              </p:nvSpPr>
              <p:spPr>
                <a:xfrm>
                  <a:off x="3048000" y="4415654"/>
                  <a:ext cx="381000" cy="304800"/>
                </a:xfrm>
                <a:prstGeom prst="flowChartDisplay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Oval 1"/>
                <p:cNvSpPr/>
                <p:nvPr/>
              </p:nvSpPr>
              <p:spPr>
                <a:xfrm>
                  <a:off x="2057400" y="1447800"/>
                  <a:ext cx="1219200" cy="1828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Oval 271"/>
                <p:cNvSpPr/>
                <p:nvPr/>
              </p:nvSpPr>
              <p:spPr>
                <a:xfrm rot="19066372">
                  <a:off x="2682908" y="1291454"/>
                  <a:ext cx="685800" cy="12192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Oval 272"/>
                <p:cNvSpPr/>
                <p:nvPr/>
              </p:nvSpPr>
              <p:spPr>
                <a:xfrm rot="3077158">
                  <a:off x="2039910" y="1250601"/>
                  <a:ext cx="685800" cy="1260959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2" name="Group 46"/>
              <p:cNvGrpSpPr/>
              <p:nvPr/>
            </p:nvGrpSpPr>
            <p:grpSpPr>
              <a:xfrm rot="3372430">
                <a:off x="2973847" y="3304153"/>
                <a:ext cx="1295400" cy="2895600"/>
                <a:chOff x="1584600" y="1066800"/>
                <a:chExt cx="1661171" cy="3733800"/>
              </a:xfrm>
            </p:grpSpPr>
            <p:sp>
              <p:nvSpPr>
                <p:cNvPr id="235" name="Oval 234"/>
                <p:cNvSpPr/>
                <p:nvPr/>
              </p:nvSpPr>
              <p:spPr>
                <a:xfrm rot="19231343">
                  <a:off x="2835421" y="2976160"/>
                  <a:ext cx="410350" cy="437349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Oval 235"/>
                <p:cNvSpPr/>
                <p:nvPr/>
              </p:nvSpPr>
              <p:spPr>
                <a:xfrm rot="976600">
                  <a:off x="1584600" y="2945934"/>
                  <a:ext cx="429800" cy="493891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Trapezoid 236"/>
                <p:cNvSpPr/>
                <p:nvPr/>
              </p:nvSpPr>
              <p:spPr>
                <a:xfrm rot="20138027" flipH="1">
                  <a:off x="2501980" y="2049276"/>
                  <a:ext cx="583247" cy="1172928"/>
                </a:xfrm>
                <a:prstGeom prst="trapezoid">
                  <a:avLst>
                    <a:gd name="adj" fmla="val 37419"/>
                  </a:avLst>
                </a:prstGeom>
                <a:solidFill>
                  <a:srgbClr val="DBAF5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Trapezoid 237"/>
                <p:cNvSpPr/>
                <p:nvPr/>
              </p:nvSpPr>
              <p:spPr>
                <a:xfrm rot="1461973">
                  <a:off x="1739981" y="2049275"/>
                  <a:ext cx="583247" cy="1172928"/>
                </a:xfrm>
                <a:prstGeom prst="trapezoid">
                  <a:avLst>
                    <a:gd name="adj" fmla="val 37419"/>
                  </a:avLst>
                </a:prstGeom>
                <a:solidFill>
                  <a:srgbClr val="DBAF5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Trapezoid 238"/>
                <p:cNvSpPr/>
                <p:nvPr/>
              </p:nvSpPr>
              <p:spPr>
                <a:xfrm>
                  <a:off x="2064891" y="2101920"/>
                  <a:ext cx="685601" cy="931760"/>
                </a:xfrm>
                <a:prstGeom prst="trapezoid">
                  <a:avLst>
                    <a:gd name="adj" fmla="val 24886"/>
                  </a:avLst>
                </a:prstGeom>
                <a:solidFill>
                  <a:srgbClr val="DBAF5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Oval 239"/>
                <p:cNvSpPr/>
                <p:nvPr/>
              </p:nvSpPr>
              <p:spPr>
                <a:xfrm rot="886948" flipH="1">
                  <a:off x="2390016" y="4438816"/>
                  <a:ext cx="358596" cy="361784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>
                <a:xfrm rot="20713052">
                  <a:off x="1954714" y="4438816"/>
                  <a:ext cx="358596" cy="361784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Trapezoid 241"/>
                <p:cNvSpPr/>
                <p:nvPr/>
              </p:nvSpPr>
              <p:spPr>
                <a:xfrm>
                  <a:off x="1771062" y="2150960"/>
                  <a:ext cx="1273259" cy="2451998"/>
                </a:xfrm>
                <a:prstGeom prst="trapezoid">
                  <a:avLst>
                    <a:gd name="adj" fmla="val 37419"/>
                  </a:avLst>
                </a:prstGeom>
                <a:solidFill>
                  <a:srgbClr val="DBAF5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Rectangle 242"/>
                <p:cNvSpPr/>
                <p:nvPr/>
              </p:nvSpPr>
              <p:spPr>
                <a:xfrm>
                  <a:off x="2057400" y="2971800"/>
                  <a:ext cx="685601" cy="147119"/>
                </a:xfrm>
                <a:prstGeom prst="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Rounded Rectangle 243"/>
                <p:cNvSpPr/>
                <p:nvPr/>
              </p:nvSpPr>
              <p:spPr>
                <a:xfrm>
                  <a:off x="2130186" y="3033678"/>
                  <a:ext cx="97943" cy="686560"/>
                </a:xfrm>
                <a:prstGeom prst="round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Rounded Rectangle 244"/>
                <p:cNvSpPr/>
                <p:nvPr/>
              </p:nvSpPr>
              <p:spPr>
                <a:xfrm rot="20563410">
                  <a:off x="2198302" y="2963482"/>
                  <a:ext cx="103527" cy="833680"/>
                </a:xfrm>
                <a:prstGeom prst="round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Rounded Rectangle 245"/>
                <p:cNvSpPr/>
                <p:nvPr/>
              </p:nvSpPr>
              <p:spPr>
                <a:xfrm>
                  <a:off x="2097539" y="2935599"/>
                  <a:ext cx="130591" cy="147119"/>
                </a:xfrm>
                <a:prstGeom prst="round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Oval 246"/>
                <p:cNvSpPr/>
                <p:nvPr/>
              </p:nvSpPr>
              <p:spPr>
                <a:xfrm>
                  <a:off x="2122433" y="1185438"/>
                  <a:ext cx="536573" cy="100842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Oval 247"/>
                <p:cNvSpPr/>
                <p:nvPr/>
              </p:nvSpPr>
              <p:spPr>
                <a:xfrm>
                  <a:off x="2045780" y="1066800"/>
                  <a:ext cx="383267" cy="355913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Oval 248"/>
                <p:cNvSpPr/>
                <p:nvPr/>
              </p:nvSpPr>
              <p:spPr>
                <a:xfrm>
                  <a:off x="2390720" y="1066800"/>
                  <a:ext cx="383267" cy="355913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Block Arc 249"/>
                <p:cNvSpPr/>
                <p:nvPr/>
              </p:nvSpPr>
              <p:spPr>
                <a:xfrm rot="10800000">
                  <a:off x="2122433" y="1145564"/>
                  <a:ext cx="574900" cy="1023943"/>
                </a:xfrm>
                <a:prstGeom prst="blockArc">
                  <a:avLst>
                    <a:gd name="adj1" fmla="val 10379194"/>
                    <a:gd name="adj2" fmla="val 20911045"/>
                    <a:gd name="adj3" fmla="val 14867"/>
                  </a:avLst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" name="Block Arc 250"/>
                <p:cNvSpPr/>
                <p:nvPr/>
              </p:nvSpPr>
              <p:spPr>
                <a:xfrm rot="21435521">
                  <a:off x="2239899" y="1849009"/>
                  <a:ext cx="301640" cy="172112"/>
                </a:xfrm>
                <a:prstGeom prst="blockArc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" name="Cloud 251"/>
                <p:cNvSpPr/>
                <p:nvPr/>
              </p:nvSpPr>
              <p:spPr>
                <a:xfrm rot="21271638">
                  <a:off x="2548370" y="1114859"/>
                  <a:ext cx="360984" cy="1261592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Cloud 252"/>
                <p:cNvSpPr/>
                <p:nvPr/>
              </p:nvSpPr>
              <p:spPr>
                <a:xfrm rot="273561">
                  <a:off x="1905000" y="1177837"/>
                  <a:ext cx="328513" cy="1208205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Oval 253"/>
                <p:cNvSpPr/>
                <p:nvPr/>
              </p:nvSpPr>
              <p:spPr>
                <a:xfrm>
                  <a:off x="2077718" y="1124447"/>
                  <a:ext cx="223573" cy="288238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rgbClr val="9966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Oval 254"/>
                <p:cNvSpPr/>
                <p:nvPr/>
              </p:nvSpPr>
              <p:spPr>
                <a:xfrm>
                  <a:off x="2524864" y="1124447"/>
                  <a:ext cx="223573" cy="288238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rgbClr val="9966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4" name="Double Wave 233"/>
              <p:cNvSpPr/>
              <p:nvPr/>
            </p:nvSpPr>
            <p:spPr>
              <a:xfrm>
                <a:off x="2057400" y="4984376"/>
                <a:ext cx="3124200" cy="1035424"/>
              </a:xfrm>
              <a:prstGeom prst="doubleWav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 descr="themonmeter.jpg"/>
          <p:cNvPicPr>
            <a:picLocks noChangeAspect="1"/>
          </p:cNvPicPr>
          <p:nvPr/>
        </p:nvPicPr>
        <p:blipFill>
          <a:blip r:embed="rId2" cstate="print"/>
          <a:srcRect l="48333" t="5556" r="43334" b="51111"/>
          <a:stretch>
            <a:fillRect/>
          </a:stretch>
        </p:blipFill>
        <p:spPr>
          <a:xfrm>
            <a:off x="8077200" y="4495800"/>
            <a:ext cx="466136" cy="1817932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152400" y="152400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Churches </a:t>
            </a:r>
            <a:endParaRPr lang="en-US" dirty="0"/>
          </a:p>
        </p:txBody>
      </p:sp>
      <p:grpSp>
        <p:nvGrpSpPr>
          <p:cNvPr id="71" name="Group 23"/>
          <p:cNvGrpSpPr/>
          <p:nvPr/>
        </p:nvGrpSpPr>
        <p:grpSpPr>
          <a:xfrm>
            <a:off x="304801" y="685800"/>
            <a:ext cx="1476531" cy="5486400"/>
            <a:chOff x="5838669" y="228600"/>
            <a:chExt cx="1476531" cy="5486400"/>
          </a:xfrm>
        </p:grpSpPr>
        <p:sp>
          <p:nvSpPr>
            <p:cNvPr id="72" name="Rectangle 71"/>
            <p:cNvSpPr/>
            <p:nvPr/>
          </p:nvSpPr>
          <p:spPr>
            <a:xfrm>
              <a:off x="5867400" y="228600"/>
              <a:ext cx="1447800" cy="54864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5867400" y="52578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6629400" y="52578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6248400" y="48006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867400" y="43434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6629400" y="43434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6248400" y="38862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5867400" y="34290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6629400" y="34290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6248400" y="29718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5867401" y="25146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6629400" y="25146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6248400" y="20574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838669" y="1583961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6629400" y="16002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6279630" y="11430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ctangle 87"/>
            <p:cNvSpPr/>
            <p:nvPr/>
          </p:nvSpPr>
          <p:spPr>
            <a:xfrm>
              <a:off x="5839919" y="70079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6600670" y="6858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6279630" y="228600"/>
              <a:ext cx="685800" cy="457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2514600" y="304800"/>
            <a:ext cx="3962400" cy="2286000"/>
            <a:chOff x="-106183" y="457200"/>
            <a:chExt cx="9250183" cy="6400800"/>
          </a:xfrm>
          <a:solidFill>
            <a:srgbClr val="E5C569"/>
          </a:solidFill>
        </p:grpSpPr>
        <p:grpSp>
          <p:nvGrpSpPr>
            <p:cNvPr id="92" name="Group 40"/>
            <p:cNvGrpSpPr/>
            <p:nvPr/>
          </p:nvGrpSpPr>
          <p:grpSpPr>
            <a:xfrm>
              <a:off x="-106183" y="3166669"/>
              <a:ext cx="9250183" cy="3691331"/>
              <a:chOff x="-27483" y="1740107"/>
              <a:chExt cx="9250183" cy="3691331"/>
            </a:xfrm>
            <a:grpFill/>
          </p:grpSpPr>
          <p:sp>
            <p:nvSpPr>
              <p:cNvPr id="101" name="Rounded Rectangle 100"/>
              <p:cNvSpPr/>
              <p:nvPr/>
            </p:nvSpPr>
            <p:spPr>
              <a:xfrm>
                <a:off x="3686332" y="4512040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Rounded Rectangle 101"/>
              <p:cNvSpPr/>
              <p:nvPr/>
            </p:nvSpPr>
            <p:spPr>
              <a:xfrm>
                <a:off x="5532621" y="4514539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>
                <a:off x="7378910" y="4517038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>
                <a:off x="2848132" y="3597640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ounded Rectangle 104"/>
              <p:cNvSpPr/>
              <p:nvPr/>
            </p:nvSpPr>
            <p:spPr>
              <a:xfrm>
                <a:off x="4694421" y="3600139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ounded Rectangle 105"/>
              <p:cNvSpPr/>
              <p:nvPr/>
            </p:nvSpPr>
            <p:spPr>
              <a:xfrm>
                <a:off x="6540710" y="3602638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Rounded Rectangle 106"/>
              <p:cNvSpPr/>
              <p:nvPr/>
            </p:nvSpPr>
            <p:spPr>
              <a:xfrm>
                <a:off x="8382000" y="3565161"/>
                <a:ext cx="836951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ounded Rectangle 107"/>
              <p:cNvSpPr/>
              <p:nvPr/>
            </p:nvSpPr>
            <p:spPr>
              <a:xfrm>
                <a:off x="3701322" y="2684489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ounded Rectangle 108"/>
              <p:cNvSpPr/>
              <p:nvPr/>
            </p:nvSpPr>
            <p:spPr>
              <a:xfrm>
                <a:off x="5547611" y="2686988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Rounded Rectangle 109"/>
              <p:cNvSpPr/>
              <p:nvPr/>
            </p:nvSpPr>
            <p:spPr>
              <a:xfrm>
                <a:off x="7393900" y="2689487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1" name="Group 29"/>
              <p:cNvGrpSpPr/>
              <p:nvPr/>
            </p:nvGrpSpPr>
            <p:grpSpPr>
              <a:xfrm>
                <a:off x="-27483" y="1740107"/>
                <a:ext cx="4676932" cy="3683834"/>
                <a:chOff x="-27483" y="1740107"/>
                <a:chExt cx="4676932" cy="3683834"/>
              </a:xfrm>
              <a:grpFill/>
            </p:grpSpPr>
            <p:sp>
              <p:nvSpPr>
                <p:cNvPr id="115" name="Rounded Rectangle 3"/>
                <p:cNvSpPr/>
                <p:nvPr/>
              </p:nvSpPr>
              <p:spPr>
                <a:xfrm>
                  <a:off x="0" y="4495800"/>
                  <a:ext cx="1828800" cy="914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Rounded Rectangle 115"/>
                <p:cNvSpPr/>
                <p:nvPr/>
              </p:nvSpPr>
              <p:spPr>
                <a:xfrm>
                  <a:off x="1840043" y="4509541"/>
                  <a:ext cx="1828800" cy="914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Rounded Rectangle 116"/>
                <p:cNvSpPr/>
                <p:nvPr/>
              </p:nvSpPr>
              <p:spPr>
                <a:xfrm>
                  <a:off x="0" y="3581400"/>
                  <a:ext cx="990600" cy="914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Rounded Rectangle 117"/>
                <p:cNvSpPr/>
                <p:nvPr/>
              </p:nvSpPr>
              <p:spPr>
                <a:xfrm>
                  <a:off x="1001843" y="3595141"/>
                  <a:ext cx="1828800" cy="914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Rounded Rectangle 118"/>
                <p:cNvSpPr/>
                <p:nvPr/>
              </p:nvSpPr>
              <p:spPr>
                <a:xfrm>
                  <a:off x="14990" y="2668249"/>
                  <a:ext cx="1828800" cy="914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Rounded Rectangle 119"/>
                <p:cNvSpPr/>
                <p:nvPr/>
              </p:nvSpPr>
              <p:spPr>
                <a:xfrm>
                  <a:off x="1855033" y="2681990"/>
                  <a:ext cx="1828800" cy="914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Rounded Rectangle 120"/>
                <p:cNvSpPr/>
                <p:nvPr/>
              </p:nvSpPr>
              <p:spPr>
                <a:xfrm>
                  <a:off x="-27483" y="1740107"/>
                  <a:ext cx="990600" cy="914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Rounded Rectangle 121"/>
                <p:cNvSpPr/>
                <p:nvPr/>
              </p:nvSpPr>
              <p:spPr>
                <a:xfrm>
                  <a:off x="974360" y="1753848"/>
                  <a:ext cx="1828800" cy="914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Rounded Rectangle 122"/>
                <p:cNvSpPr/>
                <p:nvPr/>
              </p:nvSpPr>
              <p:spPr>
                <a:xfrm>
                  <a:off x="2820649" y="1756347"/>
                  <a:ext cx="1828800" cy="914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2" name="Rounded Rectangle 111"/>
              <p:cNvSpPr/>
              <p:nvPr/>
            </p:nvSpPr>
            <p:spPr>
              <a:xfrm>
                <a:off x="4666938" y="1758846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>
                <a:off x="6513227" y="1761345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>
                <a:off x="8358265" y="1778833"/>
                <a:ext cx="836951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30"/>
            <p:cNvGrpSpPr/>
            <p:nvPr/>
          </p:nvGrpSpPr>
          <p:grpSpPr>
            <a:xfrm rot="10800000">
              <a:off x="4467068" y="457200"/>
              <a:ext cx="4676932" cy="2769434"/>
              <a:chOff x="-27483" y="1740107"/>
              <a:chExt cx="4676932" cy="2769434"/>
            </a:xfrm>
            <a:grpFill/>
          </p:grpSpPr>
          <p:sp>
            <p:nvSpPr>
              <p:cNvPr id="94" name="Rounded Rectangle 93"/>
              <p:cNvSpPr/>
              <p:nvPr/>
            </p:nvSpPr>
            <p:spPr>
              <a:xfrm>
                <a:off x="0" y="3581400"/>
                <a:ext cx="9906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Rounded Rectangle 94"/>
              <p:cNvSpPr/>
              <p:nvPr/>
            </p:nvSpPr>
            <p:spPr>
              <a:xfrm>
                <a:off x="1001843" y="3595141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ounded Rectangle 95"/>
              <p:cNvSpPr/>
              <p:nvPr/>
            </p:nvSpPr>
            <p:spPr>
              <a:xfrm>
                <a:off x="14990" y="2668249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ounded Rectangle 96"/>
              <p:cNvSpPr/>
              <p:nvPr/>
            </p:nvSpPr>
            <p:spPr>
              <a:xfrm>
                <a:off x="1855033" y="2681990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ounded Rectangle 97"/>
              <p:cNvSpPr/>
              <p:nvPr/>
            </p:nvSpPr>
            <p:spPr>
              <a:xfrm>
                <a:off x="-27483" y="1740107"/>
                <a:ext cx="9906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ounded Rectangle 98"/>
              <p:cNvSpPr/>
              <p:nvPr/>
            </p:nvSpPr>
            <p:spPr>
              <a:xfrm>
                <a:off x="974360" y="1753848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>
                <a:off x="2820649" y="1756347"/>
                <a:ext cx="1828800" cy="914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4" name="Group 123"/>
          <p:cNvGrpSpPr/>
          <p:nvPr/>
        </p:nvGrpSpPr>
        <p:grpSpPr>
          <a:xfrm>
            <a:off x="2438402" y="3048000"/>
            <a:ext cx="4593383" cy="2002778"/>
            <a:chOff x="3362589" y="4257446"/>
            <a:chExt cx="4593383" cy="2002778"/>
          </a:xfrm>
        </p:grpSpPr>
        <p:sp>
          <p:nvSpPr>
            <p:cNvPr id="125" name="Rounded Rectangle 124"/>
            <p:cNvSpPr/>
            <p:nvPr/>
          </p:nvSpPr>
          <p:spPr>
            <a:xfrm>
              <a:off x="3429000" y="4648200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ed Rectangle 125"/>
            <p:cNvSpPr/>
            <p:nvPr/>
          </p:nvSpPr>
          <p:spPr>
            <a:xfrm rot="19108113">
              <a:off x="4191000" y="4267200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ed Rectangle 126"/>
            <p:cNvSpPr/>
            <p:nvPr/>
          </p:nvSpPr>
          <p:spPr>
            <a:xfrm rot="21226551">
              <a:off x="4434994" y="4613504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ounded Rectangle 127"/>
            <p:cNvSpPr/>
            <p:nvPr/>
          </p:nvSpPr>
          <p:spPr>
            <a:xfrm rot="20787913">
              <a:off x="4962791" y="46382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ounded Rectangle 128"/>
            <p:cNvSpPr/>
            <p:nvPr/>
          </p:nvSpPr>
          <p:spPr>
            <a:xfrm rot="13758427">
              <a:off x="5572389" y="44858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ounded Rectangle 129"/>
            <p:cNvSpPr/>
            <p:nvPr/>
          </p:nvSpPr>
          <p:spPr>
            <a:xfrm rot="673125">
              <a:off x="6120284" y="4568884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ounded Rectangle 130"/>
            <p:cNvSpPr/>
            <p:nvPr/>
          </p:nvSpPr>
          <p:spPr>
            <a:xfrm rot="20724133">
              <a:off x="6639189" y="4562051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ounded Rectangle 131"/>
            <p:cNvSpPr/>
            <p:nvPr/>
          </p:nvSpPr>
          <p:spPr>
            <a:xfrm rot="19108113">
              <a:off x="7096390" y="50192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ounded Rectangle 132"/>
            <p:cNvSpPr/>
            <p:nvPr/>
          </p:nvSpPr>
          <p:spPr>
            <a:xfrm rot="20489289">
              <a:off x="4353190" y="56288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ounded Rectangle 133"/>
            <p:cNvSpPr/>
            <p:nvPr/>
          </p:nvSpPr>
          <p:spPr>
            <a:xfrm>
              <a:off x="3819789" y="59336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ounded Rectangle 134"/>
            <p:cNvSpPr/>
            <p:nvPr/>
          </p:nvSpPr>
          <p:spPr>
            <a:xfrm rot="19108113">
              <a:off x="3362589" y="54764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ounded Rectangle 135"/>
            <p:cNvSpPr/>
            <p:nvPr/>
          </p:nvSpPr>
          <p:spPr>
            <a:xfrm rot="19997252">
              <a:off x="5115189" y="57050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ounded Rectangle 136"/>
            <p:cNvSpPr/>
            <p:nvPr/>
          </p:nvSpPr>
          <p:spPr>
            <a:xfrm rot="1261796">
              <a:off x="5496189" y="55526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ounded Rectangle 137"/>
            <p:cNvSpPr/>
            <p:nvPr/>
          </p:nvSpPr>
          <p:spPr>
            <a:xfrm>
              <a:off x="6258191" y="5324053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ounded Rectangle 138"/>
            <p:cNvSpPr/>
            <p:nvPr/>
          </p:nvSpPr>
          <p:spPr>
            <a:xfrm>
              <a:off x="5029200" y="5181600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ounded Rectangle 139"/>
            <p:cNvSpPr/>
            <p:nvPr/>
          </p:nvSpPr>
          <p:spPr>
            <a:xfrm rot="20595127">
              <a:off x="3362589" y="50954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ounded Rectangle 140"/>
            <p:cNvSpPr/>
            <p:nvPr/>
          </p:nvSpPr>
          <p:spPr>
            <a:xfrm rot="20534188">
              <a:off x="4526942" y="4988515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ounded Rectangle 141"/>
            <p:cNvSpPr/>
            <p:nvPr/>
          </p:nvSpPr>
          <p:spPr>
            <a:xfrm rot="2729544">
              <a:off x="5953390" y="50954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ounded Rectangle 142"/>
            <p:cNvSpPr/>
            <p:nvPr/>
          </p:nvSpPr>
          <p:spPr>
            <a:xfrm rot="358400">
              <a:off x="3520065" y="5907275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ounded Rectangle 143"/>
            <p:cNvSpPr/>
            <p:nvPr/>
          </p:nvSpPr>
          <p:spPr>
            <a:xfrm rot="21367672">
              <a:off x="6943990" y="5476451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ounded Rectangle 144"/>
            <p:cNvSpPr/>
            <p:nvPr/>
          </p:nvSpPr>
          <p:spPr>
            <a:xfrm rot="19108113">
              <a:off x="6029589" y="56288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>
              <a:off x="7172589" y="4485852"/>
              <a:ext cx="783383" cy="326572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7" name="Firewall"/>
          <p:cNvSpPr>
            <a:spLocks noEditPoints="1" noChangeArrowheads="1"/>
          </p:cNvSpPr>
          <p:nvPr/>
        </p:nvSpPr>
        <p:spPr bwMode="auto">
          <a:xfrm>
            <a:off x="4267200" y="5257800"/>
            <a:ext cx="2971800" cy="13716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060 w 21600"/>
              <a:gd name="T7" fmla="*/ 10800 h 21600"/>
              <a:gd name="T8" fmla="*/ 21060 w 21600"/>
              <a:gd name="T9" fmla="*/ 21600 h 21600"/>
              <a:gd name="T10" fmla="*/ 10800 w 21600"/>
              <a:gd name="T11" fmla="*/ 21600 h 21600"/>
              <a:gd name="T12" fmla="*/ 540 w 21600"/>
              <a:gd name="T13" fmla="*/ 21600 h 21600"/>
              <a:gd name="T14" fmla="*/ 540 w 21600"/>
              <a:gd name="T15" fmla="*/ 10800 h 21600"/>
              <a:gd name="T16" fmla="*/ 761 w 21600"/>
              <a:gd name="T17" fmla="*/ 22454 h 21600"/>
              <a:gd name="T18" fmla="*/ 21069 w 21600"/>
              <a:gd name="T19" fmla="*/ 3228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 extrusionOk="0">
                <a:moveTo>
                  <a:pt x="540" y="4628"/>
                </a:moveTo>
                <a:lnTo>
                  <a:pt x="0" y="4628"/>
                </a:lnTo>
                <a:lnTo>
                  <a:pt x="0" y="0"/>
                </a:lnTo>
                <a:lnTo>
                  <a:pt x="21600" y="0"/>
                </a:lnTo>
                <a:lnTo>
                  <a:pt x="21600" y="4628"/>
                </a:lnTo>
                <a:lnTo>
                  <a:pt x="21060" y="4628"/>
                </a:lnTo>
                <a:lnTo>
                  <a:pt x="21060" y="21600"/>
                </a:lnTo>
                <a:lnTo>
                  <a:pt x="540" y="21600"/>
                </a:lnTo>
                <a:lnTo>
                  <a:pt x="540" y="4628"/>
                </a:lnTo>
                <a:close/>
              </a:path>
              <a:path w="21600" h="21600" extrusionOk="0">
                <a:moveTo>
                  <a:pt x="540" y="4628"/>
                </a:moveTo>
                <a:lnTo>
                  <a:pt x="540" y="6171"/>
                </a:lnTo>
                <a:lnTo>
                  <a:pt x="2700" y="6171"/>
                </a:lnTo>
                <a:lnTo>
                  <a:pt x="2700" y="4628"/>
                </a:lnTo>
                <a:lnTo>
                  <a:pt x="540" y="4628"/>
                </a:lnTo>
                <a:close/>
              </a:path>
              <a:path w="21600" h="21600" extrusionOk="0">
                <a:moveTo>
                  <a:pt x="2700" y="4628"/>
                </a:moveTo>
                <a:lnTo>
                  <a:pt x="2700" y="6171"/>
                </a:lnTo>
                <a:lnTo>
                  <a:pt x="4860" y="6171"/>
                </a:lnTo>
                <a:lnTo>
                  <a:pt x="4860" y="4628"/>
                </a:lnTo>
                <a:lnTo>
                  <a:pt x="2700" y="4628"/>
                </a:lnTo>
                <a:close/>
              </a:path>
              <a:path w="21600" h="21600" extrusionOk="0">
                <a:moveTo>
                  <a:pt x="4860" y="4628"/>
                </a:moveTo>
                <a:lnTo>
                  <a:pt x="4860" y="6171"/>
                </a:lnTo>
                <a:lnTo>
                  <a:pt x="7020" y="6171"/>
                </a:lnTo>
                <a:lnTo>
                  <a:pt x="7020" y="4628"/>
                </a:lnTo>
                <a:lnTo>
                  <a:pt x="4860" y="4628"/>
                </a:lnTo>
                <a:close/>
              </a:path>
              <a:path w="21600" h="21600" extrusionOk="0">
                <a:moveTo>
                  <a:pt x="7020" y="4628"/>
                </a:moveTo>
                <a:lnTo>
                  <a:pt x="7020" y="6171"/>
                </a:lnTo>
                <a:lnTo>
                  <a:pt x="9180" y="6171"/>
                </a:lnTo>
                <a:lnTo>
                  <a:pt x="9180" y="4628"/>
                </a:lnTo>
                <a:lnTo>
                  <a:pt x="7020" y="4628"/>
                </a:lnTo>
                <a:close/>
              </a:path>
              <a:path w="21600" h="21600" extrusionOk="0">
                <a:moveTo>
                  <a:pt x="9180" y="4628"/>
                </a:moveTo>
                <a:lnTo>
                  <a:pt x="9180" y="6171"/>
                </a:lnTo>
                <a:lnTo>
                  <a:pt x="11340" y="6171"/>
                </a:lnTo>
                <a:lnTo>
                  <a:pt x="11340" y="4628"/>
                </a:lnTo>
                <a:lnTo>
                  <a:pt x="9180" y="4628"/>
                </a:lnTo>
                <a:close/>
              </a:path>
              <a:path w="21600" h="21600" extrusionOk="0">
                <a:moveTo>
                  <a:pt x="11340" y="4628"/>
                </a:moveTo>
                <a:lnTo>
                  <a:pt x="11340" y="6171"/>
                </a:lnTo>
                <a:lnTo>
                  <a:pt x="13500" y="6171"/>
                </a:lnTo>
                <a:lnTo>
                  <a:pt x="13500" y="4628"/>
                </a:lnTo>
                <a:lnTo>
                  <a:pt x="11340" y="4628"/>
                </a:lnTo>
                <a:close/>
              </a:path>
              <a:path w="21600" h="21600" extrusionOk="0">
                <a:moveTo>
                  <a:pt x="13500" y="4628"/>
                </a:moveTo>
                <a:lnTo>
                  <a:pt x="13500" y="6171"/>
                </a:lnTo>
                <a:lnTo>
                  <a:pt x="15660" y="6171"/>
                </a:lnTo>
                <a:lnTo>
                  <a:pt x="15660" y="4628"/>
                </a:lnTo>
                <a:lnTo>
                  <a:pt x="13500" y="4628"/>
                </a:lnTo>
                <a:close/>
              </a:path>
              <a:path w="21600" h="21600" extrusionOk="0">
                <a:moveTo>
                  <a:pt x="15660" y="4628"/>
                </a:moveTo>
                <a:lnTo>
                  <a:pt x="15660" y="6171"/>
                </a:lnTo>
                <a:lnTo>
                  <a:pt x="17820" y="6171"/>
                </a:lnTo>
                <a:lnTo>
                  <a:pt x="17820" y="4628"/>
                </a:lnTo>
                <a:lnTo>
                  <a:pt x="15660" y="4628"/>
                </a:lnTo>
                <a:close/>
              </a:path>
              <a:path w="21600" h="21600" extrusionOk="0">
                <a:moveTo>
                  <a:pt x="17820" y="4628"/>
                </a:moveTo>
                <a:lnTo>
                  <a:pt x="17820" y="6171"/>
                </a:lnTo>
                <a:lnTo>
                  <a:pt x="19980" y="6171"/>
                </a:lnTo>
                <a:lnTo>
                  <a:pt x="19980" y="4628"/>
                </a:lnTo>
                <a:lnTo>
                  <a:pt x="17820" y="4628"/>
                </a:lnTo>
                <a:close/>
              </a:path>
              <a:path w="21600" h="21600" extrusionOk="0">
                <a:moveTo>
                  <a:pt x="1620" y="6171"/>
                </a:moveTo>
                <a:lnTo>
                  <a:pt x="1620" y="7714"/>
                </a:lnTo>
                <a:lnTo>
                  <a:pt x="3779" y="7714"/>
                </a:lnTo>
                <a:lnTo>
                  <a:pt x="3779" y="6171"/>
                </a:lnTo>
                <a:lnTo>
                  <a:pt x="1620" y="6171"/>
                </a:lnTo>
                <a:close/>
              </a:path>
              <a:path w="21600" h="21600" extrusionOk="0">
                <a:moveTo>
                  <a:pt x="3779" y="6171"/>
                </a:moveTo>
                <a:lnTo>
                  <a:pt x="3779" y="7714"/>
                </a:lnTo>
                <a:lnTo>
                  <a:pt x="5940" y="7714"/>
                </a:lnTo>
                <a:lnTo>
                  <a:pt x="5940" y="6171"/>
                </a:lnTo>
                <a:lnTo>
                  <a:pt x="3779" y="6171"/>
                </a:lnTo>
                <a:close/>
              </a:path>
              <a:path w="21600" h="21600" extrusionOk="0">
                <a:moveTo>
                  <a:pt x="5940" y="6171"/>
                </a:moveTo>
                <a:lnTo>
                  <a:pt x="5940" y="7714"/>
                </a:lnTo>
                <a:lnTo>
                  <a:pt x="8100" y="7714"/>
                </a:lnTo>
                <a:lnTo>
                  <a:pt x="8100" y="6171"/>
                </a:lnTo>
                <a:lnTo>
                  <a:pt x="5940" y="6171"/>
                </a:lnTo>
                <a:close/>
              </a:path>
              <a:path w="21600" h="21600" extrusionOk="0">
                <a:moveTo>
                  <a:pt x="8100" y="6171"/>
                </a:moveTo>
                <a:lnTo>
                  <a:pt x="8100" y="7714"/>
                </a:lnTo>
                <a:lnTo>
                  <a:pt x="10260" y="7714"/>
                </a:lnTo>
                <a:lnTo>
                  <a:pt x="10260" y="6171"/>
                </a:lnTo>
                <a:lnTo>
                  <a:pt x="8100" y="6171"/>
                </a:lnTo>
                <a:close/>
              </a:path>
              <a:path w="21600" h="21600" extrusionOk="0">
                <a:moveTo>
                  <a:pt x="10260" y="6171"/>
                </a:moveTo>
                <a:lnTo>
                  <a:pt x="10260" y="7714"/>
                </a:lnTo>
                <a:lnTo>
                  <a:pt x="12419" y="7714"/>
                </a:lnTo>
                <a:lnTo>
                  <a:pt x="12419" y="6171"/>
                </a:lnTo>
                <a:lnTo>
                  <a:pt x="10260" y="6171"/>
                </a:lnTo>
                <a:close/>
              </a:path>
              <a:path w="21600" h="21600" extrusionOk="0">
                <a:moveTo>
                  <a:pt x="12419" y="6171"/>
                </a:moveTo>
                <a:lnTo>
                  <a:pt x="12419" y="7714"/>
                </a:lnTo>
                <a:lnTo>
                  <a:pt x="14580" y="7714"/>
                </a:lnTo>
                <a:lnTo>
                  <a:pt x="14580" y="6171"/>
                </a:lnTo>
                <a:lnTo>
                  <a:pt x="12419" y="6171"/>
                </a:lnTo>
                <a:close/>
              </a:path>
              <a:path w="21600" h="21600" extrusionOk="0">
                <a:moveTo>
                  <a:pt x="14580" y="6171"/>
                </a:moveTo>
                <a:lnTo>
                  <a:pt x="14580" y="7714"/>
                </a:lnTo>
                <a:lnTo>
                  <a:pt x="16740" y="7714"/>
                </a:lnTo>
                <a:lnTo>
                  <a:pt x="16740" y="6171"/>
                </a:lnTo>
                <a:lnTo>
                  <a:pt x="14580" y="6171"/>
                </a:lnTo>
                <a:close/>
              </a:path>
              <a:path w="21600" h="21600" extrusionOk="0">
                <a:moveTo>
                  <a:pt x="16740" y="6171"/>
                </a:moveTo>
                <a:lnTo>
                  <a:pt x="16740" y="7714"/>
                </a:lnTo>
                <a:lnTo>
                  <a:pt x="18900" y="7714"/>
                </a:lnTo>
                <a:lnTo>
                  <a:pt x="18900" y="6171"/>
                </a:lnTo>
                <a:lnTo>
                  <a:pt x="16740" y="6171"/>
                </a:lnTo>
                <a:close/>
              </a:path>
              <a:path w="21600" h="21600" extrusionOk="0">
                <a:moveTo>
                  <a:pt x="18900" y="6171"/>
                </a:moveTo>
                <a:lnTo>
                  <a:pt x="18900" y="7714"/>
                </a:lnTo>
                <a:lnTo>
                  <a:pt x="21060" y="7714"/>
                </a:lnTo>
                <a:lnTo>
                  <a:pt x="21060" y="6171"/>
                </a:lnTo>
                <a:lnTo>
                  <a:pt x="18900" y="6171"/>
                </a:lnTo>
                <a:close/>
              </a:path>
              <a:path w="21600" h="21600" extrusionOk="0">
                <a:moveTo>
                  <a:pt x="540" y="7714"/>
                </a:moveTo>
                <a:lnTo>
                  <a:pt x="540" y="9257"/>
                </a:lnTo>
                <a:lnTo>
                  <a:pt x="2700" y="9257"/>
                </a:lnTo>
                <a:lnTo>
                  <a:pt x="2700" y="7714"/>
                </a:lnTo>
                <a:lnTo>
                  <a:pt x="540" y="7714"/>
                </a:lnTo>
                <a:close/>
              </a:path>
              <a:path w="21600" h="21600" extrusionOk="0">
                <a:moveTo>
                  <a:pt x="2700" y="7714"/>
                </a:moveTo>
                <a:lnTo>
                  <a:pt x="2700" y="9257"/>
                </a:lnTo>
                <a:lnTo>
                  <a:pt x="4860" y="9257"/>
                </a:lnTo>
                <a:lnTo>
                  <a:pt x="4860" y="7714"/>
                </a:lnTo>
                <a:lnTo>
                  <a:pt x="2700" y="7714"/>
                </a:lnTo>
                <a:close/>
              </a:path>
              <a:path w="21600" h="21600" extrusionOk="0">
                <a:moveTo>
                  <a:pt x="4860" y="7714"/>
                </a:moveTo>
                <a:lnTo>
                  <a:pt x="4860" y="9257"/>
                </a:lnTo>
                <a:lnTo>
                  <a:pt x="7020" y="9257"/>
                </a:lnTo>
                <a:lnTo>
                  <a:pt x="7020" y="7714"/>
                </a:lnTo>
                <a:lnTo>
                  <a:pt x="4860" y="7714"/>
                </a:lnTo>
                <a:close/>
              </a:path>
              <a:path w="21600" h="21600" extrusionOk="0">
                <a:moveTo>
                  <a:pt x="7020" y="7714"/>
                </a:moveTo>
                <a:lnTo>
                  <a:pt x="7020" y="9257"/>
                </a:lnTo>
                <a:lnTo>
                  <a:pt x="9180" y="9257"/>
                </a:lnTo>
                <a:lnTo>
                  <a:pt x="9180" y="7714"/>
                </a:lnTo>
                <a:lnTo>
                  <a:pt x="7020" y="7714"/>
                </a:lnTo>
                <a:close/>
              </a:path>
              <a:path w="21600" h="21600" extrusionOk="0">
                <a:moveTo>
                  <a:pt x="9180" y="7714"/>
                </a:moveTo>
                <a:lnTo>
                  <a:pt x="9180" y="9257"/>
                </a:lnTo>
                <a:lnTo>
                  <a:pt x="11340" y="9257"/>
                </a:lnTo>
                <a:lnTo>
                  <a:pt x="11340" y="7714"/>
                </a:lnTo>
                <a:lnTo>
                  <a:pt x="9180" y="7714"/>
                </a:lnTo>
                <a:close/>
              </a:path>
              <a:path w="21600" h="21600" extrusionOk="0">
                <a:moveTo>
                  <a:pt x="11340" y="7714"/>
                </a:moveTo>
                <a:lnTo>
                  <a:pt x="11340" y="9257"/>
                </a:lnTo>
                <a:lnTo>
                  <a:pt x="13500" y="9257"/>
                </a:lnTo>
                <a:lnTo>
                  <a:pt x="13500" y="7714"/>
                </a:lnTo>
                <a:lnTo>
                  <a:pt x="11340" y="7714"/>
                </a:lnTo>
                <a:close/>
              </a:path>
              <a:path w="21600" h="21600" extrusionOk="0">
                <a:moveTo>
                  <a:pt x="13500" y="7714"/>
                </a:moveTo>
                <a:lnTo>
                  <a:pt x="13500" y="9257"/>
                </a:lnTo>
                <a:lnTo>
                  <a:pt x="15660" y="9257"/>
                </a:lnTo>
                <a:lnTo>
                  <a:pt x="15660" y="7714"/>
                </a:lnTo>
                <a:lnTo>
                  <a:pt x="13500" y="7714"/>
                </a:lnTo>
                <a:close/>
              </a:path>
              <a:path w="21600" h="21600" extrusionOk="0">
                <a:moveTo>
                  <a:pt x="15660" y="7714"/>
                </a:moveTo>
                <a:lnTo>
                  <a:pt x="15660" y="9257"/>
                </a:lnTo>
                <a:lnTo>
                  <a:pt x="17820" y="9257"/>
                </a:lnTo>
                <a:lnTo>
                  <a:pt x="17820" y="7714"/>
                </a:lnTo>
                <a:lnTo>
                  <a:pt x="15660" y="7714"/>
                </a:lnTo>
                <a:close/>
              </a:path>
              <a:path w="21600" h="21600" extrusionOk="0">
                <a:moveTo>
                  <a:pt x="17820" y="7714"/>
                </a:moveTo>
                <a:lnTo>
                  <a:pt x="17820" y="9257"/>
                </a:lnTo>
                <a:lnTo>
                  <a:pt x="19980" y="9257"/>
                </a:lnTo>
                <a:lnTo>
                  <a:pt x="19980" y="7714"/>
                </a:lnTo>
                <a:lnTo>
                  <a:pt x="17820" y="7714"/>
                </a:lnTo>
                <a:close/>
              </a:path>
              <a:path w="21600" h="21600" extrusionOk="0">
                <a:moveTo>
                  <a:pt x="1620" y="9257"/>
                </a:moveTo>
                <a:lnTo>
                  <a:pt x="1620" y="10800"/>
                </a:lnTo>
                <a:lnTo>
                  <a:pt x="3779" y="10800"/>
                </a:lnTo>
                <a:lnTo>
                  <a:pt x="3779" y="9257"/>
                </a:lnTo>
                <a:lnTo>
                  <a:pt x="1620" y="9257"/>
                </a:lnTo>
                <a:close/>
              </a:path>
              <a:path w="21600" h="21600" extrusionOk="0">
                <a:moveTo>
                  <a:pt x="3779" y="9257"/>
                </a:moveTo>
                <a:lnTo>
                  <a:pt x="3779" y="10800"/>
                </a:lnTo>
                <a:lnTo>
                  <a:pt x="5940" y="10800"/>
                </a:lnTo>
                <a:lnTo>
                  <a:pt x="5940" y="9257"/>
                </a:lnTo>
                <a:lnTo>
                  <a:pt x="3779" y="9257"/>
                </a:lnTo>
                <a:close/>
              </a:path>
              <a:path w="21600" h="21600" extrusionOk="0">
                <a:moveTo>
                  <a:pt x="5940" y="9257"/>
                </a:moveTo>
                <a:lnTo>
                  <a:pt x="5940" y="10800"/>
                </a:lnTo>
                <a:lnTo>
                  <a:pt x="8100" y="10800"/>
                </a:lnTo>
                <a:lnTo>
                  <a:pt x="8100" y="9257"/>
                </a:lnTo>
                <a:lnTo>
                  <a:pt x="5940" y="9257"/>
                </a:lnTo>
                <a:close/>
              </a:path>
              <a:path w="21600" h="21600" extrusionOk="0">
                <a:moveTo>
                  <a:pt x="8100" y="9257"/>
                </a:moveTo>
                <a:lnTo>
                  <a:pt x="8100" y="10800"/>
                </a:lnTo>
                <a:lnTo>
                  <a:pt x="10260" y="10800"/>
                </a:lnTo>
                <a:lnTo>
                  <a:pt x="10260" y="9257"/>
                </a:lnTo>
                <a:lnTo>
                  <a:pt x="8100" y="9257"/>
                </a:lnTo>
                <a:close/>
              </a:path>
              <a:path w="21600" h="21600" extrusionOk="0">
                <a:moveTo>
                  <a:pt x="10260" y="9257"/>
                </a:moveTo>
                <a:lnTo>
                  <a:pt x="10260" y="10800"/>
                </a:lnTo>
                <a:lnTo>
                  <a:pt x="12419" y="10800"/>
                </a:lnTo>
                <a:lnTo>
                  <a:pt x="12419" y="9257"/>
                </a:lnTo>
                <a:lnTo>
                  <a:pt x="10260" y="9257"/>
                </a:lnTo>
                <a:close/>
              </a:path>
              <a:path w="21600" h="21600" extrusionOk="0">
                <a:moveTo>
                  <a:pt x="12419" y="9257"/>
                </a:moveTo>
                <a:lnTo>
                  <a:pt x="12419" y="10800"/>
                </a:lnTo>
                <a:lnTo>
                  <a:pt x="14580" y="10800"/>
                </a:lnTo>
                <a:lnTo>
                  <a:pt x="14580" y="9257"/>
                </a:lnTo>
                <a:lnTo>
                  <a:pt x="12419" y="9257"/>
                </a:lnTo>
                <a:close/>
              </a:path>
              <a:path w="21600" h="21600" extrusionOk="0">
                <a:moveTo>
                  <a:pt x="14580" y="9257"/>
                </a:moveTo>
                <a:lnTo>
                  <a:pt x="14580" y="10800"/>
                </a:lnTo>
                <a:lnTo>
                  <a:pt x="16740" y="10800"/>
                </a:lnTo>
                <a:lnTo>
                  <a:pt x="16740" y="9257"/>
                </a:lnTo>
                <a:lnTo>
                  <a:pt x="14580" y="9257"/>
                </a:lnTo>
                <a:close/>
              </a:path>
              <a:path w="21600" h="21600" extrusionOk="0">
                <a:moveTo>
                  <a:pt x="16740" y="9257"/>
                </a:moveTo>
                <a:lnTo>
                  <a:pt x="16740" y="10800"/>
                </a:lnTo>
                <a:lnTo>
                  <a:pt x="18900" y="10800"/>
                </a:lnTo>
                <a:lnTo>
                  <a:pt x="18900" y="9257"/>
                </a:lnTo>
                <a:lnTo>
                  <a:pt x="16740" y="9257"/>
                </a:lnTo>
                <a:close/>
              </a:path>
              <a:path w="21600" h="21600" extrusionOk="0">
                <a:moveTo>
                  <a:pt x="18900" y="9257"/>
                </a:moveTo>
                <a:lnTo>
                  <a:pt x="18900" y="10800"/>
                </a:lnTo>
                <a:lnTo>
                  <a:pt x="21060" y="10800"/>
                </a:lnTo>
                <a:lnTo>
                  <a:pt x="21060" y="9257"/>
                </a:lnTo>
                <a:lnTo>
                  <a:pt x="18900" y="9257"/>
                </a:lnTo>
                <a:close/>
              </a:path>
              <a:path w="21600" h="21600" extrusionOk="0">
                <a:moveTo>
                  <a:pt x="540" y="10800"/>
                </a:moveTo>
                <a:lnTo>
                  <a:pt x="540" y="12342"/>
                </a:lnTo>
                <a:lnTo>
                  <a:pt x="2700" y="12342"/>
                </a:lnTo>
                <a:lnTo>
                  <a:pt x="2700" y="10800"/>
                </a:lnTo>
                <a:lnTo>
                  <a:pt x="540" y="10800"/>
                </a:lnTo>
                <a:close/>
              </a:path>
              <a:path w="21600" h="21600" extrusionOk="0">
                <a:moveTo>
                  <a:pt x="2700" y="10800"/>
                </a:moveTo>
                <a:lnTo>
                  <a:pt x="2700" y="12342"/>
                </a:lnTo>
                <a:lnTo>
                  <a:pt x="4860" y="12342"/>
                </a:lnTo>
                <a:lnTo>
                  <a:pt x="4860" y="10800"/>
                </a:lnTo>
                <a:lnTo>
                  <a:pt x="2700" y="10800"/>
                </a:lnTo>
                <a:close/>
              </a:path>
              <a:path w="21600" h="21600" extrusionOk="0">
                <a:moveTo>
                  <a:pt x="4860" y="10800"/>
                </a:moveTo>
                <a:lnTo>
                  <a:pt x="4860" y="12342"/>
                </a:lnTo>
                <a:lnTo>
                  <a:pt x="7020" y="12342"/>
                </a:lnTo>
                <a:lnTo>
                  <a:pt x="7020" y="10800"/>
                </a:lnTo>
                <a:lnTo>
                  <a:pt x="4860" y="10800"/>
                </a:lnTo>
                <a:close/>
              </a:path>
              <a:path w="21600" h="21600" extrusionOk="0">
                <a:moveTo>
                  <a:pt x="7020" y="10800"/>
                </a:moveTo>
                <a:lnTo>
                  <a:pt x="7020" y="12342"/>
                </a:lnTo>
                <a:lnTo>
                  <a:pt x="9180" y="12342"/>
                </a:lnTo>
                <a:lnTo>
                  <a:pt x="9180" y="10800"/>
                </a:lnTo>
                <a:lnTo>
                  <a:pt x="7020" y="10800"/>
                </a:lnTo>
                <a:close/>
              </a:path>
              <a:path w="21600" h="21600" extrusionOk="0">
                <a:moveTo>
                  <a:pt x="9180" y="10800"/>
                </a:moveTo>
                <a:lnTo>
                  <a:pt x="9180" y="12342"/>
                </a:lnTo>
                <a:lnTo>
                  <a:pt x="11340" y="12342"/>
                </a:lnTo>
                <a:lnTo>
                  <a:pt x="11340" y="10800"/>
                </a:lnTo>
                <a:lnTo>
                  <a:pt x="9180" y="10800"/>
                </a:lnTo>
                <a:close/>
              </a:path>
              <a:path w="21600" h="21600" extrusionOk="0">
                <a:moveTo>
                  <a:pt x="11340" y="10800"/>
                </a:moveTo>
                <a:lnTo>
                  <a:pt x="11340" y="12342"/>
                </a:lnTo>
                <a:lnTo>
                  <a:pt x="13500" y="12342"/>
                </a:lnTo>
                <a:lnTo>
                  <a:pt x="13500" y="10800"/>
                </a:lnTo>
                <a:lnTo>
                  <a:pt x="11340" y="10800"/>
                </a:lnTo>
                <a:close/>
              </a:path>
              <a:path w="21600" h="21600" extrusionOk="0">
                <a:moveTo>
                  <a:pt x="13500" y="10800"/>
                </a:moveTo>
                <a:lnTo>
                  <a:pt x="13500" y="12342"/>
                </a:lnTo>
                <a:lnTo>
                  <a:pt x="15660" y="12342"/>
                </a:lnTo>
                <a:lnTo>
                  <a:pt x="15660" y="10800"/>
                </a:lnTo>
                <a:lnTo>
                  <a:pt x="13500" y="10800"/>
                </a:lnTo>
                <a:close/>
              </a:path>
              <a:path w="21600" h="21600" extrusionOk="0">
                <a:moveTo>
                  <a:pt x="15660" y="10800"/>
                </a:moveTo>
                <a:lnTo>
                  <a:pt x="15660" y="12342"/>
                </a:lnTo>
                <a:lnTo>
                  <a:pt x="17820" y="12342"/>
                </a:lnTo>
                <a:lnTo>
                  <a:pt x="17820" y="10800"/>
                </a:lnTo>
                <a:lnTo>
                  <a:pt x="15660" y="10800"/>
                </a:lnTo>
                <a:close/>
              </a:path>
              <a:path w="21600" h="21600" extrusionOk="0">
                <a:moveTo>
                  <a:pt x="17820" y="10800"/>
                </a:moveTo>
                <a:lnTo>
                  <a:pt x="17820" y="12342"/>
                </a:lnTo>
                <a:lnTo>
                  <a:pt x="19980" y="12342"/>
                </a:lnTo>
                <a:lnTo>
                  <a:pt x="19980" y="10800"/>
                </a:lnTo>
                <a:lnTo>
                  <a:pt x="17820" y="10800"/>
                </a:lnTo>
                <a:close/>
              </a:path>
              <a:path w="21600" h="21600" extrusionOk="0">
                <a:moveTo>
                  <a:pt x="1620" y="12342"/>
                </a:moveTo>
                <a:lnTo>
                  <a:pt x="1620" y="13885"/>
                </a:lnTo>
                <a:lnTo>
                  <a:pt x="3779" y="13885"/>
                </a:lnTo>
                <a:lnTo>
                  <a:pt x="3779" y="12342"/>
                </a:lnTo>
                <a:lnTo>
                  <a:pt x="1620" y="12342"/>
                </a:lnTo>
                <a:close/>
              </a:path>
              <a:path w="21600" h="21600" extrusionOk="0">
                <a:moveTo>
                  <a:pt x="3779" y="12342"/>
                </a:moveTo>
                <a:lnTo>
                  <a:pt x="3779" y="13885"/>
                </a:lnTo>
                <a:lnTo>
                  <a:pt x="5940" y="13885"/>
                </a:lnTo>
                <a:lnTo>
                  <a:pt x="5940" y="12342"/>
                </a:lnTo>
                <a:lnTo>
                  <a:pt x="3779" y="12342"/>
                </a:lnTo>
                <a:close/>
              </a:path>
              <a:path w="21600" h="21600" extrusionOk="0">
                <a:moveTo>
                  <a:pt x="5940" y="12342"/>
                </a:moveTo>
                <a:lnTo>
                  <a:pt x="5940" y="13885"/>
                </a:lnTo>
                <a:lnTo>
                  <a:pt x="8100" y="13885"/>
                </a:lnTo>
                <a:lnTo>
                  <a:pt x="8100" y="12342"/>
                </a:lnTo>
                <a:lnTo>
                  <a:pt x="5940" y="12342"/>
                </a:lnTo>
                <a:close/>
              </a:path>
              <a:path w="21600" h="21600" extrusionOk="0">
                <a:moveTo>
                  <a:pt x="8100" y="12342"/>
                </a:moveTo>
                <a:lnTo>
                  <a:pt x="8100" y="13885"/>
                </a:lnTo>
                <a:lnTo>
                  <a:pt x="10260" y="13885"/>
                </a:lnTo>
                <a:lnTo>
                  <a:pt x="10260" y="12342"/>
                </a:lnTo>
                <a:lnTo>
                  <a:pt x="8100" y="12342"/>
                </a:lnTo>
                <a:close/>
              </a:path>
              <a:path w="21600" h="21600" extrusionOk="0">
                <a:moveTo>
                  <a:pt x="10260" y="12342"/>
                </a:moveTo>
                <a:lnTo>
                  <a:pt x="10260" y="13885"/>
                </a:lnTo>
                <a:lnTo>
                  <a:pt x="12419" y="13885"/>
                </a:lnTo>
                <a:lnTo>
                  <a:pt x="12419" y="12342"/>
                </a:lnTo>
                <a:lnTo>
                  <a:pt x="10260" y="12342"/>
                </a:lnTo>
                <a:close/>
              </a:path>
              <a:path w="21600" h="21600" extrusionOk="0">
                <a:moveTo>
                  <a:pt x="12419" y="12342"/>
                </a:moveTo>
                <a:lnTo>
                  <a:pt x="12419" y="13885"/>
                </a:lnTo>
                <a:lnTo>
                  <a:pt x="14580" y="13885"/>
                </a:lnTo>
                <a:lnTo>
                  <a:pt x="14580" y="12342"/>
                </a:lnTo>
                <a:lnTo>
                  <a:pt x="12419" y="12342"/>
                </a:lnTo>
                <a:close/>
              </a:path>
              <a:path w="21600" h="21600" extrusionOk="0">
                <a:moveTo>
                  <a:pt x="14580" y="12342"/>
                </a:moveTo>
                <a:lnTo>
                  <a:pt x="14580" y="13885"/>
                </a:lnTo>
                <a:lnTo>
                  <a:pt x="16740" y="13885"/>
                </a:lnTo>
                <a:lnTo>
                  <a:pt x="16740" y="12342"/>
                </a:lnTo>
                <a:lnTo>
                  <a:pt x="14580" y="12342"/>
                </a:lnTo>
                <a:close/>
              </a:path>
              <a:path w="21600" h="21600" extrusionOk="0">
                <a:moveTo>
                  <a:pt x="16740" y="12342"/>
                </a:moveTo>
                <a:lnTo>
                  <a:pt x="16740" y="13885"/>
                </a:lnTo>
                <a:lnTo>
                  <a:pt x="18900" y="13885"/>
                </a:lnTo>
                <a:lnTo>
                  <a:pt x="18900" y="12342"/>
                </a:lnTo>
                <a:lnTo>
                  <a:pt x="16740" y="12342"/>
                </a:lnTo>
                <a:close/>
              </a:path>
              <a:path w="21600" h="21600" extrusionOk="0">
                <a:moveTo>
                  <a:pt x="18900" y="12342"/>
                </a:moveTo>
                <a:lnTo>
                  <a:pt x="18900" y="13885"/>
                </a:lnTo>
                <a:lnTo>
                  <a:pt x="21060" y="13885"/>
                </a:lnTo>
                <a:lnTo>
                  <a:pt x="21060" y="12342"/>
                </a:lnTo>
                <a:lnTo>
                  <a:pt x="18900" y="12342"/>
                </a:lnTo>
                <a:close/>
              </a:path>
              <a:path w="21600" h="21600" extrusionOk="0">
                <a:moveTo>
                  <a:pt x="540" y="13885"/>
                </a:moveTo>
                <a:lnTo>
                  <a:pt x="540" y="15428"/>
                </a:lnTo>
                <a:lnTo>
                  <a:pt x="2700" y="15428"/>
                </a:lnTo>
                <a:lnTo>
                  <a:pt x="2700" y="13885"/>
                </a:lnTo>
                <a:lnTo>
                  <a:pt x="540" y="13885"/>
                </a:lnTo>
                <a:close/>
              </a:path>
              <a:path w="21600" h="21600" extrusionOk="0">
                <a:moveTo>
                  <a:pt x="2700" y="13885"/>
                </a:moveTo>
                <a:lnTo>
                  <a:pt x="2700" y="15428"/>
                </a:lnTo>
                <a:lnTo>
                  <a:pt x="4860" y="15428"/>
                </a:lnTo>
                <a:lnTo>
                  <a:pt x="4860" y="13885"/>
                </a:lnTo>
                <a:lnTo>
                  <a:pt x="2700" y="13885"/>
                </a:lnTo>
                <a:close/>
              </a:path>
              <a:path w="21600" h="21600" extrusionOk="0">
                <a:moveTo>
                  <a:pt x="4860" y="13885"/>
                </a:moveTo>
                <a:lnTo>
                  <a:pt x="4860" y="15428"/>
                </a:lnTo>
                <a:lnTo>
                  <a:pt x="7020" y="15428"/>
                </a:lnTo>
                <a:lnTo>
                  <a:pt x="7020" y="13885"/>
                </a:lnTo>
                <a:lnTo>
                  <a:pt x="4860" y="13885"/>
                </a:lnTo>
                <a:close/>
              </a:path>
              <a:path w="21600" h="21600" extrusionOk="0">
                <a:moveTo>
                  <a:pt x="7020" y="13885"/>
                </a:moveTo>
                <a:lnTo>
                  <a:pt x="7020" y="15428"/>
                </a:lnTo>
                <a:lnTo>
                  <a:pt x="9180" y="15428"/>
                </a:lnTo>
                <a:lnTo>
                  <a:pt x="9180" y="13885"/>
                </a:lnTo>
                <a:lnTo>
                  <a:pt x="7020" y="13885"/>
                </a:lnTo>
                <a:close/>
              </a:path>
              <a:path w="21600" h="21600" extrusionOk="0">
                <a:moveTo>
                  <a:pt x="9180" y="13885"/>
                </a:moveTo>
                <a:lnTo>
                  <a:pt x="9180" y="15428"/>
                </a:lnTo>
                <a:lnTo>
                  <a:pt x="11340" y="15428"/>
                </a:lnTo>
                <a:lnTo>
                  <a:pt x="11340" y="13885"/>
                </a:lnTo>
                <a:lnTo>
                  <a:pt x="9180" y="13885"/>
                </a:lnTo>
                <a:close/>
              </a:path>
              <a:path w="21600" h="21600" extrusionOk="0">
                <a:moveTo>
                  <a:pt x="11340" y="13885"/>
                </a:moveTo>
                <a:lnTo>
                  <a:pt x="11340" y="15428"/>
                </a:lnTo>
                <a:lnTo>
                  <a:pt x="13500" y="15428"/>
                </a:lnTo>
                <a:lnTo>
                  <a:pt x="13500" y="13885"/>
                </a:lnTo>
                <a:lnTo>
                  <a:pt x="11340" y="13885"/>
                </a:lnTo>
                <a:close/>
              </a:path>
              <a:path w="21600" h="21600" extrusionOk="0">
                <a:moveTo>
                  <a:pt x="13500" y="13885"/>
                </a:moveTo>
                <a:lnTo>
                  <a:pt x="13500" y="15428"/>
                </a:lnTo>
                <a:lnTo>
                  <a:pt x="15660" y="15428"/>
                </a:lnTo>
                <a:lnTo>
                  <a:pt x="15660" y="13885"/>
                </a:lnTo>
                <a:lnTo>
                  <a:pt x="13500" y="13885"/>
                </a:lnTo>
                <a:close/>
              </a:path>
              <a:path w="21600" h="21600" extrusionOk="0">
                <a:moveTo>
                  <a:pt x="15660" y="13885"/>
                </a:moveTo>
                <a:lnTo>
                  <a:pt x="15660" y="15428"/>
                </a:lnTo>
                <a:lnTo>
                  <a:pt x="17820" y="15428"/>
                </a:lnTo>
                <a:lnTo>
                  <a:pt x="17820" y="13885"/>
                </a:lnTo>
                <a:lnTo>
                  <a:pt x="15660" y="13885"/>
                </a:lnTo>
                <a:close/>
              </a:path>
              <a:path w="21600" h="21600" extrusionOk="0">
                <a:moveTo>
                  <a:pt x="17820" y="13885"/>
                </a:moveTo>
                <a:lnTo>
                  <a:pt x="17820" y="15428"/>
                </a:lnTo>
                <a:lnTo>
                  <a:pt x="19980" y="15428"/>
                </a:lnTo>
                <a:lnTo>
                  <a:pt x="19980" y="13885"/>
                </a:lnTo>
                <a:lnTo>
                  <a:pt x="17820" y="13885"/>
                </a:lnTo>
                <a:close/>
              </a:path>
              <a:path w="21600" h="21600" extrusionOk="0">
                <a:moveTo>
                  <a:pt x="1620" y="15428"/>
                </a:moveTo>
                <a:lnTo>
                  <a:pt x="1620" y="16971"/>
                </a:lnTo>
                <a:lnTo>
                  <a:pt x="3779" y="16971"/>
                </a:lnTo>
                <a:lnTo>
                  <a:pt x="3779" y="15428"/>
                </a:lnTo>
                <a:lnTo>
                  <a:pt x="1620" y="15428"/>
                </a:lnTo>
                <a:close/>
              </a:path>
              <a:path w="21600" h="21600" extrusionOk="0">
                <a:moveTo>
                  <a:pt x="3779" y="15428"/>
                </a:moveTo>
                <a:lnTo>
                  <a:pt x="3779" y="16971"/>
                </a:lnTo>
                <a:lnTo>
                  <a:pt x="5940" y="16971"/>
                </a:lnTo>
                <a:lnTo>
                  <a:pt x="5940" y="15428"/>
                </a:lnTo>
                <a:lnTo>
                  <a:pt x="3779" y="15428"/>
                </a:lnTo>
                <a:close/>
              </a:path>
              <a:path w="21600" h="21600" extrusionOk="0">
                <a:moveTo>
                  <a:pt x="5940" y="15428"/>
                </a:moveTo>
                <a:lnTo>
                  <a:pt x="5940" y="16971"/>
                </a:lnTo>
                <a:lnTo>
                  <a:pt x="8100" y="16971"/>
                </a:lnTo>
                <a:lnTo>
                  <a:pt x="8100" y="15428"/>
                </a:lnTo>
                <a:lnTo>
                  <a:pt x="5940" y="15428"/>
                </a:lnTo>
                <a:close/>
              </a:path>
              <a:path w="21600" h="21600" extrusionOk="0">
                <a:moveTo>
                  <a:pt x="8100" y="15428"/>
                </a:moveTo>
                <a:lnTo>
                  <a:pt x="8100" y="16971"/>
                </a:lnTo>
                <a:lnTo>
                  <a:pt x="10260" y="16971"/>
                </a:lnTo>
                <a:lnTo>
                  <a:pt x="10260" y="15428"/>
                </a:lnTo>
                <a:lnTo>
                  <a:pt x="8100" y="15428"/>
                </a:lnTo>
                <a:close/>
              </a:path>
              <a:path w="21600" h="21600" extrusionOk="0">
                <a:moveTo>
                  <a:pt x="10260" y="15428"/>
                </a:moveTo>
                <a:lnTo>
                  <a:pt x="10260" y="16971"/>
                </a:lnTo>
                <a:lnTo>
                  <a:pt x="12419" y="16971"/>
                </a:lnTo>
                <a:lnTo>
                  <a:pt x="12419" y="15428"/>
                </a:lnTo>
                <a:lnTo>
                  <a:pt x="10260" y="15428"/>
                </a:lnTo>
                <a:close/>
              </a:path>
              <a:path w="21600" h="21600" extrusionOk="0">
                <a:moveTo>
                  <a:pt x="12419" y="15428"/>
                </a:moveTo>
                <a:lnTo>
                  <a:pt x="12419" y="16971"/>
                </a:lnTo>
                <a:lnTo>
                  <a:pt x="14580" y="16971"/>
                </a:lnTo>
                <a:lnTo>
                  <a:pt x="14580" y="15428"/>
                </a:lnTo>
                <a:lnTo>
                  <a:pt x="12419" y="15428"/>
                </a:lnTo>
                <a:close/>
              </a:path>
              <a:path w="21600" h="21600" extrusionOk="0">
                <a:moveTo>
                  <a:pt x="14580" y="15428"/>
                </a:moveTo>
                <a:lnTo>
                  <a:pt x="14580" y="16971"/>
                </a:lnTo>
                <a:lnTo>
                  <a:pt x="16740" y="16971"/>
                </a:lnTo>
                <a:lnTo>
                  <a:pt x="16740" y="15428"/>
                </a:lnTo>
                <a:lnTo>
                  <a:pt x="14580" y="15428"/>
                </a:lnTo>
                <a:close/>
              </a:path>
              <a:path w="21600" h="21600" extrusionOk="0">
                <a:moveTo>
                  <a:pt x="16740" y="15428"/>
                </a:moveTo>
                <a:lnTo>
                  <a:pt x="16740" y="16971"/>
                </a:lnTo>
                <a:lnTo>
                  <a:pt x="18900" y="16971"/>
                </a:lnTo>
                <a:lnTo>
                  <a:pt x="18900" y="15428"/>
                </a:lnTo>
                <a:lnTo>
                  <a:pt x="16740" y="15428"/>
                </a:lnTo>
                <a:close/>
              </a:path>
              <a:path w="21600" h="21600" extrusionOk="0">
                <a:moveTo>
                  <a:pt x="18900" y="15428"/>
                </a:moveTo>
                <a:lnTo>
                  <a:pt x="18900" y="16971"/>
                </a:lnTo>
                <a:lnTo>
                  <a:pt x="21060" y="16971"/>
                </a:lnTo>
                <a:lnTo>
                  <a:pt x="21060" y="15428"/>
                </a:lnTo>
                <a:lnTo>
                  <a:pt x="18900" y="15428"/>
                </a:lnTo>
                <a:close/>
              </a:path>
              <a:path w="21600" h="21600" extrusionOk="0">
                <a:moveTo>
                  <a:pt x="540" y="16971"/>
                </a:moveTo>
                <a:lnTo>
                  <a:pt x="540" y="18514"/>
                </a:lnTo>
                <a:lnTo>
                  <a:pt x="2700" y="18514"/>
                </a:lnTo>
                <a:lnTo>
                  <a:pt x="2700" y="16971"/>
                </a:lnTo>
                <a:lnTo>
                  <a:pt x="540" y="16971"/>
                </a:lnTo>
                <a:close/>
              </a:path>
              <a:path w="21600" h="21600" extrusionOk="0">
                <a:moveTo>
                  <a:pt x="2700" y="16971"/>
                </a:moveTo>
                <a:lnTo>
                  <a:pt x="2700" y="18514"/>
                </a:lnTo>
                <a:lnTo>
                  <a:pt x="4860" y="18514"/>
                </a:lnTo>
                <a:lnTo>
                  <a:pt x="4860" y="16971"/>
                </a:lnTo>
                <a:lnTo>
                  <a:pt x="2700" y="16971"/>
                </a:lnTo>
                <a:close/>
              </a:path>
              <a:path w="21600" h="21600" extrusionOk="0">
                <a:moveTo>
                  <a:pt x="4860" y="16971"/>
                </a:moveTo>
                <a:lnTo>
                  <a:pt x="4860" y="18514"/>
                </a:lnTo>
                <a:lnTo>
                  <a:pt x="7020" y="18514"/>
                </a:lnTo>
                <a:lnTo>
                  <a:pt x="7020" y="16971"/>
                </a:lnTo>
                <a:lnTo>
                  <a:pt x="4860" y="16971"/>
                </a:lnTo>
                <a:close/>
              </a:path>
              <a:path w="21600" h="21600" extrusionOk="0">
                <a:moveTo>
                  <a:pt x="7020" y="16971"/>
                </a:moveTo>
                <a:lnTo>
                  <a:pt x="7020" y="18514"/>
                </a:lnTo>
                <a:lnTo>
                  <a:pt x="9180" y="18514"/>
                </a:lnTo>
                <a:lnTo>
                  <a:pt x="9180" y="16971"/>
                </a:lnTo>
                <a:lnTo>
                  <a:pt x="7020" y="16971"/>
                </a:lnTo>
                <a:close/>
              </a:path>
              <a:path w="21600" h="21600" extrusionOk="0">
                <a:moveTo>
                  <a:pt x="9180" y="16971"/>
                </a:moveTo>
                <a:lnTo>
                  <a:pt x="9180" y="18514"/>
                </a:lnTo>
                <a:lnTo>
                  <a:pt x="11340" y="18514"/>
                </a:lnTo>
                <a:lnTo>
                  <a:pt x="11340" y="16971"/>
                </a:lnTo>
                <a:lnTo>
                  <a:pt x="9180" y="16971"/>
                </a:lnTo>
                <a:close/>
              </a:path>
              <a:path w="21600" h="21600" extrusionOk="0">
                <a:moveTo>
                  <a:pt x="11340" y="16971"/>
                </a:moveTo>
                <a:lnTo>
                  <a:pt x="11340" y="18514"/>
                </a:lnTo>
                <a:lnTo>
                  <a:pt x="13500" y="18514"/>
                </a:lnTo>
                <a:lnTo>
                  <a:pt x="13500" y="16971"/>
                </a:lnTo>
                <a:lnTo>
                  <a:pt x="11340" y="16971"/>
                </a:lnTo>
                <a:close/>
              </a:path>
              <a:path w="21600" h="21600" extrusionOk="0">
                <a:moveTo>
                  <a:pt x="13500" y="16971"/>
                </a:moveTo>
                <a:lnTo>
                  <a:pt x="13500" y="18514"/>
                </a:lnTo>
                <a:lnTo>
                  <a:pt x="15660" y="18514"/>
                </a:lnTo>
                <a:lnTo>
                  <a:pt x="15660" y="16971"/>
                </a:lnTo>
                <a:lnTo>
                  <a:pt x="13500" y="16971"/>
                </a:lnTo>
                <a:close/>
              </a:path>
              <a:path w="21600" h="21600" extrusionOk="0">
                <a:moveTo>
                  <a:pt x="15660" y="16971"/>
                </a:moveTo>
                <a:lnTo>
                  <a:pt x="15660" y="18514"/>
                </a:lnTo>
                <a:lnTo>
                  <a:pt x="17820" y="18514"/>
                </a:lnTo>
                <a:lnTo>
                  <a:pt x="17820" y="16971"/>
                </a:lnTo>
                <a:lnTo>
                  <a:pt x="15660" y="16971"/>
                </a:lnTo>
                <a:close/>
              </a:path>
              <a:path w="21600" h="21600" extrusionOk="0">
                <a:moveTo>
                  <a:pt x="17820" y="16971"/>
                </a:moveTo>
                <a:lnTo>
                  <a:pt x="17820" y="18514"/>
                </a:lnTo>
                <a:lnTo>
                  <a:pt x="19980" y="18514"/>
                </a:lnTo>
                <a:lnTo>
                  <a:pt x="19980" y="16971"/>
                </a:lnTo>
                <a:lnTo>
                  <a:pt x="17820" y="16971"/>
                </a:lnTo>
                <a:close/>
              </a:path>
              <a:path w="21600" h="21600" extrusionOk="0">
                <a:moveTo>
                  <a:pt x="1620" y="18514"/>
                </a:moveTo>
                <a:lnTo>
                  <a:pt x="1620" y="20057"/>
                </a:lnTo>
                <a:lnTo>
                  <a:pt x="3779" y="20057"/>
                </a:lnTo>
                <a:lnTo>
                  <a:pt x="3779" y="18514"/>
                </a:lnTo>
                <a:lnTo>
                  <a:pt x="1620" y="18514"/>
                </a:lnTo>
                <a:close/>
              </a:path>
              <a:path w="21600" h="21600" extrusionOk="0">
                <a:moveTo>
                  <a:pt x="3779" y="18514"/>
                </a:moveTo>
                <a:lnTo>
                  <a:pt x="3779" y="20057"/>
                </a:lnTo>
                <a:lnTo>
                  <a:pt x="5940" y="20057"/>
                </a:lnTo>
                <a:lnTo>
                  <a:pt x="5940" y="18514"/>
                </a:lnTo>
                <a:lnTo>
                  <a:pt x="3779" y="18514"/>
                </a:lnTo>
                <a:close/>
              </a:path>
              <a:path w="21600" h="21600" extrusionOk="0">
                <a:moveTo>
                  <a:pt x="5940" y="18514"/>
                </a:moveTo>
                <a:lnTo>
                  <a:pt x="5940" y="20057"/>
                </a:lnTo>
                <a:lnTo>
                  <a:pt x="8100" y="20057"/>
                </a:lnTo>
                <a:lnTo>
                  <a:pt x="8100" y="18514"/>
                </a:lnTo>
                <a:lnTo>
                  <a:pt x="5940" y="18514"/>
                </a:lnTo>
                <a:close/>
              </a:path>
              <a:path w="21600" h="21600" extrusionOk="0">
                <a:moveTo>
                  <a:pt x="8100" y="18514"/>
                </a:moveTo>
                <a:lnTo>
                  <a:pt x="8100" y="20057"/>
                </a:lnTo>
                <a:lnTo>
                  <a:pt x="10260" y="20057"/>
                </a:lnTo>
                <a:lnTo>
                  <a:pt x="10260" y="18514"/>
                </a:lnTo>
                <a:lnTo>
                  <a:pt x="8100" y="18514"/>
                </a:lnTo>
                <a:close/>
              </a:path>
              <a:path w="21600" h="21600" extrusionOk="0">
                <a:moveTo>
                  <a:pt x="10260" y="18514"/>
                </a:moveTo>
                <a:lnTo>
                  <a:pt x="10260" y="20057"/>
                </a:lnTo>
                <a:lnTo>
                  <a:pt x="12419" y="20057"/>
                </a:lnTo>
                <a:lnTo>
                  <a:pt x="12419" y="18514"/>
                </a:lnTo>
                <a:lnTo>
                  <a:pt x="10260" y="18514"/>
                </a:lnTo>
                <a:close/>
              </a:path>
              <a:path w="21600" h="21600" extrusionOk="0">
                <a:moveTo>
                  <a:pt x="12419" y="18514"/>
                </a:moveTo>
                <a:lnTo>
                  <a:pt x="12419" y="20057"/>
                </a:lnTo>
                <a:lnTo>
                  <a:pt x="14580" y="20057"/>
                </a:lnTo>
                <a:lnTo>
                  <a:pt x="14580" y="18514"/>
                </a:lnTo>
                <a:lnTo>
                  <a:pt x="12419" y="18514"/>
                </a:lnTo>
                <a:close/>
              </a:path>
              <a:path w="21600" h="21600" extrusionOk="0">
                <a:moveTo>
                  <a:pt x="14580" y="18514"/>
                </a:moveTo>
                <a:lnTo>
                  <a:pt x="14580" y="20057"/>
                </a:lnTo>
                <a:lnTo>
                  <a:pt x="16740" y="20057"/>
                </a:lnTo>
                <a:lnTo>
                  <a:pt x="16740" y="18514"/>
                </a:lnTo>
                <a:lnTo>
                  <a:pt x="14580" y="18514"/>
                </a:lnTo>
                <a:close/>
              </a:path>
              <a:path w="21600" h="21600" extrusionOk="0">
                <a:moveTo>
                  <a:pt x="16740" y="18514"/>
                </a:moveTo>
                <a:lnTo>
                  <a:pt x="16740" y="20057"/>
                </a:lnTo>
                <a:lnTo>
                  <a:pt x="18900" y="20057"/>
                </a:lnTo>
                <a:lnTo>
                  <a:pt x="18900" y="18514"/>
                </a:lnTo>
                <a:lnTo>
                  <a:pt x="16740" y="18514"/>
                </a:lnTo>
                <a:close/>
              </a:path>
              <a:path w="21600" h="21600" extrusionOk="0">
                <a:moveTo>
                  <a:pt x="18900" y="18514"/>
                </a:moveTo>
                <a:lnTo>
                  <a:pt x="18900" y="20057"/>
                </a:lnTo>
                <a:lnTo>
                  <a:pt x="21060" y="20057"/>
                </a:lnTo>
                <a:lnTo>
                  <a:pt x="21060" y="18514"/>
                </a:lnTo>
                <a:lnTo>
                  <a:pt x="18900" y="18514"/>
                </a:lnTo>
                <a:close/>
              </a:path>
              <a:path w="21600" h="21600" extrusionOk="0">
                <a:moveTo>
                  <a:pt x="540" y="20057"/>
                </a:moveTo>
                <a:lnTo>
                  <a:pt x="540" y="21600"/>
                </a:lnTo>
                <a:lnTo>
                  <a:pt x="2700" y="21600"/>
                </a:lnTo>
                <a:lnTo>
                  <a:pt x="2700" y="20057"/>
                </a:lnTo>
                <a:lnTo>
                  <a:pt x="540" y="20057"/>
                </a:lnTo>
                <a:close/>
              </a:path>
              <a:path w="21600" h="21600" extrusionOk="0">
                <a:moveTo>
                  <a:pt x="2700" y="20057"/>
                </a:moveTo>
                <a:lnTo>
                  <a:pt x="2700" y="21600"/>
                </a:lnTo>
                <a:lnTo>
                  <a:pt x="4860" y="21600"/>
                </a:lnTo>
                <a:lnTo>
                  <a:pt x="4860" y="20057"/>
                </a:lnTo>
                <a:lnTo>
                  <a:pt x="2700" y="20057"/>
                </a:lnTo>
                <a:close/>
              </a:path>
              <a:path w="21600" h="21600" extrusionOk="0">
                <a:moveTo>
                  <a:pt x="4860" y="20057"/>
                </a:moveTo>
                <a:lnTo>
                  <a:pt x="4860" y="21600"/>
                </a:lnTo>
                <a:lnTo>
                  <a:pt x="7020" y="21600"/>
                </a:lnTo>
                <a:lnTo>
                  <a:pt x="7020" y="20057"/>
                </a:lnTo>
                <a:lnTo>
                  <a:pt x="4860" y="20057"/>
                </a:lnTo>
                <a:close/>
              </a:path>
              <a:path w="21600" h="21600" extrusionOk="0">
                <a:moveTo>
                  <a:pt x="7020" y="20057"/>
                </a:moveTo>
                <a:lnTo>
                  <a:pt x="7020" y="21600"/>
                </a:lnTo>
                <a:lnTo>
                  <a:pt x="9180" y="21600"/>
                </a:lnTo>
                <a:lnTo>
                  <a:pt x="9180" y="20057"/>
                </a:lnTo>
                <a:lnTo>
                  <a:pt x="7020" y="20057"/>
                </a:lnTo>
                <a:close/>
              </a:path>
              <a:path w="21600" h="21600" extrusionOk="0">
                <a:moveTo>
                  <a:pt x="9180" y="20057"/>
                </a:moveTo>
                <a:lnTo>
                  <a:pt x="9180" y="21600"/>
                </a:lnTo>
                <a:lnTo>
                  <a:pt x="11340" y="21600"/>
                </a:lnTo>
                <a:lnTo>
                  <a:pt x="11340" y="20057"/>
                </a:lnTo>
                <a:lnTo>
                  <a:pt x="9180" y="20057"/>
                </a:lnTo>
                <a:close/>
              </a:path>
              <a:path w="21600" h="21600" extrusionOk="0">
                <a:moveTo>
                  <a:pt x="11340" y="20057"/>
                </a:moveTo>
                <a:lnTo>
                  <a:pt x="11340" y="21600"/>
                </a:lnTo>
                <a:lnTo>
                  <a:pt x="13500" y="21600"/>
                </a:lnTo>
                <a:lnTo>
                  <a:pt x="13500" y="20057"/>
                </a:lnTo>
                <a:lnTo>
                  <a:pt x="11340" y="20057"/>
                </a:lnTo>
                <a:close/>
              </a:path>
              <a:path w="21600" h="21600" extrusionOk="0">
                <a:moveTo>
                  <a:pt x="13500" y="20057"/>
                </a:moveTo>
                <a:lnTo>
                  <a:pt x="13500" y="21600"/>
                </a:lnTo>
                <a:lnTo>
                  <a:pt x="15660" y="21600"/>
                </a:lnTo>
                <a:lnTo>
                  <a:pt x="15660" y="20057"/>
                </a:lnTo>
                <a:lnTo>
                  <a:pt x="13500" y="20057"/>
                </a:lnTo>
                <a:close/>
              </a:path>
              <a:path w="21600" h="21600" extrusionOk="0">
                <a:moveTo>
                  <a:pt x="15660" y="20057"/>
                </a:moveTo>
                <a:lnTo>
                  <a:pt x="15660" y="21600"/>
                </a:lnTo>
                <a:lnTo>
                  <a:pt x="17820" y="21600"/>
                </a:lnTo>
                <a:lnTo>
                  <a:pt x="17820" y="20057"/>
                </a:lnTo>
                <a:lnTo>
                  <a:pt x="15660" y="20057"/>
                </a:lnTo>
                <a:close/>
              </a:path>
              <a:path w="21600" h="21600" extrusionOk="0">
                <a:moveTo>
                  <a:pt x="17820" y="20057"/>
                </a:moveTo>
                <a:lnTo>
                  <a:pt x="17820" y="21600"/>
                </a:lnTo>
                <a:lnTo>
                  <a:pt x="19980" y="21600"/>
                </a:lnTo>
                <a:lnTo>
                  <a:pt x="19980" y="20057"/>
                </a:lnTo>
                <a:lnTo>
                  <a:pt x="17820" y="20057"/>
                </a:lnTo>
                <a:close/>
              </a:path>
              <a:path w="21600" h="21600" extrusionOk="0">
                <a:moveTo>
                  <a:pt x="19980" y="4628"/>
                </a:moveTo>
                <a:lnTo>
                  <a:pt x="21060" y="4628"/>
                </a:lnTo>
                <a:lnTo>
                  <a:pt x="21060" y="6171"/>
                </a:lnTo>
                <a:lnTo>
                  <a:pt x="19980" y="6171"/>
                </a:lnTo>
                <a:lnTo>
                  <a:pt x="19980" y="4628"/>
                </a:lnTo>
                <a:close/>
              </a:path>
            </a:pathLst>
          </a:custGeom>
          <a:solidFill>
            <a:srgbClr val="996633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13"/>
          <p:cNvGrpSpPr/>
          <p:nvPr/>
        </p:nvGrpSpPr>
        <p:grpSpPr>
          <a:xfrm>
            <a:off x="3353136" y="-847209"/>
            <a:ext cx="4876464" cy="8368133"/>
            <a:chOff x="2506250" y="-275230"/>
            <a:chExt cx="3513550" cy="7174152"/>
          </a:xfrm>
        </p:grpSpPr>
        <p:grpSp>
          <p:nvGrpSpPr>
            <p:cNvPr id="6" name="Group 12"/>
            <p:cNvGrpSpPr/>
            <p:nvPr/>
          </p:nvGrpSpPr>
          <p:grpSpPr>
            <a:xfrm>
              <a:off x="2514600" y="1371600"/>
              <a:ext cx="3505200" cy="3886200"/>
              <a:chOff x="2514600" y="1371600"/>
              <a:chExt cx="3505200" cy="3886200"/>
            </a:xfrm>
          </p:grpSpPr>
          <p:sp>
            <p:nvSpPr>
              <p:cNvPr id="10" name="Flowchart: Document 9"/>
              <p:cNvSpPr/>
              <p:nvPr/>
            </p:nvSpPr>
            <p:spPr>
              <a:xfrm rot="16200000">
                <a:off x="2705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Flowchart: Document 10"/>
              <p:cNvSpPr/>
              <p:nvPr/>
            </p:nvSpPr>
            <p:spPr>
              <a:xfrm rot="5400000">
                <a:off x="1943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029200" y="1371600"/>
                <a:ext cx="381000" cy="3886200"/>
              </a:xfrm>
              <a:prstGeom prst="rect">
                <a:avLst/>
              </a:prstGeom>
              <a:solidFill>
                <a:srgbClr val="F2DA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4"/>
            <p:cNvGrpSpPr/>
            <p:nvPr/>
          </p:nvGrpSpPr>
          <p:grpSpPr>
            <a:xfrm rot="2540256">
              <a:off x="2794169" y="4066704"/>
              <a:ext cx="3057027" cy="2832218"/>
              <a:chOff x="2065022" y="3656896"/>
              <a:chExt cx="1471033" cy="1346798"/>
            </a:xfrm>
          </p:grpSpPr>
          <p:sp>
            <p:nvSpPr>
              <p:cNvPr id="2" name="Rounded Rectangle 1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Oval 2"/>
              <p:cNvSpPr/>
              <p:nvPr/>
            </p:nvSpPr>
            <p:spPr>
              <a:xfrm rot="19025436">
                <a:off x="3194029" y="3656896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 rot="19025436">
                <a:off x="2195462" y="4768744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5"/>
            <p:cNvGrpSpPr/>
            <p:nvPr/>
          </p:nvGrpSpPr>
          <p:grpSpPr>
            <a:xfrm rot="2540256">
              <a:off x="2506250" y="-275230"/>
              <a:ext cx="3057027" cy="2792231"/>
              <a:chOff x="2065022" y="3654485"/>
              <a:chExt cx="1471033" cy="1327783"/>
            </a:xfrm>
          </p:grpSpPr>
          <p:sp>
            <p:nvSpPr>
              <p:cNvPr id="7" name="Rounded Rectangle 6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 rot="19025436">
                <a:off x="3176134" y="3654485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 rot="19025436">
                <a:off x="2195314" y="4747318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8" name="Rectangle 67"/>
          <p:cNvSpPr/>
          <p:nvPr/>
        </p:nvSpPr>
        <p:spPr>
          <a:xfrm>
            <a:off x="0" y="4419600"/>
            <a:ext cx="9144000" cy="2438400"/>
          </a:xfrm>
          <a:prstGeom prst="rect">
            <a:avLst/>
          </a:pr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Rectangle 68"/>
          <p:cNvSpPr/>
          <p:nvPr/>
        </p:nvSpPr>
        <p:spPr>
          <a:xfrm>
            <a:off x="0" y="0"/>
            <a:ext cx="9144000" cy="22098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5562602" y="304801"/>
            <a:ext cx="3402767" cy="2143593"/>
          </a:xfrm>
          <a:custGeom>
            <a:avLst/>
            <a:gdLst>
              <a:gd name="connsiteX0" fmla="*/ 0 w 3402767"/>
              <a:gd name="connsiteY0" fmla="*/ 704538 h 2143593"/>
              <a:gd name="connsiteX1" fmla="*/ 0 w 3402767"/>
              <a:gd name="connsiteY1" fmla="*/ 704538 h 2143593"/>
              <a:gd name="connsiteX2" fmla="*/ 164891 w 3402767"/>
              <a:gd name="connsiteY2" fmla="*/ 614597 h 2143593"/>
              <a:gd name="connsiteX3" fmla="*/ 239842 w 3402767"/>
              <a:gd name="connsiteY3" fmla="*/ 599607 h 2143593"/>
              <a:gd name="connsiteX4" fmla="*/ 284813 w 3402767"/>
              <a:gd name="connsiteY4" fmla="*/ 584616 h 2143593"/>
              <a:gd name="connsiteX5" fmla="*/ 344773 w 3402767"/>
              <a:gd name="connsiteY5" fmla="*/ 524656 h 2143593"/>
              <a:gd name="connsiteX6" fmla="*/ 434714 w 3402767"/>
              <a:gd name="connsiteY6" fmla="*/ 494675 h 2143593"/>
              <a:gd name="connsiteX7" fmla="*/ 524655 w 3402767"/>
              <a:gd name="connsiteY7" fmla="*/ 449705 h 2143593"/>
              <a:gd name="connsiteX8" fmla="*/ 599606 w 3402767"/>
              <a:gd name="connsiteY8" fmla="*/ 404734 h 2143593"/>
              <a:gd name="connsiteX9" fmla="*/ 629587 w 3402767"/>
              <a:gd name="connsiteY9" fmla="*/ 374754 h 2143593"/>
              <a:gd name="connsiteX10" fmla="*/ 674557 w 3402767"/>
              <a:gd name="connsiteY10" fmla="*/ 344774 h 2143593"/>
              <a:gd name="connsiteX11" fmla="*/ 794478 w 3402767"/>
              <a:gd name="connsiteY11" fmla="*/ 254833 h 2143593"/>
              <a:gd name="connsiteX12" fmla="*/ 869429 w 3402767"/>
              <a:gd name="connsiteY12" fmla="*/ 194872 h 2143593"/>
              <a:gd name="connsiteX13" fmla="*/ 899409 w 3402767"/>
              <a:gd name="connsiteY13" fmla="*/ 149902 h 2143593"/>
              <a:gd name="connsiteX14" fmla="*/ 929390 w 3402767"/>
              <a:gd name="connsiteY14" fmla="*/ 119921 h 2143593"/>
              <a:gd name="connsiteX15" fmla="*/ 944380 w 3402767"/>
              <a:gd name="connsiteY15" fmla="*/ 74951 h 2143593"/>
              <a:gd name="connsiteX16" fmla="*/ 1049311 w 3402767"/>
              <a:gd name="connsiteY16" fmla="*/ 0 h 2143593"/>
              <a:gd name="connsiteX17" fmla="*/ 1618937 w 3402767"/>
              <a:gd name="connsiteY17" fmla="*/ 14990 h 2143593"/>
              <a:gd name="connsiteX18" fmla="*/ 1663908 w 3402767"/>
              <a:gd name="connsiteY18" fmla="*/ 29980 h 2143593"/>
              <a:gd name="connsiteX19" fmla="*/ 2113613 w 3402767"/>
              <a:gd name="connsiteY19" fmla="*/ 44970 h 2143593"/>
              <a:gd name="connsiteX20" fmla="*/ 2158583 w 3402767"/>
              <a:gd name="connsiteY20" fmla="*/ 59961 h 2143593"/>
              <a:gd name="connsiteX21" fmla="*/ 2278505 w 3402767"/>
              <a:gd name="connsiteY21" fmla="*/ 74951 h 2143593"/>
              <a:gd name="connsiteX22" fmla="*/ 2308485 w 3402767"/>
              <a:gd name="connsiteY22" fmla="*/ 119921 h 2143593"/>
              <a:gd name="connsiteX23" fmla="*/ 2338465 w 3402767"/>
              <a:gd name="connsiteY23" fmla="*/ 209862 h 2143593"/>
              <a:gd name="connsiteX24" fmla="*/ 2368446 w 3402767"/>
              <a:gd name="connsiteY24" fmla="*/ 344774 h 2143593"/>
              <a:gd name="connsiteX25" fmla="*/ 2398426 w 3402767"/>
              <a:gd name="connsiteY25" fmla="*/ 389744 h 2143593"/>
              <a:gd name="connsiteX26" fmla="*/ 2413416 w 3402767"/>
              <a:gd name="connsiteY26" fmla="*/ 434715 h 2143593"/>
              <a:gd name="connsiteX27" fmla="*/ 2473377 w 3402767"/>
              <a:gd name="connsiteY27" fmla="*/ 464695 h 2143593"/>
              <a:gd name="connsiteX28" fmla="*/ 2518347 w 3402767"/>
              <a:gd name="connsiteY28" fmla="*/ 494675 h 2143593"/>
              <a:gd name="connsiteX29" fmla="*/ 2548328 w 3402767"/>
              <a:gd name="connsiteY29" fmla="*/ 524656 h 2143593"/>
              <a:gd name="connsiteX30" fmla="*/ 2638268 w 3402767"/>
              <a:gd name="connsiteY30" fmla="*/ 584616 h 2143593"/>
              <a:gd name="connsiteX31" fmla="*/ 2683239 w 3402767"/>
              <a:gd name="connsiteY31" fmla="*/ 614597 h 2143593"/>
              <a:gd name="connsiteX32" fmla="*/ 2728209 w 3402767"/>
              <a:gd name="connsiteY32" fmla="*/ 629587 h 2143593"/>
              <a:gd name="connsiteX33" fmla="*/ 2788170 w 3402767"/>
              <a:gd name="connsiteY33" fmla="*/ 704538 h 2143593"/>
              <a:gd name="connsiteX34" fmla="*/ 2878111 w 3402767"/>
              <a:gd name="connsiteY34" fmla="*/ 779488 h 2143593"/>
              <a:gd name="connsiteX35" fmla="*/ 2908091 w 3402767"/>
              <a:gd name="connsiteY35" fmla="*/ 824459 h 2143593"/>
              <a:gd name="connsiteX36" fmla="*/ 2968052 w 3402767"/>
              <a:gd name="connsiteY36" fmla="*/ 869429 h 2143593"/>
              <a:gd name="connsiteX37" fmla="*/ 3028013 w 3402767"/>
              <a:gd name="connsiteY37" fmla="*/ 944380 h 2143593"/>
              <a:gd name="connsiteX38" fmla="*/ 3087973 w 3402767"/>
              <a:gd name="connsiteY38" fmla="*/ 1049311 h 2143593"/>
              <a:gd name="connsiteX39" fmla="*/ 3132944 w 3402767"/>
              <a:gd name="connsiteY39" fmla="*/ 1214203 h 2143593"/>
              <a:gd name="connsiteX40" fmla="*/ 3162924 w 3402767"/>
              <a:gd name="connsiteY40" fmla="*/ 1259174 h 2143593"/>
              <a:gd name="connsiteX41" fmla="*/ 3177914 w 3402767"/>
              <a:gd name="connsiteY41" fmla="*/ 1304144 h 2143593"/>
              <a:gd name="connsiteX42" fmla="*/ 3207895 w 3402767"/>
              <a:gd name="connsiteY42" fmla="*/ 1424066 h 2143593"/>
              <a:gd name="connsiteX43" fmla="*/ 3222885 w 3402767"/>
              <a:gd name="connsiteY43" fmla="*/ 1469036 h 2143593"/>
              <a:gd name="connsiteX44" fmla="*/ 3237875 w 3402767"/>
              <a:gd name="connsiteY44" fmla="*/ 1528997 h 2143593"/>
              <a:gd name="connsiteX45" fmla="*/ 3267855 w 3402767"/>
              <a:gd name="connsiteY45" fmla="*/ 1573967 h 2143593"/>
              <a:gd name="connsiteX46" fmla="*/ 3312826 w 3402767"/>
              <a:gd name="connsiteY46" fmla="*/ 1663908 h 2143593"/>
              <a:gd name="connsiteX47" fmla="*/ 3372787 w 3402767"/>
              <a:gd name="connsiteY47" fmla="*/ 1843790 h 2143593"/>
              <a:gd name="connsiteX48" fmla="*/ 3387777 w 3402767"/>
              <a:gd name="connsiteY48" fmla="*/ 1888761 h 2143593"/>
              <a:gd name="connsiteX49" fmla="*/ 3402767 w 3402767"/>
              <a:gd name="connsiteY49" fmla="*/ 1933731 h 2143593"/>
              <a:gd name="connsiteX50" fmla="*/ 3387777 w 3402767"/>
              <a:gd name="connsiteY50" fmla="*/ 2038662 h 2143593"/>
              <a:gd name="connsiteX51" fmla="*/ 3342806 w 3402767"/>
              <a:gd name="connsiteY51" fmla="*/ 2143593 h 2143593"/>
              <a:gd name="connsiteX52" fmla="*/ 2938072 w 3402767"/>
              <a:gd name="connsiteY52" fmla="*/ 2128603 h 2143593"/>
              <a:gd name="connsiteX53" fmla="*/ 2728209 w 3402767"/>
              <a:gd name="connsiteY53" fmla="*/ 2098623 h 2143593"/>
              <a:gd name="connsiteX54" fmla="*/ 1993691 w 3402767"/>
              <a:gd name="connsiteY54" fmla="*/ 2113613 h 2143593"/>
              <a:gd name="connsiteX55" fmla="*/ 1214203 w 3402767"/>
              <a:gd name="connsiteY55" fmla="*/ 2098623 h 2143593"/>
              <a:gd name="connsiteX56" fmla="*/ 1169232 w 3402767"/>
              <a:gd name="connsiteY56" fmla="*/ 2068643 h 2143593"/>
              <a:gd name="connsiteX57" fmla="*/ 1079291 w 3402767"/>
              <a:gd name="connsiteY57" fmla="*/ 2038662 h 2143593"/>
              <a:gd name="connsiteX58" fmla="*/ 1034321 w 3402767"/>
              <a:gd name="connsiteY58" fmla="*/ 2008682 h 2143593"/>
              <a:gd name="connsiteX59" fmla="*/ 974360 w 3402767"/>
              <a:gd name="connsiteY59" fmla="*/ 1993692 h 2143593"/>
              <a:gd name="connsiteX60" fmla="*/ 944380 w 3402767"/>
              <a:gd name="connsiteY60" fmla="*/ 1948721 h 2143593"/>
              <a:gd name="connsiteX61" fmla="*/ 824459 w 3402767"/>
              <a:gd name="connsiteY61" fmla="*/ 1888761 h 2143593"/>
              <a:gd name="connsiteX62" fmla="*/ 749508 w 3402767"/>
              <a:gd name="connsiteY62" fmla="*/ 1873770 h 2143593"/>
              <a:gd name="connsiteX63" fmla="*/ 659567 w 3402767"/>
              <a:gd name="connsiteY63" fmla="*/ 1813810 h 2143593"/>
              <a:gd name="connsiteX64" fmla="*/ 599606 w 3402767"/>
              <a:gd name="connsiteY64" fmla="*/ 1783829 h 2143593"/>
              <a:gd name="connsiteX65" fmla="*/ 554636 w 3402767"/>
              <a:gd name="connsiteY65" fmla="*/ 1753849 h 2143593"/>
              <a:gd name="connsiteX66" fmla="*/ 494675 w 3402767"/>
              <a:gd name="connsiteY66" fmla="*/ 1738859 h 2143593"/>
              <a:gd name="connsiteX67" fmla="*/ 389744 w 3402767"/>
              <a:gd name="connsiteY67" fmla="*/ 1663908 h 2143593"/>
              <a:gd name="connsiteX68" fmla="*/ 344773 w 3402767"/>
              <a:gd name="connsiteY68" fmla="*/ 1648918 h 2143593"/>
              <a:gd name="connsiteX69" fmla="*/ 269823 w 3402767"/>
              <a:gd name="connsiteY69" fmla="*/ 1573967 h 2143593"/>
              <a:gd name="connsiteX70" fmla="*/ 239842 w 3402767"/>
              <a:gd name="connsiteY70" fmla="*/ 1543987 h 2143593"/>
              <a:gd name="connsiteX71" fmla="*/ 194872 w 3402767"/>
              <a:gd name="connsiteY71" fmla="*/ 1514007 h 2143593"/>
              <a:gd name="connsiteX72" fmla="*/ 164891 w 3402767"/>
              <a:gd name="connsiteY72" fmla="*/ 1454046 h 2143593"/>
              <a:gd name="connsiteX73" fmla="*/ 134911 w 3402767"/>
              <a:gd name="connsiteY73" fmla="*/ 1409075 h 2143593"/>
              <a:gd name="connsiteX74" fmla="*/ 119921 w 3402767"/>
              <a:gd name="connsiteY74" fmla="*/ 1364105 h 2143593"/>
              <a:gd name="connsiteX75" fmla="*/ 74950 w 3402767"/>
              <a:gd name="connsiteY75" fmla="*/ 1169233 h 2143593"/>
              <a:gd name="connsiteX76" fmla="*/ 59960 w 3402767"/>
              <a:gd name="connsiteY76" fmla="*/ 1064302 h 2143593"/>
              <a:gd name="connsiteX77" fmla="*/ 29980 w 3402767"/>
              <a:gd name="connsiteY77" fmla="*/ 914400 h 2143593"/>
              <a:gd name="connsiteX78" fmla="*/ 0 w 3402767"/>
              <a:gd name="connsiteY78" fmla="*/ 704538 h 214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402767" h="2143593">
                <a:moveTo>
                  <a:pt x="0" y="704538"/>
                </a:moveTo>
                <a:lnTo>
                  <a:pt x="0" y="704538"/>
                </a:lnTo>
                <a:cubicBezTo>
                  <a:pt x="54964" y="674558"/>
                  <a:pt x="107532" y="639692"/>
                  <a:pt x="164891" y="614597"/>
                </a:cubicBezTo>
                <a:cubicBezTo>
                  <a:pt x="188233" y="604385"/>
                  <a:pt x="215124" y="605787"/>
                  <a:pt x="239842" y="599607"/>
                </a:cubicBezTo>
                <a:cubicBezTo>
                  <a:pt x="255171" y="595775"/>
                  <a:pt x="269823" y="589613"/>
                  <a:pt x="284813" y="584616"/>
                </a:cubicBezTo>
                <a:cubicBezTo>
                  <a:pt x="304800" y="564629"/>
                  <a:pt x="320536" y="539198"/>
                  <a:pt x="344773" y="524656"/>
                </a:cubicBezTo>
                <a:cubicBezTo>
                  <a:pt x="371872" y="508397"/>
                  <a:pt x="408419" y="512204"/>
                  <a:pt x="434714" y="494675"/>
                </a:cubicBezTo>
                <a:cubicBezTo>
                  <a:pt x="492832" y="455930"/>
                  <a:pt x="462594" y="470392"/>
                  <a:pt x="524655" y="449705"/>
                </a:cubicBezTo>
                <a:cubicBezTo>
                  <a:pt x="600620" y="373742"/>
                  <a:pt x="502309" y="463113"/>
                  <a:pt x="599606" y="404734"/>
                </a:cubicBezTo>
                <a:cubicBezTo>
                  <a:pt x="611725" y="397463"/>
                  <a:pt x="618551" y="383583"/>
                  <a:pt x="629587" y="374754"/>
                </a:cubicBezTo>
                <a:cubicBezTo>
                  <a:pt x="643655" y="363500"/>
                  <a:pt x="660999" y="356637"/>
                  <a:pt x="674557" y="344774"/>
                </a:cubicBezTo>
                <a:cubicBezTo>
                  <a:pt x="780555" y="252025"/>
                  <a:pt x="707101" y="283959"/>
                  <a:pt x="794478" y="254833"/>
                </a:cubicBezTo>
                <a:cubicBezTo>
                  <a:pt x="880400" y="125951"/>
                  <a:pt x="765992" y="277622"/>
                  <a:pt x="869429" y="194872"/>
                </a:cubicBezTo>
                <a:cubicBezTo>
                  <a:pt x="883497" y="183618"/>
                  <a:pt x="888155" y="163970"/>
                  <a:pt x="899409" y="149902"/>
                </a:cubicBezTo>
                <a:cubicBezTo>
                  <a:pt x="908238" y="138866"/>
                  <a:pt x="919396" y="129915"/>
                  <a:pt x="929390" y="119921"/>
                </a:cubicBezTo>
                <a:cubicBezTo>
                  <a:pt x="934387" y="104931"/>
                  <a:pt x="935196" y="87809"/>
                  <a:pt x="944380" y="74951"/>
                </a:cubicBezTo>
                <a:cubicBezTo>
                  <a:pt x="988839" y="12709"/>
                  <a:pt x="992437" y="18958"/>
                  <a:pt x="1049311" y="0"/>
                </a:cubicBezTo>
                <a:cubicBezTo>
                  <a:pt x="1239186" y="4997"/>
                  <a:pt x="1429222" y="5736"/>
                  <a:pt x="1618937" y="14990"/>
                </a:cubicBezTo>
                <a:cubicBezTo>
                  <a:pt x="1634719" y="15760"/>
                  <a:pt x="1648136" y="29024"/>
                  <a:pt x="1663908" y="29980"/>
                </a:cubicBezTo>
                <a:cubicBezTo>
                  <a:pt x="1813618" y="39053"/>
                  <a:pt x="1963711" y="39973"/>
                  <a:pt x="2113613" y="44970"/>
                </a:cubicBezTo>
                <a:cubicBezTo>
                  <a:pt x="2128603" y="49967"/>
                  <a:pt x="2143037" y="57134"/>
                  <a:pt x="2158583" y="59961"/>
                </a:cubicBezTo>
                <a:cubicBezTo>
                  <a:pt x="2198218" y="67168"/>
                  <a:pt x="2241101" y="59990"/>
                  <a:pt x="2278505" y="74951"/>
                </a:cubicBezTo>
                <a:cubicBezTo>
                  <a:pt x="2295232" y="81642"/>
                  <a:pt x="2298492" y="104931"/>
                  <a:pt x="2308485" y="119921"/>
                </a:cubicBezTo>
                <a:cubicBezTo>
                  <a:pt x="2318478" y="149901"/>
                  <a:pt x="2332267" y="178874"/>
                  <a:pt x="2338465" y="209862"/>
                </a:cubicBezTo>
                <a:cubicBezTo>
                  <a:pt x="2341134" y="223208"/>
                  <a:pt x="2360505" y="326246"/>
                  <a:pt x="2368446" y="344774"/>
                </a:cubicBezTo>
                <a:cubicBezTo>
                  <a:pt x="2375543" y="361333"/>
                  <a:pt x="2388433" y="374754"/>
                  <a:pt x="2398426" y="389744"/>
                </a:cubicBezTo>
                <a:cubicBezTo>
                  <a:pt x="2403423" y="404734"/>
                  <a:pt x="2402243" y="423542"/>
                  <a:pt x="2413416" y="434715"/>
                </a:cubicBezTo>
                <a:cubicBezTo>
                  <a:pt x="2429217" y="450516"/>
                  <a:pt x="2453975" y="453608"/>
                  <a:pt x="2473377" y="464695"/>
                </a:cubicBezTo>
                <a:cubicBezTo>
                  <a:pt x="2489019" y="473633"/>
                  <a:pt x="2504279" y="483421"/>
                  <a:pt x="2518347" y="494675"/>
                </a:cubicBezTo>
                <a:cubicBezTo>
                  <a:pt x="2529383" y="503504"/>
                  <a:pt x="2537021" y="516176"/>
                  <a:pt x="2548328" y="524656"/>
                </a:cubicBezTo>
                <a:cubicBezTo>
                  <a:pt x="2577153" y="546275"/>
                  <a:pt x="2608288" y="564629"/>
                  <a:pt x="2638268" y="584616"/>
                </a:cubicBezTo>
                <a:cubicBezTo>
                  <a:pt x="2653258" y="594610"/>
                  <a:pt x="2666147" y="608900"/>
                  <a:pt x="2683239" y="614597"/>
                </a:cubicBezTo>
                <a:lnTo>
                  <a:pt x="2728209" y="629587"/>
                </a:lnTo>
                <a:cubicBezTo>
                  <a:pt x="2815430" y="716805"/>
                  <a:pt x="2693623" y="591082"/>
                  <a:pt x="2788170" y="704538"/>
                </a:cubicBezTo>
                <a:cubicBezTo>
                  <a:pt x="2824237" y="747818"/>
                  <a:pt x="2833895" y="750011"/>
                  <a:pt x="2878111" y="779488"/>
                </a:cubicBezTo>
                <a:cubicBezTo>
                  <a:pt x="2888104" y="794478"/>
                  <a:pt x="2895352" y="811720"/>
                  <a:pt x="2908091" y="824459"/>
                </a:cubicBezTo>
                <a:cubicBezTo>
                  <a:pt x="2925757" y="842125"/>
                  <a:pt x="2952058" y="850236"/>
                  <a:pt x="2968052" y="869429"/>
                </a:cubicBezTo>
                <a:cubicBezTo>
                  <a:pt x="3058559" y="978037"/>
                  <a:pt x="2890288" y="852565"/>
                  <a:pt x="3028013" y="944380"/>
                </a:cubicBezTo>
                <a:cubicBezTo>
                  <a:pt x="3073860" y="1081924"/>
                  <a:pt x="2997225" y="867817"/>
                  <a:pt x="3087973" y="1049311"/>
                </a:cubicBezTo>
                <a:cubicBezTo>
                  <a:pt x="3160935" y="1195234"/>
                  <a:pt x="3083600" y="1082617"/>
                  <a:pt x="3132944" y="1214203"/>
                </a:cubicBezTo>
                <a:cubicBezTo>
                  <a:pt x="3139270" y="1231072"/>
                  <a:pt x="3154867" y="1243060"/>
                  <a:pt x="3162924" y="1259174"/>
                </a:cubicBezTo>
                <a:cubicBezTo>
                  <a:pt x="3169990" y="1273307"/>
                  <a:pt x="3173756" y="1288900"/>
                  <a:pt x="3177914" y="1304144"/>
                </a:cubicBezTo>
                <a:cubicBezTo>
                  <a:pt x="3188756" y="1343896"/>
                  <a:pt x="3194865" y="1384976"/>
                  <a:pt x="3207895" y="1424066"/>
                </a:cubicBezTo>
                <a:cubicBezTo>
                  <a:pt x="3212892" y="1439056"/>
                  <a:pt x="3218544" y="1453843"/>
                  <a:pt x="3222885" y="1469036"/>
                </a:cubicBezTo>
                <a:cubicBezTo>
                  <a:pt x="3228545" y="1488845"/>
                  <a:pt x="3229759" y="1510061"/>
                  <a:pt x="3237875" y="1528997"/>
                </a:cubicBezTo>
                <a:cubicBezTo>
                  <a:pt x="3244972" y="1545556"/>
                  <a:pt x="3259798" y="1557853"/>
                  <a:pt x="3267855" y="1573967"/>
                </a:cubicBezTo>
                <a:cubicBezTo>
                  <a:pt x="3329917" y="1698090"/>
                  <a:pt x="3226909" y="1535032"/>
                  <a:pt x="3312826" y="1663908"/>
                </a:cubicBezTo>
                <a:lnTo>
                  <a:pt x="3372787" y="1843790"/>
                </a:lnTo>
                <a:lnTo>
                  <a:pt x="3387777" y="1888761"/>
                </a:lnTo>
                <a:lnTo>
                  <a:pt x="3402767" y="1933731"/>
                </a:lnTo>
                <a:cubicBezTo>
                  <a:pt x="3397770" y="1968708"/>
                  <a:pt x="3394706" y="2004016"/>
                  <a:pt x="3387777" y="2038662"/>
                </a:cubicBezTo>
                <a:cubicBezTo>
                  <a:pt x="3380424" y="2075426"/>
                  <a:pt x="3359060" y="2111086"/>
                  <a:pt x="3342806" y="2143593"/>
                </a:cubicBezTo>
                <a:lnTo>
                  <a:pt x="2938072" y="2128603"/>
                </a:lnTo>
                <a:cubicBezTo>
                  <a:pt x="2807627" y="2121552"/>
                  <a:pt x="2820495" y="2121694"/>
                  <a:pt x="2728209" y="2098623"/>
                </a:cubicBezTo>
                <a:cubicBezTo>
                  <a:pt x="2483370" y="2103620"/>
                  <a:pt x="2238581" y="2113613"/>
                  <a:pt x="1993691" y="2113613"/>
                </a:cubicBezTo>
                <a:cubicBezTo>
                  <a:pt x="1733814" y="2113613"/>
                  <a:pt x="1473695" y="2112777"/>
                  <a:pt x="1214203" y="2098623"/>
                </a:cubicBezTo>
                <a:cubicBezTo>
                  <a:pt x="1196214" y="2097642"/>
                  <a:pt x="1185695" y="2075960"/>
                  <a:pt x="1169232" y="2068643"/>
                </a:cubicBezTo>
                <a:cubicBezTo>
                  <a:pt x="1140354" y="2055808"/>
                  <a:pt x="1079291" y="2038662"/>
                  <a:pt x="1079291" y="2038662"/>
                </a:cubicBezTo>
                <a:cubicBezTo>
                  <a:pt x="1064301" y="2028669"/>
                  <a:pt x="1050880" y="2015779"/>
                  <a:pt x="1034321" y="2008682"/>
                </a:cubicBezTo>
                <a:cubicBezTo>
                  <a:pt x="1015385" y="2000566"/>
                  <a:pt x="991502" y="2005120"/>
                  <a:pt x="974360" y="1993692"/>
                </a:cubicBezTo>
                <a:cubicBezTo>
                  <a:pt x="959370" y="1983698"/>
                  <a:pt x="958059" y="1960446"/>
                  <a:pt x="944380" y="1948721"/>
                </a:cubicBezTo>
                <a:cubicBezTo>
                  <a:pt x="911740" y="1920743"/>
                  <a:pt x="866776" y="1899340"/>
                  <a:pt x="824459" y="1888761"/>
                </a:cubicBezTo>
                <a:cubicBezTo>
                  <a:pt x="799741" y="1882581"/>
                  <a:pt x="774492" y="1878767"/>
                  <a:pt x="749508" y="1873770"/>
                </a:cubicBezTo>
                <a:cubicBezTo>
                  <a:pt x="700575" y="1800371"/>
                  <a:pt x="745611" y="1846077"/>
                  <a:pt x="659567" y="1813810"/>
                </a:cubicBezTo>
                <a:cubicBezTo>
                  <a:pt x="638644" y="1805964"/>
                  <a:pt x="619008" y="1794916"/>
                  <a:pt x="599606" y="1783829"/>
                </a:cubicBezTo>
                <a:cubicBezTo>
                  <a:pt x="583964" y="1774891"/>
                  <a:pt x="571195" y="1760946"/>
                  <a:pt x="554636" y="1753849"/>
                </a:cubicBezTo>
                <a:cubicBezTo>
                  <a:pt x="535700" y="1745733"/>
                  <a:pt x="514662" y="1743856"/>
                  <a:pt x="494675" y="1738859"/>
                </a:cubicBezTo>
                <a:cubicBezTo>
                  <a:pt x="481095" y="1728674"/>
                  <a:pt x="411664" y="1674868"/>
                  <a:pt x="389744" y="1663908"/>
                </a:cubicBezTo>
                <a:cubicBezTo>
                  <a:pt x="375611" y="1656842"/>
                  <a:pt x="359763" y="1653915"/>
                  <a:pt x="344773" y="1648918"/>
                </a:cubicBezTo>
                <a:lnTo>
                  <a:pt x="269823" y="1573967"/>
                </a:lnTo>
                <a:cubicBezTo>
                  <a:pt x="259829" y="1563973"/>
                  <a:pt x="251601" y="1551827"/>
                  <a:pt x="239842" y="1543987"/>
                </a:cubicBezTo>
                <a:lnTo>
                  <a:pt x="194872" y="1514007"/>
                </a:lnTo>
                <a:cubicBezTo>
                  <a:pt x="184878" y="1494020"/>
                  <a:pt x="175978" y="1473448"/>
                  <a:pt x="164891" y="1454046"/>
                </a:cubicBezTo>
                <a:cubicBezTo>
                  <a:pt x="155953" y="1438404"/>
                  <a:pt x="142968" y="1425189"/>
                  <a:pt x="134911" y="1409075"/>
                </a:cubicBezTo>
                <a:cubicBezTo>
                  <a:pt x="127845" y="1394942"/>
                  <a:pt x="124078" y="1379349"/>
                  <a:pt x="119921" y="1364105"/>
                </a:cubicBezTo>
                <a:cubicBezTo>
                  <a:pt x="104922" y="1309108"/>
                  <a:pt x="84938" y="1229157"/>
                  <a:pt x="74950" y="1169233"/>
                </a:cubicBezTo>
                <a:cubicBezTo>
                  <a:pt x="69141" y="1134382"/>
                  <a:pt x="66280" y="1099064"/>
                  <a:pt x="59960" y="1064302"/>
                </a:cubicBezTo>
                <a:cubicBezTo>
                  <a:pt x="47645" y="996568"/>
                  <a:pt x="33536" y="992630"/>
                  <a:pt x="29980" y="914400"/>
                </a:cubicBezTo>
                <a:cubicBezTo>
                  <a:pt x="26350" y="834535"/>
                  <a:pt x="4997" y="739515"/>
                  <a:pt x="0" y="704538"/>
                </a:cubicBezTo>
                <a:close/>
              </a:path>
            </a:pathLst>
          </a:cu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3733801" y="762000"/>
            <a:ext cx="3477719" cy="1648918"/>
          </a:xfrm>
          <a:custGeom>
            <a:avLst/>
            <a:gdLst>
              <a:gd name="connsiteX0" fmla="*/ 0 w 3477718"/>
              <a:gd name="connsiteY0" fmla="*/ 734518 h 1648918"/>
              <a:gd name="connsiteX1" fmla="*/ 0 w 3477718"/>
              <a:gd name="connsiteY1" fmla="*/ 734518 h 1648918"/>
              <a:gd name="connsiteX2" fmla="*/ 134911 w 3477718"/>
              <a:gd name="connsiteY2" fmla="*/ 659567 h 1648918"/>
              <a:gd name="connsiteX3" fmla="*/ 179882 w 3477718"/>
              <a:gd name="connsiteY3" fmla="*/ 644577 h 1648918"/>
              <a:gd name="connsiteX4" fmla="*/ 209862 w 3477718"/>
              <a:gd name="connsiteY4" fmla="*/ 599607 h 1648918"/>
              <a:gd name="connsiteX5" fmla="*/ 284813 w 3477718"/>
              <a:gd name="connsiteY5" fmla="*/ 569626 h 1648918"/>
              <a:gd name="connsiteX6" fmla="*/ 374754 w 3477718"/>
              <a:gd name="connsiteY6" fmla="*/ 524656 h 1648918"/>
              <a:gd name="connsiteX7" fmla="*/ 434714 w 3477718"/>
              <a:gd name="connsiteY7" fmla="*/ 434715 h 1648918"/>
              <a:gd name="connsiteX8" fmla="*/ 494675 w 3477718"/>
              <a:gd name="connsiteY8" fmla="*/ 374754 h 1648918"/>
              <a:gd name="connsiteX9" fmla="*/ 524655 w 3477718"/>
              <a:gd name="connsiteY9" fmla="*/ 329784 h 1648918"/>
              <a:gd name="connsiteX10" fmla="*/ 629587 w 3477718"/>
              <a:gd name="connsiteY10" fmla="*/ 269823 h 1648918"/>
              <a:gd name="connsiteX11" fmla="*/ 674557 w 3477718"/>
              <a:gd name="connsiteY11" fmla="*/ 239843 h 1648918"/>
              <a:gd name="connsiteX12" fmla="*/ 704537 w 3477718"/>
              <a:gd name="connsiteY12" fmla="*/ 194872 h 1648918"/>
              <a:gd name="connsiteX13" fmla="*/ 809469 w 3477718"/>
              <a:gd name="connsiteY13" fmla="*/ 149902 h 1648918"/>
              <a:gd name="connsiteX14" fmla="*/ 944380 w 3477718"/>
              <a:gd name="connsiteY14" fmla="*/ 74951 h 1648918"/>
              <a:gd name="connsiteX15" fmla="*/ 974360 w 3477718"/>
              <a:gd name="connsiteY15" fmla="*/ 29981 h 1648918"/>
              <a:gd name="connsiteX16" fmla="*/ 1094282 w 3477718"/>
              <a:gd name="connsiteY16" fmla="*/ 0 h 1648918"/>
              <a:gd name="connsiteX17" fmla="*/ 1169232 w 3477718"/>
              <a:gd name="connsiteY17" fmla="*/ 14990 h 1648918"/>
              <a:gd name="connsiteX18" fmla="*/ 1214203 w 3477718"/>
              <a:gd name="connsiteY18" fmla="*/ 44971 h 1648918"/>
              <a:gd name="connsiteX19" fmla="*/ 1319134 w 3477718"/>
              <a:gd name="connsiteY19" fmla="*/ 59961 h 1648918"/>
              <a:gd name="connsiteX20" fmla="*/ 1454046 w 3477718"/>
              <a:gd name="connsiteY20" fmla="*/ 89941 h 1648918"/>
              <a:gd name="connsiteX21" fmla="*/ 1543987 w 3477718"/>
              <a:gd name="connsiteY21" fmla="*/ 119922 h 1648918"/>
              <a:gd name="connsiteX22" fmla="*/ 1678898 w 3477718"/>
              <a:gd name="connsiteY22" fmla="*/ 194872 h 1648918"/>
              <a:gd name="connsiteX23" fmla="*/ 1708878 w 3477718"/>
              <a:gd name="connsiteY23" fmla="*/ 224853 h 1648918"/>
              <a:gd name="connsiteX24" fmla="*/ 1813809 w 3477718"/>
              <a:gd name="connsiteY24" fmla="*/ 284813 h 1648918"/>
              <a:gd name="connsiteX25" fmla="*/ 1873770 w 3477718"/>
              <a:gd name="connsiteY25" fmla="*/ 299804 h 1648918"/>
              <a:gd name="connsiteX26" fmla="*/ 1918741 w 3477718"/>
              <a:gd name="connsiteY26" fmla="*/ 344774 h 1648918"/>
              <a:gd name="connsiteX27" fmla="*/ 1948721 w 3477718"/>
              <a:gd name="connsiteY27" fmla="*/ 389744 h 1648918"/>
              <a:gd name="connsiteX28" fmla="*/ 1993691 w 3477718"/>
              <a:gd name="connsiteY28" fmla="*/ 419725 h 1648918"/>
              <a:gd name="connsiteX29" fmla="*/ 2023672 w 3477718"/>
              <a:gd name="connsiteY29" fmla="*/ 464695 h 1648918"/>
              <a:gd name="connsiteX30" fmla="*/ 2038662 w 3477718"/>
              <a:gd name="connsiteY30" fmla="*/ 509666 h 1648918"/>
              <a:gd name="connsiteX31" fmla="*/ 2083632 w 3477718"/>
              <a:gd name="connsiteY31" fmla="*/ 554636 h 1648918"/>
              <a:gd name="connsiteX32" fmla="*/ 2113613 w 3477718"/>
              <a:gd name="connsiteY32" fmla="*/ 599607 h 1648918"/>
              <a:gd name="connsiteX33" fmla="*/ 2128603 w 3477718"/>
              <a:gd name="connsiteY33" fmla="*/ 644577 h 1648918"/>
              <a:gd name="connsiteX34" fmla="*/ 2188564 w 3477718"/>
              <a:gd name="connsiteY34" fmla="*/ 749508 h 1648918"/>
              <a:gd name="connsiteX35" fmla="*/ 2218544 w 3477718"/>
              <a:gd name="connsiteY35" fmla="*/ 779489 h 1648918"/>
              <a:gd name="connsiteX36" fmla="*/ 2248524 w 3477718"/>
              <a:gd name="connsiteY36" fmla="*/ 839449 h 1648918"/>
              <a:gd name="connsiteX37" fmla="*/ 2278505 w 3477718"/>
              <a:gd name="connsiteY37" fmla="*/ 869430 h 1648918"/>
              <a:gd name="connsiteX38" fmla="*/ 2308485 w 3477718"/>
              <a:gd name="connsiteY38" fmla="*/ 914400 h 1648918"/>
              <a:gd name="connsiteX39" fmla="*/ 2443396 w 3477718"/>
              <a:gd name="connsiteY39" fmla="*/ 1034322 h 1648918"/>
              <a:gd name="connsiteX40" fmla="*/ 2473377 w 3477718"/>
              <a:gd name="connsiteY40" fmla="*/ 1064302 h 1648918"/>
              <a:gd name="connsiteX41" fmla="*/ 2548328 w 3477718"/>
              <a:gd name="connsiteY41" fmla="*/ 1094282 h 1648918"/>
              <a:gd name="connsiteX42" fmla="*/ 2593298 w 3477718"/>
              <a:gd name="connsiteY42" fmla="*/ 1124263 h 1648918"/>
              <a:gd name="connsiteX43" fmla="*/ 2668249 w 3477718"/>
              <a:gd name="connsiteY43" fmla="*/ 1154243 h 1648918"/>
              <a:gd name="connsiteX44" fmla="*/ 2713219 w 3477718"/>
              <a:gd name="connsiteY44" fmla="*/ 1184223 h 1648918"/>
              <a:gd name="connsiteX45" fmla="*/ 2833141 w 3477718"/>
              <a:gd name="connsiteY45" fmla="*/ 1214204 h 1648918"/>
              <a:gd name="connsiteX46" fmla="*/ 2878111 w 3477718"/>
              <a:gd name="connsiteY46" fmla="*/ 1229194 h 1648918"/>
              <a:gd name="connsiteX47" fmla="*/ 2983042 w 3477718"/>
              <a:gd name="connsiteY47" fmla="*/ 1274164 h 1648918"/>
              <a:gd name="connsiteX48" fmla="*/ 3072983 w 3477718"/>
              <a:gd name="connsiteY48" fmla="*/ 1289154 h 1648918"/>
              <a:gd name="connsiteX49" fmla="*/ 3192905 w 3477718"/>
              <a:gd name="connsiteY49" fmla="*/ 1334125 h 1648918"/>
              <a:gd name="connsiteX50" fmla="*/ 3342806 w 3477718"/>
              <a:gd name="connsiteY50" fmla="*/ 1379095 h 1648918"/>
              <a:gd name="connsiteX51" fmla="*/ 3387777 w 3477718"/>
              <a:gd name="connsiteY51" fmla="*/ 1394085 h 1648918"/>
              <a:gd name="connsiteX52" fmla="*/ 3477718 w 3477718"/>
              <a:gd name="connsiteY52" fmla="*/ 1514007 h 1648918"/>
              <a:gd name="connsiteX53" fmla="*/ 3447737 w 3477718"/>
              <a:gd name="connsiteY53" fmla="*/ 1543987 h 1648918"/>
              <a:gd name="connsiteX54" fmla="*/ 3402767 w 3477718"/>
              <a:gd name="connsiteY54" fmla="*/ 1558977 h 1648918"/>
              <a:gd name="connsiteX55" fmla="*/ 3087973 w 3477718"/>
              <a:gd name="connsiteY55" fmla="*/ 1603948 h 1648918"/>
              <a:gd name="connsiteX56" fmla="*/ 2833141 w 3477718"/>
              <a:gd name="connsiteY56" fmla="*/ 1633928 h 1648918"/>
              <a:gd name="connsiteX57" fmla="*/ 2773180 w 3477718"/>
              <a:gd name="connsiteY57" fmla="*/ 1648918 h 1648918"/>
              <a:gd name="connsiteX58" fmla="*/ 1573967 w 3477718"/>
              <a:gd name="connsiteY58" fmla="*/ 1633928 h 1648918"/>
              <a:gd name="connsiteX59" fmla="*/ 1274164 w 3477718"/>
              <a:gd name="connsiteY59" fmla="*/ 1603948 h 1648918"/>
              <a:gd name="connsiteX60" fmla="*/ 1154242 w 3477718"/>
              <a:gd name="connsiteY60" fmla="*/ 1543987 h 1648918"/>
              <a:gd name="connsiteX61" fmla="*/ 1109272 w 3477718"/>
              <a:gd name="connsiteY61" fmla="*/ 1528997 h 1648918"/>
              <a:gd name="connsiteX62" fmla="*/ 1034321 w 3477718"/>
              <a:gd name="connsiteY62" fmla="*/ 1484026 h 1648918"/>
              <a:gd name="connsiteX63" fmla="*/ 989350 w 3477718"/>
              <a:gd name="connsiteY63" fmla="*/ 1454046 h 1648918"/>
              <a:gd name="connsiteX64" fmla="*/ 899409 w 3477718"/>
              <a:gd name="connsiteY64" fmla="*/ 1424066 h 1648918"/>
              <a:gd name="connsiteX65" fmla="*/ 809469 w 3477718"/>
              <a:gd name="connsiteY65" fmla="*/ 1394085 h 1648918"/>
              <a:gd name="connsiteX66" fmla="*/ 719528 w 3477718"/>
              <a:gd name="connsiteY66" fmla="*/ 1364105 h 1648918"/>
              <a:gd name="connsiteX67" fmla="*/ 674557 w 3477718"/>
              <a:gd name="connsiteY67" fmla="*/ 1349115 h 1648918"/>
              <a:gd name="connsiteX68" fmla="*/ 629587 w 3477718"/>
              <a:gd name="connsiteY68" fmla="*/ 1319135 h 1648918"/>
              <a:gd name="connsiteX69" fmla="*/ 584616 w 3477718"/>
              <a:gd name="connsiteY69" fmla="*/ 1304144 h 1648918"/>
              <a:gd name="connsiteX70" fmla="*/ 554636 w 3477718"/>
              <a:gd name="connsiteY70" fmla="*/ 1259174 h 1648918"/>
              <a:gd name="connsiteX71" fmla="*/ 464695 w 3477718"/>
              <a:gd name="connsiteY71" fmla="*/ 1229194 h 1648918"/>
              <a:gd name="connsiteX72" fmla="*/ 344773 w 3477718"/>
              <a:gd name="connsiteY72" fmla="*/ 1169233 h 1648918"/>
              <a:gd name="connsiteX73" fmla="*/ 299803 w 3477718"/>
              <a:gd name="connsiteY73" fmla="*/ 1154243 h 1648918"/>
              <a:gd name="connsiteX74" fmla="*/ 209862 w 3477718"/>
              <a:gd name="connsiteY74" fmla="*/ 1034322 h 1648918"/>
              <a:gd name="connsiteX75" fmla="*/ 179882 w 3477718"/>
              <a:gd name="connsiteY75" fmla="*/ 1004341 h 1648918"/>
              <a:gd name="connsiteX76" fmla="*/ 149901 w 3477718"/>
              <a:gd name="connsiteY76" fmla="*/ 974361 h 1648918"/>
              <a:gd name="connsiteX77" fmla="*/ 134911 w 3477718"/>
              <a:gd name="connsiteY77" fmla="*/ 929390 h 1648918"/>
              <a:gd name="connsiteX78" fmla="*/ 89941 w 3477718"/>
              <a:gd name="connsiteY78" fmla="*/ 899410 h 1648918"/>
              <a:gd name="connsiteX79" fmla="*/ 59960 w 3477718"/>
              <a:gd name="connsiteY79" fmla="*/ 869430 h 1648918"/>
              <a:gd name="connsiteX80" fmla="*/ 0 w 3477718"/>
              <a:gd name="connsiteY80" fmla="*/ 734518 h 1648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477718" h="1648918">
                <a:moveTo>
                  <a:pt x="0" y="734518"/>
                </a:moveTo>
                <a:lnTo>
                  <a:pt x="0" y="734518"/>
                </a:lnTo>
                <a:cubicBezTo>
                  <a:pt x="44970" y="709534"/>
                  <a:pt x="88898" y="682574"/>
                  <a:pt x="134911" y="659567"/>
                </a:cubicBezTo>
                <a:cubicBezTo>
                  <a:pt x="149044" y="652501"/>
                  <a:pt x="167543" y="654448"/>
                  <a:pt x="179882" y="644577"/>
                </a:cubicBezTo>
                <a:cubicBezTo>
                  <a:pt x="193950" y="633323"/>
                  <a:pt x="195202" y="610078"/>
                  <a:pt x="209862" y="599607"/>
                </a:cubicBezTo>
                <a:cubicBezTo>
                  <a:pt x="231758" y="583967"/>
                  <a:pt x="260746" y="581660"/>
                  <a:pt x="284813" y="569626"/>
                </a:cubicBezTo>
                <a:cubicBezTo>
                  <a:pt x="401042" y="511511"/>
                  <a:pt x="261723" y="562332"/>
                  <a:pt x="374754" y="524656"/>
                </a:cubicBezTo>
                <a:cubicBezTo>
                  <a:pt x="394741" y="494676"/>
                  <a:pt x="409236" y="460193"/>
                  <a:pt x="434714" y="434715"/>
                </a:cubicBezTo>
                <a:cubicBezTo>
                  <a:pt x="454701" y="414728"/>
                  <a:pt x="478996" y="398273"/>
                  <a:pt x="494675" y="374754"/>
                </a:cubicBezTo>
                <a:cubicBezTo>
                  <a:pt x="504668" y="359764"/>
                  <a:pt x="511916" y="342523"/>
                  <a:pt x="524655" y="329784"/>
                </a:cubicBezTo>
                <a:cubicBezTo>
                  <a:pt x="549000" y="305439"/>
                  <a:pt x="602158" y="285497"/>
                  <a:pt x="629587" y="269823"/>
                </a:cubicBezTo>
                <a:cubicBezTo>
                  <a:pt x="645229" y="260885"/>
                  <a:pt x="659567" y="249836"/>
                  <a:pt x="674557" y="239843"/>
                </a:cubicBezTo>
                <a:cubicBezTo>
                  <a:pt x="684550" y="224853"/>
                  <a:pt x="690697" y="206406"/>
                  <a:pt x="704537" y="194872"/>
                </a:cubicBezTo>
                <a:cubicBezTo>
                  <a:pt x="729234" y="174291"/>
                  <a:pt x="778228" y="160316"/>
                  <a:pt x="809469" y="149902"/>
                </a:cubicBezTo>
                <a:cubicBezTo>
                  <a:pt x="912556" y="81176"/>
                  <a:pt x="865226" y="101335"/>
                  <a:pt x="944380" y="74951"/>
                </a:cubicBezTo>
                <a:cubicBezTo>
                  <a:pt x="954373" y="59961"/>
                  <a:pt x="960292" y="41235"/>
                  <a:pt x="974360" y="29981"/>
                </a:cubicBezTo>
                <a:cubicBezTo>
                  <a:pt x="989727" y="17688"/>
                  <a:pt x="1090545" y="747"/>
                  <a:pt x="1094282" y="0"/>
                </a:cubicBezTo>
                <a:cubicBezTo>
                  <a:pt x="1119265" y="4997"/>
                  <a:pt x="1145376" y="6044"/>
                  <a:pt x="1169232" y="14990"/>
                </a:cubicBezTo>
                <a:cubicBezTo>
                  <a:pt x="1186101" y="21316"/>
                  <a:pt x="1196947" y="39794"/>
                  <a:pt x="1214203" y="44971"/>
                </a:cubicBezTo>
                <a:cubicBezTo>
                  <a:pt x="1248045" y="55124"/>
                  <a:pt x="1284283" y="54153"/>
                  <a:pt x="1319134" y="59961"/>
                </a:cubicBezTo>
                <a:cubicBezTo>
                  <a:pt x="1351226" y="65310"/>
                  <a:pt x="1420359" y="79835"/>
                  <a:pt x="1454046" y="89941"/>
                </a:cubicBezTo>
                <a:cubicBezTo>
                  <a:pt x="1484315" y="99022"/>
                  <a:pt x="1517692" y="102392"/>
                  <a:pt x="1543987" y="119922"/>
                </a:cubicBezTo>
                <a:cubicBezTo>
                  <a:pt x="1647075" y="188647"/>
                  <a:pt x="1599745" y="168488"/>
                  <a:pt x="1678898" y="194872"/>
                </a:cubicBezTo>
                <a:cubicBezTo>
                  <a:pt x="1688891" y="204866"/>
                  <a:pt x="1697842" y="216024"/>
                  <a:pt x="1708878" y="224853"/>
                </a:cubicBezTo>
                <a:cubicBezTo>
                  <a:pt x="1734459" y="245318"/>
                  <a:pt x="1784846" y="273952"/>
                  <a:pt x="1813809" y="284813"/>
                </a:cubicBezTo>
                <a:cubicBezTo>
                  <a:pt x="1833099" y="292047"/>
                  <a:pt x="1853783" y="294807"/>
                  <a:pt x="1873770" y="299804"/>
                </a:cubicBezTo>
                <a:cubicBezTo>
                  <a:pt x="1888760" y="314794"/>
                  <a:pt x="1905169" y="328488"/>
                  <a:pt x="1918741" y="344774"/>
                </a:cubicBezTo>
                <a:cubicBezTo>
                  <a:pt x="1930274" y="358614"/>
                  <a:pt x="1935982" y="377005"/>
                  <a:pt x="1948721" y="389744"/>
                </a:cubicBezTo>
                <a:cubicBezTo>
                  <a:pt x="1961460" y="402483"/>
                  <a:pt x="1978701" y="409731"/>
                  <a:pt x="1993691" y="419725"/>
                </a:cubicBezTo>
                <a:cubicBezTo>
                  <a:pt x="2003685" y="434715"/>
                  <a:pt x="2015615" y="448581"/>
                  <a:pt x="2023672" y="464695"/>
                </a:cubicBezTo>
                <a:cubicBezTo>
                  <a:pt x="2030739" y="478828"/>
                  <a:pt x="2029897" y="496519"/>
                  <a:pt x="2038662" y="509666"/>
                </a:cubicBezTo>
                <a:cubicBezTo>
                  <a:pt x="2050421" y="527305"/>
                  <a:pt x="2070061" y="538350"/>
                  <a:pt x="2083632" y="554636"/>
                </a:cubicBezTo>
                <a:cubicBezTo>
                  <a:pt x="2095166" y="568476"/>
                  <a:pt x="2103619" y="584617"/>
                  <a:pt x="2113613" y="599607"/>
                </a:cubicBezTo>
                <a:cubicBezTo>
                  <a:pt x="2118610" y="614597"/>
                  <a:pt x="2122379" y="630054"/>
                  <a:pt x="2128603" y="644577"/>
                </a:cubicBezTo>
                <a:cubicBezTo>
                  <a:pt x="2142810" y="677726"/>
                  <a:pt x="2165400" y="720553"/>
                  <a:pt x="2188564" y="749508"/>
                </a:cubicBezTo>
                <a:cubicBezTo>
                  <a:pt x="2197393" y="760544"/>
                  <a:pt x="2210705" y="767730"/>
                  <a:pt x="2218544" y="779489"/>
                </a:cubicBezTo>
                <a:cubicBezTo>
                  <a:pt x="2230939" y="798082"/>
                  <a:pt x="2236129" y="820856"/>
                  <a:pt x="2248524" y="839449"/>
                </a:cubicBezTo>
                <a:cubicBezTo>
                  <a:pt x="2256364" y="851208"/>
                  <a:pt x="2269676" y="858394"/>
                  <a:pt x="2278505" y="869430"/>
                </a:cubicBezTo>
                <a:cubicBezTo>
                  <a:pt x="2289759" y="883498"/>
                  <a:pt x="2296516" y="900935"/>
                  <a:pt x="2308485" y="914400"/>
                </a:cubicBezTo>
                <a:cubicBezTo>
                  <a:pt x="2449141" y="1072638"/>
                  <a:pt x="2347012" y="957215"/>
                  <a:pt x="2443396" y="1034322"/>
                </a:cubicBezTo>
                <a:cubicBezTo>
                  <a:pt x="2454432" y="1043151"/>
                  <a:pt x="2461106" y="1057290"/>
                  <a:pt x="2473377" y="1064302"/>
                </a:cubicBezTo>
                <a:cubicBezTo>
                  <a:pt x="2496740" y="1077652"/>
                  <a:pt x="2524261" y="1082248"/>
                  <a:pt x="2548328" y="1094282"/>
                </a:cubicBezTo>
                <a:cubicBezTo>
                  <a:pt x="2564442" y="1102339"/>
                  <a:pt x="2577184" y="1116206"/>
                  <a:pt x="2593298" y="1124263"/>
                </a:cubicBezTo>
                <a:cubicBezTo>
                  <a:pt x="2617365" y="1136297"/>
                  <a:pt x="2644182" y="1142209"/>
                  <a:pt x="2668249" y="1154243"/>
                </a:cubicBezTo>
                <a:cubicBezTo>
                  <a:pt x="2684363" y="1162300"/>
                  <a:pt x="2696288" y="1178066"/>
                  <a:pt x="2713219" y="1184223"/>
                </a:cubicBezTo>
                <a:cubicBezTo>
                  <a:pt x="2751943" y="1198304"/>
                  <a:pt x="2794051" y="1201174"/>
                  <a:pt x="2833141" y="1214204"/>
                </a:cubicBezTo>
                <a:cubicBezTo>
                  <a:pt x="2848131" y="1219201"/>
                  <a:pt x="2863440" y="1223326"/>
                  <a:pt x="2878111" y="1229194"/>
                </a:cubicBezTo>
                <a:cubicBezTo>
                  <a:pt x="2913443" y="1243327"/>
                  <a:pt x="2946671" y="1262973"/>
                  <a:pt x="2983042" y="1274164"/>
                </a:cubicBezTo>
                <a:cubicBezTo>
                  <a:pt x="3012092" y="1283102"/>
                  <a:pt x="3043313" y="1282561"/>
                  <a:pt x="3072983" y="1289154"/>
                </a:cubicBezTo>
                <a:cubicBezTo>
                  <a:pt x="3100827" y="1295341"/>
                  <a:pt x="3175921" y="1327756"/>
                  <a:pt x="3192905" y="1334125"/>
                </a:cubicBezTo>
                <a:cubicBezTo>
                  <a:pt x="3238166" y="1351098"/>
                  <a:pt x="3301461" y="1366692"/>
                  <a:pt x="3342806" y="1379095"/>
                </a:cubicBezTo>
                <a:cubicBezTo>
                  <a:pt x="3357941" y="1383635"/>
                  <a:pt x="3372787" y="1389088"/>
                  <a:pt x="3387777" y="1394085"/>
                </a:cubicBezTo>
                <a:cubicBezTo>
                  <a:pt x="3473901" y="1480209"/>
                  <a:pt x="3451555" y="1435517"/>
                  <a:pt x="3477718" y="1514007"/>
                </a:cubicBezTo>
                <a:cubicBezTo>
                  <a:pt x="3467724" y="1524000"/>
                  <a:pt x="3459856" y="1536716"/>
                  <a:pt x="3447737" y="1543987"/>
                </a:cubicBezTo>
                <a:cubicBezTo>
                  <a:pt x="3434188" y="1552116"/>
                  <a:pt x="3418163" y="1555424"/>
                  <a:pt x="3402767" y="1558977"/>
                </a:cubicBezTo>
                <a:cubicBezTo>
                  <a:pt x="3243628" y="1595702"/>
                  <a:pt x="3255002" y="1588764"/>
                  <a:pt x="3087973" y="1603948"/>
                </a:cubicBezTo>
                <a:cubicBezTo>
                  <a:pt x="2967393" y="1644141"/>
                  <a:pt x="3099053" y="1604383"/>
                  <a:pt x="2833141" y="1633928"/>
                </a:cubicBezTo>
                <a:cubicBezTo>
                  <a:pt x="2812665" y="1636203"/>
                  <a:pt x="2793167" y="1643921"/>
                  <a:pt x="2773180" y="1648918"/>
                </a:cubicBezTo>
                <a:lnTo>
                  <a:pt x="1573967" y="1633928"/>
                </a:lnTo>
                <a:cubicBezTo>
                  <a:pt x="1336421" y="1629030"/>
                  <a:pt x="1393720" y="1643800"/>
                  <a:pt x="1274164" y="1603948"/>
                </a:cubicBezTo>
                <a:cubicBezTo>
                  <a:pt x="1221837" y="1551621"/>
                  <a:pt x="1257591" y="1578436"/>
                  <a:pt x="1154242" y="1543987"/>
                </a:cubicBezTo>
                <a:lnTo>
                  <a:pt x="1109272" y="1528997"/>
                </a:lnTo>
                <a:cubicBezTo>
                  <a:pt x="1050713" y="1470440"/>
                  <a:pt x="1112157" y="1522945"/>
                  <a:pt x="1034321" y="1484026"/>
                </a:cubicBezTo>
                <a:cubicBezTo>
                  <a:pt x="1018207" y="1475969"/>
                  <a:pt x="1005813" y="1461363"/>
                  <a:pt x="989350" y="1454046"/>
                </a:cubicBezTo>
                <a:cubicBezTo>
                  <a:pt x="960472" y="1441211"/>
                  <a:pt x="929389" y="1434059"/>
                  <a:pt x="899409" y="1424066"/>
                </a:cubicBezTo>
                <a:lnTo>
                  <a:pt x="809469" y="1394085"/>
                </a:lnTo>
                <a:lnTo>
                  <a:pt x="719528" y="1364105"/>
                </a:lnTo>
                <a:lnTo>
                  <a:pt x="674557" y="1349115"/>
                </a:lnTo>
                <a:cubicBezTo>
                  <a:pt x="659567" y="1339122"/>
                  <a:pt x="645701" y="1327192"/>
                  <a:pt x="629587" y="1319135"/>
                </a:cubicBezTo>
                <a:cubicBezTo>
                  <a:pt x="615454" y="1312068"/>
                  <a:pt x="596955" y="1314015"/>
                  <a:pt x="584616" y="1304144"/>
                </a:cubicBezTo>
                <a:cubicBezTo>
                  <a:pt x="570548" y="1292890"/>
                  <a:pt x="569913" y="1268722"/>
                  <a:pt x="554636" y="1259174"/>
                </a:cubicBezTo>
                <a:cubicBezTo>
                  <a:pt x="527837" y="1242425"/>
                  <a:pt x="464695" y="1229194"/>
                  <a:pt x="464695" y="1229194"/>
                </a:cubicBezTo>
                <a:cubicBezTo>
                  <a:pt x="412368" y="1176867"/>
                  <a:pt x="448122" y="1203682"/>
                  <a:pt x="344773" y="1169233"/>
                </a:cubicBezTo>
                <a:lnTo>
                  <a:pt x="299803" y="1154243"/>
                </a:lnTo>
                <a:cubicBezTo>
                  <a:pt x="273640" y="1075752"/>
                  <a:pt x="295987" y="1120447"/>
                  <a:pt x="209862" y="1034322"/>
                </a:cubicBezTo>
                <a:lnTo>
                  <a:pt x="179882" y="1004341"/>
                </a:lnTo>
                <a:lnTo>
                  <a:pt x="149901" y="974361"/>
                </a:lnTo>
                <a:cubicBezTo>
                  <a:pt x="144904" y="959371"/>
                  <a:pt x="144782" y="941729"/>
                  <a:pt x="134911" y="929390"/>
                </a:cubicBezTo>
                <a:cubicBezTo>
                  <a:pt x="123657" y="915322"/>
                  <a:pt x="104009" y="910664"/>
                  <a:pt x="89941" y="899410"/>
                </a:cubicBezTo>
                <a:cubicBezTo>
                  <a:pt x="78905" y="890581"/>
                  <a:pt x="69954" y="879423"/>
                  <a:pt x="59960" y="869430"/>
                </a:cubicBezTo>
                <a:cubicBezTo>
                  <a:pt x="27270" y="738669"/>
                  <a:pt x="9993" y="757003"/>
                  <a:pt x="0" y="734518"/>
                </a:cubicBezTo>
                <a:close/>
              </a:path>
            </a:pathLst>
          </a:custGeom>
          <a:solidFill>
            <a:srgbClr val="D98A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-44243" y="479685"/>
            <a:ext cx="5168227" cy="1828800"/>
          </a:xfrm>
          <a:custGeom>
            <a:avLst/>
            <a:gdLst>
              <a:gd name="connsiteX0" fmla="*/ 44243 w 5168227"/>
              <a:gd name="connsiteY0" fmla="*/ 1319135 h 1828800"/>
              <a:gd name="connsiteX1" fmla="*/ 44243 w 5168227"/>
              <a:gd name="connsiteY1" fmla="*/ 1319135 h 1828800"/>
              <a:gd name="connsiteX2" fmla="*/ 149174 w 5168227"/>
              <a:gd name="connsiteY2" fmla="*/ 1214204 h 1828800"/>
              <a:gd name="connsiteX3" fmla="*/ 194145 w 5168227"/>
              <a:gd name="connsiteY3" fmla="*/ 1154243 h 1828800"/>
              <a:gd name="connsiteX4" fmla="*/ 254105 w 5168227"/>
              <a:gd name="connsiteY4" fmla="*/ 1094282 h 1828800"/>
              <a:gd name="connsiteX5" fmla="*/ 284086 w 5168227"/>
              <a:gd name="connsiteY5" fmla="*/ 1049312 h 1828800"/>
              <a:gd name="connsiteX6" fmla="*/ 314066 w 5168227"/>
              <a:gd name="connsiteY6" fmla="*/ 1019331 h 1828800"/>
              <a:gd name="connsiteX7" fmla="*/ 374027 w 5168227"/>
              <a:gd name="connsiteY7" fmla="*/ 944381 h 1828800"/>
              <a:gd name="connsiteX8" fmla="*/ 478958 w 5168227"/>
              <a:gd name="connsiteY8" fmla="*/ 884420 h 1828800"/>
              <a:gd name="connsiteX9" fmla="*/ 523928 w 5168227"/>
              <a:gd name="connsiteY9" fmla="*/ 869430 h 1828800"/>
              <a:gd name="connsiteX10" fmla="*/ 658840 w 5168227"/>
              <a:gd name="connsiteY10" fmla="*/ 779489 h 1828800"/>
              <a:gd name="connsiteX11" fmla="*/ 778761 w 5168227"/>
              <a:gd name="connsiteY11" fmla="*/ 719528 h 1828800"/>
              <a:gd name="connsiteX12" fmla="*/ 823732 w 5168227"/>
              <a:gd name="connsiteY12" fmla="*/ 689548 h 1828800"/>
              <a:gd name="connsiteX13" fmla="*/ 898682 w 5168227"/>
              <a:gd name="connsiteY13" fmla="*/ 659567 h 1828800"/>
              <a:gd name="connsiteX14" fmla="*/ 988623 w 5168227"/>
              <a:gd name="connsiteY14" fmla="*/ 599607 h 1828800"/>
              <a:gd name="connsiteX15" fmla="*/ 1048584 w 5168227"/>
              <a:gd name="connsiteY15" fmla="*/ 569626 h 1828800"/>
              <a:gd name="connsiteX16" fmla="*/ 1093554 w 5168227"/>
              <a:gd name="connsiteY16" fmla="*/ 539646 h 1828800"/>
              <a:gd name="connsiteX17" fmla="*/ 1198486 w 5168227"/>
              <a:gd name="connsiteY17" fmla="*/ 509666 h 1828800"/>
              <a:gd name="connsiteX18" fmla="*/ 1243456 w 5168227"/>
              <a:gd name="connsiteY18" fmla="*/ 479685 h 1828800"/>
              <a:gd name="connsiteX19" fmla="*/ 1363377 w 5168227"/>
              <a:gd name="connsiteY19" fmla="*/ 449705 h 1828800"/>
              <a:gd name="connsiteX20" fmla="*/ 1453318 w 5168227"/>
              <a:gd name="connsiteY20" fmla="*/ 389745 h 1828800"/>
              <a:gd name="connsiteX21" fmla="*/ 1588230 w 5168227"/>
              <a:gd name="connsiteY21" fmla="*/ 284813 h 1828800"/>
              <a:gd name="connsiteX22" fmla="*/ 1618210 w 5168227"/>
              <a:gd name="connsiteY22" fmla="*/ 239843 h 1828800"/>
              <a:gd name="connsiteX23" fmla="*/ 1753122 w 5168227"/>
              <a:gd name="connsiteY23" fmla="*/ 179882 h 1828800"/>
              <a:gd name="connsiteX24" fmla="*/ 1858053 w 5168227"/>
              <a:gd name="connsiteY24" fmla="*/ 119922 h 1828800"/>
              <a:gd name="connsiteX25" fmla="*/ 1903023 w 5168227"/>
              <a:gd name="connsiteY25" fmla="*/ 89941 h 1828800"/>
              <a:gd name="connsiteX26" fmla="*/ 2037935 w 5168227"/>
              <a:gd name="connsiteY26" fmla="*/ 59961 h 1828800"/>
              <a:gd name="connsiteX27" fmla="*/ 2082905 w 5168227"/>
              <a:gd name="connsiteY27" fmla="*/ 44971 h 1828800"/>
              <a:gd name="connsiteX28" fmla="*/ 2322748 w 5168227"/>
              <a:gd name="connsiteY28" fmla="*/ 14990 h 1828800"/>
              <a:gd name="connsiteX29" fmla="*/ 2442669 w 5168227"/>
              <a:gd name="connsiteY29" fmla="*/ 0 h 1828800"/>
              <a:gd name="connsiteX30" fmla="*/ 2517620 w 5168227"/>
              <a:gd name="connsiteY30" fmla="*/ 14990 h 1828800"/>
              <a:gd name="connsiteX31" fmla="*/ 2577581 w 5168227"/>
              <a:gd name="connsiteY31" fmla="*/ 59961 h 1828800"/>
              <a:gd name="connsiteX32" fmla="*/ 2682512 w 5168227"/>
              <a:gd name="connsiteY32" fmla="*/ 119922 h 1828800"/>
              <a:gd name="connsiteX33" fmla="*/ 2727482 w 5168227"/>
              <a:gd name="connsiteY33" fmla="*/ 149902 h 1828800"/>
              <a:gd name="connsiteX34" fmla="*/ 2802433 w 5168227"/>
              <a:gd name="connsiteY34" fmla="*/ 164892 h 1828800"/>
              <a:gd name="connsiteX35" fmla="*/ 2877384 w 5168227"/>
              <a:gd name="connsiteY35" fmla="*/ 224853 h 1828800"/>
              <a:gd name="connsiteX36" fmla="*/ 2952335 w 5168227"/>
              <a:gd name="connsiteY36" fmla="*/ 299804 h 1828800"/>
              <a:gd name="connsiteX37" fmla="*/ 2982315 w 5168227"/>
              <a:gd name="connsiteY37" fmla="*/ 344774 h 1828800"/>
              <a:gd name="connsiteX38" fmla="*/ 3132217 w 5168227"/>
              <a:gd name="connsiteY38" fmla="*/ 419725 h 1828800"/>
              <a:gd name="connsiteX39" fmla="*/ 3177187 w 5168227"/>
              <a:gd name="connsiteY39" fmla="*/ 449705 h 1828800"/>
              <a:gd name="connsiteX40" fmla="*/ 3327089 w 5168227"/>
              <a:gd name="connsiteY40" fmla="*/ 509666 h 1828800"/>
              <a:gd name="connsiteX41" fmla="*/ 3462000 w 5168227"/>
              <a:gd name="connsiteY41" fmla="*/ 599607 h 1828800"/>
              <a:gd name="connsiteX42" fmla="*/ 3581922 w 5168227"/>
              <a:gd name="connsiteY42" fmla="*/ 659567 h 1828800"/>
              <a:gd name="connsiteX43" fmla="*/ 3656873 w 5168227"/>
              <a:gd name="connsiteY43" fmla="*/ 719528 h 1828800"/>
              <a:gd name="connsiteX44" fmla="*/ 3701843 w 5168227"/>
              <a:gd name="connsiteY44" fmla="*/ 749508 h 1828800"/>
              <a:gd name="connsiteX45" fmla="*/ 3746813 w 5168227"/>
              <a:gd name="connsiteY45" fmla="*/ 839449 h 1828800"/>
              <a:gd name="connsiteX46" fmla="*/ 3776794 w 5168227"/>
              <a:gd name="connsiteY46" fmla="*/ 914400 h 1828800"/>
              <a:gd name="connsiteX47" fmla="*/ 3821764 w 5168227"/>
              <a:gd name="connsiteY47" fmla="*/ 959371 h 1828800"/>
              <a:gd name="connsiteX48" fmla="*/ 3836754 w 5168227"/>
              <a:gd name="connsiteY48" fmla="*/ 1004341 h 1828800"/>
              <a:gd name="connsiteX49" fmla="*/ 3911705 w 5168227"/>
              <a:gd name="connsiteY49" fmla="*/ 1064302 h 1828800"/>
              <a:gd name="connsiteX50" fmla="*/ 3956676 w 5168227"/>
              <a:gd name="connsiteY50" fmla="*/ 1139253 h 1828800"/>
              <a:gd name="connsiteX51" fmla="*/ 4001646 w 5168227"/>
              <a:gd name="connsiteY51" fmla="*/ 1154243 h 1828800"/>
              <a:gd name="connsiteX52" fmla="*/ 4091587 w 5168227"/>
              <a:gd name="connsiteY52" fmla="*/ 1214204 h 1828800"/>
              <a:gd name="connsiteX53" fmla="*/ 4181528 w 5168227"/>
              <a:gd name="connsiteY53" fmla="*/ 1259174 h 1828800"/>
              <a:gd name="connsiteX54" fmla="*/ 4331430 w 5168227"/>
              <a:gd name="connsiteY54" fmla="*/ 1349115 h 1828800"/>
              <a:gd name="connsiteX55" fmla="*/ 4496322 w 5168227"/>
              <a:gd name="connsiteY55" fmla="*/ 1394085 h 1828800"/>
              <a:gd name="connsiteX56" fmla="*/ 4601253 w 5168227"/>
              <a:gd name="connsiteY56" fmla="*/ 1439056 h 1828800"/>
              <a:gd name="connsiteX57" fmla="*/ 4706184 w 5168227"/>
              <a:gd name="connsiteY57" fmla="*/ 1499017 h 1828800"/>
              <a:gd name="connsiteX58" fmla="*/ 4796125 w 5168227"/>
              <a:gd name="connsiteY58" fmla="*/ 1528997 h 1828800"/>
              <a:gd name="connsiteX59" fmla="*/ 4990997 w 5168227"/>
              <a:gd name="connsiteY59" fmla="*/ 1648918 h 1828800"/>
              <a:gd name="connsiteX60" fmla="*/ 5035968 w 5168227"/>
              <a:gd name="connsiteY60" fmla="*/ 1663908 h 1828800"/>
              <a:gd name="connsiteX61" fmla="*/ 5140899 w 5168227"/>
              <a:gd name="connsiteY61" fmla="*/ 1708879 h 1828800"/>
              <a:gd name="connsiteX62" fmla="*/ 5155889 w 5168227"/>
              <a:gd name="connsiteY62" fmla="*/ 1753849 h 1828800"/>
              <a:gd name="connsiteX63" fmla="*/ 5065948 w 5168227"/>
              <a:gd name="connsiteY63" fmla="*/ 1768840 h 1828800"/>
              <a:gd name="connsiteX64" fmla="*/ 4886066 w 5168227"/>
              <a:gd name="connsiteY64" fmla="*/ 1798820 h 1828800"/>
              <a:gd name="connsiteX65" fmla="*/ 3971666 w 5168227"/>
              <a:gd name="connsiteY65" fmla="*/ 1798820 h 1828800"/>
              <a:gd name="connsiteX66" fmla="*/ 3521961 w 5168227"/>
              <a:gd name="connsiteY66" fmla="*/ 1783830 h 1828800"/>
              <a:gd name="connsiteX67" fmla="*/ 3072256 w 5168227"/>
              <a:gd name="connsiteY67" fmla="*/ 1798820 h 1828800"/>
              <a:gd name="connsiteX68" fmla="*/ 2397699 w 5168227"/>
              <a:gd name="connsiteY68" fmla="*/ 1828800 h 1828800"/>
              <a:gd name="connsiteX69" fmla="*/ 1378368 w 5168227"/>
              <a:gd name="connsiteY69" fmla="*/ 1813810 h 1828800"/>
              <a:gd name="connsiteX70" fmla="*/ 1213476 w 5168227"/>
              <a:gd name="connsiteY70" fmla="*/ 1798820 h 1828800"/>
              <a:gd name="connsiteX71" fmla="*/ 344046 w 5168227"/>
              <a:gd name="connsiteY71" fmla="*/ 1783830 h 1828800"/>
              <a:gd name="connsiteX72" fmla="*/ 284086 w 5168227"/>
              <a:gd name="connsiteY72" fmla="*/ 1768840 h 1828800"/>
              <a:gd name="connsiteX73" fmla="*/ 239115 w 5168227"/>
              <a:gd name="connsiteY73" fmla="*/ 1753849 h 1828800"/>
              <a:gd name="connsiteX74" fmla="*/ 134184 w 5168227"/>
              <a:gd name="connsiteY74" fmla="*/ 1738859 h 1828800"/>
              <a:gd name="connsiteX75" fmla="*/ 59233 w 5168227"/>
              <a:gd name="connsiteY75" fmla="*/ 1723869 h 1828800"/>
              <a:gd name="connsiteX76" fmla="*/ 44243 w 5168227"/>
              <a:gd name="connsiteY76" fmla="*/ 1259174 h 1828800"/>
              <a:gd name="connsiteX77" fmla="*/ 164164 w 5168227"/>
              <a:gd name="connsiteY77" fmla="*/ 1214204 h 1828800"/>
              <a:gd name="connsiteX78" fmla="*/ 104204 w 5168227"/>
              <a:gd name="connsiteY78" fmla="*/ 1289154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168227" h="1828800">
                <a:moveTo>
                  <a:pt x="44243" y="1319135"/>
                </a:moveTo>
                <a:lnTo>
                  <a:pt x="44243" y="1319135"/>
                </a:lnTo>
                <a:cubicBezTo>
                  <a:pt x="79220" y="1284158"/>
                  <a:pt x="115900" y="1250805"/>
                  <a:pt x="149174" y="1214204"/>
                </a:cubicBezTo>
                <a:cubicBezTo>
                  <a:pt x="165980" y="1195717"/>
                  <a:pt x="177693" y="1173045"/>
                  <a:pt x="194145" y="1154243"/>
                </a:cubicBezTo>
                <a:cubicBezTo>
                  <a:pt x="212758" y="1132971"/>
                  <a:pt x="235710" y="1115743"/>
                  <a:pt x="254105" y="1094282"/>
                </a:cubicBezTo>
                <a:cubicBezTo>
                  <a:pt x="265830" y="1080603"/>
                  <a:pt x="272832" y="1063380"/>
                  <a:pt x="284086" y="1049312"/>
                </a:cubicBezTo>
                <a:cubicBezTo>
                  <a:pt x="292915" y="1038276"/>
                  <a:pt x="305237" y="1030367"/>
                  <a:pt x="314066" y="1019331"/>
                </a:cubicBezTo>
                <a:cubicBezTo>
                  <a:pt x="348696" y="976042"/>
                  <a:pt x="333809" y="976556"/>
                  <a:pt x="374027" y="944381"/>
                </a:cubicBezTo>
                <a:cubicBezTo>
                  <a:pt x="402982" y="921217"/>
                  <a:pt x="445809" y="898627"/>
                  <a:pt x="478958" y="884420"/>
                </a:cubicBezTo>
                <a:cubicBezTo>
                  <a:pt x="493481" y="878196"/>
                  <a:pt x="510280" y="877392"/>
                  <a:pt x="523928" y="869430"/>
                </a:cubicBezTo>
                <a:cubicBezTo>
                  <a:pt x="570614" y="842197"/>
                  <a:pt x="612254" y="806892"/>
                  <a:pt x="658840" y="779489"/>
                </a:cubicBezTo>
                <a:cubicBezTo>
                  <a:pt x="697362" y="756829"/>
                  <a:pt x="741575" y="744318"/>
                  <a:pt x="778761" y="719528"/>
                </a:cubicBezTo>
                <a:cubicBezTo>
                  <a:pt x="793751" y="709535"/>
                  <a:pt x="807618" y="697605"/>
                  <a:pt x="823732" y="689548"/>
                </a:cubicBezTo>
                <a:cubicBezTo>
                  <a:pt x="847799" y="677514"/>
                  <a:pt x="875060" y="672452"/>
                  <a:pt x="898682" y="659567"/>
                </a:cubicBezTo>
                <a:cubicBezTo>
                  <a:pt x="930314" y="642313"/>
                  <a:pt x="956395" y="615721"/>
                  <a:pt x="988623" y="599607"/>
                </a:cubicBezTo>
                <a:cubicBezTo>
                  <a:pt x="1008610" y="589613"/>
                  <a:pt x="1029182" y="580713"/>
                  <a:pt x="1048584" y="569626"/>
                </a:cubicBezTo>
                <a:cubicBezTo>
                  <a:pt x="1064226" y="560688"/>
                  <a:pt x="1077440" y="547703"/>
                  <a:pt x="1093554" y="539646"/>
                </a:cubicBezTo>
                <a:cubicBezTo>
                  <a:pt x="1115059" y="528894"/>
                  <a:pt x="1179275" y="514469"/>
                  <a:pt x="1198486" y="509666"/>
                </a:cubicBezTo>
                <a:cubicBezTo>
                  <a:pt x="1213476" y="499672"/>
                  <a:pt x="1227342" y="487742"/>
                  <a:pt x="1243456" y="479685"/>
                </a:cubicBezTo>
                <a:cubicBezTo>
                  <a:pt x="1274183" y="464321"/>
                  <a:pt x="1334873" y="455406"/>
                  <a:pt x="1363377" y="449705"/>
                </a:cubicBezTo>
                <a:cubicBezTo>
                  <a:pt x="1393357" y="429718"/>
                  <a:pt x="1427840" y="415223"/>
                  <a:pt x="1453318" y="389745"/>
                </a:cubicBezTo>
                <a:cubicBezTo>
                  <a:pt x="1544070" y="298993"/>
                  <a:pt x="1496667" y="330595"/>
                  <a:pt x="1588230" y="284813"/>
                </a:cubicBezTo>
                <a:cubicBezTo>
                  <a:pt x="1598223" y="269823"/>
                  <a:pt x="1605471" y="252582"/>
                  <a:pt x="1618210" y="239843"/>
                </a:cubicBezTo>
                <a:cubicBezTo>
                  <a:pt x="1667943" y="190110"/>
                  <a:pt x="1683860" y="219460"/>
                  <a:pt x="1753122" y="179882"/>
                </a:cubicBezTo>
                <a:cubicBezTo>
                  <a:pt x="1788099" y="159895"/>
                  <a:pt x="1823509" y="140648"/>
                  <a:pt x="1858053" y="119922"/>
                </a:cubicBezTo>
                <a:cubicBezTo>
                  <a:pt x="1873502" y="110653"/>
                  <a:pt x="1886464" y="97038"/>
                  <a:pt x="1903023" y="89941"/>
                </a:cubicBezTo>
                <a:cubicBezTo>
                  <a:pt x="1924565" y="80709"/>
                  <a:pt x="2020863" y="64229"/>
                  <a:pt x="2037935" y="59961"/>
                </a:cubicBezTo>
                <a:cubicBezTo>
                  <a:pt x="2053264" y="56129"/>
                  <a:pt x="2067480" y="48399"/>
                  <a:pt x="2082905" y="44971"/>
                </a:cubicBezTo>
                <a:cubicBezTo>
                  <a:pt x="2163540" y="27052"/>
                  <a:pt x="2239817" y="24205"/>
                  <a:pt x="2322748" y="14990"/>
                </a:cubicBezTo>
                <a:cubicBezTo>
                  <a:pt x="2362786" y="10541"/>
                  <a:pt x="2402695" y="4997"/>
                  <a:pt x="2442669" y="0"/>
                </a:cubicBezTo>
                <a:cubicBezTo>
                  <a:pt x="2467653" y="4997"/>
                  <a:pt x="2494338" y="4642"/>
                  <a:pt x="2517620" y="14990"/>
                </a:cubicBezTo>
                <a:cubicBezTo>
                  <a:pt x="2540450" y="25137"/>
                  <a:pt x="2556503" y="46548"/>
                  <a:pt x="2577581" y="59961"/>
                </a:cubicBezTo>
                <a:cubicBezTo>
                  <a:pt x="2611568" y="81589"/>
                  <a:pt x="2647968" y="99196"/>
                  <a:pt x="2682512" y="119922"/>
                </a:cubicBezTo>
                <a:cubicBezTo>
                  <a:pt x="2697960" y="129191"/>
                  <a:pt x="2710613" y="143576"/>
                  <a:pt x="2727482" y="149902"/>
                </a:cubicBezTo>
                <a:cubicBezTo>
                  <a:pt x="2751338" y="158848"/>
                  <a:pt x="2777449" y="159895"/>
                  <a:pt x="2802433" y="164892"/>
                </a:cubicBezTo>
                <a:cubicBezTo>
                  <a:pt x="2880488" y="281977"/>
                  <a:pt x="2780844" y="152448"/>
                  <a:pt x="2877384" y="224853"/>
                </a:cubicBezTo>
                <a:cubicBezTo>
                  <a:pt x="2905650" y="246052"/>
                  <a:pt x="2932736" y="270406"/>
                  <a:pt x="2952335" y="299804"/>
                </a:cubicBezTo>
                <a:cubicBezTo>
                  <a:pt x="2962328" y="314794"/>
                  <a:pt x="2967325" y="334781"/>
                  <a:pt x="2982315" y="344774"/>
                </a:cubicBezTo>
                <a:cubicBezTo>
                  <a:pt x="3028798" y="375762"/>
                  <a:pt x="3083029" y="393239"/>
                  <a:pt x="3132217" y="419725"/>
                </a:cubicBezTo>
                <a:cubicBezTo>
                  <a:pt x="3148079" y="428266"/>
                  <a:pt x="3161073" y="441648"/>
                  <a:pt x="3177187" y="449705"/>
                </a:cubicBezTo>
                <a:cubicBezTo>
                  <a:pt x="3437494" y="579859"/>
                  <a:pt x="3187531" y="449856"/>
                  <a:pt x="3327089" y="509666"/>
                </a:cubicBezTo>
                <a:cubicBezTo>
                  <a:pt x="3416136" y="547828"/>
                  <a:pt x="3368930" y="534458"/>
                  <a:pt x="3462000" y="599607"/>
                </a:cubicBezTo>
                <a:cubicBezTo>
                  <a:pt x="3526362" y="644661"/>
                  <a:pt x="3522401" y="639727"/>
                  <a:pt x="3581922" y="659567"/>
                </a:cubicBezTo>
                <a:cubicBezTo>
                  <a:pt x="3606906" y="679554"/>
                  <a:pt x="3631277" y="700331"/>
                  <a:pt x="3656873" y="719528"/>
                </a:cubicBezTo>
                <a:cubicBezTo>
                  <a:pt x="3671286" y="730337"/>
                  <a:pt x="3689104" y="736769"/>
                  <a:pt x="3701843" y="749508"/>
                </a:cubicBezTo>
                <a:cubicBezTo>
                  <a:pt x="3733682" y="781347"/>
                  <a:pt x="3732183" y="800436"/>
                  <a:pt x="3746813" y="839449"/>
                </a:cubicBezTo>
                <a:cubicBezTo>
                  <a:pt x="3756261" y="864644"/>
                  <a:pt x="3762533" y="891582"/>
                  <a:pt x="3776794" y="914400"/>
                </a:cubicBezTo>
                <a:cubicBezTo>
                  <a:pt x="3788030" y="932377"/>
                  <a:pt x="3806774" y="944381"/>
                  <a:pt x="3821764" y="959371"/>
                </a:cubicBezTo>
                <a:cubicBezTo>
                  <a:pt x="3826761" y="974361"/>
                  <a:pt x="3828624" y="990792"/>
                  <a:pt x="3836754" y="1004341"/>
                </a:cubicBezTo>
                <a:cubicBezTo>
                  <a:pt x="3850994" y="1028075"/>
                  <a:pt x="3891279" y="1050685"/>
                  <a:pt x="3911705" y="1064302"/>
                </a:cubicBezTo>
                <a:cubicBezTo>
                  <a:pt x="3923496" y="1099675"/>
                  <a:pt x="3922381" y="1118676"/>
                  <a:pt x="3956676" y="1139253"/>
                </a:cubicBezTo>
                <a:cubicBezTo>
                  <a:pt x="3970225" y="1147383"/>
                  <a:pt x="3986656" y="1149246"/>
                  <a:pt x="4001646" y="1154243"/>
                </a:cubicBezTo>
                <a:cubicBezTo>
                  <a:pt x="4070388" y="1222982"/>
                  <a:pt x="3982685" y="1141602"/>
                  <a:pt x="4091587" y="1214204"/>
                </a:cubicBezTo>
                <a:cubicBezTo>
                  <a:pt x="4171771" y="1267660"/>
                  <a:pt x="4055912" y="1227770"/>
                  <a:pt x="4181528" y="1259174"/>
                </a:cubicBezTo>
                <a:cubicBezTo>
                  <a:pt x="4231128" y="1292240"/>
                  <a:pt x="4275457" y="1323281"/>
                  <a:pt x="4331430" y="1349115"/>
                </a:cubicBezTo>
                <a:cubicBezTo>
                  <a:pt x="4407444" y="1384198"/>
                  <a:pt x="4421098" y="1375279"/>
                  <a:pt x="4496322" y="1394085"/>
                </a:cubicBezTo>
                <a:cubicBezTo>
                  <a:pt x="4533689" y="1403427"/>
                  <a:pt x="4567892" y="1419993"/>
                  <a:pt x="4601253" y="1439056"/>
                </a:cubicBezTo>
                <a:cubicBezTo>
                  <a:pt x="4664351" y="1475112"/>
                  <a:pt x="4630686" y="1468818"/>
                  <a:pt x="4706184" y="1499017"/>
                </a:cubicBezTo>
                <a:cubicBezTo>
                  <a:pt x="4735526" y="1510754"/>
                  <a:pt x="4796125" y="1528997"/>
                  <a:pt x="4796125" y="1528997"/>
                </a:cubicBezTo>
                <a:cubicBezTo>
                  <a:pt x="4867372" y="1576495"/>
                  <a:pt x="4913157" y="1609998"/>
                  <a:pt x="4990997" y="1648918"/>
                </a:cubicBezTo>
                <a:cubicBezTo>
                  <a:pt x="5005130" y="1655984"/>
                  <a:pt x="5021444" y="1657684"/>
                  <a:pt x="5035968" y="1663908"/>
                </a:cubicBezTo>
                <a:cubicBezTo>
                  <a:pt x="5165632" y="1719479"/>
                  <a:pt x="5035434" y="1673725"/>
                  <a:pt x="5140899" y="1708879"/>
                </a:cubicBezTo>
                <a:cubicBezTo>
                  <a:pt x="5145896" y="1723869"/>
                  <a:pt x="5168227" y="1743978"/>
                  <a:pt x="5155889" y="1753849"/>
                </a:cubicBezTo>
                <a:cubicBezTo>
                  <a:pt x="5132155" y="1772836"/>
                  <a:pt x="5095988" y="1764218"/>
                  <a:pt x="5065948" y="1768840"/>
                </a:cubicBezTo>
                <a:cubicBezTo>
                  <a:pt x="4904788" y="1793634"/>
                  <a:pt x="5018022" y="1772429"/>
                  <a:pt x="4886066" y="1798820"/>
                </a:cubicBezTo>
                <a:cubicBezTo>
                  <a:pt x="3778436" y="1760626"/>
                  <a:pt x="5162321" y="1798820"/>
                  <a:pt x="3971666" y="1798820"/>
                </a:cubicBezTo>
                <a:cubicBezTo>
                  <a:pt x="3821681" y="1798820"/>
                  <a:pt x="3671863" y="1788827"/>
                  <a:pt x="3521961" y="1783830"/>
                </a:cubicBezTo>
                <a:lnTo>
                  <a:pt x="3072256" y="1798820"/>
                </a:lnTo>
                <a:cubicBezTo>
                  <a:pt x="2442317" y="1817079"/>
                  <a:pt x="2682253" y="1781375"/>
                  <a:pt x="2397699" y="1828800"/>
                </a:cubicBezTo>
                <a:lnTo>
                  <a:pt x="1378368" y="1813810"/>
                </a:lnTo>
                <a:cubicBezTo>
                  <a:pt x="1323195" y="1812413"/>
                  <a:pt x="1268643" y="1800419"/>
                  <a:pt x="1213476" y="1798820"/>
                </a:cubicBezTo>
                <a:cubicBezTo>
                  <a:pt x="923745" y="1790422"/>
                  <a:pt x="633856" y="1788827"/>
                  <a:pt x="344046" y="1783830"/>
                </a:cubicBezTo>
                <a:cubicBezTo>
                  <a:pt x="324059" y="1778833"/>
                  <a:pt x="303895" y="1774500"/>
                  <a:pt x="284086" y="1768840"/>
                </a:cubicBezTo>
                <a:cubicBezTo>
                  <a:pt x="268893" y="1764499"/>
                  <a:pt x="254609" y="1756948"/>
                  <a:pt x="239115" y="1753849"/>
                </a:cubicBezTo>
                <a:cubicBezTo>
                  <a:pt x="204469" y="1746920"/>
                  <a:pt x="169035" y="1744667"/>
                  <a:pt x="134184" y="1738859"/>
                </a:cubicBezTo>
                <a:cubicBezTo>
                  <a:pt x="109052" y="1734670"/>
                  <a:pt x="84217" y="1728866"/>
                  <a:pt x="59233" y="1723869"/>
                </a:cubicBezTo>
                <a:cubicBezTo>
                  <a:pt x="0" y="1546170"/>
                  <a:pt x="44243" y="1694700"/>
                  <a:pt x="44243" y="1259174"/>
                </a:cubicBezTo>
                <a:lnTo>
                  <a:pt x="164164" y="1214204"/>
                </a:lnTo>
                <a:lnTo>
                  <a:pt x="104204" y="1289154"/>
                </a:lnTo>
              </a:path>
            </a:pathLst>
          </a:custGeom>
          <a:solidFill>
            <a:schemeClr val="accent6">
              <a:lumMod val="50000"/>
            </a:schemeClr>
          </a:solidFill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Double Wave 72"/>
          <p:cNvSpPr/>
          <p:nvPr/>
        </p:nvSpPr>
        <p:spPr>
          <a:xfrm>
            <a:off x="0" y="1905000"/>
            <a:ext cx="9144000" cy="3048000"/>
          </a:xfrm>
          <a:prstGeom prst="doubleWave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33"/>
          <p:cNvGrpSpPr/>
          <p:nvPr/>
        </p:nvGrpSpPr>
        <p:grpSpPr>
          <a:xfrm>
            <a:off x="457201" y="990601"/>
            <a:ext cx="2488559" cy="5091789"/>
            <a:chOff x="838200" y="533400"/>
            <a:chExt cx="2488558" cy="5091789"/>
          </a:xfrm>
        </p:grpSpPr>
        <p:sp>
          <p:nvSpPr>
            <p:cNvPr id="75" name="Oval 74"/>
            <p:cNvSpPr/>
            <p:nvPr/>
          </p:nvSpPr>
          <p:spPr>
            <a:xfrm rot="3439367">
              <a:off x="2797105" y="3501026"/>
              <a:ext cx="602105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96" name="Oval 9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Moon 96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Moon 9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93" name="Oval 9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Moon 9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0" name="Oval 79"/>
            <p:cNvSpPr/>
            <p:nvPr/>
          </p:nvSpPr>
          <p:spPr>
            <a:xfrm>
              <a:off x="838200" y="3352800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rapezoid 85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21206386">
              <a:off x="1778455" y="1978137"/>
              <a:ext cx="506673" cy="306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3"/>
          <p:cNvGrpSpPr/>
          <p:nvPr/>
        </p:nvGrpSpPr>
        <p:grpSpPr>
          <a:xfrm>
            <a:off x="3353136" y="-847209"/>
            <a:ext cx="4876464" cy="8368133"/>
            <a:chOff x="2506250" y="-275230"/>
            <a:chExt cx="3513550" cy="7174152"/>
          </a:xfrm>
        </p:grpSpPr>
        <p:grpSp>
          <p:nvGrpSpPr>
            <p:cNvPr id="19" name="Group 12"/>
            <p:cNvGrpSpPr/>
            <p:nvPr/>
          </p:nvGrpSpPr>
          <p:grpSpPr>
            <a:xfrm>
              <a:off x="2514600" y="1371600"/>
              <a:ext cx="3505200" cy="3886200"/>
              <a:chOff x="2514600" y="1371600"/>
              <a:chExt cx="3505200" cy="3886200"/>
            </a:xfrm>
          </p:grpSpPr>
          <p:sp>
            <p:nvSpPr>
              <p:cNvPr id="162" name="Flowchart: Document 161"/>
              <p:cNvSpPr/>
              <p:nvPr/>
            </p:nvSpPr>
            <p:spPr>
              <a:xfrm rot="16200000">
                <a:off x="2705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Flowchart: Document 162"/>
              <p:cNvSpPr/>
              <p:nvPr/>
            </p:nvSpPr>
            <p:spPr>
              <a:xfrm rot="5400000">
                <a:off x="1943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5029200" y="1371600"/>
                <a:ext cx="381000" cy="3886200"/>
              </a:xfrm>
              <a:prstGeom prst="rect">
                <a:avLst/>
              </a:prstGeom>
              <a:solidFill>
                <a:srgbClr val="F2DA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4"/>
            <p:cNvGrpSpPr/>
            <p:nvPr/>
          </p:nvGrpSpPr>
          <p:grpSpPr>
            <a:xfrm rot="2540256">
              <a:off x="2794169" y="4066704"/>
              <a:ext cx="3057027" cy="2832218"/>
              <a:chOff x="2065022" y="3656896"/>
              <a:chExt cx="1471033" cy="1346798"/>
            </a:xfrm>
          </p:grpSpPr>
          <p:sp>
            <p:nvSpPr>
              <p:cNvPr id="159" name="Rounded Rectangle 158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2"/>
              <p:cNvSpPr/>
              <p:nvPr/>
            </p:nvSpPr>
            <p:spPr>
              <a:xfrm rot="19025436">
                <a:off x="3194029" y="3656896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3"/>
              <p:cNvSpPr/>
              <p:nvPr/>
            </p:nvSpPr>
            <p:spPr>
              <a:xfrm rot="19025436">
                <a:off x="2195462" y="4768744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5"/>
            <p:cNvGrpSpPr/>
            <p:nvPr/>
          </p:nvGrpSpPr>
          <p:grpSpPr>
            <a:xfrm rot="2540256">
              <a:off x="2506250" y="-275230"/>
              <a:ext cx="3057027" cy="2792231"/>
              <a:chOff x="2065022" y="3654485"/>
              <a:chExt cx="1471033" cy="1327783"/>
            </a:xfrm>
          </p:grpSpPr>
          <p:sp>
            <p:nvSpPr>
              <p:cNvPr id="156" name="Rounded Rectangle 155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Oval 156"/>
              <p:cNvSpPr/>
              <p:nvPr/>
            </p:nvSpPr>
            <p:spPr>
              <a:xfrm rot="19025436">
                <a:off x="3176134" y="3654485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rot="19025436">
                <a:off x="2195314" y="4747318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" name="Group 243"/>
          <p:cNvGrpSpPr/>
          <p:nvPr/>
        </p:nvGrpSpPr>
        <p:grpSpPr>
          <a:xfrm>
            <a:off x="3962400" y="1447800"/>
            <a:ext cx="3733800" cy="3886200"/>
            <a:chOff x="1219200" y="1676400"/>
            <a:chExt cx="4632971" cy="4419600"/>
          </a:xfrm>
        </p:grpSpPr>
        <p:grpSp>
          <p:nvGrpSpPr>
            <p:cNvPr id="23" name="Group 49"/>
            <p:cNvGrpSpPr/>
            <p:nvPr/>
          </p:nvGrpSpPr>
          <p:grpSpPr>
            <a:xfrm>
              <a:off x="4191000" y="1676400"/>
              <a:ext cx="1661171" cy="3733800"/>
              <a:chOff x="1584600" y="1066800"/>
              <a:chExt cx="1661171" cy="3733800"/>
            </a:xfrm>
          </p:grpSpPr>
          <p:sp>
            <p:nvSpPr>
              <p:cNvPr id="245" name="Oval 244"/>
              <p:cNvSpPr/>
              <p:nvPr/>
            </p:nvSpPr>
            <p:spPr>
              <a:xfrm rot="19231343">
                <a:off x="2835421" y="2976160"/>
                <a:ext cx="410350" cy="437349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Oval 245"/>
              <p:cNvSpPr/>
              <p:nvPr/>
            </p:nvSpPr>
            <p:spPr>
              <a:xfrm rot="976600">
                <a:off x="1584600" y="2945934"/>
                <a:ext cx="429800" cy="49389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Trapezoid 246"/>
              <p:cNvSpPr/>
              <p:nvPr/>
            </p:nvSpPr>
            <p:spPr>
              <a:xfrm rot="20138027" flipH="1">
                <a:off x="2501980" y="2049276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Trapezoid 247"/>
              <p:cNvSpPr/>
              <p:nvPr/>
            </p:nvSpPr>
            <p:spPr>
              <a:xfrm rot="1461973">
                <a:off x="1739981" y="2049275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Trapezoid 248"/>
              <p:cNvSpPr/>
              <p:nvPr/>
            </p:nvSpPr>
            <p:spPr>
              <a:xfrm>
                <a:off x="2064891" y="2101920"/>
                <a:ext cx="685601" cy="931760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Oval 249"/>
              <p:cNvSpPr/>
              <p:nvPr/>
            </p:nvSpPr>
            <p:spPr>
              <a:xfrm rot="886948" flipH="1">
                <a:off x="2390016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Oval 250"/>
              <p:cNvSpPr/>
              <p:nvPr/>
            </p:nvSpPr>
            <p:spPr>
              <a:xfrm rot="20713052">
                <a:off x="1954714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Trapezoid 251"/>
              <p:cNvSpPr/>
              <p:nvPr/>
            </p:nvSpPr>
            <p:spPr>
              <a:xfrm>
                <a:off x="1771062" y="2150960"/>
                <a:ext cx="1273259" cy="245199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Rectangle 252"/>
              <p:cNvSpPr/>
              <p:nvPr/>
            </p:nvSpPr>
            <p:spPr>
              <a:xfrm>
                <a:off x="2057400" y="2971800"/>
                <a:ext cx="685601" cy="147119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Rounded Rectangle 253"/>
              <p:cNvSpPr/>
              <p:nvPr/>
            </p:nvSpPr>
            <p:spPr>
              <a:xfrm>
                <a:off x="2130186" y="3033678"/>
                <a:ext cx="97943" cy="68656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Rounded Rectangle 254"/>
              <p:cNvSpPr/>
              <p:nvPr/>
            </p:nvSpPr>
            <p:spPr>
              <a:xfrm rot="20563410">
                <a:off x="2198302" y="2963482"/>
                <a:ext cx="103527" cy="83368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Rounded Rectangle 255"/>
              <p:cNvSpPr/>
              <p:nvPr/>
            </p:nvSpPr>
            <p:spPr>
              <a:xfrm>
                <a:off x="2097539" y="2935599"/>
                <a:ext cx="130591" cy="147119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Oval 256"/>
              <p:cNvSpPr/>
              <p:nvPr/>
            </p:nvSpPr>
            <p:spPr>
              <a:xfrm>
                <a:off x="2122433" y="1185438"/>
                <a:ext cx="536573" cy="100842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Oval 257"/>
              <p:cNvSpPr/>
              <p:nvPr/>
            </p:nvSpPr>
            <p:spPr>
              <a:xfrm>
                <a:off x="204578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Oval 258"/>
              <p:cNvSpPr/>
              <p:nvPr/>
            </p:nvSpPr>
            <p:spPr>
              <a:xfrm>
                <a:off x="239072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Block Arc 259"/>
              <p:cNvSpPr/>
              <p:nvPr/>
            </p:nvSpPr>
            <p:spPr>
              <a:xfrm rot="10800000">
                <a:off x="2122433" y="1145564"/>
                <a:ext cx="574900" cy="102394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1" name="Block Arc 260"/>
              <p:cNvSpPr/>
              <p:nvPr/>
            </p:nvSpPr>
            <p:spPr>
              <a:xfrm rot="21435521">
                <a:off x="2239899" y="1849009"/>
                <a:ext cx="301640" cy="172112"/>
              </a:xfrm>
              <a:prstGeom prst="blockArc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2" name="Cloud 261"/>
              <p:cNvSpPr/>
              <p:nvPr/>
            </p:nvSpPr>
            <p:spPr>
              <a:xfrm rot="21271638">
                <a:off x="2548370" y="1114859"/>
                <a:ext cx="360984" cy="1261592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Cloud 262"/>
              <p:cNvSpPr/>
              <p:nvPr/>
            </p:nvSpPr>
            <p:spPr>
              <a:xfrm rot="273561">
                <a:off x="1905000" y="1177837"/>
                <a:ext cx="328513" cy="1208205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>
                <a:off x="2077718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>
              <a:xfrm>
                <a:off x="2524864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15"/>
            <p:cNvGrpSpPr/>
            <p:nvPr/>
          </p:nvGrpSpPr>
          <p:grpSpPr>
            <a:xfrm>
              <a:off x="2057400" y="2438400"/>
              <a:ext cx="1295400" cy="2438400"/>
              <a:chOff x="3861184" y="914400"/>
              <a:chExt cx="2071403" cy="4684259"/>
            </a:xfrm>
          </p:grpSpPr>
          <p:sp>
            <p:nvSpPr>
              <p:cNvPr id="219" name="Oval 218"/>
              <p:cNvSpPr/>
              <p:nvPr/>
            </p:nvSpPr>
            <p:spPr>
              <a:xfrm rot="6128217">
                <a:off x="5006182" y="5070764"/>
                <a:ext cx="463613" cy="5610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rot="4472555">
                <a:off x="4485689" y="5086308"/>
                <a:ext cx="463613" cy="5610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2901859">
                <a:off x="3953578" y="3320116"/>
                <a:ext cx="361964" cy="54675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20226769">
                <a:off x="5580853" y="3323075"/>
                <a:ext cx="351734" cy="55692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Trapezoid 222"/>
              <p:cNvSpPr/>
              <p:nvPr/>
            </p:nvSpPr>
            <p:spPr>
              <a:xfrm>
                <a:off x="4981297" y="4149642"/>
                <a:ext cx="527602" cy="1183458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Trapezoid 223"/>
              <p:cNvSpPr/>
              <p:nvPr/>
            </p:nvSpPr>
            <p:spPr>
              <a:xfrm>
                <a:off x="4453695" y="4149642"/>
                <a:ext cx="527602" cy="1183458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Trapezoid 224"/>
              <p:cNvSpPr/>
              <p:nvPr/>
            </p:nvSpPr>
            <p:spPr>
              <a:xfrm>
                <a:off x="4219205" y="2409263"/>
                <a:ext cx="1524183" cy="2227686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Trapezoid 225"/>
              <p:cNvSpPr/>
              <p:nvPr/>
            </p:nvSpPr>
            <p:spPr>
              <a:xfrm>
                <a:off x="4395072" y="3453490"/>
                <a:ext cx="1172448" cy="208846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Trapezoid 226"/>
              <p:cNvSpPr/>
              <p:nvPr/>
            </p:nvSpPr>
            <p:spPr>
              <a:xfrm rot="10800000">
                <a:off x="4746807" y="2409263"/>
                <a:ext cx="468979" cy="487306"/>
              </a:xfrm>
              <a:prstGeom prst="trapezoid">
                <a:avLst>
                  <a:gd name="adj" fmla="val 37308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rapezoid 227"/>
              <p:cNvSpPr/>
              <p:nvPr/>
            </p:nvSpPr>
            <p:spPr>
              <a:xfrm rot="10800000">
                <a:off x="4277828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Trapezoid 228"/>
              <p:cNvSpPr/>
              <p:nvPr/>
            </p:nvSpPr>
            <p:spPr>
              <a:xfrm rot="10800000">
                <a:off x="4570940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Trapezoid 229"/>
              <p:cNvSpPr/>
              <p:nvPr/>
            </p:nvSpPr>
            <p:spPr>
              <a:xfrm rot="10800000">
                <a:off x="4864052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Trapezoid 230"/>
              <p:cNvSpPr/>
              <p:nvPr/>
            </p:nvSpPr>
            <p:spPr>
              <a:xfrm rot="10800000">
                <a:off x="5157164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Trapezoid 231"/>
              <p:cNvSpPr/>
              <p:nvPr/>
            </p:nvSpPr>
            <p:spPr>
              <a:xfrm rot="10800000">
                <a:off x="5391653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Trapezoid 232"/>
              <p:cNvSpPr/>
              <p:nvPr/>
            </p:nvSpPr>
            <p:spPr>
              <a:xfrm rot="1442139">
                <a:off x="4164882" y="2238196"/>
                <a:ext cx="425084" cy="1499861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Trapezoid 233"/>
              <p:cNvSpPr/>
              <p:nvPr/>
            </p:nvSpPr>
            <p:spPr>
              <a:xfrm rot="20249249">
                <a:off x="5324141" y="2239909"/>
                <a:ext cx="425084" cy="1499861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>
                <a:off x="4395072" y="1016959"/>
                <a:ext cx="1113826" cy="160114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Cloud 235"/>
              <p:cNvSpPr/>
              <p:nvPr/>
            </p:nvSpPr>
            <p:spPr>
              <a:xfrm rot="600599">
                <a:off x="4430988" y="914400"/>
                <a:ext cx="1078818" cy="66435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Cloud 236"/>
              <p:cNvSpPr/>
              <p:nvPr/>
            </p:nvSpPr>
            <p:spPr>
              <a:xfrm rot="18382183">
                <a:off x="4052388" y="1338883"/>
                <a:ext cx="790130" cy="444868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Cloud 237"/>
              <p:cNvSpPr/>
              <p:nvPr/>
            </p:nvSpPr>
            <p:spPr>
              <a:xfrm rot="5749123">
                <a:off x="5104027" y="1392408"/>
                <a:ext cx="728268" cy="444868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Rounded Rectangle 238"/>
              <p:cNvSpPr/>
              <p:nvPr/>
            </p:nvSpPr>
            <p:spPr>
              <a:xfrm>
                <a:off x="4277828" y="1156189"/>
                <a:ext cx="1289693" cy="278461"/>
              </a:xfrm>
              <a:prstGeom prst="roundRect">
                <a:avLst>
                  <a:gd name="adj" fmla="val 50000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Trapezoid 239"/>
              <p:cNvSpPr/>
              <p:nvPr/>
            </p:nvSpPr>
            <p:spPr>
              <a:xfrm rot="10800000">
                <a:off x="4395072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Trapezoid 240"/>
              <p:cNvSpPr/>
              <p:nvPr/>
            </p:nvSpPr>
            <p:spPr>
              <a:xfrm rot="10800000">
                <a:off x="4629562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rapezoid 241"/>
              <p:cNvSpPr/>
              <p:nvPr/>
            </p:nvSpPr>
            <p:spPr>
              <a:xfrm rot="10800000">
                <a:off x="4864052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Trapezoid 242"/>
              <p:cNvSpPr/>
              <p:nvPr/>
            </p:nvSpPr>
            <p:spPr>
              <a:xfrm rot="10800000">
                <a:off x="5098541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Trapezoid 243"/>
              <p:cNvSpPr/>
              <p:nvPr/>
            </p:nvSpPr>
            <p:spPr>
              <a:xfrm rot="10800000">
                <a:off x="5333031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57"/>
            <p:cNvGrpSpPr/>
            <p:nvPr/>
          </p:nvGrpSpPr>
          <p:grpSpPr>
            <a:xfrm>
              <a:off x="2590800" y="2971800"/>
              <a:ext cx="1066800" cy="2209800"/>
              <a:chOff x="2895600" y="304800"/>
              <a:chExt cx="2186496" cy="3771554"/>
            </a:xfrm>
          </p:grpSpPr>
          <p:sp>
            <p:nvSpPr>
              <p:cNvPr id="202" name="Oval 201"/>
              <p:cNvSpPr/>
              <p:nvPr/>
            </p:nvSpPr>
            <p:spPr>
              <a:xfrm>
                <a:off x="2971800" y="304800"/>
                <a:ext cx="1981200" cy="2743200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 rot="4427519">
                <a:off x="35357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Oval 203"/>
              <p:cNvSpPr/>
              <p:nvPr/>
            </p:nvSpPr>
            <p:spPr>
              <a:xfrm rot="17172481" flipH="1">
                <a:off x="40691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Isosceles Triangle 204"/>
              <p:cNvSpPr/>
              <p:nvPr/>
            </p:nvSpPr>
            <p:spPr>
              <a:xfrm>
                <a:off x="3234606" y="1676400"/>
                <a:ext cx="1676400" cy="21336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Isosceles Triangle 205"/>
              <p:cNvSpPr/>
              <p:nvPr/>
            </p:nvSpPr>
            <p:spPr>
              <a:xfrm rot="10800000">
                <a:off x="3844206" y="1905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9411276">
                <a:off x="4560557" y="2413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2820608">
                <a:off x="3062510" y="2395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Isosceles Triangle 208"/>
              <p:cNvSpPr/>
              <p:nvPr/>
            </p:nvSpPr>
            <p:spPr>
              <a:xfrm rot="2242960">
                <a:off x="3208542" y="1520223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Isosceles Triangle 209"/>
              <p:cNvSpPr/>
              <p:nvPr/>
            </p:nvSpPr>
            <p:spPr>
              <a:xfrm rot="19284057">
                <a:off x="3983610" y="1519669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>
                <a:off x="3539406" y="609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Cloud 211"/>
              <p:cNvSpPr/>
              <p:nvPr/>
            </p:nvSpPr>
            <p:spPr>
              <a:xfrm>
                <a:off x="3539406" y="609600"/>
                <a:ext cx="990600" cy="381000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Cloud 212"/>
              <p:cNvSpPr/>
              <p:nvPr/>
            </p:nvSpPr>
            <p:spPr>
              <a:xfrm rot="5107997">
                <a:off x="4041679" y="1076272"/>
                <a:ext cx="1200554" cy="57006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Cloud 213"/>
              <p:cNvSpPr/>
              <p:nvPr/>
            </p:nvSpPr>
            <p:spPr>
              <a:xfrm rot="6038579">
                <a:off x="2795611" y="1017359"/>
                <a:ext cx="1206533" cy="64105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Trapezoid 214"/>
              <p:cNvSpPr/>
              <p:nvPr/>
            </p:nvSpPr>
            <p:spPr>
              <a:xfrm rot="1062586">
                <a:off x="2948999" y="461940"/>
                <a:ext cx="462280" cy="1844703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Trapezoid 215"/>
              <p:cNvSpPr/>
              <p:nvPr/>
            </p:nvSpPr>
            <p:spPr>
              <a:xfrm>
                <a:off x="3505200" y="2895600"/>
                <a:ext cx="1143000" cy="228600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rapezoid 216"/>
              <p:cNvSpPr/>
              <p:nvPr/>
            </p:nvSpPr>
            <p:spPr>
              <a:xfrm rot="20537414" flipH="1">
                <a:off x="4619816" y="482741"/>
                <a:ext cx="462280" cy="1889380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Flowchart: Stored Data 217"/>
              <p:cNvSpPr/>
              <p:nvPr/>
            </p:nvSpPr>
            <p:spPr>
              <a:xfrm rot="5400000">
                <a:off x="3657600" y="-228600"/>
                <a:ext cx="685800" cy="175260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75"/>
            <p:cNvGrpSpPr/>
            <p:nvPr/>
          </p:nvGrpSpPr>
          <p:grpSpPr>
            <a:xfrm>
              <a:off x="1219200" y="3124200"/>
              <a:ext cx="1219201" cy="2362200"/>
              <a:chOff x="2362199" y="1066800"/>
              <a:chExt cx="2133601" cy="3200400"/>
            </a:xfrm>
          </p:grpSpPr>
          <p:sp>
            <p:nvSpPr>
              <p:cNvPr id="185" name="Oval 184"/>
              <p:cNvSpPr/>
              <p:nvPr/>
            </p:nvSpPr>
            <p:spPr>
              <a:xfrm rot="4427519">
                <a:off x="3040591" y="3633251"/>
                <a:ext cx="430375" cy="837523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Oval 185"/>
              <p:cNvSpPr/>
              <p:nvPr/>
            </p:nvSpPr>
            <p:spPr>
              <a:xfrm rot="17172481" flipH="1">
                <a:off x="3586421" y="3633251"/>
                <a:ext cx="430375" cy="837523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Isosceles Triangle 186"/>
              <p:cNvSpPr/>
              <p:nvPr/>
            </p:nvSpPr>
            <p:spPr>
              <a:xfrm>
                <a:off x="2709106" y="2051637"/>
                <a:ext cx="1715464" cy="1969673"/>
              </a:xfrm>
              <a:prstGeom prst="triangle">
                <a:avLst/>
              </a:prstGeom>
              <a:solidFill>
                <a:srgbClr val="DFFAA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Isosceles Triangle 187"/>
              <p:cNvSpPr/>
              <p:nvPr/>
            </p:nvSpPr>
            <p:spPr>
              <a:xfrm rot="10800000">
                <a:off x="3332911" y="2262673"/>
                <a:ext cx="389878" cy="422073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Oval 188"/>
              <p:cNvSpPr/>
              <p:nvPr/>
            </p:nvSpPr>
            <p:spPr>
              <a:xfrm rot="19411276">
                <a:off x="4065955" y="2731843"/>
                <a:ext cx="429845" cy="69595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189"/>
              <p:cNvSpPr/>
              <p:nvPr/>
            </p:nvSpPr>
            <p:spPr>
              <a:xfrm rot="2820608">
                <a:off x="2554030" y="2678126"/>
                <a:ext cx="387784" cy="77144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Isosceles Triangle 190"/>
              <p:cNvSpPr/>
              <p:nvPr/>
            </p:nvSpPr>
            <p:spPr>
              <a:xfrm rot="2242960">
                <a:off x="2682434" y="1907459"/>
                <a:ext cx="935708" cy="1159205"/>
              </a:xfrm>
              <a:prstGeom prst="triangle">
                <a:avLst/>
              </a:prstGeom>
              <a:solidFill>
                <a:srgbClr val="DFFAA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Isosceles Triangle 191"/>
              <p:cNvSpPr/>
              <p:nvPr/>
            </p:nvSpPr>
            <p:spPr>
              <a:xfrm rot="19284057">
                <a:off x="3475563" y="1906948"/>
                <a:ext cx="935708" cy="1159205"/>
              </a:xfrm>
              <a:prstGeom prst="triangle">
                <a:avLst/>
              </a:prstGeom>
              <a:solidFill>
                <a:srgbClr val="DFFAA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/>
              <p:cNvSpPr/>
              <p:nvPr/>
            </p:nvSpPr>
            <p:spPr>
              <a:xfrm>
                <a:off x="3021008" y="1066800"/>
                <a:ext cx="1013683" cy="13365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Cloud 193"/>
              <p:cNvSpPr/>
              <p:nvPr/>
            </p:nvSpPr>
            <p:spPr>
              <a:xfrm>
                <a:off x="3021008" y="1066800"/>
                <a:ext cx="1013683" cy="351727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Cloud 194"/>
              <p:cNvSpPr/>
              <p:nvPr/>
            </p:nvSpPr>
            <p:spPr>
              <a:xfrm rot="5107997">
                <a:off x="3150031" y="1869509"/>
                <a:ext cx="1696322" cy="395529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Cloud 195"/>
              <p:cNvSpPr/>
              <p:nvPr/>
            </p:nvSpPr>
            <p:spPr>
              <a:xfrm rot="6038579">
                <a:off x="2263358" y="1857920"/>
                <a:ext cx="1658907" cy="375618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Trapezoid 196"/>
              <p:cNvSpPr/>
              <p:nvPr/>
            </p:nvSpPr>
            <p:spPr>
              <a:xfrm rot="283094">
                <a:off x="2792445" y="1171196"/>
                <a:ext cx="467854" cy="1195873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Trapezoid 197"/>
              <p:cNvSpPr/>
              <p:nvPr/>
            </p:nvSpPr>
            <p:spPr>
              <a:xfrm rot="21363997">
                <a:off x="3845679" y="1150214"/>
                <a:ext cx="467854" cy="1195873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Flowchart: Stored Data 198"/>
              <p:cNvSpPr/>
              <p:nvPr/>
            </p:nvSpPr>
            <p:spPr>
              <a:xfrm rot="5400000">
                <a:off x="3285456" y="724377"/>
                <a:ext cx="562764" cy="124761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Flowchart: Collate 199"/>
              <p:cNvSpPr/>
              <p:nvPr/>
            </p:nvSpPr>
            <p:spPr>
              <a:xfrm rot="5400000">
                <a:off x="3014704" y="3538497"/>
                <a:ext cx="371391" cy="609600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1" name="Flowchart: Collate 200"/>
              <p:cNvSpPr/>
              <p:nvPr/>
            </p:nvSpPr>
            <p:spPr>
              <a:xfrm rot="5400000">
                <a:off x="3776704" y="3538497"/>
                <a:ext cx="371391" cy="609600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" name="Group 42"/>
            <p:cNvGrpSpPr/>
            <p:nvPr/>
          </p:nvGrpSpPr>
          <p:grpSpPr>
            <a:xfrm>
              <a:off x="3124200" y="3581400"/>
              <a:ext cx="1219200" cy="2514600"/>
              <a:chOff x="4800600" y="457200"/>
              <a:chExt cx="1853816" cy="3311628"/>
            </a:xfrm>
          </p:grpSpPr>
          <p:sp>
            <p:nvSpPr>
              <p:cNvPr id="171" name="Oval 170"/>
              <p:cNvSpPr/>
              <p:nvPr/>
            </p:nvSpPr>
            <p:spPr>
              <a:xfrm rot="6128217">
                <a:off x="5845811" y="3405957"/>
                <a:ext cx="301986" cy="423755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Oval 171"/>
              <p:cNvSpPr/>
              <p:nvPr/>
            </p:nvSpPr>
            <p:spPr>
              <a:xfrm rot="4472555">
                <a:off x="5449646" y="3394636"/>
                <a:ext cx="276648" cy="445382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/>
              <p:cNvSpPr/>
              <p:nvPr/>
            </p:nvSpPr>
            <p:spPr>
              <a:xfrm rot="2901859">
                <a:off x="4918664" y="2162743"/>
                <a:ext cx="253191" cy="48931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>
              <a:xfrm rot="20226769">
                <a:off x="6339629" y="2218248"/>
                <a:ext cx="314787" cy="38956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Trapezoid 174"/>
              <p:cNvSpPr/>
              <p:nvPr/>
            </p:nvSpPr>
            <p:spPr>
              <a:xfrm>
                <a:off x="5121013" y="1579044"/>
                <a:ext cx="1364078" cy="2002356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Trapezoid 175"/>
              <p:cNvSpPr/>
              <p:nvPr/>
            </p:nvSpPr>
            <p:spPr>
              <a:xfrm rot="1442139">
                <a:off x="5072397" y="1459384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Trapezoid 176"/>
              <p:cNvSpPr/>
              <p:nvPr/>
            </p:nvSpPr>
            <p:spPr>
              <a:xfrm rot="20249249">
                <a:off x="6109883" y="1460582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 rot="5400000">
                <a:off x="5562600" y="76200"/>
                <a:ext cx="381000" cy="11430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Trapezoid 178"/>
              <p:cNvSpPr/>
              <p:nvPr/>
            </p:nvSpPr>
            <p:spPr>
              <a:xfrm rot="21093752">
                <a:off x="4849574" y="1702541"/>
                <a:ext cx="1529133" cy="1818971"/>
              </a:xfrm>
              <a:prstGeom prst="trapezoid">
                <a:avLst>
                  <a:gd name="adj" fmla="val 42843"/>
                </a:avLst>
              </a:prstGeom>
              <a:solidFill>
                <a:srgbClr val="E4D61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Oval 179"/>
              <p:cNvSpPr/>
              <p:nvPr/>
            </p:nvSpPr>
            <p:spPr>
              <a:xfrm>
                <a:off x="5257800" y="685800"/>
                <a:ext cx="996826" cy="111999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254567">
                <a:off x="5049603" y="669656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20345433" flipH="1">
                <a:off x="5964002" y="669657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>
                <a:off x="5181600" y="685800"/>
                <a:ext cx="1154219" cy="194781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Trapezoid 183"/>
              <p:cNvSpPr/>
              <p:nvPr/>
            </p:nvSpPr>
            <p:spPr>
              <a:xfrm rot="21093752">
                <a:off x="5081286" y="1736547"/>
                <a:ext cx="954005" cy="1818971"/>
              </a:xfrm>
              <a:prstGeom prst="trapezoid">
                <a:avLst>
                  <a:gd name="adj" fmla="val 42843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07"/>
          <p:cNvGrpSpPr/>
          <p:nvPr/>
        </p:nvGrpSpPr>
        <p:grpSpPr>
          <a:xfrm>
            <a:off x="3353136" y="-847209"/>
            <a:ext cx="4876464" cy="8368133"/>
            <a:chOff x="2506250" y="-275230"/>
            <a:chExt cx="3513550" cy="7174152"/>
          </a:xfrm>
        </p:grpSpPr>
        <p:grpSp>
          <p:nvGrpSpPr>
            <p:cNvPr id="3" name="Group 12"/>
            <p:cNvGrpSpPr/>
            <p:nvPr/>
          </p:nvGrpSpPr>
          <p:grpSpPr>
            <a:xfrm>
              <a:off x="2514600" y="1371600"/>
              <a:ext cx="3505200" cy="3886200"/>
              <a:chOff x="2514600" y="1371600"/>
              <a:chExt cx="3505200" cy="3886200"/>
            </a:xfrm>
          </p:grpSpPr>
          <p:sp>
            <p:nvSpPr>
              <p:cNvPr id="218" name="Flowchart: Document 9"/>
              <p:cNvSpPr/>
              <p:nvPr/>
            </p:nvSpPr>
            <p:spPr>
              <a:xfrm rot="16200000">
                <a:off x="2705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Flowchart: Document 10"/>
              <p:cNvSpPr/>
              <p:nvPr/>
            </p:nvSpPr>
            <p:spPr>
              <a:xfrm rot="5400000">
                <a:off x="1943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Rectangle 11"/>
              <p:cNvSpPr/>
              <p:nvPr/>
            </p:nvSpPr>
            <p:spPr>
              <a:xfrm>
                <a:off x="5029200" y="1371600"/>
                <a:ext cx="381000" cy="3886200"/>
              </a:xfrm>
              <a:prstGeom prst="rect">
                <a:avLst/>
              </a:prstGeom>
              <a:solidFill>
                <a:srgbClr val="F2DA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4"/>
            <p:cNvGrpSpPr/>
            <p:nvPr/>
          </p:nvGrpSpPr>
          <p:grpSpPr>
            <a:xfrm rot="2540256">
              <a:off x="2794169" y="4066704"/>
              <a:ext cx="3057027" cy="2832218"/>
              <a:chOff x="2065022" y="3656896"/>
              <a:chExt cx="1471033" cy="1346798"/>
            </a:xfrm>
          </p:grpSpPr>
          <p:sp>
            <p:nvSpPr>
              <p:cNvPr id="215" name="Rounded Rectangle 214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"/>
              <p:cNvSpPr/>
              <p:nvPr/>
            </p:nvSpPr>
            <p:spPr>
              <a:xfrm rot="19025436">
                <a:off x="3194029" y="3656896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3"/>
              <p:cNvSpPr/>
              <p:nvPr/>
            </p:nvSpPr>
            <p:spPr>
              <a:xfrm rot="19025436">
                <a:off x="2195462" y="4768744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5"/>
            <p:cNvGrpSpPr/>
            <p:nvPr/>
          </p:nvGrpSpPr>
          <p:grpSpPr>
            <a:xfrm rot="2540256">
              <a:off x="2506250" y="-275230"/>
              <a:ext cx="3057027" cy="2792231"/>
              <a:chOff x="2065022" y="3654485"/>
              <a:chExt cx="1471033" cy="1327783"/>
            </a:xfrm>
          </p:grpSpPr>
          <p:sp>
            <p:nvSpPr>
              <p:cNvPr id="212" name="Rounded Rectangle 211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9025436">
                <a:off x="3176134" y="3654485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9025436">
                <a:off x="2195314" y="4747318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0" y="4419600"/>
            <a:ext cx="9144000" cy="2438400"/>
          </a:xfrm>
          <a:prstGeom prst="rect">
            <a:avLst/>
          </a:pr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Rectangle 221"/>
          <p:cNvSpPr/>
          <p:nvPr/>
        </p:nvSpPr>
        <p:spPr>
          <a:xfrm>
            <a:off x="0" y="0"/>
            <a:ext cx="9144000" cy="22098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5562602" y="304801"/>
            <a:ext cx="3402767" cy="2143593"/>
          </a:xfrm>
          <a:custGeom>
            <a:avLst/>
            <a:gdLst>
              <a:gd name="connsiteX0" fmla="*/ 0 w 3402767"/>
              <a:gd name="connsiteY0" fmla="*/ 704538 h 2143593"/>
              <a:gd name="connsiteX1" fmla="*/ 0 w 3402767"/>
              <a:gd name="connsiteY1" fmla="*/ 704538 h 2143593"/>
              <a:gd name="connsiteX2" fmla="*/ 164891 w 3402767"/>
              <a:gd name="connsiteY2" fmla="*/ 614597 h 2143593"/>
              <a:gd name="connsiteX3" fmla="*/ 239842 w 3402767"/>
              <a:gd name="connsiteY3" fmla="*/ 599607 h 2143593"/>
              <a:gd name="connsiteX4" fmla="*/ 284813 w 3402767"/>
              <a:gd name="connsiteY4" fmla="*/ 584616 h 2143593"/>
              <a:gd name="connsiteX5" fmla="*/ 344773 w 3402767"/>
              <a:gd name="connsiteY5" fmla="*/ 524656 h 2143593"/>
              <a:gd name="connsiteX6" fmla="*/ 434714 w 3402767"/>
              <a:gd name="connsiteY6" fmla="*/ 494675 h 2143593"/>
              <a:gd name="connsiteX7" fmla="*/ 524655 w 3402767"/>
              <a:gd name="connsiteY7" fmla="*/ 449705 h 2143593"/>
              <a:gd name="connsiteX8" fmla="*/ 599606 w 3402767"/>
              <a:gd name="connsiteY8" fmla="*/ 404734 h 2143593"/>
              <a:gd name="connsiteX9" fmla="*/ 629587 w 3402767"/>
              <a:gd name="connsiteY9" fmla="*/ 374754 h 2143593"/>
              <a:gd name="connsiteX10" fmla="*/ 674557 w 3402767"/>
              <a:gd name="connsiteY10" fmla="*/ 344774 h 2143593"/>
              <a:gd name="connsiteX11" fmla="*/ 794478 w 3402767"/>
              <a:gd name="connsiteY11" fmla="*/ 254833 h 2143593"/>
              <a:gd name="connsiteX12" fmla="*/ 869429 w 3402767"/>
              <a:gd name="connsiteY12" fmla="*/ 194872 h 2143593"/>
              <a:gd name="connsiteX13" fmla="*/ 899409 w 3402767"/>
              <a:gd name="connsiteY13" fmla="*/ 149902 h 2143593"/>
              <a:gd name="connsiteX14" fmla="*/ 929390 w 3402767"/>
              <a:gd name="connsiteY14" fmla="*/ 119921 h 2143593"/>
              <a:gd name="connsiteX15" fmla="*/ 944380 w 3402767"/>
              <a:gd name="connsiteY15" fmla="*/ 74951 h 2143593"/>
              <a:gd name="connsiteX16" fmla="*/ 1049311 w 3402767"/>
              <a:gd name="connsiteY16" fmla="*/ 0 h 2143593"/>
              <a:gd name="connsiteX17" fmla="*/ 1618937 w 3402767"/>
              <a:gd name="connsiteY17" fmla="*/ 14990 h 2143593"/>
              <a:gd name="connsiteX18" fmla="*/ 1663908 w 3402767"/>
              <a:gd name="connsiteY18" fmla="*/ 29980 h 2143593"/>
              <a:gd name="connsiteX19" fmla="*/ 2113613 w 3402767"/>
              <a:gd name="connsiteY19" fmla="*/ 44970 h 2143593"/>
              <a:gd name="connsiteX20" fmla="*/ 2158583 w 3402767"/>
              <a:gd name="connsiteY20" fmla="*/ 59961 h 2143593"/>
              <a:gd name="connsiteX21" fmla="*/ 2278505 w 3402767"/>
              <a:gd name="connsiteY21" fmla="*/ 74951 h 2143593"/>
              <a:gd name="connsiteX22" fmla="*/ 2308485 w 3402767"/>
              <a:gd name="connsiteY22" fmla="*/ 119921 h 2143593"/>
              <a:gd name="connsiteX23" fmla="*/ 2338465 w 3402767"/>
              <a:gd name="connsiteY23" fmla="*/ 209862 h 2143593"/>
              <a:gd name="connsiteX24" fmla="*/ 2368446 w 3402767"/>
              <a:gd name="connsiteY24" fmla="*/ 344774 h 2143593"/>
              <a:gd name="connsiteX25" fmla="*/ 2398426 w 3402767"/>
              <a:gd name="connsiteY25" fmla="*/ 389744 h 2143593"/>
              <a:gd name="connsiteX26" fmla="*/ 2413416 w 3402767"/>
              <a:gd name="connsiteY26" fmla="*/ 434715 h 2143593"/>
              <a:gd name="connsiteX27" fmla="*/ 2473377 w 3402767"/>
              <a:gd name="connsiteY27" fmla="*/ 464695 h 2143593"/>
              <a:gd name="connsiteX28" fmla="*/ 2518347 w 3402767"/>
              <a:gd name="connsiteY28" fmla="*/ 494675 h 2143593"/>
              <a:gd name="connsiteX29" fmla="*/ 2548328 w 3402767"/>
              <a:gd name="connsiteY29" fmla="*/ 524656 h 2143593"/>
              <a:gd name="connsiteX30" fmla="*/ 2638268 w 3402767"/>
              <a:gd name="connsiteY30" fmla="*/ 584616 h 2143593"/>
              <a:gd name="connsiteX31" fmla="*/ 2683239 w 3402767"/>
              <a:gd name="connsiteY31" fmla="*/ 614597 h 2143593"/>
              <a:gd name="connsiteX32" fmla="*/ 2728209 w 3402767"/>
              <a:gd name="connsiteY32" fmla="*/ 629587 h 2143593"/>
              <a:gd name="connsiteX33" fmla="*/ 2788170 w 3402767"/>
              <a:gd name="connsiteY33" fmla="*/ 704538 h 2143593"/>
              <a:gd name="connsiteX34" fmla="*/ 2878111 w 3402767"/>
              <a:gd name="connsiteY34" fmla="*/ 779488 h 2143593"/>
              <a:gd name="connsiteX35" fmla="*/ 2908091 w 3402767"/>
              <a:gd name="connsiteY35" fmla="*/ 824459 h 2143593"/>
              <a:gd name="connsiteX36" fmla="*/ 2968052 w 3402767"/>
              <a:gd name="connsiteY36" fmla="*/ 869429 h 2143593"/>
              <a:gd name="connsiteX37" fmla="*/ 3028013 w 3402767"/>
              <a:gd name="connsiteY37" fmla="*/ 944380 h 2143593"/>
              <a:gd name="connsiteX38" fmla="*/ 3087973 w 3402767"/>
              <a:gd name="connsiteY38" fmla="*/ 1049311 h 2143593"/>
              <a:gd name="connsiteX39" fmla="*/ 3132944 w 3402767"/>
              <a:gd name="connsiteY39" fmla="*/ 1214203 h 2143593"/>
              <a:gd name="connsiteX40" fmla="*/ 3162924 w 3402767"/>
              <a:gd name="connsiteY40" fmla="*/ 1259174 h 2143593"/>
              <a:gd name="connsiteX41" fmla="*/ 3177914 w 3402767"/>
              <a:gd name="connsiteY41" fmla="*/ 1304144 h 2143593"/>
              <a:gd name="connsiteX42" fmla="*/ 3207895 w 3402767"/>
              <a:gd name="connsiteY42" fmla="*/ 1424066 h 2143593"/>
              <a:gd name="connsiteX43" fmla="*/ 3222885 w 3402767"/>
              <a:gd name="connsiteY43" fmla="*/ 1469036 h 2143593"/>
              <a:gd name="connsiteX44" fmla="*/ 3237875 w 3402767"/>
              <a:gd name="connsiteY44" fmla="*/ 1528997 h 2143593"/>
              <a:gd name="connsiteX45" fmla="*/ 3267855 w 3402767"/>
              <a:gd name="connsiteY45" fmla="*/ 1573967 h 2143593"/>
              <a:gd name="connsiteX46" fmla="*/ 3312826 w 3402767"/>
              <a:gd name="connsiteY46" fmla="*/ 1663908 h 2143593"/>
              <a:gd name="connsiteX47" fmla="*/ 3372787 w 3402767"/>
              <a:gd name="connsiteY47" fmla="*/ 1843790 h 2143593"/>
              <a:gd name="connsiteX48" fmla="*/ 3387777 w 3402767"/>
              <a:gd name="connsiteY48" fmla="*/ 1888761 h 2143593"/>
              <a:gd name="connsiteX49" fmla="*/ 3402767 w 3402767"/>
              <a:gd name="connsiteY49" fmla="*/ 1933731 h 2143593"/>
              <a:gd name="connsiteX50" fmla="*/ 3387777 w 3402767"/>
              <a:gd name="connsiteY50" fmla="*/ 2038662 h 2143593"/>
              <a:gd name="connsiteX51" fmla="*/ 3342806 w 3402767"/>
              <a:gd name="connsiteY51" fmla="*/ 2143593 h 2143593"/>
              <a:gd name="connsiteX52" fmla="*/ 2938072 w 3402767"/>
              <a:gd name="connsiteY52" fmla="*/ 2128603 h 2143593"/>
              <a:gd name="connsiteX53" fmla="*/ 2728209 w 3402767"/>
              <a:gd name="connsiteY53" fmla="*/ 2098623 h 2143593"/>
              <a:gd name="connsiteX54" fmla="*/ 1993691 w 3402767"/>
              <a:gd name="connsiteY54" fmla="*/ 2113613 h 2143593"/>
              <a:gd name="connsiteX55" fmla="*/ 1214203 w 3402767"/>
              <a:gd name="connsiteY55" fmla="*/ 2098623 h 2143593"/>
              <a:gd name="connsiteX56" fmla="*/ 1169232 w 3402767"/>
              <a:gd name="connsiteY56" fmla="*/ 2068643 h 2143593"/>
              <a:gd name="connsiteX57" fmla="*/ 1079291 w 3402767"/>
              <a:gd name="connsiteY57" fmla="*/ 2038662 h 2143593"/>
              <a:gd name="connsiteX58" fmla="*/ 1034321 w 3402767"/>
              <a:gd name="connsiteY58" fmla="*/ 2008682 h 2143593"/>
              <a:gd name="connsiteX59" fmla="*/ 974360 w 3402767"/>
              <a:gd name="connsiteY59" fmla="*/ 1993692 h 2143593"/>
              <a:gd name="connsiteX60" fmla="*/ 944380 w 3402767"/>
              <a:gd name="connsiteY60" fmla="*/ 1948721 h 2143593"/>
              <a:gd name="connsiteX61" fmla="*/ 824459 w 3402767"/>
              <a:gd name="connsiteY61" fmla="*/ 1888761 h 2143593"/>
              <a:gd name="connsiteX62" fmla="*/ 749508 w 3402767"/>
              <a:gd name="connsiteY62" fmla="*/ 1873770 h 2143593"/>
              <a:gd name="connsiteX63" fmla="*/ 659567 w 3402767"/>
              <a:gd name="connsiteY63" fmla="*/ 1813810 h 2143593"/>
              <a:gd name="connsiteX64" fmla="*/ 599606 w 3402767"/>
              <a:gd name="connsiteY64" fmla="*/ 1783829 h 2143593"/>
              <a:gd name="connsiteX65" fmla="*/ 554636 w 3402767"/>
              <a:gd name="connsiteY65" fmla="*/ 1753849 h 2143593"/>
              <a:gd name="connsiteX66" fmla="*/ 494675 w 3402767"/>
              <a:gd name="connsiteY66" fmla="*/ 1738859 h 2143593"/>
              <a:gd name="connsiteX67" fmla="*/ 389744 w 3402767"/>
              <a:gd name="connsiteY67" fmla="*/ 1663908 h 2143593"/>
              <a:gd name="connsiteX68" fmla="*/ 344773 w 3402767"/>
              <a:gd name="connsiteY68" fmla="*/ 1648918 h 2143593"/>
              <a:gd name="connsiteX69" fmla="*/ 269823 w 3402767"/>
              <a:gd name="connsiteY69" fmla="*/ 1573967 h 2143593"/>
              <a:gd name="connsiteX70" fmla="*/ 239842 w 3402767"/>
              <a:gd name="connsiteY70" fmla="*/ 1543987 h 2143593"/>
              <a:gd name="connsiteX71" fmla="*/ 194872 w 3402767"/>
              <a:gd name="connsiteY71" fmla="*/ 1514007 h 2143593"/>
              <a:gd name="connsiteX72" fmla="*/ 164891 w 3402767"/>
              <a:gd name="connsiteY72" fmla="*/ 1454046 h 2143593"/>
              <a:gd name="connsiteX73" fmla="*/ 134911 w 3402767"/>
              <a:gd name="connsiteY73" fmla="*/ 1409075 h 2143593"/>
              <a:gd name="connsiteX74" fmla="*/ 119921 w 3402767"/>
              <a:gd name="connsiteY74" fmla="*/ 1364105 h 2143593"/>
              <a:gd name="connsiteX75" fmla="*/ 74950 w 3402767"/>
              <a:gd name="connsiteY75" fmla="*/ 1169233 h 2143593"/>
              <a:gd name="connsiteX76" fmla="*/ 59960 w 3402767"/>
              <a:gd name="connsiteY76" fmla="*/ 1064302 h 2143593"/>
              <a:gd name="connsiteX77" fmla="*/ 29980 w 3402767"/>
              <a:gd name="connsiteY77" fmla="*/ 914400 h 2143593"/>
              <a:gd name="connsiteX78" fmla="*/ 0 w 3402767"/>
              <a:gd name="connsiteY78" fmla="*/ 704538 h 214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402767" h="2143593">
                <a:moveTo>
                  <a:pt x="0" y="704538"/>
                </a:moveTo>
                <a:lnTo>
                  <a:pt x="0" y="704538"/>
                </a:lnTo>
                <a:cubicBezTo>
                  <a:pt x="54964" y="674558"/>
                  <a:pt x="107532" y="639692"/>
                  <a:pt x="164891" y="614597"/>
                </a:cubicBezTo>
                <a:cubicBezTo>
                  <a:pt x="188233" y="604385"/>
                  <a:pt x="215124" y="605787"/>
                  <a:pt x="239842" y="599607"/>
                </a:cubicBezTo>
                <a:cubicBezTo>
                  <a:pt x="255171" y="595775"/>
                  <a:pt x="269823" y="589613"/>
                  <a:pt x="284813" y="584616"/>
                </a:cubicBezTo>
                <a:cubicBezTo>
                  <a:pt x="304800" y="564629"/>
                  <a:pt x="320536" y="539198"/>
                  <a:pt x="344773" y="524656"/>
                </a:cubicBezTo>
                <a:cubicBezTo>
                  <a:pt x="371872" y="508397"/>
                  <a:pt x="408419" y="512204"/>
                  <a:pt x="434714" y="494675"/>
                </a:cubicBezTo>
                <a:cubicBezTo>
                  <a:pt x="492832" y="455930"/>
                  <a:pt x="462594" y="470392"/>
                  <a:pt x="524655" y="449705"/>
                </a:cubicBezTo>
                <a:cubicBezTo>
                  <a:pt x="600620" y="373742"/>
                  <a:pt x="502309" y="463113"/>
                  <a:pt x="599606" y="404734"/>
                </a:cubicBezTo>
                <a:cubicBezTo>
                  <a:pt x="611725" y="397463"/>
                  <a:pt x="618551" y="383583"/>
                  <a:pt x="629587" y="374754"/>
                </a:cubicBezTo>
                <a:cubicBezTo>
                  <a:pt x="643655" y="363500"/>
                  <a:pt x="660999" y="356637"/>
                  <a:pt x="674557" y="344774"/>
                </a:cubicBezTo>
                <a:cubicBezTo>
                  <a:pt x="780555" y="252025"/>
                  <a:pt x="707101" y="283959"/>
                  <a:pt x="794478" y="254833"/>
                </a:cubicBezTo>
                <a:cubicBezTo>
                  <a:pt x="880400" y="125951"/>
                  <a:pt x="765992" y="277622"/>
                  <a:pt x="869429" y="194872"/>
                </a:cubicBezTo>
                <a:cubicBezTo>
                  <a:pt x="883497" y="183618"/>
                  <a:pt x="888155" y="163970"/>
                  <a:pt x="899409" y="149902"/>
                </a:cubicBezTo>
                <a:cubicBezTo>
                  <a:pt x="908238" y="138866"/>
                  <a:pt x="919396" y="129915"/>
                  <a:pt x="929390" y="119921"/>
                </a:cubicBezTo>
                <a:cubicBezTo>
                  <a:pt x="934387" y="104931"/>
                  <a:pt x="935196" y="87809"/>
                  <a:pt x="944380" y="74951"/>
                </a:cubicBezTo>
                <a:cubicBezTo>
                  <a:pt x="988839" y="12709"/>
                  <a:pt x="992437" y="18958"/>
                  <a:pt x="1049311" y="0"/>
                </a:cubicBezTo>
                <a:cubicBezTo>
                  <a:pt x="1239186" y="4997"/>
                  <a:pt x="1429222" y="5736"/>
                  <a:pt x="1618937" y="14990"/>
                </a:cubicBezTo>
                <a:cubicBezTo>
                  <a:pt x="1634719" y="15760"/>
                  <a:pt x="1648136" y="29024"/>
                  <a:pt x="1663908" y="29980"/>
                </a:cubicBezTo>
                <a:cubicBezTo>
                  <a:pt x="1813618" y="39053"/>
                  <a:pt x="1963711" y="39973"/>
                  <a:pt x="2113613" y="44970"/>
                </a:cubicBezTo>
                <a:cubicBezTo>
                  <a:pt x="2128603" y="49967"/>
                  <a:pt x="2143037" y="57134"/>
                  <a:pt x="2158583" y="59961"/>
                </a:cubicBezTo>
                <a:cubicBezTo>
                  <a:pt x="2198218" y="67168"/>
                  <a:pt x="2241101" y="59990"/>
                  <a:pt x="2278505" y="74951"/>
                </a:cubicBezTo>
                <a:cubicBezTo>
                  <a:pt x="2295232" y="81642"/>
                  <a:pt x="2298492" y="104931"/>
                  <a:pt x="2308485" y="119921"/>
                </a:cubicBezTo>
                <a:cubicBezTo>
                  <a:pt x="2318478" y="149901"/>
                  <a:pt x="2332267" y="178874"/>
                  <a:pt x="2338465" y="209862"/>
                </a:cubicBezTo>
                <a:cubicBezTo>
                  <a:pt x="2341134" y="223208"/>
                  <a:pt x="2360505" y="326246"/>
                  <a:pt x="2368446" y="344774"/>
                </a:cubicBezTo>
                <a:cubicBezTo>
                  <a:pt x="2375543" y="361333"/>
                  <a:pt x="2388433" y="374754"/>
                  <a:pt x="2398426" y="389744"/>
                </a:cubicBezTo>
                <a:cubicBezTo>
                  <a:pt x="2403423" y="404734"/>
                  <a:pt x="2402243" y="423542"/>
                  <a:pt x="2413416" y="434715"/>
                </a:cubicBezTo>
                <a:cubicBezTo>
                  <a:pt x="2429217" y="450516"/>
                  <a:pt x="2453975" y="453608"/>
                  <a:pt x="2473377" y="464695"/>
                </a:cubicBezTo>
                <a:cubicBezTo>
                  <a:pt x="2489019" y="473633"/>
                  <a:pt x="2504279" y="483421"/>
                  <a:pt x="2518347" y="494675"/>
                </a:cubicBezTo>
                <a:cubicBezTo>
                  <a:pt x="2529383" y="503504"/>
                  <a:pt x="2537021" y="516176"/>
                  <a:pt x="2548328" y="524656"/>
                </a:cubicBezTo>
                <a:cubicBezTo>
                  <a:pt x="2577153" y="546275"/>
                  <a:pt x="2608288" y="564629"/>
                  <a:pt x="2638268" y="584616"/>
                </a:cubicBezTo>
                <a:cubicBezTo>
                  <a:pt x="2653258" y="594610"/>
                  <a:pt x="2666147" y="608900"/>
                  <a:pt x="2683239" y="614597"/>
                </a:cubicBezTo>
                <a:lnTo>
                  <a:pt x="2728209" y="629587"/>
                </a:lnTo>
                <a:cubicBezTo>
                  <a:pt x="2815430" y="716805"/>
                  <a:pt x="2693623" y="591082"/>
                  <a:pt x="2788170" y="704538"/>
                </a:cubicBezTo>
                <a:cubicBezTo>
                  <a:pt x="2824237" y="747818"/>
                  <a:pt x="2833895" y="750011"/>
                  <a:pt x="2878111" y="779488"/>
                </a:cubicBezTo>
                <a:cubicBezTo>
                  <a:pt x="2888104" y="794478"/>
                  <a:pt x="2895352" y="811720"/>
                  <a:pt x="2908091" y="824459"/>
                </a:cubicBezTo>
                <a:cubicBezTo>
                  <a:pt x="2925757" y="842125"/>
                  <a:pt x="2952058" y="850236"/>
                  <a:pt x="2968052" y="869429"/>
                </a:cubicBezTo>
                <a:cubicBezTo>
                  <a:pt x="3058559" y="978037"/>
                  <a:pt x="2890288" y="852565"/>
                  <a:pt x="3028013" y="944380"/>
                </a:cubicBezTo>
                <a:cubicBezTo>
                  <a:pt x="3073860" y="1081924"/>
                  <a:pt x="2997225" y="867817"/>
                  <a:pt x="3087973" y="1049311"/>
                </a:cubicBezTo>
                <a:cubicBezTo>
                  <a:pt x="3160935" y="1195234"/>
                  <a:pt x="3083600" y="1082617"/>
                  <a:pt x="3132944" y="1214203"/>
                </a:cubicBezTo>
                <a:cubicBezTo>
                  <a:pt x="3139270" y="1231072"/>
                  <a:pt x="3154867" y="1243060"/>
                  <a:pt x="3162924" y="1259174"/>
                </a:cubicBezTo>
                <a:cubicBezTo>
                  <a:pt x="3169990" y="1273307"/>
                  <a:pt x="3173756" y="1288900"/>
                  <a:pt x="3177914" y="1304144"/>
                </a:cubicBezTo>
                <a:cubicBezTo>
                  <a:pt x="3188756" y="1343896"/>
                  <a:pt x="3194865" y="1384976"/>
                  <a:pt x="3207895" y="1424066"/>
                </a:cubicBezTo>
                <a:cubicBezTo>
                  <a:pt x="3212892" y="1439056"/>
                  <a:pt x="3218544" y="1453843"/>
                  <a:pt x="3222885" y="1469036"/>
                </a:cubicBezTo>
                <a:cubicBezTo>
                  <a:pt x="3228545" y="1488845"/>
                  <a:pt x="3229759" y="1510061"/>
                  <a:pt x="3237875" y="1528997"/>
                </a:cubicBezTo>
                <a:cubicBezTo>
                  <a:pt x="3244972" y="1545556"/>
                  <a:pt x="3259798" y="1557853"/>
                  <a:pt x="3267855" y="1573967"/>
                </a:cubicBezTo>
                <a:cubicBezTo>
                  <a:pt x="3329917" y="1698090"/>
                  <a:pt x="3226909" y="1535032"/>
                  <a:pt x="3312826" y="1663908"/>
                </a:cubicBezTo>
                <a:lnTo>
                  <a:pt x="3372787" y="1843790"/>
                </a:lnTo>
                <a:lnTo>
                  <a:pt x="3387777" y="1888761"/>
                </a:lnTo>
                <a:lnTo>
                  <a:pt x="3402767" y="1933731"/>
                </a:lnTo>
                <a:cubicBezTo>
                  <a:pt x="3397770" y="1968708"/>
                  <a:pt x="3394706" y="2004016"/>
                  <a:pt x="3387777" y="2038662"/>
                </a:cubicBezTo>
                <a:cubicBezTo>
                  <a:pt x="3380424" y="2075426"/>
                  <a:pt x="3359060" y="2111086"/>
                  <a:pt x="3342806" y="2143593"/>
                </a:cubicBezTo>
                <a:lnTo>
                  <a:pt x="2938072" y="2128603"/>
                </a:lnTo>
                <a:cubicBezTo>
                  <a:pt x="2807627" y="2121552"/>
                  <a:pt x="2820495" y="2121694"/>
                  <a:pt x="2728209" y="2098623"/>
                </a:cubicBezTo>
                <a:cubicBezTo>
                  <a:pt x="2483370" y="2103620"/>
                  <a:pt x="2238581" y="2113613"/>
                  <a:pt x="1993691" y="2113613"/>
                </a:cubicBezTo>
                <a:cubicBezTo>
                  <a:pt x="1733814" y="2113613"/>
                  <a:pt x="1473695" y="2112777"/>
                  <a:pt x="1214203" y="2098623"/>
                </a:cubicBezTo>
                <a:cubicBezTo>
                  <a:pt x="1196214" y="2097642"/>
                  <a:pt x="1185695" y="2075960"/>
                  <a:pt x="1169232" y="2068643"/>
                </a:cubicBezTo>
                <a:cubicBezTo>
                  <a:pt x="1140354" y="2055808"/>
                  <a:pt x="1079291" y="2038662"/>
                  <a:pt x="1079291" y="2038662"/>
                </a:cubicBezTo>
                <a:cubicBezTo>
                  <a:pt x="1064301" y="2028669"/>
                  <a:pt x="1050880" y="2015779"/>
                  <a:pt x="1034321" y="2008682"/>
                </a:cubicBezTo>
                <a:cubicBezTo>
                  <a:pt x="1015385" y="2000566"/>
                  <a:pt x="991502" y="2005120"/>
                  <a:pt x="974360" y="1993692"/>
                </a:cubicBezTo>
                <a:cubicBezTo>
                  <a:pt x="959370" y="1983698"/>
                  <a:pt x="958059" y="1960446"/>
                  <a:pt x="944380" y="1948721"/>
                </a:cubicBezTo>
                <a:cubicBezTo>
                  <a:pt x="911740" y="1920743"/>
                  <a:pt x="866776" y="1899340"/>
                  <a:pt x="824459" y="1888761"/>
                </a:cubicBezTo>
                <a:cubicBezTo>
                  <a:pt x="799741" y="1882581"/>
                  <a:pt x="774492" y="1878767"/>
                  <a:pt x="749508" y="1873770"/>
                </a:cubicBezTo>
                <a:cubicBezTo>
                  <a:pt x="700575" y="1800371"/>
                  <a:pt x="745611" y="1846077"/>
                  <a:pt x="659567" y="1813810"/>
                </a:cubicBezTo>
                <a:cubicBezTo>
                  <a:pt x="638644" y="1805964"/>
                  <a:pt x="619008" y="1794916"/>
                  <a:pt x="599606" y="1783829"/>
                </a:cubicBezTo>
                <a:cubicBezTo>
                  <a:pt x="583964" y="1774891"/>
                  <a:pt x="571195" y="1760946"/>
                  <a:pt x="554636" y="1753849"/>
                </a:cubicBezTo>
                <a:cubicBezTo>
                  <a:pt x="535700" y="1745733"/>
                  <a:pt x="514662" y="1743856"/>
                  <a:pt x="494675" y="1738859"/>
                </a:cubicBezTo>
                <a:cubicBezTo>
                  <a:pt x="481095" y="1728674"/>
                  <a:pt x="411664" y="1674868"/>
                  <a:pt x="389744" y="1663908"/>
                </a:cubicBezTo>
                <a:cubicBezTo>
                  <a:pt x="375611" y="1656842"/>
                  <a:pt x="359763" y="1653915"/>
                  <a:pt x="344773" y="1648918"/>
                </a:cubicBezTo>
                <a:lnTo>
                  <a:pt x="269823" y="1573967"/>
                </a:lnTo>
                <a:cubicBezTo>
                  <a:pt x="259829" y="1563973"/>
                  <a:pt x="251601" y="1551827"/>
                  <a:pt x="239842" y="1543987"/>
                </a:cubicBezTo>
                <a:lnTo>
                  <a:pt x="194872" y="1514007"/>
                </a:lnTo>
                <a:cubicBezTo>
                  <a:pt x="184878" y="1494020"/>
                  <a:pt x="175978" y="1473448"/>
                  <a:pt x="164891" y="1454046"/>
                </a:cubicBezTo>
                <a:cubicBezTo>
                  <a:pt x="155953" y="1438404"/>
                  <a:pt x="142968" y="1425189"/>
                  <a:pt x="134911" y="1409075"/>
                </a:cubicBezTo>
                <a:cubicBezTo>
                  <a:pt x="127845" y="1394942"/>
                  <a:pt x="124078" y="1379349"/>
                  <a:pt x="119921" y="1364105"/>
                </a:cubicBezTo>
                <a:cubicBezTo>
                  <a:pt x="104922" y="1309108"/>
                  <a:pt x="84938" y="1229157"/>
                  <a:pt x="74950" y="1169233"/>
                </a:cubicBezTo>
                <a:cubicBezTo>
                  <a:pt x="69141" y="1134382"/>
                  <a:pt x="66280" y="1099064"/>
                  <a:pt x="59960" y="1064302"/>
                </a:cubicBezTo>
                <a:cubicBezTo>
                  <a:pt x="47645" y="996568"/>
                  <a:pt x="33536" y="992630"/>
                  <a:pt x="29980" y="914400"/>
                </a:cubicBezTo>
                <a:cubicBezTo>
                  <a:pt x="26350" y="834535"/>
                  <a:pt x="4997" y="739515"/>
                  <a:pt x="0" y="704538"/>
                </a:cubicBezTo>
                <a:close/>
              </a:path>
            </a:pathLst>
          </a:cu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3733801" y="762000"/>
            <a:ext cx="3477719" cy="1648918"/>
          </a:xfrm>
          <a:custGeom>
            <a:avLst/>
            <a:gdLst>
              <a:gd name="connsiteX0" fmla="*/ 0 w 3477718"/>
              <a:gd name="connsiteY0" fmla="*/ 734518 h 1648918"/>
              <a:gd name="connsiteX1" fmla="*/ 0 w 3477718"/>
              <a:gd name="connsiteY1" fmla="*/ 734518 h 1648918"/>
              <a:gd name="connsiteX2" fmla="*/ 134911 w 3477718"/>
              <a:gd name="connsiteY2" fmla="*/ 659567 h 1648918"/>
              <a:gd name="connsiteX3" fmla="*/ 179882 w 3477718"/>
              <a:gd name="connsiteY3" fmla="*/ 644577 h 1648918"/>
              <a:gd name="connsiteX4" fmla="*/ 209862 w 3477718"/>
              <a:gd name="connsiteY4" fmla="*/ 599607 h 1648918"/>
              <a:gd name="connsiteX5" fmla="*/ 284813 w 3477718"/>
              <a:gd name="connsiteY5" fmla="*/ 569626 h 1648918"/>
              <a:gd name="connsiteX6" fmla="*/ 374754 w 3477718"/>
              <a:gd name="connsiteY6" fmla="*/ 524656 h 1648918"/>
              <a:gd name="connsiteX7" fmla="*/ 434714 w 3477718"/>
              <a:gd name="connsiteY7" fmla="*/ 434715 h 1648918"/>
              <a:gd name="connsiteX8" fmla="*/ 494675 w 3477718"/>
              <a:gd name="connsiteY8" fmla="*/ 374754 h 1648918"/>
              <a:gd name="connsiteX9" fmla="*/ 524655 w 3477718"/>
              <a:gd name="connsiteY9" fmla="*/ 329784 h 1648918"/>
              <a:gd name="connsiteX10" fmla="*/ 629587 w 3477718"/>
              <a:gd name="connsiteY10" fmla="*/ 269823 h 1648918"/>
              <a:gd name="connsiteX11" fmla="*/ 674557 w 3477718"/>
              <a:gd name="connsiteY11" fmla="*/ 239843 h 1648918"/>
              <a:gd name="connsiteX12" fmla="*/ 704537 w 3477718"/>
              <a:gd name="connsiteY12" fmla="*/ 194872 h 1648918"/>
              <a:gd name="connsiteX13" fmla="*/ 809469 w 3477718"/>
              <a:gd name="connsiteY13" fmla="*/ 149902 h 1648918"/>
              <a:gd name="connsiteX14" fmla="*/ 944380 w 3477718"/>
              <a:gd name="connsiteY14" fmla="*/ 74951 h 1648918"/>
              <a:gd name="connsiteX15" fmla="*/ 974360 w 3477718"/>
              <a:gd name="connsiteY15" fmla="*/ 29981 h 1648918"/>
              <a:gd name="connsiteX16" fmla="*/ 1094282 w 3477718"/>
              <a:gd name="connsiteY16" fmla="*/ 0 h 1648918"/>
              <a:gd name="connsiteX17" fmla="*/ 1169232 w 3477718"/>
              <a:gd name="connsiteY17" fmla="*/ 14990 h 1648918"/>
              <a:gd name="connsiteX18" fmla="*/ 1214203 w 3477718"/>
              <a:gd name="connsiteY18" fmla="*/ 44971 h 1648918"/>
              <a:gd name="connsiteX19" fmla="*/ 1319134 w 3477718"/>
              <a:gd name="connsiteY19" fmla="*/ 59961 h 1648918"/>
              <a:gd name="connsiteX20" fmla="*/ 1454046 w 3477718"/>
              <a:gd name="connsiteY20" fmla="*/ 89941 h 1648918"/>
              <a:gd name="connsiteX21" fmla="*/ 1543987 w 3477718"/>
              <a:gd name="connsiteY21" fmla="*/ 119922 h 1648918"/>
              <a:gd name="connsiteX22" fmla="*/ 1678898 w 3477718"/>
              <a:gd name="connsiteY22" fmla="*/ 194872 h 1648918"/>
              <a:gd name="connsiteX23" fmla="*/ 1708878 w 3477718"/>
              <a:gd name="connsiteY23" fmla="*/ 224853 h 1648918"/>
              <a:gd name="connsiteX24" fmla="*/ 1813809 w 3477718"/>
              <a:gd name="connsiteY24" fmla="*/ 284813 h 1648918"/>
              <a:gd name="connsiteX25" fmla="*/ 1873770 w 3477718"/>
              <a:gd name="connsiteY25" fmla="*/ 299804 h 1648918"/>
              <a:gd name="connsiteX26" fmla="*/ 1918741 w 3477718"/>
              <a:gd name="connsiteY26" fmla="*/ 344774 h 1648918"/>
              <a:gd name="connsiteX27" fmla="*/ 1948721 w 3477718"/>
              <a:gd name="connsiteY27" fmla="*/ 389744 h 1648918"/>
              <a:gd name="connsiteX28" fmla="*/ 1993691 w 3477718"/>
              <a:gd name="connsiteY28" fmla="*/ 419725 h 1648918"/>
              <a:gd name="connsiteX29" fmla="*/ 2023672 w 3477718"/>
              <a:gd name="connsiteY29" fmla="*/ 464695 h 1648918"/>
              <a:gd name="connsiteX30" fmla="*/ 2038662 w 3477718"/>
              <a:gd name="connsiteY30" fmla="*/ 509666 h 1648918"/>
              <a:gd name="connsiteX31" fmla="*/ 2083632 w 3477718"/>
              <a:gd name="connsiteY31" fmla="*/ 554636 h 1648918"/>
              <a:gd name="connsiteX32" fmla="*/ 2113613 w 3477718"/>
              <a:gd name="connsiteY32" fmla="*/ 599607 h 1648918"/>
              <a:gd name="connsiteX33" fmla="*/ 2128603 w 3477718"/>
              <a:gd name="connsiteY33" fmla="*/ 644577 h 1648918"/>
              <a:gd name="connsiteX34" fmla="*/ 2188564 w 3477718"/>
              <a:gd name="connsiteY34" fmla="*/ 749508 h 1648918"/>
              <a:gd name="connsiteX35" fmla="*/ 2218544 w 3477718"/>
              <a:gd name="connsiteY35" fmla="*/ 779489 h 1648918"/>
              <a:gd name="connsiteX36" fmla="*/ 2248524 w 3477718"/>
              <a:gd name="connsiteY36" fmla="*/ 839449 h 1648918"/>
              <a:gd name="connsiteX37" fmla="*/ 2278505 w 3477718"/>
              <a:gd name="connsiteY37" fmla="*/ 869430 h 1648918"/>
              <a:gd name="connsiteX38" fmla="*/ 2308485 w 3477718"/>
              <a:gd name="connsiteY38" fmla="*/ 914400 h 1648918"/>
              <a:gd name="connsiteX39" fmla="*/ 2443396 w 3477718"/>
              <a:gd name="connsiteY39" fmla="*/ 1034322 h 1648918"/>
              <a:gd name="connsiteX40" fmla="*/ 2473377 w 3477718"/>
              <a:gd name="connsiteY40" fmla="*/ 1064302 h 1648918"/>
              <a:gd name="connsiteX41" fmla="*/ 2548328 w 3477718"/>
              <a:gd name="connsiteY41" fmla="*/ 1094282 h 1648918"/>
              <a:gd name="connsiteX42" fmla="*/ 2593298 w 3477718"/>
              <a:gd name="connsiteY42" fmla="*/ 1124263 h 1648918"/>
              <a:gd name="connsiteX43" fmla="*/ 2668249 w 3477718"/>
              <a:gd name="connsiteY43" fmla="*/ 1154243 h 1648918"/>
              <a:gd name="connsiteX44" fmla="*/ 2713219 w 3477718"/>
              <a:gd name="connsiteY44" fmla="*/ 1184223 h 1648918"/>
              <a:gd name="connsiteX45" fmla="*/ 2833141 w 3477718"/>
              <a:gd name="connsiteY45" fmla="*/ 1214204 h 1648918"/>
              <a:gd name="connsiteX46" fmla="*/ 2878111 w 3477718"/>
              <a:gd name="connsiteY46" fmla="*/ 1229194 h 1648918"/>
              <a:gd name="connsiteX47" fmla="*/ 2983042 w 3477718"/>
              <a:gd name="connsiteY47" fmla="*/ 1274164 h 1648918"/>
              <a:gd name="connsiteX48" fmla="*/ 3072983 w 3477718"/>
              <a:gd name="connsiteY48" fmla="*/ 1289154 h 1648918"/>
              <a:gd name="connsiteX49" fmla="*/ 3192905 w 3477718"/>
              <a:gd name="connsiteY49" fmla="*/ 1334125 h 1648918"/>
              <a:gd name="connsiteX50" fmla="*/ 3342806 w 3477718"/>
              <a:gd name="connsiteY50" fmla="*/ 1379095 h 1648918"/>
              <a:gd name="connsiteX51" fmla="*/ 3387777 w 3477718"/>
              <a:gd name="connsiteY51" fmla="*/ 1394085 h 1648918"/>
              <a:gd name="connsiteX52" fmla="*/ 3477718 w 3477718"/>
              <a:gd name="connsiteY52" fmla="*/ 1514007 h 1648918"/>
              <a:gd name="connsiteX53" fmla="*/ 3447737 w 3477718"/>
              <a:gd name="connsiteY53" fmla="*/ 1543987 h 1648918"/>
              <a:gd name="connsiteX54" fmla="*/ 3402767 w 3477718"/>
              <a:gd name="connsiteY54" fmla="*/ 1558977 h 1648918"/>
              <a:gd name="connsiteX55" fmla="*/ 3087973 w 3477718"/>
              <a:gd name="connsiteY55" fmla="*/ 1603948 h 1648918"/>
              <a:gd name="connsiteX56" fmla="*/ 2833141 w 3477718"/>
              <a:gd name="connsiteY56" fmla="*/ 1633928 h 1648918"/>
              <a:gd name="connsiteX57" fmla="*/ 2773180 w 3477718"/>
              <a:gd name="connsiteY57" fmla="*/ 1648918 h 1648918"/>
              <a:gd name="connsiteX58" fmla="*/ 1573967 w 3477718"/>
              <a:gd name="connsiteY58" fmla="*/ 1633928 h 1648918"/>
              <a:gd name="connsiteX59" fmla="*/ 1274164 w 3477718"/>
              <a:gd name="connsiteY59" fmla="*/ 1603948 h 1648918"/>
              <a:gd name="connsiteX60" fmla="*/ 1154242 w 3477718"/>
              <a:gd name="connsiteY60" fmla="*/ 1543987 h 1648918"/>
              <a:gd name="connsiteX61" fmla="*/ 1109272 w 3477718"/>
              <a:gd name="connsiteY61" fmla="*/ 1528997 h 1648918"/>
              <a:gd name="connsiteX62" fmla="*/ 1034321 w 3477718"/>
              <a:gd name="connsiteY62" fmla="*/ 1484026 h 1648918"/>
              <a:gd name="connsiteX63" fmla="*/ 989350 w 3477718"/>
              <a:gd name="connsiteY63" fmla="*/ 1454046 h 1648918"/>
              <a:gd name="connsiteX64" fmla="*/ 899409 w 3477718"/>
              <a:gd name="connsiteY64" fmla="*/ 1424066 h 1648918"/>
              <a:gd name="connsiteX65" fmla="*/ 809469 w 3477718"/>
              <a:gd name="connsiteY65" fmla="*/ 1394085 h 1648918"/>
              <a:gd name="connsiteX66" fmla="*/ 719528 w 3477718"/>
              <a:gd name="connsiteY66" fmla="*/ 1364105 h 1648918"/>
              <a:gd name="connsiteX67" fmla="*/ 674557 w 3477718"/>
              <a:gd name="connsiteY67" fmla="*/ 1349115 h 1648918"/>
              <a:gd name="connsiteX68" fmla="*/ 629587 w 3477718"/>
              <a:gd name="connsiteY68" fmla="*/ 1319135 h 1648918"/>
              <a:gd name="connsiteX69" fmla="*/ 584616 w 3477718"/>
              <a:gd name="connsiteY69" fmla="*/ 1304144 h 1648918"/>
              <a:gd name="connsiteX70" fmla="*/ 554636 w 3477718"/>
              <a:gd name="connsiteY70" fmla="*/ 1259174 h 1648918"/>
              <a:gd name="connsiteX71" fmla="*/ 464695 w 3477718"/>
              <a:gd name="connsiteY71" fmla="*/ 1229194 h 1648918"/>
              <a:gd name="connsiteX72" fmla="*/ 344773 w 3477718"/>
              <a:gd name="connsiteY72" fmla="*/ 1169233 h 1648918"/>
              <a:gd name="connsiteX73" fmla="*/ 299803 w 3477718"/>
              <a:gd name="connsiteY73" fmla="*/ 1154243 h 1648918"/>
              <a:gd name="connsiteX74" fmla="*/ 209862 w 3477718"/>
              <a:gd name="connsiteY74" fmla="*/ 1034322 h 1648918"/>
              <a:gd name="connsiteX75" fmla="*/ 179882 w 3477718"/>
              <a:gd name="connsiteY75" fmla="*/ 1004341 h 1648918"/>
              <a:gd name="connsiteX76" fmla="*/ 149901 w 3477718"/>
              <a:gd name="connsiteY76" fmla="*/ 974361 h 1648918"/>
              <a:gd name="connsiteX77" fmla="*/ 134911 w 3477718"/>
              <a:gd name="connsiteY77" fmla="*/ 929390 h 1648918"/>
              <a:gd name="connsiteX78" fmla="*/ 89941 w 3477718"/>
              <a:gd name="connsiteY78" fmla="*/ 899410 h 1648918"/>
              <a:gd name="connsiteX79" fmla="*/ 59960 w 3477718"/>
              <a:gd name="connsiteY79" fmla="*/ 869430 h 1648918"/>
              <a:gd name="connsiteX80" fmla="*/ 0 w 3477718"/>
              <a:gd name="connsiteY80" fmla="*/ 734518 h 1648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477718" h="1648918">
                <a:moveTo>
                  <a:pt x="0" y="734518"/>
                </a:moveTo>
                <a:lnTo>
                  <a:pt x="0" y="734518"/>
                </a:lnTo>
                <a:cubicBezTo>
                  <a:pt x="44970" y="709534"/>
                  <a:pt x="88898" y="682574"/>
                  <a:pt x="134911" y="659567"/>
                </a:cubicBezTo>
                <a:cubicBezTo>
                  <a:pt x="149044" y="652501"/>
                  <a:pt x="167543" y="654448"/>
                  <a:pt x="179882" y="644577"/>
                </a:cubicBezTo>
                <a:cubicBezTo>
                  <a:pt x="193950" y="633323"/>
                  <a:pt x="195202" y="610078"/>
                  <a:pt x="209862" y="599607"/>
                </a:cubicBezTo>
                <a:cubicBezTo>
                  <a:pt x="231758" y="583967"/>
                  <a:pt x="260746" y="581660"/>
                  <a:pt x="284813" y="569626"/>
                </a:cubicBezTo>
                <a:cubicBezTo>
                  <a:pt x="401042" y="511511"/>
                  <a:pt x="261723" y="562332"/>
                  <a:pt x="374754" y="524656"/>
                </a:cubicBezTo>
                <a:cubicBezTo>
                  <a:pt x="394741" y="494676"/>
                  <a:pt x="409236" y="460193"/>
                  <a:pt x="434714" y="434715"/>
                </a:cubicBezTo>
                <a:cubicBezTo>
                  <a:pt x="454701" y="414728"/>
                  <a:pt x="478996" y="398273"/>
                  <a:pt x="494675" y="374754"/>
                </a:cubicBezTo>
                <a:cubicBezTo>
                  <a:pt x="504668" y="359764"/>
                  <a:pt x="511916" y="342523"/>
                  <a:pt x="524655" y="329784"/>
                </a:cubicBezTo>
                <a:cubicBezTo>
                  <a:pt x="549000" y="305439"/>
                  <a:pt x="602158" y="285497"/>
                  <a:pt x="629587" y="269823"/>
                </a:cubicBezTo>
                <a:cubicBezTo>
                  <a:pt x="645229" y="260885"/>
                  <a:pt x="659567" y="249836"/>
                  <a:pt x="674557" y="239843"/>
                </a:cubicBezTo>
                <a:cubicBezTo>
                  <a:pt x="684550" y="224853"/>
                  <a:pt x="690697" y="206406"/>
                  <a:pt x="704537" y="194872"/>
                </a:cubicBezTo>
                <a:cubicBezTo>
                  <a:pt x="729234" y="174291"/>
                  <a:pt x="778228" y="160316"/>
                  <a:pt x="809469" y="149902"/>
                </a:cubicBezTo>
                <a:cubicBezTo>
                  <a:pt x="912556" y="81176"/>
                  <a:pt x="865226" y="101335"/>
                  <a:pt x="944380" y="74951"/>
                </a:cubicBezTo>
                <a:cubicBezTo>
                  <a:pt x="954373" y="59961"/>
                  <a:pt x="960292" y="41235"/>
                  <a:pt x="974360" y="29981"/>
                </a:cubicBezTo>
                <a:cubicBezTo>
                  <a:pt x="989727" y="17688"/>
                  <a:pt x="1090545" y="747"/>
                  <a:pt x="1094282" y="0"/>
                </a:cubicBezTo>
                <a:cubicBezTo>
                  <a:pt x="1119265" y="4997"/>
                  <a:pt x="1145376" y="6044"/>
                  <a:pt x="1169232" y="14990"/>
                </a:cubicBezTo>
                <a:cubicBezTo>
                  <a:pt x="1186101" y="21316"/>
                  <a:pt x="1196947" y="39794"/>
                  <a:pt x="1214203" y="44971"/>
                </a:cubicBezTo>
                <a:cubicBezTo>
                  <a:pt x="1248045" y="55124"/>
                  <a:pt x="1284283" y="54153"/>
                  <a:pt x="1319134" y="59961"/>
                </a:cubicBezTo>
                <a:cubicBezTo>
                  <a:pt x="1351226" y="65310"/>
                  <a:pt x="1420359" y="79835"/>
                  <a:pt x="1454046" y="89941"/>
                </a:cubicBezTo>
                <a:cubicBezTo>
                  <a:pt x="1484315" y="99022"/>
                  <a:pt x="1517692" y="102392"/>
                  <a:pt x="1543987" y="119922"/>
                </a:cubicBezTo>
                <a:cubicBezTo>
                  <a:pt x="1647075" y="188647"/>
                  <a:pt x="1599745" y="168488"/>
                  <a:pt x="1678898" y="194872"/>
                </a:cubicBezTo>
                <a:cubicBezTo>
                  <a:pt x="1688891" y="204866"/>
                  <a:pt x="1697842" y="216024"/>
                  <a:pt x="1708878" y="224853"/>
                </a:cubicBezTo>
                <a:cubicBezTo>
                  <a:pt x="1734459" y="245318"/>
                  <a:pt x="1784846" y="273952"/>
                  <a:pt x="1813809" y="284813"/>
                </a:cubicBezTo>
                <a:cubicBezTo>
                  <a:pt x="1833099" y="292047"/>
                  <a:pt x="1853783" y="294807"/>
                  <a:pt x="1873770" y="299804"/>
                </a:cubicBezTo>
                <a:cubicBezTo>
                  <a:pt x="1888760" y="314794"/>
                  <a:pt x="1905169" y="328488"/>
                  <a:pt x="1918741" y="344774"/>
                </a:cubicBezTo>
                <a:cubicBezTo>
                  <a:pt x="1930274" y="358614"/>
                  <a:pt x="1935982" y="377005"/>
                  <a:pt x="1948721" y="389744"/>
                </a:cubicBezTo>
                <a:cubicBezTo>
                  <a:pt x="1961460" y="402483"/>
                  <a:pt x="1978701" y="409731"/>
                  <a:pt x="1993691" y="419725"/>
                </a:cubicBezTo>
                <a:cubicBezTo>
                  <a:pt x="2003685" y="434715"/>
                  <a:pt x="2015615" y="448581"/>
                  <a:pt x="2023672" y="464695"/>
                </a:cubicBezTo>
                <a:cubicBezTo>
                  <a:pt x="2030739" y="478828"/>
                  <a:pt x="2029897" y="496519"/>
                  <a:pt x="2038662" y="509666"/>
                </a:cubicBezTo>
                <a:cubicBezTo>
                  <a:pt x="2050421" y="527305"/>
                  <a:pt x="2070061" y="538350"/>
                  <a:pt x="2083632" y="554636"/>
                </a:cubicBezTo>
                <a:cubicBezTo>
                  <a:pt x="2095166" y="568476"/>
                  <a:pt x="2103619" y="584617"/>
                  <a:pt x="2113613" y="599607"/>
                </a:cubicBezTo>
                <a:cubicBezTo>
                  <a:pt x="2118610" y="614597"/>
                  <a:pt x="2122379" y="630054"/>
                  <a:pt x="2128603" y="644577"/>
                </a:cubicBezTo>
                <a:cubicBezTo>
                  <a:pt x="2142810" y="677726"/>
                  <a:pt x="2165400" y="720553"/>
                  <a:pt x="2188564" y="749508"/>
                </a:cubicBezTo>
                <a:cubicBezTo>
                  <a:pt x="2197393" y="760544"/>
                  <a:pt x="2210705" y="767730"/>
                  <a:pt x="2218544" y="779489"/>
                </a:cubicBezTo>
                <a:cubicBezTo>
                  <a:pt x="2230939" y="798082"/>
                  <a:pt x="2236129" y="820856"/>
                  <a:pt x="2248524" y="839449"/>
                </a:cubicBezTo>
                <a:cubicBezTo>
                  <a:pt x="2256364" y="851208"/>
                  <a:pt x="2269676" y="858394"/>
                  <a:pt x="2278505" y="869430"/>
                </a:cubicBezTo>
                <a:cubicBezTo>
                  <a:pt x="2289759" y="883498"/>
                  <a:pt x="2296516" y="900935"/>
                  <a:pt x="2308485" y="914400"/>
                </a:cubicBezTo>
                <a:cubicBezTo>
                  <a:pt x="2449141" y="1072638"/>
                  <a:pt x="2347012" y="957215"/>
                  <a:pt x="2443396" y="1034322"/>
                </a:cubicBezTo>
                <a:cubicBezTo>
                  <a:pt x="2454432" y="1043151"/>
                  <a:pt x="2461106" y="1057290"/>
                  <a:pt x="2473377" y="1064302"/>
                </a:cubicBezTo>
                <a:cubicBezTo>
                  <a:pt x="2496740" y="1077652"/>
                  <a:pt x="2524261" y="1082248"/>
                  <a:pt x="2548328" y="1094282"/>
                </a:cubicBezTo>
                <a:cubicBezTo>
                  <a:pt x="2564442" y="1102339"/>
                  <a:pt x="2577184" y="1116206"/>
                  <a:pt x="2593298" y="1124263"/>
                </a:cubicBezTo>
                <a:cubicBezTo>
                  <a:pt x="2617365" y="1136297"/>
                  <a:pt x="2644182" y="1142209"/>
                  <a:pt x="2668249" y="1154243"/>
                </a:cubicBezTo>
                <a:cubicBezTo>
                  <a:pt x="2684363" y="1162300"/>
                  <a:pt x="2696288" y="1178066"/>
                  <a:pt x="2713219" y="1184223"/>
                </a:cubicBezTo>
                <a:cubicBezTo>
                  <a:pt x="2751943" y="1198304"/>
                  <a:pt x="2794051" y="1201174"/>
                  <a:pt x="2833141" y="1214204"/>
                </a:cubicBezTo>
                <a:cubicBezTo>
                  <a:pt x="2848131" y="1219201"/>
                  <a:pt x="2863440" y="1223326"/>
                  <a:pt x="2878111" y="1229194"/>
                </a:cubicBezTo>
                <a:cubicBezTo>
                  <a:pt x="2913443" y="1243327"/>
                  <a:pt x="2946671" y="1262973"/>
                  <a:pt x="2983042" y="1274164"/>
                </a:cubicBezTo>
                <a:cubicBezTo>
                  <a:pt x="3012092" y="1283102"/>
                  <a:pt x="3043313" y="1282561"/>
                  <a:pt x="3072983" y="1289154"/>
                </a:cubicBezTo>
                <a:cubicBezTo>
                  <a:pt x="3100827" y="1295341"/>
                  <a:pt x="3175921" y="1327756"/>
                  <a:pt x="3192905" y="1334125"/>
                </a:cubicBezTo>
                <a:cubicBezTo>
                  <a:pt x="3238166" y="1351098"/>
                  <a:pt x="3301461" y="1366692"/>
                  <a:pt x="3342806" y="1379095"/>
                </a:cubicBezTo>
                <a:cubicBezTo>
                  <a:pt x="3357941" y="1383635"/>
                  <a:pt x="3372787" y="1389088"/>
                  <a:pt x="3387777" y="1394085"/>
                </a:cubicBezTo>
                <a:cubicBezTo>
                  <a:pt x="3473901" y="1480209"/>
                  <a:pt x="3451555" y="1435517"/>
                  <a:pt x="3477718" y="1514007"/>
                </a:cubicBezTo>
                <a:cubicBezTo>
                  <a:pt x="3467724" y="1524000"/>
                  <a:pt x="3459856" y="1536716"/>
                  <a:pt x="3447737" y="1543987"/>
                </a:cubicBezTo>
                <a:cubicBezTo>
                  <a:pt x="3434188" y="1552116"/>
                  <a:pt x="3418163" y="1555424"/>
                  <a:pt x="3402767" y="1558977"/>
                </a:cubicBezTo>
                <a:cubicBezTo>
                  <a:pt x="3243628" y="1595702"/>
                  <a:pt x="3255002" y="1588764"/>
                  <a:pt x="3087973" y="1603948"/>
                </a:cubicBezTo>
                <a:cubicBezTo>
                  <a:pt x="2967393" y="1644141"/>
                  <a:pt x="3099053" y="1604383"/>
                  <a:pt x="2833141" y="1633928"/>
                </a:cubicBezTo>
                <a:cubicBezTo>
                  <a:pt x="2812665" y="1636203"/>
                  <a:pt x="2793167" y="1643921"/>
                  <a:pt x="2773180" y="1648918"/>
                </a:cubicBezTo>
                <a:lnTo>
                  <a:pt x="1573967" y="1633928"/>
                </a:lnTo>
                <a:cubicBezTo>
                  <a:pt x="1336421" y="1629030"/>
                  <a:pt x="1393720" y="1643800"/>
                  <a:pt x="1274164" y="1603948"/>
                </a:cubicBezTo>
                <a:cubicBezTo>
                  <a:pt x="1221837" y="1551621"/>
                  <a:pt x="1257591" y="1578436"/>
                  <a:pt x="1154242" y="1543987"/>
                </a:cubicBezTo>
                <a:lnTo>
                  <a:pt x="1109272" y="1528997"/>
                </a:lnTo>
                <a:cubicBezTo>
                  <a:pt x="1050713" y="1470440"/>
                  <a:pt x="1112157" y="1522945"/>
                  <a:pt x="1034321" y="1484026"/>
                </a:cubicBezTo>
                <a:cubicBezTo>
                  <a:pt x="1018207" y="1475969"/>
                  <a:pt x="1005813" y="1461363"/>
                  <a:pt x="989350" y="1454046"/>
                </a:cubicBezTo>
                <a:cubicBezTo>
                  <a:pt x="960472" y="1441211"/>
                  <a:pt x="929389" y="1434059"/>
                  <a:pt x="899409" y="1424066"/>
                </a:cubicBezTo>
                <a:lnTo>
                  <a:pt x="809469" y="1394085"/>
                </a:lnTo>
                <a:lnTo>
                  <a:pt x="719528" y="1364105"/>
                </a:lnTo>
                <a:lnTo>
                  <a:pt x="674557" y="1349115"/>
                </a:lnTo>
                <a:cubicBezTo>
                  <a:pt x="659567" y="1339122"/>
                  <a:pt x="645701" y="1327192"/>
                  <a:pt x="629587" y="1319135"/>
                </a:cubicBezTo>
                <a:cubicBezTo>
                  <a:pt x="615454" y="1312068"/>
                  <a:pt x="596955" y="1314015"/>
                  <a:pt x="584616" y="1304144"/>
                </a:cubicBezTo>
                <a:cubicBezTo>
                  <a:pt x="570548" y="1292890"/>
                  <a:pt x="569913" y="1268722"/>
                  <a:pt x="554636" y="1259174"/>
                </a:cubicBezTo>
                <a:cubicBezTo>
                  <a:pt x="527837" y="1242425"/>
                  <a:pt x="464695" y="1229194"/>
                  <a:pt x="464695" y="1229194"/>
                </a:cubicBezTo>
                <a:cubicBezTo>
                  <a:pt x="412368" y="1176867"/>
                  <a:pt x="448122" y="1203682"/>
                  <a:pt x="344773" y="1169233"/>
                </a:cubicBezTo>
                <a:lnTo>
                  <a:pt x="299803" y="1154243"/>
                </a:lnTo>
                <a:cubicBezTo>
                  <a:pt x="273640" y="1075752"/>
                  <a:pt x="295987" y="1120447"/>
                  <a:pt x="209862" y="1034322"/>
                </a:cubicBezTo>
                <a:lnTo>
                  <a:pt x="179882" y="1004341"/>
                </a:lnTo>
                <a:lnTo>
                  <a:pt x="149901" y="974361"/>
                </a:lnTo>
                <a:cubicBezTo>
                  <a:pt x="144904" y="959371"/>
                  <a:pt x="144782" y="941729"/>
                  <a:pt x="134911" y="929390"/>
                </a:cubicBezTo>
                <a:cubicBezTo>
                  <a:pt x="123657" y="915322"/>
                  <a:pt x="104009" y="910664"/>
                  <a:pt x="89941" y="899410"/>
                </a:cubicBezTo>
                <a:cubicBezTo>
                  <a:pt x="78905" y="890581"/>
                  <a:pt x="69954" y="879423"/>
                  <a:pt x="59960" y="869430"/>
                </a:cubicBezTo>
                <a:cubicBezTo>
                  <a:pt x="27270" y="738669"/>
                  <a:pt x="9993" y="757003"/>
                  <a:pt x="0" y="734518"/>
                </a:cubicBezTo>
                <a:close/>
              </a:path>
            </a:pathLst>
          </a:custGeom>
          <a:solidFill>
            <a:srgbClr val="D98A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-44243" y="479685"/>
            <a:ext cx="5168227" cy="1828800"/>
          </a:xfrm>
          <a:custGeom>
            <a:avLst/>
            <a:gdLst>
              <a:gd name="connsiteX0" fmla="*/ 44243 w 5168227"/>
              <a:gd name="connsiteY0" fmla="*/ 1319135 h 1828800"/>
              <a:gd name="connsiteX1" fmla="*/ 44243 w 5168227"/>
              <a:gd name="connsiteY1" fmla="*/ 1319135 h 1828800"/>
              <a:gd name="connsiteX2" fmla="*/ 149174 w 5168227"/>
              <a:gd name="connsiteY2" fmla="*/ 1214204 h 1828800"/>
              <a:gd name="connsiteX3" fmla="*/ 194145 w 5168227"/>
              <a:gd name="connsiteY3" fmla="*/ 1154243 h 1828800"/>
              <a:gd name="connsiteX4" fmla="*/ 254105 w 5168227"/>
              <a:gd name="connsiteY4" fmla="*/ 1094282 h 1828800"/>
              <a:gd name="connsiteX5" fmla="*/ 284086 w 5168227"/>
              <a:gd name="connsiteY5" fmla="*/ 1049312 h 1828800"/>
              <a:gd name="connsiteX6" fmla="*/ 314066 w 5168227"/>
              <a:gd name="connsiteY6" fmla="*/ 1019331 h 1828800"/>
              <a:gd name="connsiteX7" fmla="*/ 374027 w 5168227"/>
              <a:gd name="connsiteY7" fmla="*/ 944381 h 1828800"/>
              <a:gd name="connsiteX8" fmla="*/ 478958 w 5168227"/>
              <a:gd name="connsiteY8" fmla="*/ 884420 h 1828800"/>
              <a:gd name="connsiteX9" fmla="*/ 523928 w 5168227"/>
              <a:gd name="connsiteY9" fmla="*/ 869430 h 1828800"/>
              <a:gd name="connsiteX10" fmla="*/ 658840 w 5168227"/>
              <a:gd name="connsiteY10" fmla="*/ 779489 h 1828800"/>
              <a:gd name="connsiteX11" fmla="*/ 778761 w 5168227"/>
              <a:gd name="connsiteY11" fmla="*/ 719528 h 1828800"/>
              <a:gd name="connsiteX12" fmla="*/ 823732 w 5168227"/>
              <a:gd name="connsiteY12" fmla="*/ 689548 h 1828800"/>
              <a:gd name="connsiteX13" fmla="*/ 898682 w 5168227"/>
              <a:gd name="connsiteY13" fmla="*/ 659567 h 1828800"/>
              <a:gd name="connsiteX14" fmla="*/ 988623 w 5168227"/>
              <a:gd name="connsiteY14" fmla="*/ 599607 h 1828800"/>
              <a:gd name="connsiteX15" fmla="*/ 1048584 w 5168227"/>
              <a:gd name="connsiteY15" fmla="*/ 569626 h 1828800"/>
              <a:gd name="connsiteX16" fmla="*/ 1093554 w 5168227"/>
              <a:gd name="connsiteY16" fmla="*/ 539646 h 1828800"/>
              <a:gd name="connsiteX17" fmla="*/ 1198486 w 5168227"/>
              <a:gd name="connsiteY17" fmla="*/ 509666 h 1828800"/>
              <a:gd name="connsiteX18" fmla="*/ 1243456 w 5168227"/>
              <a:gd name="connsiteY18" fmla="*/ 479685 h 1828800"/>
              <a:gd name="connsiteX19" fmla="*/ 1363377 w 5168227"/>
              <a:gd name="connsiteY19" fmla="*/ 449705 h 1828800"/>
              <a:gd name="connsiteX20" fmla="*/ 1453318 w 5168227"/>
              <a:gd name="connsiteY20" fmla="*/ 389745 h 1828800"/>
              <a:gd name="connsiteX21" fmla="*/ 1588230 w 5168227"/>
              <a:gd name="connsiteY21" fmla="*/ 284813 h 1828800"/>
              <a:gd name="connsiteX22" fmla="*/ 1618210 w 5168227"/>
              <a:gd name="connsiteY22" fmla="*/ 239843 h 1828800"/>
              <a:gd name="connsiteX23" fmla="*/ 1753122 w 5168227"/>
              <a:gd name="connsiteY23" fmla="*/ 179882 h 1828800"/>
              <a:gd name="connsiteX24" fmla="*/ 1858053 w 5168227"/>
              <a:gd name="connsiteY24" fmla="*/ 119922 h 1828800"/>
              <a:gd name="connsiteX25" fmla="*/ 1903023 w 5168227"/>
              <a:gd name="connsiteY25" fmla="*/ 89941 h 1828800"/>
              <a:gd name="connsiteX26" fmla="*/ 2037935 w 5168227"/>
              <a:gd name="connsiteY26" fmla="*/ 59961 h 1828800"/>
              <a:gd name="connsiteX27" fmla="*/ 2082905 w 5168227"/>
              <a:gd name="connsiteY27" fmla="*/ 44971 h 1828800"/>
              <a:gd name="connsiteX28" fmla="*/ 2322748 w 5168227"/>
              <a:gd name="connsiteY28" fmla="*/ 14990 h 1828800"/>
              <a:gd name="connsiteX29" fmla="*/ 2442669 w 5168227"/>
              <a:gd name="connsiteY29" fmla="*/ 0 h 1828800"/>
              <a:gd name="connsiteX30" fmla="*/ 2517620 w 5168227"/>
              <a:gd name="connsiteY30" fmla="*/ 14990 h 1828800"/>
              <a:gd name="connsiteX31" fmla="*/ 2577581 w 5168227"/>
              <a:gd name="connsiteY31" fmla="*/ 59961 h 1828800"/>
              <a:gd name="connsiteX32" fmla="*/ 2682512 w 5168227"/>
              <a:gd name="connsiteY32" fmla="*/ 119922 h 1828800"/>
              <a:gd name="connsiteX33" fmla="*/ 2727482 w 5168227"/>
              <a:gd name="connsiteY33" fmla="*/ 149902 h 1828800"/>
              <a:gd name="connsiteX34" fmla="*/ 2802433 w 5168227"/>
              <a:gd name="connsiteY34" fmla="*/ 164892 h 1828800"/>
              <a:gd name="connsiteX35" fmla="*/ 2877384 w 5168227"/>
              <a:gd name="connsiteY35" fmla="*/ 224853 h 1828800"/>
              <a:gd name="connsiteX36" fmla="*/ 2952335 w 5168227"/>
              <a:gd name="connsiteY36" fmla="*/ 299804 h 1828800"/>
              <a:gd name="connsiteX37" fmla="*/ 2982315 w 5168227"/>
              <a:gd name="connsiteY37" fmla="*/ 344774 h 1828800"/>
              <a:gd name="connsiteX38" fmla="*/ 3132217 w 5168227"/>
              <a:gd name="connsiteY38" fmla="*/ 419725 h 1828800"/>
              <a:gd name="connsiteX39" fmla="*/ 3177187 w 5168227"/>
              <a:gd name="connsiteY39" fmla="*/ 449705 h 1828800"/>
              <a:gd name="connsiteX40" fmla="*/ 3327089 w 5168227"/>
              <a:gd name="connsiteY40" fmla="*/ 509666 h 1828800"/>
              <a:gd name="connsiteX41" fmla="*/ 3462000 w 5168227"/>
              <a:gd name="connsiteY41" fmla="*/ 599607 h 1828800"/>
              <a:gd name="connsiteX42" fmla="*/ 3581922 w 5168227"/>
              <a:gd name="connsiteY42" fmla="*/ 659567 h 1828800"/>
              <a:gd name="connsiteX43" fmla="*/ 3656873 w 5168227"/>
              <a:gd name="connsiteY43" fmla="*/ 719528 h 1828800"/>
              <a:gd name="connsiteX44" fmla="*/ 3701843 w 5168227"/>
              <a:gd name="connsiteY44" fmla="*/ 749508 h 1828800"/>
              <a:gd name="connsiteX45" fmla="*/ 3746813 w 5168227"/>
              <a:gd name="connsiteY45" fmla="*/ 839449 h 1828800"/>
              <a:gd name="connsiteX46" fmla="*/ 3776794 w 5168227"/>
              <a:gd name="connsiteY46" fmla="*/ 914400 h 1828800"/>
              <a:gd name="connsiteX47" fmla="*/ 3821764 w 5168227"/>
              <a:gd name="connsiteY47" fmla="*/ 959371 h 1828800"/>
              <a:gd name="connsiteX48" fmla="*/ 3836754 w 5168227"/>
              <a:gd name="connsiteY48" fmla="*/ 1004341 h 1828800"/>
              <a:gd name="connsiteX49" fmla="*/ 3911705 w 5168227"/>
              <a:gd name="connsiteY49" fmla="*/ 1064302 h 1828800"/>
              <a:gd name="connsiteX50" fmla="*/ 3956676 w 5168227"/>
              <a:gd name="connsiteY50" fmla="*/ 1139253 h 1828800"/>
              <a:gd name="connsiteX51" fmla="*/ 4001646 w 5168227"/>
              <a:gd name="connsiteY51" fmla="*/ 1154243 h 1828800"/>
              <a:gd name="connsiteX52" fmla="*/ 4091587 w 5168227"/>
              <a:gd name="connsiteY52" fmla="*/ 1214204 h 1828800"/>
              <a:gd name="connsiteX53" fmla="*/ 4181528 w 5168227"/>
              <a:gd name="connsiteY53" fmla="*/ 1259174 h 1828800"/>
              <a:gd name="connsiteX54" fmla="*/ 4331430 w 5168227"/>
              <a:gd name="connsiteY54" fmla="*/ 1349115 h 1828800"/>
              <a:gd name="connsiteX55" fmla="*/ 4496322 w 5168227"/>
              <a:gd name="connsiteY55" fmla="*/ 1394085 h 1828800"/>
              <a:gd name="connsiteX56" fmla="*/ 4601253 w 5168227"/>
              <a:gd name="connsiteY56" fmla="*/ 1439056 h 1828800"/>
              <a:gd name="connsiteX57" fmla="*/ 4706184 w 5168227"/>
              <a:gd name="connsiteY57" fmla="*/ 1499017 h 1828800"/>
              <a:gd name="connsiteX58" fmla="*/ 4796125 w 5168227"/>
              <a:gd name="connsiteY58" fmla="*/ 1528997 h 1828800"/>
              <a:gd name="connsiteX59" fmla="*/ 4990997 w 5168227"/>
              <a:gd name="connsiteY59" fmla="*/ 1648918 h 1828800"/>
              <a:gd name="connsiteX60" fmla="*/ 5035968 w 5168227"/>
              <a:gd name="connsiteY60" fmla="*/ 1663908 h 1828800"/>
              <a:gd name="connsiteX61" fmla="*/ 5140899 w 5168227"/>
              <a:gd name="connsiteY61" fmla="*/ 1708879 h 1828800"/>
              <a:gd name="connsiteX62" fmla="*/ 5155889 w 5168227"/>
              <a:gd name="connsiteY62" fmla="*/ 1753849 h 1828800"/>
              <a:gd name="connsiteX63" fmla="*/ 5065948 w 5168227"/>
              <a:gd name="connsiteY63" fmla="*/ 1768840 h 1828800"/>
              <a:gd name="connsiteX64" fmla="*/ 4886066 w 5168227"/>
              <a:gd name="connsiteY64" fmla="*/ 1798820 h 1828800"/>
              <a:gd name="connsiteX65" fmla="*/ 3971666 w 5168227"/>
              <a:gd name="connsiteY65" fmla="*/ 1798820 h 1828800"/>
              <a:gd name="connsiteX66" fmla="*/ 3521961 w 5168227"/>
              <a:gd name="connsiteY66" fmla="*/ 1783830 h 1828800"/>
              <a:gd name="connsiteX67" fmla="*/ 3072256 w 5168227"/>
              <a:gd name="connsiteY67" fmla="*/ 1798820 h 1828800"/>
              <a:gd name="connsiteX68" fmla="*/ 2397699 w 5168227"/>
              <a:gd name="connsiteY68" fmla="*/ 1828800 h 1828800"/>
              <a:gd name="connsiteX69" fmla="*/ 1378368 w 5168227"/>
              <a:gd name="connsiteY69" fmla="*/ 1813810 h 1828800"/>
              <a:gd name="connsiteX70" fmla="*/ 1213476 w 5168227"/>
              <a:gd name="connsiteY70" fmla="*/ 1798820 h 1828800"/>
              <a:gd name="connsiteX71" fmla="*/ 344046 w 5168227"/>
              <a:gd name="connsiteY71" fmla="*/ 1783830 h 1828800"/>
              <a:gd name="connsiteX72" fmla="*/ 284086 w 5168227"/>
              <a:gd name="connsiteY72" fmla="*/ 1768840 h 1828800"/>
              <a:gd name="connsiteX73" fmla="*/ 239115 w 5168227"/>
              <a:gd name="connsiteY73" fmla="*/ 1753849 h 1828800"/>
              <a:gd name="connsiteX74" fmla="*/ 134184 w 5168227"/>
              <a:gd name="connsiteY74" fmla="*/ 1738859 h 1828800"/>
              <a:gd name="connsiteX75" fmla="*/ 59233 w 5168227"/>
              <a:gd name="connsiteY75" fmla="*/ 1723869 h 1828800"/>
              <a:gd name="connsiteX76" fmla="*/ 44243 w 5168227"/>
              <a:gd name="connsiteY76" fmla="*/ 1259174 h 1828800"/>
              <a:gd name="connsiteX77" fmla="*/ 164164 w 5168227"/>
              <a:gd name="connsiteY77" fmla="*/ 1214204 h 1828800"/>
              <a:gd name="connsiteX78" fmla="*/ 104204 w 5168227"/>
              <a:gd name="connsiteY78" fmla="*/ 1289154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168227" h="1828800">
                <a:moveTo>
                  <a:pt x="44243" y="1319135"/>
                </a:moveTo>
                <a:lnTo>
                  <a:pt x="44243" y="1319135"/>
                </a:lnTo>
                <a:cubicBezTo>
                  <a:pt x="79220" y="1284158"/>
                  <a:pt x="115900" y="1250805"/>
                  <a:pt x="149174" y="1214204"/>
                </a:cubicBezTo>
                <a:cubicBezTo>
                  <a:pt x="165980" y="1195717"/>
                  <a:pt x="177693" y="1173045"/>
                  <a:pt x="194145" y="1154243"/>
                </a:cubicBezTo>
                <a:cubicBezTo>
                  <a:pt x="212758" y="1132971"/>
                  <a:pt x="235710" y="1115743"/>
                  <a:pt x="254105" y="1094282"/>
                </a:cubicBezTo>
                <a:cubicBezTo>
                  <a:pt x="265830" y="1080603"/>
                  <a:pt x="272832" y="1063380"/>
                  <a:pt x="284086" y="1049312"/>
                </a:cubicBezTo>
                <a:cubicBezTo>
                  <a:pt x="292915" y="1038276"/>
                  <a:pt x="305237" y="1030367"/>
                  <a:pt x="314066" y="1019331"/>
                </a:cubicBezTo>
                <a:cubicBezTo>
                  <a:pt x="348696" y="976042"/>
                  <a:pt x="333809" y="976556"/>
                  <a:pt x="374027" y="944381"/>
                </a:cubicBezTo>
                <a:cubicBezTo>
                  <a:pt x="402982" y="921217"/>
                  <a:pt x="445809" y="898627"/>
                  <a:pt x="478958" y="884420"/>
                </a:cubicBezTo>
                <a:cubicBezTo>
                  <a:pt x="493481" y="878196"/>
                  <a:pt x="510280" y="877392"/>
                  <a:pt x="523928" y="869430"/>
                </a:cubicBezTo>
                <a:cubicBezTo>
                  <a:pt x="570614" y="842197"/>
                  <a:pt x="612254" y="806892"/>
                  <a:pt x="658840" y="779489"/>
                </a:cubicBezTo>
                <a:cubicBezTo>
                  <a:pt x="697362" y="756829"/>
                  <a:pt x="741575" y="744318"/>
                  <a:pt x="778761" y="719528"/>
                </a:cubicBezTo>
                <a:cubicBezTo>
                  <a:pt x="793751" y="709535"/>
                  <a:pt x="807618" y="697605"/>
                  <a:pt x="823732" y="689548"/>
                </a:cubicBezTo>
                <a:cubicBezTo>
                  <a:pt x="847799" y="677514"/>
                  <a:pt x="875060" y="672452"/>
                  <a:pt x="898682" y="659567"/>
                </a:cubicBezTo>
                <a:cubicBezTo>
                  <a:pt x="930314" y="642313"/>
                  <a:pt x="956395" y="615721"/>
                  <a:pt x="988623" y="599607"/>
                </a:cubicBezTo>
                <a:cubicBezTo>
                  <a:pt x="1008610" y="589613"/>
                  <a:pt x="1029182" y="580713"/>
                  <a:pt x="1048584" y="569626"/>
                </a:cubicBezTo>
                <a:cubicBezTo>
                  <a:pt x="1064226" y="560688"/>
                  <a:pt x="1077440" y="547703"/>
                  <a:pt x="1093554" y="539646"/>
                </a:cubicBezTo>
                <a:cubicBezTo>
                  <a:pt x="1115059" y="528894"/>
                  <a:pt x="1179275" y="514469"/>
                  <a:pt x="1198486" y="509666"/>
                </a:cubicBezTo>
                <a:cubicBezTo>
                  <a:pt x="1213476" y="499672"/>
                  <a:pt x="1227342" y="487742"/>
                  <a:pt x="1243456" y="479685"/>
                </a:cubicBezTo>
                <a:cubicBezTo>
                  <a:pt x="1274183" y="464321"/>
                  <a:pt x="1334873" y="455406"/>
                  <a:pt x="1363377" y="449705"/>
                </a:cubicBezTo>
                <a:cubicBezTo>
                  <a:pt x="1393357" y="429718"/>
                  <a:pt x="1427840" y="415223"/>
                  <a:pt x="1453318" y="389745"/>
                </a:cubicBezTo>
                <a:cubicBezTo>
                  <a:pt x="1544070" y="298993"/>
                  <a:pt x="1496667" y="330595"/>
                  <a:pt x="1588230" y="284813"/>
                </a:cubicBezTo>
                <a:cubicBezTo>
                  <a:pt x="1598223" y="269823"/>
                  <a:pt x="1605471" y="252582"/>
                  <a:pt x="1618210" y="239843"/>
                </a:cubicBezTo>
                <a:cubicBezTo>
                  <a:pt x="1667943" y="190110"/>
                  <a:pt x="1683860" y="219460"/>
                  <a:pt x="1753122" y="179882"/>
                </a:cubicBezTo>
                <a:cubicBezTo>
                  <a:pt x="1788099" y="159895"/>
                  <a:pt x="1823509" y="140648"/>
                  <a:pt x="1858053" y="119922"/>
                </a:cubicBezTo>
                <a:cubicBezTo>
                  <a:pt x="1873502" y="110653"/>
                  <a:pt x="1886464" y="97038"/>
                  <a:pt x="1903023" y="89941"/>
                </a:cubicBezTo>
                <a:cubicBezTo>
                  <a:pt x="1924565" y="80709"/>
                  <a:pt x="2020863" y="64229"/>
                  <a:pt x="2037935" y="59961"/>
                </a:cubicBezTo>
                <a:cubicBezTo>
                  <a:pt x="2053264" y="56129"/>
                  <a:pt x="2067480" y="48399"/>
                  <a:pt x="2082905" y="44971"/>
                </a:cubicBezTo>
                <a:cubicBezTo>
                  <a:pt x="2163540" y="27052"/>
                  <a:pt x="2239817" y="24205"/>
                  <a:pt x="2322748" y="14990"/>
                </a:cubicBezTo>
                <a:cubicBezTo>
                  <a:pt x="2362786" y="10541"/>
                  <a:pt x="2402695" y="4997"/>
                  <a:pt x="2442669" y="0"/>
                </a:cubicBezTo>
                <a:cubicBezTo>
                  <a:pt x="2467653" y="4997"/>
                  <a:pt x="2494338" y="4642"/>
                  <a:pt x="2517620" y="14990"/>
                </a:cubicBezTo>
                <a:cubicBezTo>
                  <a:pt x="2540450" y="25137"/>
                  <a:pt x="2556503" y="46548"/>
                  <a:pt x="2577581" y="59961"/>
                </a:cubicBezTo>
                <a:cubicBezTo>
                  <a:pt x="2611568" y="81589"/>
                  <a:pt x="2647968" y="99196"/>
                  <a:pt x="2682512" y="119922"/>
                </a:cubicBezTo>
                <a:cubicBezTo>
                  <a:pt x="2697960" y="129191"/>
                  <a:pt x="2710613" y="143576"/>
                  <a:pt x="2727482" y="149902"/>
                </a:cubicBezTo>
                <a:cubicBezTo>
                  <a:pt x="2751338" y="158848"/>
                  <a:pt x="2777449" y="159895"/>
                  <a:pt x="2802433" y="164892"/>
                </a:cubicBezTo>
                <a:cubicBezTo>
                  <a:pt x="2880488" y="281977"/>
                  <a:pt x="2780844" y="152448"/>
                  <a:pt x="2877384" y="224853"/>
                </a:cubicBezTo>
                <a:cubicBezTo>
                  <a:pt x="2905650" y="246052"/>
                  <a:pt x="2932736" y="270406"/>
                  <a:pt x="2952335" y="299804"/>
                </a:cubicBezTo>
                <a:cubicBezTo>
                  <a:pt x="2962328" y="314794"/>
                  <a:pt x="2967325" y="334781"/>
                  <a:pt x="2982315" y="344774"/>
                </a:cubicBezTo>
                <a:cubicBezTo>
                  <a:pt x="3028798" y="375762"/>
                  <a:pt x="3083029" y="393239"/>
                  <a:pt x="3132217" y="419725"/>
                </a:cubicBezTo>
                <a:cubicBezTo>
                  <a:pt x="3148079" y="428266"/>
                  <a:pt x="3161073" y="441648"/>
                  <a:pt x="3177187" y="449705"/>
                </a:cubicBezTo>
                <a:cubicBezTo>
                  <a:pt x="3437494" y="579859"/>
                  <a:pt x="3187531" y="449856"/>
                  <a:pt x="3327089" y="509666"/>
                </a:cubicBezTo>
                <a:cubicBezTo>
                  <a:pt x="3416136" y="547828"/>
                  <a:pt x="3368930" y="534458"/>
                  <a:pt x="3462000" y="599607"/>
                </a:cubicBezTo>
                <a:cubicBezTo>
                  <a:pt x="3526362" y="644661"/>
                  <a:pt x="3522401" y="639727"/>
                  <a:pt x="3581922" y="659567"/>
                </a:cubicBezTo>
                <a:cubicBezTo>
                  <a:pt x="3606906" y="679554"/>
                  <a:pt x="3631277" y="700331"/>
                  <a:pt x="3656873" y="719528"/>
                </a:cubicBezTo>
                <a:cubicBezTo>
                  <a:pt x="3671286" y="730337"/>
                  <a:pt x="3689104" y="736769"/>
                  <a:pt x="3701843" y="749508"/>
                </a:cubicBezTo>
                <a:cubicBezTo>
                  <a:pt x="3733682" y="781347"/>
                  <a:pt x="3732183" y="800436"/>
                  <a:pt x="3746813" y="839449"/>
                </a:cubicBezTo>
                <a:cubicBezTo>
                  <a:pt x="3756261" y="864644"/>
                  <a:pt x="3762533" y="891582"/>
                  <a:pt x="3776794" y="914400"/>
                </a:cubicBezTo>
                <a:cubicBezTo>
                  <a:pt x="3788030" y="932377"/>
                  <a:pt x="3806774" y="944381"/>
                  <a:pt x="3821764" y="959371"/>
                </a:cubicBezTo>
                <a:cubicBezTo>
                  <a:pt x="3826761" y="974361"/>
                  <a:pt x="3828624" y="990792"/>
                  <a:pt x="3836754" y="1004341"/>
                </a:cubicBezTo>
                <a:cubicBezTo>
                  <a:pt x="3850994" y="1028075"/>
                  <a:pt x="3891279" y="1050685"/>
                  <a:pt x="3911705" y="1064302"/>
                </a:cubicBezTo>
                <a:cubicBezTo>
                  <a:pt x="3923496" y="1099675"/>
                  <a:pt x="3922381" y="1118676"/>
                  <a:pt x="3956676" y="1139253"/>
                </a:cubicBezTo>
                <a:cubicBezTo>
                  <a:pt x="3970225" y="1147383"/>
                  <a:pt x="3986656" y="1149246"/>
                  <a:pt x="4001646" y="1154243"/>
                </a:cubicBezTo>
                <a:cubicBezTo>
                  <a:pt x="4070388" y="1222982"/>
                  <a:pt x="3982685" y="1141602"/>
                  <a:pt x="4091587" y="1214204"/>
                </a:cubicBezTo>
                <a:cubicBezTo>
                  <a:pt x="4171771" y="1267660"/>
                  <a:pt x="4055912" y="1227770"/>
                  <a:pt x="4181528" y="1259174"/>
                </a:cubicBezTo>
                <a:cubicBezTo>
                  <a:pt x="4231128" y="1292240"/>
                  <a:pt x="4275457" y="1323281"/>
                  <a:pt x="4331430" y="1349115"/>
                </a:cubicBezTo>
                <a:cubicBezTo>
                  <a:pt x="4407444" y="1384198"/>
                  <a:pt x="4421098" y="1375279"/>
                  <a:pt x="4496322" y="1394085"/>
                </a:cubicBezTo>
                <a:cubicBezTo>
                  <a:pt x="4533689" y="1403427"/>
                  <a:pt x="4567892" y="1419993"/>
                  <a:pt x="4601253" y="1439056"/>
                </a:cubicBezTo>
                <a:cubicBezTo>
                  <a:pt x="4664351" y="1475112"/>
                  <a:pt x="4630686" y="1468818"/>
                  <a:pt x="4706184" y="1499017"/>
                </a:cubicBezTo>
                <a:cubicBezTo>
                  <a:pt x="4735526" y="1510754"/>
                  <a:pt x="4796125" y="1528997"/>
                  <a:pt x="4796125" y="1528997"/>
                </a:cubicBezTo>
                <a:cubicBezTo>
                  <a:pt x="4867372" y="1576495"/>
                  <a:pt x="4913157" y="1609998"/>
                  <a:pt x="4990997" y="1648918"/>
                </a:cubicBezTo>
                <a:cubicBezTo>
                  <a:pt x="5005130" y="1655984"/>
                  <a:pt x="5021444" y="1657684"/>
                  <a:pt x="5035968" y="1663908"/>
                </a:cubicBezTo>
                <a:cubicBezTo>
                  <a:pt x="5165632" y="1719479"/>
                  <a:pt x="5035434" y="1673725"/>
                  <a:pt x="5140899" y="1708879"/>
                </a:cubicBezTo>
                <a:cubicBezTo>
                  <a:pt x="5145896" y="1723869"/>
                  <a:pt x="5168227" y="1743978"/>
                  <a:pt x="5155889" y="1753849"/>
                </a:cubicBezTo>
                <a:cubicBezTo>
                  <a:pt x="5132155" y="1772836"/>
                  <a:pt x="5095988" y="1764218"/>
                  <a:pt x="5065948" y="1768840"/>
                </a:cubicBezTo>
                <a:cubicBezTo>
                  <a:pt x="4904788" y="1793634"/>
                  <a:pt x="5018022" y="1772429"/>
                  <a:pt x="4886066" y="1798820"/>
                </a:cubicBezTo>
                <a:cubicBezTo>
                  <a:pt x="3778436" y="1760626"/>
                  <a:pt x="5162321" y="1798820"/>
                  <a:pt x="3971666" y="1798820"/>
                </a:cubicBezTo>
                <a:cubicBezTo>
                  <a:pt x="3821681" y="1798820"/>
                  <a:pt x="3671863" y="1788827"/>
                  <a:pt x="3521961" y="1783830"/>
                </a:cubicBezTo>
                <a:lnTo>
                  <a:pt x="3072256" y="1798820"/>
                </a:lnTo>
                <a:cubicBezTo>
                  <a:pt x="2442317" y="1817079"/>
                  <a:pt x="2682253" y="1781375"/>
                  <a:pt x="2397699" y="1828800"/>
                </a:cubicBezTo>
                <a:lnTo>
                  <a:pt x="1378368" y="1813810"/>
                </a:lnTo>
                <a:cubicBezTo>
                  <a:pt x="1323195" y="1812413"/>
                  <a:pt x="1268643" y="1800419"/>
                  <a:pt x="1213476" y="1798820"/>
                </a:cubicBezTo>
                <a:cubicBezTo>
                  <a:pt x="923745" y="1790422"/>
                  <a:pt x="633856" y="1788827"/>
                  <a:pt x="344046" y="1783830"/>
                </a:cubicBezTo>
                <a:cubicBezTo>
                  <a:pt x="324059" y="1778833"/>
                  <a:pt x="303895" y="1774500"/>
                  <a:pt x="284086" y="1768840"/>
                </a:cubicBezTo>
                <a:cubicBezTo>
                  <a:pt x="268893" y="1764499"/>
                  <a:pt x="254609" y="1756948"/>
                  <a:pt x="239115" y="1753849"/>
                </a:cubicBezTo>
                <a:cubicBezTo>
                  <a:pt x="204469" y="1746920"/>
                  <a:pt x="169035" y="1744667"/>
                  <a:pt x="134184" y="1738859"/>
                </a:cubicBezTo>
                <a:cubicBezTo>
                  <a:pt x="109052" y="1734670"/>
                  <a:pt x="84217" y="1728866"/>
                  <a:pt x="59233" y="1723869"/>
                </a:cubicBezTo>
                <a:cubicBezTo>
                  <a:pt x="0" y="1546170"/>
                  <a:pt x="44243" y="1694700"/>
                  <a:pt x="44243" y="1259174"/>
                </a:cubicBezTo>
                <a:lnTo>
                  <a:pt x="164164" y="1214204"/>
                </a:lnTo>
                <a:lnTo>
                  <a:pt x="104204" y="1289154"/>
                </a:lnTo>
              </a:path>
            </a:pathLst>
          </a:custGeom>
          <a:solidFill>
            <a:schemeClr val="accent6">
              <a:lumMod val="50000"/>
            </a:schemeClr>
          </a:solidFill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Double Wave 225"/>
          <p:cNvSpPr/>
          <p:nvPr/>
        </p:nvSpPr>
        <p:spPr>
          <a:xfrm>
            <a:off x="0" y="1905000"/>
            <a:ext cx="9144000" cy="3048000"/>
          </a:xfrm>
          <a:prstGeom prst="doubleWave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133"/>
          <p:cNvGrpSpPr/>
          <p:nvPr/>
        </p:nvGrpSpPr>
        <p:grpSpPr>
          <a:xfrm>
            <a:off x="457201" y="990601"/>
            <a:ext cx="2488559" cy="5091789"/>
            <a:chOff x="838200" y="533400"/>
            <a:chExt cx="2488558" cy="5091789"/>
          </a:xfrm>
        </p:grpSpPr>
        <p:sp>
          <p:nvSpPr>
            <p:cNvPr id="228" name="Oval 227"/>
            <p:cNvSpPr/>
            <p:nvPr/>
          </p:nvSpPr>
          <p:spPr>
            <a:xfrm rot="3439367">
              <a:off x="2797105" y="3501026"/>
              <a:ext cx="602105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249" name="Oval 248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Moon 249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Moon 250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246" name="Oval 24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Moon 24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3" name="Oval 232"/>
            <p:cNvSpPr/>
            <p:nvPr/>
          </p:nvSpPr>
          <p:spPr>
            <a:xfrm>
              <a:off x="838200" y="3352800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rapezoid 233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Trapezoid 234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rapezoid 235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Rectangle 237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Trapezoid 238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Trapezoid 239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1" name="Oval 240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Oval 241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Oval 243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/>
            <p:cNvSpPr/>
            <p:nvPr/>
          </p:nvSpPr>
          <p:spPr>
            <a:xfrm rot="21206386">
              <a:off x="1778455" y="1978137"/>
              <a:ext cx="506673" cy="306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13"/>
          <p:cNvGrpSpPr/>
          <p:nvPr/>
        </p:nvGrpSpPr>
        <p:grpSpPr>
          <a:xfrm>
            <a:off x="3353136" y="-847209"/>
            <a:ext cx="4876464" cy="8368133"/>
            <a:chOff x="2506250" y="-275230"/>
            <a:chExt cx="3513550" cy="7174152"/>
          </a:xfrm>
        </p:grpSpPr>
        <p:grpSp>
          <p:nvGrpSpPr>
            <p:cNvPr id="10" name="Group 12"/>
            <p:cNvGrpSpPr/>
            <p:nvPr/>
          </p:nvGrpSpPr>
          <p:grpSpPr>
            <a:xfrm>
              <a:off x="2514600" y="1371600"/>
              <a:ext cx="3505200" cy="3886200"/>
              <a:chOff x="2514600" y="1371600"/>
              <a:chExt cx="3505200" cy="3886200"/>
            </a:xfrm>
          </p:grpSpPr>
          <p:sp>
            <p:nvSpPr>
              <p:cNvPr id="262" name="Flowchart: Document 261"/>
              <p:cNvSpPr/>
              <p:nvPr/>
            </p:nvSpPr>
            <p:spPr>
              <a:xfrm rot="16200000">
                <a:off x="2705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Flowchart: Document 262"/>
              <p:cNvSpPr/>
              <p:nvPr/>
            </p:nvSpPr>
            <p:spPr>
              <a:xfrm rot="5400000">
                <a:off x="1943100" y="1943100"/>
                <a:ext cx="3886200" cy="2743200"/>
              </a:xfrm>
              <a:prstGeom prst="flowChartDocument">
                <a:avLst/>
              </a:prstGeom>
              <a:solidFill>
                <a:srgbClr val="F2DA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5029200" y="1371600"/>
                <a:ext cx="381000" cy="3886200"/>
              </a:xfrm>
              <a:prstGeom prst="rect">
                <a:avLst/>
              </a:prstGeom>
              <a:solidFill>
                <a:srgbClr val="F2DA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4"/>
            <p:cNvGrpSpPr/>
            <p:nvPr/>
          </p:nvGrpSpPr>
          <p:grpSpPr>
            <a:xfrm rot="2540256">
              <a:off x="2794169" y="4066704"/>
              <a:ext cx="3057027" cy="2832218"/>
              <a:chOff x="2065022" y="3656896"/>
              <a:chExt cx="1471033" cy="1346798"/>
            </a:xfrm>
          </p:grpSpPr>
          <p:sp>
            <p:nvSpPr>
              <p:cNvPr id="259" name="Rounded Rectangle 258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Oval 2"/>
              <p:cNvSpPr/>
              <p:nvPr/>
            </p:nvSpPr>
            <p:spPr>
              <a:xfrm rot="19025436">
                <a:off x="3194029" y="3656896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Oval 3"/>
              <p:cNvSpPr/>
              <p:nvPr/>
            </p:nvSpPr>
            <p:spPr>
              <a:xfrm rot="19025436">
                <a:off x="2195462" y="4768744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5"/>
            <p:cNvGrpSpPr/>
            <p:nvPr/>
          </p:nvGrpSpPr>
          <p:grpSpPr>
            <a:xfrm rot="2540256">
              <a:off x="2506250" y="-275230"/>
              <a:ext cx="3057027" cy="2792231"/>
              <a:chOff x="2065022" y="3654485"/>
              <a:chExt cx="1471033" cy="1327783"/>
            </a:xfrm>
          </p:grpSpPr>
          <p:sp>
            <p:nvSpPr>
              <p:cNvPr id="256" name="Rounded Rectangle 255"/>
              <p:cNvSpPr/>
              <p:nvPr/>
            </p:nvSpPr>
            <p:spPr>
              <a:xfrm rot="2825436">
                <a:off x="2683064" y="3603061"/>
                <a:ext cx="234950" cy="1471033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Oval 256"/>
              <p:cNvSpPr/>
              <p:nvPr/>
            </p:nvSpPr>
            <p:spPr>
              <a:xfrm rot="19025436">
                <a:off x="3176134" y="3654485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Oval 257"/>
              <p:cNvSpPr/>
              <p:nvPr/>
            </p:nvSpPr>
            <p:spPr>
              <a:xfrm rot="19025436">
                <a:off x="2195314" y="4747318"/>
                <a:ext cx="235365" cy="234950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" name="Group 365"/>
          <p:cNvGrpSpPr/>
          <p:nvPr/>
        </p:nvGrpSpPr>
        <p:grpSpPr>
          <a:xfrm>
            <a:off x="4262203" y="1365354"/>
            <a:ext cx="3733800" cy="4114800"/>
            <a:chOff x="1371600" y="914400"/>
            <a:chExt cx="5029200" cy="5257800"/>
          </a:xfrm>
        </p:grpSpPr>
        <p:sp>
          <p:nvSpPr>
            <p:cNvPr id="367" name="Cloud 366"/>
            <p:cNvSpPr/>
            <p:nvPr/>
          </p:nvSpPr>
          <p:spPr>
            <a:xfrm rot="810244">
              <a:off x="2136905" y="2753308"/>
              <a:ext cx="2895600" cy="16764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74"/>
            <p:cNvGrpSpPr/>
            <p:nvPr/>
          </p:nvGrpSpPr>
          <p:grpSpPr>
            <a:xfrm>
              <a:off x="1371600" y="3505200"/>
              <a:ext cx="1905000" cy="2667000"/>
              <a:chOff x="4876800" y="2362200"/>
              <a:chExt cx="2743200" cy="3465830"/>
            </a:xfrm>
          </p:grpSpPr>
          <p:grpSp>
            <p:nvGrpSpPr>
              <p:cNvPr id="15" name="Group 122"/>
              <p:cNvGrpSpPr/>
              <p:nvPr/>
            </p:nvGrpSpPr>
            <p:grpSpPr>
              <a:xfrm>
                <a:off x="5715000" y="2362200"/>
                <a:ext cx="1371600" cy="2475230"/>
                <a:chOff x="6781800" y="685800"/>
                <a:chExt cx="1371600" cy="2475230"/>
              </a:xfrm>
            </p:grpSpPr>
            <p:sp>
              <p:nvSpPr>
                <p:cNvPr id="434" name="Rounded Rectangle 433"/>
                <p:cNvSpPr/>
                <p:nvPr/>
              </p:nvSpPr>
              <p:spPr>
                <a:xfrm>
                  <a:off x="7010400" y="1219200"/>
                  <a:ext cx="990600" cy="762000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Oval 434"/>
                <p:cNvSpPr/>
                <p:nvPr/>
              </p:nvSpPr>
              <p:spPr>
                <a:xfrm>
                  <a:off x="7086600" y="270383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" name="Oval 435"/>
                <p:cNvSpPr/>
                <p:nvPr/>
              </p:nvSpPr>
              <p:spPr>
                <a:xfrm>
                  <a:off x="7467600" y="270383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Oval 436"/>
                <p:cNvSpPr/>
                <p:nvPr/>
              </p:nvSpPr>
              <p:spPr>
                <a:xfrm>
                  <a:off x="7772400" y="2170430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" name="Oval 437"/>
                <p:cNvSpPr/>
                <p:nvPr/>
              </p:nvSpPr>
              <p:spPr>
                <a:xfrm>
                  <a:off x="6781800" y="2094230"/>
                  <a:ext cx="381000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Trapezoid 438"/>
                <p:cNvSpPr/>
                <p:nvPr/>
              </p:nvSpPr>
              <p:spPr>
                <a:xfrm rot="19486427" flipH="1">
                  <a:off x="7322992" y="1555187"/>
                  <a:ext cx="762000" cy="797355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" name="Trapezoid 439"/>
                <p:cNvSpPr/>
                <p:nvPr/>
              </p:nvSpPr>
              <p:spPr>
                <a:xfrm rot="2113573">
                  <a:off x="6858000" y="1560830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Isosceles Triangle 440"/>
                <p:cNvSpPr/>
                <p:nvPr/>
              </p:nvSpPr>
              <p:spPr>
                <a:xfrm>
                  <a:off x="7010400" y="1484630"/>
                  <a:ext cx="990600" cy="1447800"/>
                </a:xfrm>
                <a:prstGeom prst="triangle">
                  <a:avLst/>
                </a:prstGeom>
                <a:solidFill>
                  <a:srgbClr val="FFFF9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" name="Oval 441"/>
                <p:cNvSpPr/>
                <p:nvPr/>
              </p:nvSpPr>
              <p:spPr>
                <a:xfrm>
                  <a:off x="7162800" y="722630"/>
                  <a:ext cx="685800" cy="990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Wave 442"/>
                <p:cNvSpPr/>
                <p:nvPr/>
              </p:nvSpPr>
              <p:spPr>
                <a:xfrm rot="19933828">
                  <a:off x="7094920" y="685800"/>
                  <a:ext cx="533400" cy="457200"/>
                </a:xfrm>
                <a:prstGeom prst="wav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" name="Wave 443"/>
                <p:cNvSpPr/>
                <p:nvPr/>
              </p:nvSpPr>
              <p:spPr>
                <a:xfrm rot="2263772">
                  <a:off x="7466602" y="840452"/>
                  <a:ext cx="533400" cy="457200"/>
                </a:xfrm>
                <a:prstGeom prst="wav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Wave 444"/>
                <p:cNvSpPr/>
                <p:nvPr/>
              </p:nvSpPr>
              <p:spPr>
                <a:xfrm rot="16858411">
                  <a:off x="6577035" y="1249715"/>
                  <a:ext cx="1060182" cy="457200"/>
                </a:xfrm>
                <a:prstGeom prst="wav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Wave 445"/>
                <p:cNvSpPr/>
                <p:nvPr/>
              </p:nvSpPr>
              <p:spPr>
                <a:xfrm rot="4357884">
                  <a:off x="7390128" y="1336161"/>
                  <a:ext cx="1060182" cy="457200"/>
                </a:xfrm>
                <a:prstGeom prst="wav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Oval 446"/>
                <p:cNvSpPr/>
                <p:nvPr/>
              </p:nvSpPr>
              <p:spPr>
                <a:xfrm>
                  <a:off x="7086600" y="914400"/>
                  <a:ext cx="304800" cy="2286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" name="Oval 447"/>
                <p:cNvSpPr/>
                <p:nvPr/>
              </p:nvSpPr>
              <p:spPr>
                <a:xfrm>
                  <a:off x="7620000" y="914400"/>
                  <a:ext cx="304800" cy="2286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90"/>
              <p:cNvGrpSpPr/>
              <p:nvPr/>
            </p:nvGrpSpPr>
            <p:grpSpPr>
              <a:xfrm>
                <a:off x="4876800" y="2895600"/>
                <a:ext cx="1219200" cy="2442178"/>
                <a:chOff x="3352800" y="2358422"/>
                <a:chExt cx="1371600" cy="2442178"/>
              </a:xfrm>
            </p:grpSpPr>
            <p:sp>
              <p:nvSpPr>
                <p:cNvPr id="424" name="Oval 74"/>
                <p:cNvSpPr/>
                <p:nvPr/>
              </p:nvSpPr>
              <p:spPr>
                <a:xfrm>
                  <a:off x="3657600" y="434340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Oval 75"/>
                <p:cNvSpPr/>
                <p:nvPr/>
              </p:nvSpPr>
              <p:spPr>
                <a:xfrm>
                  <a:off x="4038600" y="434340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Oval 73"/>
                <p:cNvSpPr/>
                <p:nvPr/>
              </p:nvSpPr>
              <p:spPr>
                <a:xfrm>
                  <a:off x="4343400" y="3810000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Oval 72"/>
                <p:cNvSpPr/>
                <p:nvPr/>
              </p:nvSpPr>
              <p:spPr>
                <a:xfrm>
                  <a:off x="3352800" y="3733800"/>
                  <a:ext cx="381000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Trapezoid 427"/>
                <p:cNvSpPr/>
                <p:nvPr/>
              </p:nvSpPr>
              <p:spPr>
                <a:xfrm rot="19486427" flipH="1">
                  <a:off x="3905772" y="3191018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Trapezoid 428"/>
                <p:cNvSpPr/>
                <p:nvPr/>
              </p:nvSpPr>
              <p:spPr>
                <a:xfrm rot="2113573">
                  <a:off x="3429000" y="3200400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Isosceles Triangle 429"/>
                <p:cNvSpPr/>
                <p:nvPr/>
              </p:nvSpPr>
              <p:spPr>
                <a:xfrm>
                  <a:off x="3581400" y="3124200"/>
                  <a:ext cx="990600" cy="1447800"/>
                </a:xfrm>
                <a:prstGeom prst="triangl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Oval 430"/>
                <p:cNvSpPr/>
                <p:nvPr/>
              </p:nvSpPr>
              <p:spPr>
                <a:xfrm>
                  <a:off x="3733800" y="2362200"/>
                  <a:ext cx="685800" cy="990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Oval 431"/>
                <p:cNvSpPr/>
                <p:nvPr/>
              </p:nvSpPr>
              <p:spPr>
                <a:xfrm rot="2618579">
                  <a:off x="3949239" y="2393839"/>
                  <a:ext cx="625580" cy="420136"/>
                </a:xfrm>
                <a:prstGeom prst="ellipse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Oval 432"/>
                <p:cNvSpPr/>
                <p:nvPr/>
              </p:nvSpPr>
              <p:spPr>
                <a:xfrm rot="8502806">
                  <a:off x="3568082" y="2358422"/>
                  <a:ext cx="625580" cy="420136"/>
                </a:xfrm>
                <a:prstGeom prst="ellipse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102"/>
              <p:cNvGrpSpPr/>
              <p:nvPr/>
            </p:nvGrpSpPr>
            <p:grpSpPr>
              <a:xfrm>
                <a:off x="6400800" y="3200400"/>
                <a:ext cx="1219200" cy="2442178"/>
                <a:chOff x="5715000" y="1520222"/>
                <a:chExt cx="1391346" cy="2442178"/>
              </a:xfrm>
            </p:grpSpPr>
            <p:sp>
              <p:nvSpPr>
                <p:cNvPr id="412" name="Oval 411"/>
                <p:cNvSpPr/>
                <p:nvPr/>
              </p:nvSpPr>
              <p:spPr>
                <a:xfrm>
                  <a:off x="6019800" y="350520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Oval 412"/>
                <p:cNvSpPr/>
                <p:nvPr/>
              </p:nvSpPr>
              <p:spPr>
                <a:xfrm>
                  <a:off x="6400800" y="3505200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Oval 413"/>
                <p:cNvSpPr/>
                <p:nvPr/>
              </p:nvSpPr>
              <p:spPr>
                <a:xfrm>
                  <a:off x="6705600" y="2971800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Oval 414"/>
                <p:cNvSpPr/>
                <p:nvPr/>
              </p:nvSpPr>
              <p:spPr>
                <a:xfrm>
                  <a:off x="5715000" y="2895600"/>
                  <a:ext cx="381000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Trapezoid 415"/>
                <p:cNvSpPr/>
                <p:nvPr/>
              </p:nvSpPr>
              <p:spPr>
                <a:xfrm rot="19486427" flipH="1">
                  <a:off x="6267972" y="2352818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95BC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Trapezoid 416"/>
                <p:cNvSpPr/>
                <p:nvPr/>
              </p:nvSpPr>
              <p:spPr>
                <a:xfrm rot="2113573">
                  <a:off x="5791200" y="2362200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95BC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Isosceles Triangle 417"/>
                <p:cNvSpPr/>
                <p:nvPr/>
              </p:nvSpPr>
              <p:spPr>
                <a:xfrm>
                  <a:off x="5943600" y="2286000"/>
                  <a:ext cx="990600" cy="1447800"/>
                </a:xfrm>
                <a:prstGeom prst="triangle">
                  <a:avLst/>
                </a:prstGeom>
                <a:solidFill>
                  <a:srgbClr val="95BC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Oval 418"/>
                <p:cNvSpPr/>
                <p:nvPr/>
              </p:nvSpPr>
              <p:spPr>
                <a:xfrm>
                  <a:off x="6096000" y="1524000"/>
                  <a:ext cx="685800" cy="990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Oval 419"/>
                <p:cNvSpPr/>
                <p:nvPr/>
              </p:nvSpPr>
              <p:spPr>
                <a:xfrm rot="2618579">
                  <a:off x="6311439" y="1555639"/>
                  <a:ext cx="625580" cy="420136"/>
                </a:xfrm>
                <a:prstGeom prst="ellipse">
                  <a:avLst/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Oval 420"/>
                <p:cNvSpPr/>
                <p:nvPr/>
              </p:nvSpPr>
              <p:spPr>
                <a:xfrm rot="8502806">
                  <a:off x="5930282" y="1520222"/>
                  <a:ext cx="625580" cy="420136"/>
                </a:xfrm>
                <a:prstGeom prst="ellipse">
                  <a:avLst/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Cloud 421"/>
                <p:cNvSpPr/>
                <p:nvPr/>
              </p:nvSpPr>
              <p:spPr>
                <a:xfrm>
                  <a:off x="5715000" y="1828800"/>
                  <a:ext cx="381000" cy="609600"/>
                </a:xfrm>
                <a:prstGeom prst="cloud">
                  <a:avLst/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Cloud 422"/>
                <p:cNvSpPr/>
                <p:nvPr/>
              </p:nvSpPr>
              <p:spPr>
                <a:xfrm rot="20350014">
                  <a:off x="6725346" y="1800424"/>
                  <a:ext cx="381000" cy="609600"/>
                </a:xfrm>
                <a:prstGeom prst="cloud">
                  <a:avLst/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05"/>
              <p:cNvGrpSpPr/>
              <p:nvPr/>
            </p:nvGrpSpPr>
            <p:grpSpPr>
              <a:xfrm>
                <a:off x="5410200" y="3352800"/>
                <a:ext cx="1371600" cy="2475230"/>
                <a:chOff x="5791200" y="3395948"/>
                <a:chExt cx="1371600" cy="2475230"/>
              </a:xfrm>
            </p:grpSpPr>
            <p:sp>
              <p:nvSpPr>
                <p:cNvPr id="402" name="Oval 401"/>
                <p:cNvSpPr/>
                <p:nvPr/>
              </p:nvSpPr>
              <p:spPr>
                <a:xfrm>
                  <a:off x="6096000" y="5413978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Oval 402"/>
                <p:cNvSpPr/>
                <p:nvPr/>
              </p:nvSpPr>
              <p:spPr>
                <a:xfrm>
                  <a:off x="6477000" y="5413978"/>
                  <a:ext cx="381000" cy="457200"/>
                </a:xfrm>
                <a:prstGeom prst="ellips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Oval 403"/>
                <p:cNvSpPr/>
                <p:nvPr/>
              </p:nvSpPr>
              <p:spPr>
                <a:xfrm>
                  <a:off x="6781800" y="4880578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Oval 404"/>
                <p:cNvSpPr/>
                <p:nvPr/>
              </p:nvSpPr>
              <p:spPr>
                <a:xfrm>
                  <a:off x="5791200" y="4804378"/>
                  <a:ext cx="381000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" name="Trapezoid 405"/>
                <p:cNvSpPr/>
                <p:nvPr/>
              </p:nvSpPr>
              <p:spPr>
                <a:xfrm rot="19486427" flipH="1">
                  <a:off x="6344172" y="4261596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Trapezoid 406"/>
                <p:cNvSpPr/>
                <p:nvPr/>
              </p:nvSpPr>
              <p:spPr>
                <a:xfrm rot="2113573">
                  <a:off x="5867400" y="4270978"/>
                  <a:ext cx="762000" cy="838200"/>
                </a:xfrm>
                <a:prstGeom prst="trapezoid">
                  <a:avLst>
                    <a:gd name="adj" fmla="val 34231"/>
                  </a:avLst>
                </a:prstGeom>
                <a:solidFill>
                  <a:srgbClr val="CC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Isosceles Triangle 407"/>
                <p:cNvSpPr/>
                <p:nvPr/>
              </p:nvSpPr>
              <p:spPr>
                <a:xfrm>
                  <a:off x="6019800" y="4194778"/>
                  <a:ext cx="990600" cy="1447800"/>
                </a:xfrm>
                <a:prstGeom prst="triangle">
                  <a:avLst/>
                </a:prstGeom>
                <a:solidFill>
                  <a:srgbClr val="D2B13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Oval 408"/>
                <p:cNvSpPr/>
                <p:nvPr/>
              </p:nvSpPr>
              <p:spPr>
                <a:xfrm>
                  <a:off x="6172200" y="3432778"/>
                  <a:ext cx="685800" cy="990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Wave 409"/>
                <p:cNvSpPr/>
                <p:nvPr/>
              </p:nvSpPr>
              <p:spPr>
                <a:xfrm rot="19933828">
                  <a:off x="6104320" y="3395948"/>
                  <a:ext cx="533400" cy="457200"/>
                </a:xfrm>
                <a:prstGeom prst="wav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Wave 410"/>
                <p:cNvSpPr/>
                <p:nvPr/>
              </p:nvSpPr>
              <p:spPr>
                <a:xfrm rot="2263772">
                  <a:off x="6476002" y="3550600"/>
                  <a:ext cx="533400" cy="457200"/>
                </a:xfrm>
                <a:prstGeom prst="wav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69" name="Cloud 368"/>
            <p:cNvSpPr/>
            <p:nvPr/>
          </p:nvSpPr>
          <p:spPr>
            <a:xfrm>
              <a:off x="3505200" y="3124200"/>
              <a:ext cx="2895600" cy="18288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4"/>
            <p:cNvGrpSpPr/>
            <p:nvPr/>
          </p:nvGrpSpPr>
          <p:grpSpPr>
            <a:xfrm>
              <a:off x="3352800" y="914400"/>
              <a:ext cx="2209800" cy="3810000"/>
              <a:chOff x="6230690" y="2667000"/>
              <a:chExt cx="1963482" cy="3048000"/>
            </a:xfrm>
          </p:grpSpPr>
          <p:sp>
            <p:nvSpPr>
              <p:cNvPr id="371" name="Oval 5"/>
              <p:cNvSpPr/>
              <p:nvPr/>
            </p:nvSpPr>
            <p:spPr>
              <a:xfrm>
                <a:off x="6324600" y="3352800"/>
                <a:ext cx="1752600" cy="22098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Flowchart: Punched Tape 371"/>
              <p:cNvSpPr/>
              <p:nvPr/>
            </p:nvSpPr>
            <p:spPr>
              <a:xfrm rot="4458552" flipH="1">
                <a:off x="7472736" y="4430289"/>
                <a:ext cx="814774" cy="628099"/>
              </a:xfrm>
              <a:prstGeom prst="flowChartPunchedTap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Flowchart: Punched Tape 372"/>
              <p:cNvSpPr/>
              <p:nvPr/>
            </p:nvSpPr>
            <p:spPr>
              <a:xfrm rot="17141448">
                <a:off x="6137353" y="4440464"/>
                <a:ext cx="814774" cy="628099"/>
              </a:xfrm>
              <a:prstGeom prst="flowChartPunchedTap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/>
              <p:cNvSpPr/>
              <p:nvPr/>
            </p:nvSpPr>
            <p:spPr>
              <a:xfrm rot="886948" flipH="1">
                <a:off x="7200910" y="5407099"/>
                <a:ext cx="401744" cy="30790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/>
              <p:cNvSpPr/>
              <p:nvPr/>
            </p:nvSpPr>
            <p:spPr>
              <a:xfrm rot="20713052">
                <a:off x="6713230" y="5407099"/>
                <a:ext cx="401744" cy="30790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Oval 375"/>
              <p:cNvSpPr/>
              <p:nvPr/>
            </p:nvSpPr>
            <p:spPr>
              <a:xfrm>
                <a:off x="6946392" y="2750472"/>
                <a:ext cx="512064" cy="709515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Trapezoid 376"/>
              <p:cNvSpPr/>
              <p:nvPr/>
            </p:nvSpPr>
            <p:spPr>
              <a:xfrm>
                <a:off x="6324600" y="3418251"/>
                <a:ext cx="1828800" cy="959931"/>
              </a:xfrm>
              <a:prstGeom prst="trapezoid">
                <a:avLst>
                  <a:gd name="adj" fmla="val 8049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Trapezoid 377"/>
              <p:cNvSpPr/>
              <p:nvPr/>
            </p:nvSpPr>
            <p:spPr>
              <a:xfrm>
                <a:off x="6507480" y="3459987"/>
                <a:ext cx="1426464" cy="2086807"/>
              </a:xfrm>
              <a:prstGeom prst="trapezoid">
                <a:avLst>
                  <a:gd name="adj" fmla="val 3741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Trapezoid 378"/>
              <p:cNvSpPr/>
              <p:nvPr/>
            </p:nvSpPr>
            <p:spPr>
              <a:xfrm>
                <a:off x="6836664" y="3418251"/>
                <a:ext cx="768096" cy="792987"/>
              </a:xfrm>
              <a:prstGeom prst="trapezoid">
                <a:avLst>
                  <a:gd name="adj" fmla="val 2488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Rectangle 379"/>
              <p:cNvSpPr/>
              <p:nvPr/>
            </p:nvSpPr>
            <p:spPr>
              <a:xfrm>
                <a:off x="6836664" y="4127765"/>
                <a:ext cx="768096" cy="12520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Rounded Rectangle 380"/>
              <p:cNvSpPr/>
              <p:nvPr/>
            </p:nvSpPr>
            <p:spPr>
              <a:xfrm>
                <a:off x="6909816" y="4211237"/>
                <a:ext cx="109728" cy="58430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2" name="Rounded Rectangle 381"/>
              <p:cNvSpPr/>
              <p:nvPr/>
            </p:nvSpPr>
            <p:spPr>
              <a:xfrm rot="20563410">
                <a:off x="6986127" y="4151495"/>
                <a:ext cx="115984" cy="709515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Rounded Rectangle 382"/>
              <p:cNvSpPr/>
              <p:nvPr/>
            </p:nvSpPr>
            <p:spPr>
              <a:xfrm>
                <a:off x="6873240" y="4127765"/>
                <a:ext cx="146304" cy="12520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Oval 383"/>
              <p:cNvSpPr/>
              <p:nvPr/>
            </p:nvSpPr>
            <p:spPr>
              <a:xfrm>
                <a:off x="6324600" y="4294709"/>
                <a:ext cx="475488" cy="16694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Oval 384"/>
              <p:cNvSpPr/>
              <p:nvPr/>
            </p:nvSpPr>
            <p:spPr>
              <a:xfrm>
                <a:off x="7635240" y="4289419"/>
                <a:ext cx="512064" cy="16694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Oval 385"/>
              <p:cNvSpPr/>
              <p:nvPr/>
            </p:nvSpPr>
            <p:spPr>
              <a:xfrm rot="19231343">
                <a:off x="7787058" y="4259342"/>
                <a:ext cx="216718" cy="35623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" name="Oval 386"/>
              <p:cNvSpPr/>
              <p:nvPr/>
            </p:nvSpPr>
            <p:spPr>
              <a:xfrm rot="976600">
                <a:off x="6399122" y="4290951"/>
                <a:ext cx="216718" cy="35623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" name="Oval 387"/>
              <p:cNvSpPr/>
              <p:nvPr/>
            </p:nvSpPr>
            <p:spPr>
              <a:xfrm>
                <a:off x="6873240" y="2667000"/>
                <a:ext cx="365760" cy="250417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Oval 388"/>
              <p:cNvSpPr/>
              <p:nvPr/>
            </p:nvSpPr>
            <p:spPr>
              <a:xfrm>
                <a:off x="7202424" y="2667000"/>
                <a:ext cx="365760" cy="250417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Block Arc 389"/>
              <p:cNvSpPr/>
              <p:nvPr/>
            </p:nvSpPr>
            <p:spPr>
              <a:xfrm rot="10800000">
                <a:off x="6946392" y="2722418"/>
                <a:ext cx="548640" cy="720437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1" name="Block Arc 390"/>
              <p:cNvSpPr/>
              <p:nvPr/>
            </p:nvSpPr>
            <p:spPr>
              <a:xfrm rot="21435521">
                <a:off x="7058493" y="3217355"/>
                <a:ext cx="287862" cy="121096"/>
              </a:xfrm>
              <a:prstGeom prst="blockArc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2" name="Cloud 391"/>
              <p:cNvSpPr/>
              <p:nvPr/>
            </p:nvSpPr>
            <p:spPr>
              <a:xfrm rot="21271638">
                <a:off x="7352873" y="2700814"/>
                <a:ext cx="344496" cy="887644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Cloud 392"/>
              <p:cNvSpPr/>
              <p:nvPr/>
            </p:nvSpPr>
            <p:spPr>
              <a:xfrm rot="273561">
                <a:off x="6738891" y="2745124"/>
                <a:ext cx="313507" cy="850082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Oval 393"/>
              <p:cNvSpPr/>
              <p:nvPr/>
            </p:nvSpPr>
            <p:spPr>
              <a:xfrm>
                <a:off x="6903720" y="2707560"/>
                <a:ext cx="213360" cy="202802"/>
              </a:xfrm>
              <a:prstGeom prst="ellipse">
                <a:avLst/>
              </a:prstGeom>
              <a:solidFill>
                <a:srgbClr val="99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Oval 394"/>
              <p:cNvSpPr/>
              <p:nvPr/>
            </p:nvSpPr>
            <p:spPr>
              <a:xfrm>
                <a:off x="7330440" y="2707560"/>
                <a:ext cx="213360" cy="202802"/>
              </a:xfrm>
              <a:prstGeom prst="ellipse">
                <a:avLst/>
              </a:prstGeom>
              <a:solidFill>
                <a:srgbClr val="9966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Round Diagonal Corner Rectangle 395"/>
              <p:cNvSpPr/>
              <p:nvPr/>
            </p:nvSpPr>
            <p:spPr>
              <a:xfrm>
                <a:off x="6934200" y="3429000"/>
                <a:ext cx="304800" cy="15240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Round Diagonal Corner Rectangle 396"/>
              <p:cNvSpPr/>
              <p:nvPr/>
            </p:nvSpPr>
            <p:spPr>
              <a:xfrm flipH="1">
                <a:off x="7239000" y="3429000"/>
                <a:ext cx="304800" cy="15240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53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422" name="Rectangle 421"/>
            <p:cNvSpPr/>
            <p:nvPr/>
          </p:nvSpPr>
          <p:spPr>
            <a:xfrm>
              <a:off x="0" y="0"/>
              <a:ext cx="9144000" cy="2667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1828800" y="152400"/>
              <a:ext cx="5562600" cy="914400"/>
              <a:chOff x="2514600" y="3733800"/>
              <a:chExt cx="5562600" cy="1143000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ounded Rectangle 5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>
                <a:off x="5835555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ounded Rectangle 8"/>
              <p:cNvSpPr/>
              <p:nvPr/>
            </p:nvSpPr>
            <p:spPr>
              <a:xfrm>
                <a:off x="6665794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ounded Rectangle 9"/>
              <p:cNvSpPr/>
              <p:nvPr/>
            </p:nvSpPr>
            <p:spPr>
              <a:xfrm>
                <a:off x="7496033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Isosceles Triangle 1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Isosceles Triangle 1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Isosceles Triangle 1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Isosceles Triangle 1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Isosceles Triangle 15"/>
              <p:cNvSpPr/>
              <p:nvPr/>
            </p:nvSpPr>
            <p:spPr>
              <a:xfrm>
                <a:off x="60198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Isosceles Triangle 16"/>
              <p:cNvSpPr/>
              <p:nvPr/>
            </p:nvSpPr>
            <p:spPr>
              <a:xfrm>
                <a:off x="68580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Isosceles Triangle 17"/>
              <p:cNvSpPr/>
              <p:nvPr/>
            </p:nvSpPr>
            <p:spPr>
              <a:xfrm>
                <a:off x="76962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" name="Rounded Rectangle 2"/>
            <p:cNvSpPr/>
            <p:nvPr/>
          </p:nvSpPr>
          <p:spPr>
            <a:xfrm>
              <a:off x="1371600" y="838200"/>
              <a:ext cx="6553200" cy="19812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Trapezoid 535"/>
            <p:cNvSpPr/>
            <p:nvPr/>
          </p:nvSpPr>
          <p:spPr>
            <a:xfrm rot="10800000">
              <a:off x="2286000" y="1676400"/>
              <a:ext cx="4343401" cy="227351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Rectangle 422"/>
            <p:cNvSpPr/>
            <p:nvPr/>
          </p:nvSpPr>
          <p:spPr>
            <a:xfrm>
              <a:off x="0" y="2590800"/>
              <a:ext cx="9144000" cy="4267200"/>
            </a:xfrm>
            <a:prstGeom prst="rect">
              <a:avLst/>
            </a:prstGeom>
            <a:solidFill>
              <a:srgbClr val="EDCD7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" name="Group 364"/>
            <p:cNvGrpSpPr/>
            <p:nvPr/>
          </p:nvGrpSpPr>
          <p:grpSpPr>
            <a:xfrm>
              <a:off x="152400" y="152400"/>
              <a:ext cx="1371600" cy="3657600"/>
              <a:chOff x="1747738" y="1143000"/>
              <a:chExt cx="2675816" cy="5410200"/>
            </a:xfrm>
          </p:grpSpPr>
          <p:sp>
            <p:nvSpPr>
              <p:cNvPr id="366" name="Wave 365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Wave 366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414" name="Teardrop 413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06" name="Teardrop 40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Moon 40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Moon 40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Moon 40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Moon 40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Moon 41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Moon 41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Oval 41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98" name="Teardrop 39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Moon 39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" name="Moon 39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" name="Moon 40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" name="Moon 40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Moon 40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Moon 40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Oval 40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90" name="Teardrop 38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Moon 39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Moon 39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" name="Moon 39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Moon 39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Moon 39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Moon 39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Oval 39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382" name="Teardrop 38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Moon 38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Moon 38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Moon 38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Moon 38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Moon 38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Moon 38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Oval 38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374" name="Teardrop 37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Moon 37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Moon 37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Moon 37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Moon 37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" name="Moon 37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Moon 37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Oval 380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" name="Group 307"/>
            <p:cNvGrpSpPr/>
            <p:nvPr/>
          </p:nvGrpSpPr>
          <p:grpSpPr>
            <a:xfrm>
              <a:off x="7696200" y="228600"/>
              <a:ext cx="1295400" cy="3429000"/>
              <a:chOff x="1747738" y="1143000"/>
              <a:chExt cx="2675816" cy="5410200"/>
            </a:xfrm>
          </p:grpSpPr>
          <p:sp>
            <p:nvSpPr>
              <p:cNvPr id="309" name="Wave 308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Wave 309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357" name="Teardrop 356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49" name="Teardrop 34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Moon 34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Moon 35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Moon 35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Moon 35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Moon 35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Moon 35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" name="Oval 35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41" name="Teardrop 34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Moon 34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Moon 34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Moon 34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Moon 34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Moon 34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Moon 34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Oval 34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33" name="Teardrop 33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Moon 33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" name="Moon 33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Moon 33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" name="Moon 33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Moon 33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Moon 33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Oval 33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325" name="Teardrop 32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Moon 32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Moon 32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Moon 32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Moon 32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Moon 32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Moon 33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Oval 331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317" name="Teardrop 31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Moon 31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Moon 31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Moon 31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Moon 32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Moon 32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Moon 32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Oval 32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02" name="Oval 301"/>
            <p:cNvSpPr/>
            <p:nvPr/>
          </p:nvSpPr>
          <p:spPr>
            <a:xfrm>
              <a:off x="3657600" y="3777521"/>
              <a:ext cx="2563318" cy="193373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2133600" y="2209800"/>
              <a:ext cx="1371600" cy="1447800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303551" y="2072391"/>
              <a:ext cx="1981200" cy="2590800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Chord 22"/>
            <p:cNvSpPr/>
            <p:nvPr/>
          </p:nvSpPr>
          <p:spPr>
            <a:xfrm rot="7967046">
              <a:off x="191484" y="1357730"/>
              <a:ext cx="2188596" cy="1946073"/>
            </a:xfrm>
            <a:prstGeom prst="chord">
              <a:avLst>
                <a:gd name="adj1" fmla="val 2975781"/>
                <a:gd name="adj2" fmla="val 13536726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 Same Side Corner Rectangle 23"/>
            <p:cNvSpPr/>
            <p:nvPr/>
          </p:nvSpPr>
          <p:spPr>
            <a:xfrm>
              <a:off x="2284751" y="2008682"/>
              <a:ext cx="1237938" cy="43471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4157272" y="2057400"/>
              <a:ext cx="414728" cy="533400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2358452" y="1105525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3140439" y="1093034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3922426" y="1080543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4704413" y="1068052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5486400" y="1055561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ounded Rectangle 30"/>
            <p:cNvSpPr/>
            <p:nvPr/>
          </p:nvSpPr>
          <p:spPr>
            <a:xfrm>
              <a:off x="6268387" y="1043070"/>
              <a:ext cx="474689" cy="57337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33"/>
            <p:cNvGrpSpPr/>
            <p:nvPr/>
          </p:nvGrpSpPr>
          <p:grpSpPr>
            <a:xfrm>
              <a:off x="304800" y="1828800"/>
              <a:ext cx="2019869" cy="609600"/>
              <a:chOff x="2514600" y="3733800"/>
              <a:chExt cx="3071883" cy="1143000"/>
            </a:xfrm>
            <a:solidFill>
              <a:srgbClr val="D98A33"/>
            </a:solidFill>
          </p:grpSpPr>
          <p:sp>
            <p:nvSpPr>
              <p:cNvPr id="35" name="Rounded Rectangle 34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Isosceles Triangle 4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Isosceles Triangle 4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Isosceles Triangle 4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Isosceles Triangle 4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Rounded Rectangle 48"/>
            <p:cNvSpPr/>
            <p:nvPr/>
          </p:nvSpPr>
          <p:spPr>
            <a:xfrm>
              <a:off x="914400" y="3657600"/>
              <a:ext cx="715780" cy="99059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429718" y="2708223"/>
              <a:ext cx="472190" cy="528403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1526498" y="2710721"/>
              <a:ext cx="472190" cy="528403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2562069" y="3137941"/>
              <a:ext cx="472190" cy="528403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52"/>
            <p:cNvSpPr/>
            <p:nvPr/>
          </p:nvSpPr>
          <p:spPr>
            <a:xfrm>
              <a:off x="2305987" y="2500860"/>
              <a:ext cx="272321" cy="332282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2683240" y="2518349"/>
              <a:ext cx="272321" cy="332282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3043004" y="2518348"/>
              <a:ext cx="272321" cy="332282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>
              <a:off x="4800600" y="2590800"/>
              <a:ext cx="1524000" cy="1099279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6248400" y="1447800"/>
              <a:ext cx="1981200" cy="2590800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>
              <a:off x="6235908" y="1311640"/>
              <a:ext cx="1978702" cy="337278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 Same Side Corner Rectangle 65"/>
            <p:cNvSpPr/>
            <p:nvPr/>
          </p:nvSpPr>
          <p:spPr>
            <a:xfrm>
              <a:off x="4800600" y="2133600"/>
              <a:ext cx="1514006" cy="45595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56"/>
            <p:cNvGrpSpPr/>
            <p:nvPr/>
          </p:nvGrpSpPr>
          <p:grpSpPr>
            <a:xfrm>
              <a:off x="4864309" y="2191063"/>
              <a:ext cx="1401580" cy="477186"/>
              <a:chOff x="2514600" y="3733800"/>
              <a:chExt cx="3071883" cy="1143000"/>
            </a:xfrm>
            <a:solidFill>
              <a:srgbClr val="D98A33"/>
            </a:solidFill>
          </p:grpSpPr>
          <p:sp>
            <p:nvSpPr>
              <p:cNvPr id="58" name="Rounded Rectangle 57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58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ounded Rectangle 59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Isosceles Triangle 6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Isosceles Triangle 6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Isosceles Triangle 6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7" name="Rounded Rectangle 66"/>
            <p:cNvSpPr/>
            <p:nvPr/>
          </p:nvSpPr>
          <p:spPr>
            <a:xfrm>
              <a:off x="6455764" y="3019269"/>
              <a:ext cx="715780" cy="99059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ounded Rectangle 67"/>
            <p:cNvSpPr/>
            <p:nvPr/>
          </p:nvSpPr>
          <p:spPr>
            <a:xfrm>
              <a:off x="7402643" y="3184162"/>
              <a:ext cx="602105" cy="488430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6535712" y="2002437"/>
              <a:ext cx="602105" cy="488430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7407640" y="2042410"/>
              <a:ext cx="602105" cy="488430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10800000">
              <a:off x="6298367" y="2398425"/>
              <a:ext cx="1978702" cy="212361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>
              <a:off x="5261548" y="3013023"/>
              <a:ext cx="602105" cy="677058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72"/>
            <p:cNvGrpSpPr/>
            <p:nvPr/>
          </p:nvGrpSpPr>
          <p:grpSpPr>
            <a:xfrm>
              <a:off x="1600200" y="2743200"/>
              <a:ext cx="1524000" cy="3657600"/>
              <a:chOff x="1747738" y="1143000"/>
              <a:chExt cx="2675816" cy="5410200"/>
            </a:xfrm>
          </p:grpSpPr>
          <p:sp>
            <p:nvSpPr>
              <p:cNvPr id="74" name="Wave 73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Wave 74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0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22" name="Teardrop 121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14" name="Teardrop 11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Moon 11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Moon 11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Moon 11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Moon 11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Moon 11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Moon 11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06" name="Teardrop 10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Moon 10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Moon 10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Moon 10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Moon 10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Moon 11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Moon 11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Oval 11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8" name="Teardrop 9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Moon 9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oon 10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Moon 10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Moon 10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6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90" name="Teardrop 8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Moon 9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Moon 9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Moon 9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oon 9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Moon 9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Moon 9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82" name="Teardrop 8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Moon 8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Moon 8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Moon 8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Moon 8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8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8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8" name="Group 129"/>
            <p:cNvGrpSpPr/>
            <p:nvPr/>
          </p:nvGrpSpPr>
          <p:grpSpPr>
            <a:xfrm>
              <a:off x="2743200" y="3581400"/>
              <a:ext cx="1118017" cy="2523345"/>
              <a:chOff x="1747738" y="1143000"/>
              <a:chExt cx="2675816" cy="5410200"/>
            </a:xfrm>
          </p:grpSpPr>
          <p:sp>
            <p:nvSpPr>
              <p:cNvPr id="131" name="Wave 130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Wave 131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7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79" name="Teardrop 178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0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71" name="Teardrop 17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Moon 17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Moon 17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Moon 17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Moon 17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Moon 17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Moon 17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Oval 17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1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63" name="Teardrop 16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Moon 16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Moon 16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Moon 16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16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16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16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Oval 16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2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55" name="Teardrop 15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Moon 15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Moon 15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Moon 15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Moon 15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Moon 15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Moon 16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3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47" name="Teardrop 14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Moon 14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Moon 14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Moon 14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15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Moon 15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Moon 15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Oval 15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39" name="Teardrop 13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Moon 13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14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14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Moon 14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Moon 14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Moon 14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5" name="Group 186"/>
            <p:cNvGrpSpPr/>
            <p:nvPr/>
          </p:nvGrpSpPr>
          <p:grpSpPr>
            <a:xfrm>
              <a:off x="6529465" y="3813748"/>
              <a:ext cx="1118017" cy="2523345"/>
              <a:chOff x="1747738" y="1143000"/>
              <a:chExt cx="2675816" cy="5410200"/>
            </a:xfrm>
          </p:grpSpPr>
          <p:sp>
            <p:nvSpPr>
              <p:cNvPr id="188" name="Wave 187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Wave 188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4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36" name="Teardrop 235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7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28" name="Teardrop 22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Moon 22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Moon 23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Moon 23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8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20" name="Teardrop 21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Moon 22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oon 22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Moon 22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Moon 22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Moon 22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Oval 22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9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12" name="Teardrop 21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Moon 21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oon 21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Moon 21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Moon 21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Moon 21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Oval 21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0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04" name="Teardrop 20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Moon 20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Moon 20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Moon 20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Moon 20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Oval 210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1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96" name="Teardrop 19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Moon 19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19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Moon 20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Moon 20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2" name="Group 243"/>
            <p:cNvGrpSpPr/>
            <p:nvPr/>
          </p:nvGrpSpPr>
          <p:grpSpPr>
            <a:xfrm>
              <a:off x="7403891" y="2775679"/>
              <a:ext cx="1524000" cy="3657600"/>
              <a:chOff x="1747738" y="1143000"/>
              <a:chExt cx="2675816" cy="5410200"/>
            </a:xfrm>
          </p:grpSpPr>
          <p:sp>
            <p:nvSpPr>
              <p:cNvPr id="245" name="Wave 244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Wave 245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3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93" name="Teardrop 292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8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85" name="Teardrop 28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Moon 28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Moon 28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Moon 28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Moon 28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Moon 28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Moon 29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Oval 29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1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77" name="Teardrop 27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Moon 27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Moon 27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Moon 27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Moon 28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Moon 28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Moon 28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2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69" name="Teardrop 26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Moon 26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Moon 27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Moon 27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Moon 27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Moon 27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Moon 27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Oval 27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3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61" name="Teardrop 26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26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Moon 26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Moon 26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oon 26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Moon 26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Moon 26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Oval 267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4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253" name="Teardrop 25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Moon 25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Moon 25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Moon 25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Moon 25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25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oon 25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Oval 259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01" name="Oval 300"/>
            <p:cNvSpPr/>
            <p:nvPr/>
          </p:nvSpPr>
          <p:spPr>
            <a:xfrm>
              <a:off x="3810000" y="3962400"/>
              <a:ext cx="2286000" cy="13716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5" name="Group 302"/>
            <p:cNvGrpSpPr/>
            <p:nvPr/>
          </p:nvGrpSpPr>
          <p:grpSpPr>
            <a:xfrm rot="20997310">
              <a:off x="4672304" y="2836859"/>
              <a:ext cx="381000" cy="2057400"/>
              <a:chOff x="5363432" y="685816"/>
              <a:chExt cx="1374898" cy="3762670"/>
            </a:xfrm>
          </p:grpSpPr>
          <p:sp>
            <p:nvSpPr>
              <p:cNvPr id="304" name="Double Wave 303"/>
              <p:cNvSpPr/>
              <p:nvPr/>
            </p:nvSpPr>
            <p:spPr>
              <a:xfrm rot="17222177">
                <a:off x="4566630" y="2276786"/>
                <a:ext cx="3352800" cy="990600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Double Wave 304"/>
              <p:cNvSpPr/>
              <p:nvPr/>
            </p:nvSpPr>
            <p:spPr>
              <a:xfrm rot="16481519">
                <a:off x="4327045" y="2653971"/>
                <a:ext cx="2604515" cy="531741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Double Wave 305"/>
              <p:cNvSpPr/>
              <p:nvPr/>
            </p:nvSpPr>
            <p:spPr>
              <a:xfrm rot="16632172">
                <a:off x="4155766" y="2211739"/>
                <a:ext cx="3435344" cy="38349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7" name="Rounded Rectangle 306"/>
            <p:cNvSpPr/>
            <p:nvPr/>
          </p:nvSpPr>
          <p:spPr>
            <a:xfrm>
              <a:off x="4648200" y="4648200"/>
              <a:ext cx="457200" cy="2286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6" name="Group 423"/>
            <p:cNvGrpSpPr/>
            <p:nvPr/>
          </p:nvGrpSpPr>
          <p:grpSpPr>
            <a:xfrm>
              <a:off x="361013" y="4180650"/>
              <a:ext cx="508416" cy="616202"/>
              <a:chOff x="4648200" y="2711614"/>
              <a:chExt cx="1009810" cy="1249998"/>
            </a:xfrm>
          </p:grpSpPr>
          <p:grpSp>
            <p:nvGrpSpPr>
              <p:cNvPr id="365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36" name="Oval 43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Teardrop 43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" name="Teardrop 43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Oval 43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8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32" name="Oval 43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Teardrop 43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" name="Teardrop 43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Oval 43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9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28" name="Oval 42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Teardrop 42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Teardrop 42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Oval 43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0" name="Group 439"/>
            <p:cNvGrpSpPr/>
            <p:nvPr/>
          </p:nvGrpSpPr>
          <p:grpSpPr>
            <a:xfrm>
              <a:off x="1828800" y="5943600"/>
              <a:ext cx="493426" cy="586222"/>
              <a:chOff x="4648200" y="2711614"/>
              <a:chExt cx="1009810" cy="1249998"/>
            </a:xfrm>
          </p:grpSpPr>
          <p:grpSp>
            <p:nvGrpSpPr>
              <p:cNvPr id="371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52" name="Oval 45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Teardrop 45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Teardrop 45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" name="Oval 45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48" name="Oval 44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Teardrop 44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Teardrop 44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" name="Oval 45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44" name="Oval 44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Teardrop 44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Teardrop 44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Oval 44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4" name="Group 455"/>
            <p:cNvGrpSpPr/>
            <p:nvPr/>
          </p:nvGrpSpPr>
          <p:grpSpPr>
            <a:xfrm rot="1364216">
              <a:off x="2822157" y="5577773"/>
              <a:ext cx="573960" cy="503056"/>
              <a:chOff x="4648200" y="2711614"/>
              <a:chExt cx="1009810" cy="1249998"/>
            </a:xfrm>
          </p:grpSpPr>
          <p:grpSp>
            <p:nvGrpSpPr>
              <p:cNvPr id="425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68" name="Oval 46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Teardrop 46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Teardrop 46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" name="Oval 47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6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64" name="Oval 46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" name="Teardrop 46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" name="Teardrop 46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" name="Oval 46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7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60" name="Oval 45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Teardrop 46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Teardrop 46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" name="Oval 46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0" name="Group 471"/>
            <p:cNvGrpSpPr/>
            <p:nvPr/>
          </p:nvGrpSpPr>
          <p:grpSpPr>
            <a:xfrm>
              <a:off x="6629400" y="5867400"/>
              <a:ext cx="493426" cy="586222"/>
              <a:chOff x="4648200" y="2711614"/>
              <a:chExt cx="1009810" cy="1249998"/>
            </a:xfrm>
          </p:grpSpPr>
          <p:grpSp>
            <p:nvGrpSpPr>
              <p:cNvPr id="441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84" name="Oval 48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Teardrop 48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Teardrop 48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" name="Oval 48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2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80" name="Oval 47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" name="Teardrop 48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" name="Teardrop 48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3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76" name="Oval 47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Teardrop 47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Teardrop 47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Oval 47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6" name="Group 487"/>
            <p:cNvGrpSpPr/>
            <p:nvPr/>
          </p:nvGrpSpPr>
          <p:grpSpPr>
            <a:xfrm rot="2322879">
              <a:off x="7010400" y="5867400"/>
              <a:ext cx="493426" cy="586222"/>
              <a:chOff x="4648200" y="2711614"/>
              <a:chExt cx="1009810" cy="1249998"/>
            </a:xfrm>
          </p:grpSpPr>
          <p:grpSp>
            <p:nvGrpSpPr>
              <p:cNvPr id="457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00" name="Oval 49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Teardrop 50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Teardrop 50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Oval 50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8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96" name="Oval 49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Teardrop 49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Teardrop 49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49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9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92" name="Oval 49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Teardrop 49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Teardrop 49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Oval 49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2" name="Group 503"/>
            <p:cNvGrpSpPr/>
            <p:nvPr/>
          </p:nvGrpSpPr>
          <p:grpSpPr>
            <a:xfrm>
              <a:off x="7620000" y="5943600"/>
              <a:ext cx="493426" cy="586222"/>
              <a:chOff x="4648200" y="2711614"/>
              <a:chExt cx="1009810" cy="1249998"/>
            </a:xfrm>
          </p:grpSpPr>
          <p:grpSp>
            <p:nvGrpSpPr>
              <p:cNvPr id="473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16" name="Oval 51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Teardrop 51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" name="Teardrop 51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" name="Oval 51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4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12" name="Oval 51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Teardrop 51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Teardrop 51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Oval 51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5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08" name="Oval 50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Teardrop 50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Teardrop 50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Oval 51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8" name="Group 519"/>
            <p:cNvGrpSpPr/>
            <p:nvPr/>
          </p:nvGrpSpPr>
          <p:grpSpPr>
            <a:xfrm rot="1797823">
              <a:off x="7924800" y="5867400"/>
              <a:ext cx="493426" cy="586222"/>
              <a:chOff x="4648200" y="2711614"/>
              <a:chExt cx="1009810" cy="1249998"/>
            </a:xfrm>
          </p:grpSpPr>
          <p:grpSp>
            <p:nvGrpSpPr>
              <p:cNvPr id="489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32" name="Oval 53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Teardrop 53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Teardrop 53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Oval 53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28" name="Oval 52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" name="Teardrop 52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" name="Teardrop 52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" name="Oval 53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1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24" name="Oval 52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Teardrop 52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Teardrop 52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Oval 52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" name="Group 668"/>
          <p:cNvGrpSpPr/>
          <p:nvPr/>
        </p:nvGrpSpPr>
        <p:grpSpPr>
          <a:xfrm>
            <a:off x="0" y="1"/>
            <a:ext cx="9144000" cy="7522331"/>
            <a:chOff x="0" y="0"/>
            <a:chExt cx="9144000" cy="7522331"/>
          </a:xfrm>
        </p:grpSpPr>
        <p:sp>
          <p:nvSpPr>
            <p:cNvPr id="690" name="Rectangle 689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Cloud 1"/>
            <p:cNvSpPr/>
            <p:nvPr/>
          </p:nvSpPr>
          <p:spPr>
            <a:xfrm>
              <a:off x="457200" y="3124200"/>
              <a:ext cx="8305800" cy="27432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18"/>
            <p:cNvGrpSpPr/>
            <p:nvPr/>
          </p:nvGrpSpPr>
          <p:grpSpPr>
            <a:xfrm>
              <a:off x="3381703" y="1752600"/>
              <a:ext cx="2877207" cy="415174"/>
              <a:chOff x="2514600" y="3733800"/>
              <a:chExt cx="5562600" cy="1143000"/>
            </a:xfrm>
          </p:grpSpPr>
          <p:sp>
            <p:nvSpPr>
              <p:cNvPr id="516" name="Rounded Rectangle 3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Rounded Rectangle 4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Rounded Rectangle 5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Rounded Rectangle 6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ounded Rectangle 7"/>
              <p:cNvSpPr/>
              <p:nvPr/>
            </p:nvSpPr>
            <p:spPr>
              <a:xfrm>
                <a:off x="5835555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Rounded Rectangle 8"/>
              <p:cNvSpPr/>
              <p:nvPr/>
            </p:nvSpPr>
            <p:spPr>
              <a:xfrm>
                <a:off x="6665794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ounded Rectangle 9"/>
              <p:cNvSpPr/>
              <p:nvPr/>
            </p:nvSpPr>
            <p:spPr>
              <a:xfrm>
                <a:off x="7496033" y="4267200"/>
                <a:ext cx="581167" cy="609600"/>
              </a:xfrm>
              <a:prstGeom prst="roundRect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Isosceles Triangle 1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Isosceles Triangle 1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Isosceles Triangle 1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Isosceles Triangle 1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Isosceles Triangle 15"/>
              <p:cNvSpPr/>
              <p:nvPr/>
            </p:nvSpPr>
            <p:spPr>
              <a:xfrm>
                <a:off x="60198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Isosceles Triangle 16"/>
              <p:cNvSpPr/>
              <p:nvPr/>
            </p:nvSpPr>
            <p:spPr>
              <a:xfrm>
                <a:off x="68580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Isosceles Triangle 17"/>
              <p:cNvSpPr/>
              <p:nvPr/>
            </p:nvSpPr>
            <p:spPr>
              <a:xfrm>
                <a:off x="7696200" y="3733800"/>
                <a:ext cx="228600" cy="533400"/>
              </a:xfrm>
              <a:prstGeom prst="triangle">
                <a:avLst/>
              </a:prstGeom>
              <a:solidFill>
                <a:srgbClr val="9B5A2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Rounded Rectangle 5"/>
            <p:cNvSpPr/>
            <p:nvPr/>
          </p:nvSpPr>
          <p:spPr>
            <a:xfrm>
              <a:off x="3145221" y="2063980"/>
              <a:ext cx="3389586" cy="899543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0800000">
              <a:off x="3618186" y="2444556"/>
              <a:ext cx="2246587" cy="103226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64"/>
            <p:cNvGrpSpPr/>
            <p:nvPr/>
          </p:nvGrpSpPr>
          <p:grpSpPr>
            <a:xfrm>
              <a:off x="2514600" y="1752600"/>
              <a:ext cx="709448" cy="1660694"/>
              <a:chOff x="1747738" y="1143000"/>
              <a:chExt cx="2675816" cy="5410200"/>
            </a:xfrm>
          </p:grpSpPr>
          <p:sp>
            <p:nvSpPr>
              <p:cNvPr id="460" name="Wave 459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Wave 460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508" name="Teardrop 507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500" name="Teardrop 40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Moon 40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Moon 40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Moon 40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Moon 40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" name="Moon 50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" name="Moon 50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" name="Oval 50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92" name="Teardrop 49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Moon 49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Moon 49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Moon 49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Moon 49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Moon 49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Moon 49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40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84" name="Teardrop 48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Moon 48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Moon 48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" name="Moon 48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" name="Moon 48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" name="Moon 48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" name="Moon 48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Oval 49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476" name="Teardrop 47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Moon 47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Moon 47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Moon 47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" name="Moon 47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" name="Moon 48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" name="Moon 48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468" name="Teardrop 46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Moon 46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Moon 46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" name="Moon 47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" name="Moon 47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" name="Moon 47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" name="Moon 47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" name="Oval 47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" name="Group 307"/>
            <p:cNvGrpSpPr/>
            <p:nvPr/>
          </p:nvGrpSpPr>
          <p:grpSpPr>
            <a:xfrm>
              <a:off x="6416566" y="1787198"/>
              <a:ext cx="670034" cy="1556901"/>
              <a:chOff x="1747738" y="1143000"/>
              <a:chExt cx="2675816" cy="5410200"/>
            </a:xfrm>
          </p:grpSpPr>
          <p:sp>
            <p:nvSpPr>
              <p:cNvPr id="404" name="Wave 308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Wave 309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452" name="Teardrop 451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44" name="Teardrop 44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Moon 44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Moon 44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Moon 44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" name="Moon 44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Moon 44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Moon 44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" name="Oval 45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36" name="Teardrop 43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Moon 43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" name="Moon 43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Moon 43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" name="Moon 43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Moon 44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" name="Moon 44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Oval 44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28" name="Teardrop 33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Moon 33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Moon 33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Moon 33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Moon 33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Moon 33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" name="Moon 43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Oval 43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420" name="Teardrop 41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Moon 42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Moon 42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Moon 42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Moon 42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Moon 42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Moon 42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Oval 42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412" name="Teardrop 41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Moon 41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Moon 41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Moon 41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Moon 41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Moon 41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Moon 41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Oval 41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" name="Rounded Rectangle 11"/>
            <p:cNvSpPr/>
            <p:nvPr/>
          </p:nvSpPr>
          <p:spPr>
            <a:xfrm>
              <a:off x="3539359" y="2686740"/>
              <a:ext cx="709448" cy="657358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2592782" y="2624351"/>
              <a:ext cx="1024759" cy="1176325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hord 13"/>
            <p:cNvSpPr/>
            <p:nvPr/>
          </p:nvSpPr>
          <p:spPr>
            <a:xfrm rot="7967046">
              <a:off x="2603978" y="2238369"/>
              <a:ext cx="993709" cy="1006589"/>
            </a:xfrm>
            <a:prstGeom prst="chord">
              <a:avLst>
                <a:gd name="adj1" fmla="val 2975781"/>
                <a:gd name="adj2" fmla="val 13536726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 Same Side Corner Rectangle 14"/>
            <p:cNvSpPr/>
            <p:nvPr/>
          </p:nvSpPr>
          <p:spPr>
            <a:xfrm>
              <a:off x="3617540" y="2595425"/>
              <a:ext cx="640313" cy="19737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4586086" y="2617545"/>
              <a:ext cx="214514" cy="242185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3655661" y="2185356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4060137" y="2179685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4464613" y="2174013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4869089" y="2168342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5273566" y="2162671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5678042" y="2156999"/>
              <a:ext cx="245529" cy="260334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33"/>
            <p:cNvGrpSpPr/>
            <p:nvPr/>
          </p:nvGrpSpPr>
          <p:grpSpPr>
            <a:xfrm>
              <a:off x="2593428" y="2513751"/>
              <a:ext cx="1044760" cy="276782"/>
              <a:chOff x="2514600" y="3733800"/>
              <a:chExt cx="3071883" cy="1143000"/>
            </a:xfrm>
            <a:solidFill>
              <a:srgbClr val="D98A33"/>
            </a:solidFill>
          </p:grpSpPr>
          <p:sp>
            <p:nvSpPr>
              <p:cNvPr id="396" name="Rounded Rectangle 34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Rounded Rectangle 35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Rounded Rectangle 36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Rounded Rectangle 37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Isosceles Triangle 4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Isosceles Triangle 4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Isosceles Triangle 4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Isosceles Triangle 4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Rounded Rectangle 23"/>
            <p:cNvSpPr/>
            <p:nvPr/>
          </p:nvSpPr>
          <p:spPr>
            <a:xfrm>
              <a:off x="2908738" y="3344098"/>
              <a:ext cx="370231" cy="449771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2658040" y="2913044"/>
              <a:ext cx="244236" cy="23991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3225340" y="2914178"/>
              <a:ext cx="244236" cy="23991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3760981" y="3108153"/>
              <a:ext cx="244236" cy="23991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3628524" y="2818893"/>
              <a:ext cx="140856" cy="15086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3823655" y="2826834"/>
              <a:ext cx="140856" cy="15086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4009740" y="2826833"/>
              <a:ext cx="140856" cy="150869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ounded Rectangle 30"/>
            <p:cNvSpPr/>
            <p:nvPr/>
          </p:nvSpPr>
          <p:spPr>
            <a:xfrm>
              <a:off x="4918841" y="2859729"/>
              <a:ext cx="788276" cy="499116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5667703" y="2340762"/>
              <a:ext cx="1024759" cy="1176325"/>
            </a:xfrm>
            <a:prstGeom prst="roundRect">
              <a:avLst/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21"/>
            <p:cNvSpPr/>
            <p:nvPr/>
          </p:nvSpPr>
          <p:spPr>
            <a:xfrm>
              <a:off x="5661242" y="2278940"/>
              <a:ext cx="1023467" cy="153137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ound Same Side Corner Rectangle 33"/>
            <p:cNvSpPr/>
            <p:nvPr/>
          </p:nvSpPr>
          <p:spPr>
            <a:xfrm>
              <a:off x="4918841" y="2652143"/>
              <a:ext cx="783107" cy="20702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CB1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" name="Group 56"/>
            <p:cNvGrpSpPr/>
            <p:nvPr/>
          </p:nvGrpSpPr>
          <p:grpSpPr>
            <a:xfrm>
              <a:off x="4951794" y="2678233"/>
              <a:ext cx="724955" cy="216661"/>
              <a:chOff x="2514600" y="3733800"/>
              <a:chExt cx="3071883" cy="1143000"/>
            </a:xfrm>
            <a:solidFill>
              <a:srgbClr val="D98A33"/>
            </a:solidFill>
          </p:grpSpPr>
          <p:sp>
            <p:nvSpPr>
              <p:cNvPr id="388" name="Rounded Rectangle 57"/>
              <p:cNvSpPr/>
              <p:nvPr/>
            </p:nvSpPr>
            <p:spPr>
              <a:xfrm>
                <a:off x="2514600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Rounded Rectangle 58"/>
              <p:cNvSpPr/>
              <p:nvPr/>
            </p:nvSpPr>
            <p:spPr>
              <a:xfrm>
                <a:off x="3344839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Rounded Rectangle 59"/>
              <p:cNvSpPr/>
              <p:nvPr/>
            </p:nvSpPr>
            <p:spPr>
              <a:xfrm>
                <a:off x="4175078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Rounded Rectangle 60"/>
              <p:cNvSpPr/>
              <p:nvPr/>
            </p:nvSpPr>
            <p:spPr>
              <a:xfrm>
                <a:off x="5005316" y="4267200"/>
                <a:ext cx="581167" cy="609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Isosceles Triangle 61"/>
              <p:cNvSpPr/>
              <p:nvPr/>
            </p:nvSpPr>
            <p:spPr>
              <a:xfrm>
                <a:off x="26670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Isosceles Triangle 62"/>
              <p:cNvSpPr/>
              <p:nvPr/>
            </p:nvSpPr>
            <p:spPr>
              <a:xfrm>
                <a:off x="35052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Isosceles Triangle 63"/>
              <p:cNvSpPr/>
              <p:nvPr/>
            </p:nvSpPr>
            <p:spPr>
              <a:xfrm>
                <a:off x="43434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Isosceles Triangle 64"/>
              <p:cNvSpPr/>
              <p:nvPr/>
            </p:nvSpPr>
            <p:spPr>
              <a:xfrm>
                <a:off x="5181600" y="3733800"/>
                <a:ext cx="228600" cy="533400"/>
              </a:xfrm>
              <a:prstGeom prst="triangl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" name="Rounded Rectangle 35"/>
            <p:cNvSpPr/>
            <p:nvPr/>
          </p:nvSpPr>
          <p:spPr>
            <a:xfrm>
              <a:off x="5774961" y="3054271"/>
              <a:ext cx="370231" cy="449771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6264726" y="3129139"/>
              <a:ext cx="311434" cy="22176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5816313" y="2592589"/>
              <a:ext cx="311434" cy="22176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6267310" y="2610739"/>
              <a:ext cx="311434" cy="221766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10800000">
              <a:off x="5693548" y="2772384"/>
              <a:ext cx="1023467" cy="96420"/>
            </a:xfrm>
            <a:prstGeom prst="trapezoid">
              <a:avLst/>
            </a:prstGeom>
            <a:solidFill>
              <a:srgbClr val="D98A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5157263" y="3051435"/>
              <a:ext cx="311434" cy="307411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186"/>
            <p:cNvGrpSpPr/>
            <p:nvPr/>
          </p:nvGrpSpPr>
          <p:grpSpPr>
            <a:xfrm>
              <a:off x="5813082" y="3414996"/>
              <a:ext cx="578285" cy="1145698"/>
              <a:chOff x="1747738" y="1143000"/>
              <a:chExt cx="2675816" cy="5410200"/>
            </a:xfrm>
          </p:grpSpPr>
          <p:sp>
            <p:nvSpPr>
              <p:cNvPr id="220" name="Wave 219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Wave 220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1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68" name="Teardrop 267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60" name="Teardrop 25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Moon 26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26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Moon 26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Moon 26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oon 26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Moon 26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Oval 26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52" name="Teardrop 25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Moon 22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Moon 22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Moon 22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Moon 22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Moon 22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22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Oval 25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44" name="Teardrop 24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Moon 24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Moon 24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Moon 24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Moon 24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Moon 24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Moon 24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Oval 25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36" name="Teardrop 23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23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Moon 23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Moon 23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Moon 23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Moon 24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24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Oval 24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228" name="Teardrop 22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Moon 22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Moon 23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Moon 23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" name="Group 243"/>
            <p:cNvGrpSpPr/>
            <p:nvPr/>
          </p:nvGrpSpPr>
          <p:grpSpPr>
            <a:xfrm>
              <a:off x="6265371" y="2943672"/>
              <a:ext cx="788276" cy="1660694"/>
              <a:chOff x="1747738" y="1143000"/>
              <a:chExt cx="2675816" cy="5410200"/>
            </a:xfrm>
          </p:grpSpPr>
          <p:sp>
            <p:nvSpPr>
              <p:cNvPr id="164" name="Wave 163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Wave 164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8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12" name="Teardrop 211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0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04" name="Teardrop 20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Moon 20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Moon 20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Moon 20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Moon 20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Oval 21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1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96" name="Teardrop 19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Moon 19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19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Moon 20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Moon 20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2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88" name="Teardrop 18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Moon 18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Moon 18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oon 19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Moon 19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Moon 19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Moon 19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Oval 19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3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80" name="Teardrop 17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Moon 18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Moon 18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18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18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Moon 18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Oval 18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4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72" name="Teardrop 17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Moon 17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Moon 17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Moon 17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Moon 17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Moon 17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Moon 17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5" name="Group 423"/>
            <p:cNvGrpSpPr/>
            <p:nvPr/>
          </p:nvGrpSpPr>
          <p:grpSpPr>
            <a:xfrm>
              <a:off x="2622503" y="3581584"/>
              <a:ext cx="262974" cy="279780"/>
              <a:chOff x="4648200" y="2711614"/>
              <a:chExt cx="1009810" cy="1249998"/>
            </a:xfrm>
          </p:grpSpPr>
          <p:grpSp>
            <p:nvGrpSpPr>
              <p:cNvPr id="806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57" name="Oval 15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Teardrop 15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Teardrop 15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Oval 15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7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53" name="Oval 15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Teardrop 15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Teardrop 15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Oval 15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8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49" name="Oval 14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Teardrop 14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Teardrop 15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Oval 15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9" name="Group 471"/>
            <p:cNvGrpSpPr/>
            <p:nvPr/>
          </p:nvGrpSpPr>
          <p:grpSpPr>
            <a:xfrm>
              <a:off x="5864772" y="4347434"/>
              <a:ext cx="255220" cy="266168"/>
              <a:chOff x="4648200" y="2711614"/>
              <a:chExt cx="1009810" cy="1249998"/>
            </a:xfrm>
          </p:grpSpPr>
          <p:grpSp>
            <p:nvGrpSpPr>
              <p:cNvPr id="810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12" name="Oval 11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Teardrop 11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Teardrop 11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Oval 11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1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08" name="Oval 10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Teardrop 10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Teardrop 10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Oval 11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2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04" name="Oval 10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Teardrop 10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Teardrop 10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Oval 10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13" name="Group 487"/>
            <p:cNvGrpSpPr/>
            <p:nvPr/>
          </p:nvGrpSpPr>
          <p:grpSpPr>
            <a:xfrm rot="2322879">
              <a:off x="6061841" y="4347434"/>
              <a:ext cx="255220" cy="266168"/>
              <a:chOff x="4648200" y="2711614"/>
              <a:chExt cx="1009810" cy="1249998"/>
            </a:xfrm>
          </p:grpSpPr>
          <p:grpSp>
            <p:nvGrpSpPr>
              <p:cNvPr id="814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97" name="Oval 9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Teardrop 9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Teardrop 9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Oval 9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5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93" name="Oval 9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Teardrop 9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Teardrop 9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6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89" name="Oval 8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Teardrop 8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Teardrop 9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Oval 9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17" name="Group 503"/>
            <p:cNvGrpSpPr/>
            <p:nvPr/>
          </p:nvGrpSpPr>
          <p:grpSpPr>
            <a:xfrm>
              <a:off x="6377152" y="4382032"/>
              <a:ext cx="255220" cy="266168"/>
              <a:chOff x="4648200" y="2711614"/>
              <a:chExt cx="1009810" cy="1249998"/>
            </a:xfrm>
          </p:grpSpPr>
          <p:grpSp>
            <p:nvGrpSpPr>
              <p:cNvPr id="818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82" name="Oval 8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Teardrop 8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Teardrop 8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9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78" name="Oval 7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Teardrop 7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Teardrop 7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Oval 8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0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74" name="Oval 7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Teardrop 7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Teardrop 7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21" name="Group 519"/>
            <p:cNvGrpSpPr/>
            <p:nvPr/>
          </p:nvGrpSpPr>
          <p:grpSpPr>
            <a:xfrm rot="1797823">
              <a:off x="6534807" y="4347434"/>
              <a:ext cx="255220" cy="266168"/>
              <a:chOff x="4648200" y="2711614"/>
              <a:chExt cx="1009810" cy="1249998"/>
            </a:xfrm>
          </p:grpSpPr>
          <p:grpSp>
            <p:nvGrpSpPr>
              <p:cNvPr id="822" name="Group 87"/>
              <p:cNvGrpSpPr/>
              <p:nvPr/>
            </p:nvGrpSpPr>
            <p:grpSpPr>
              <a:xfrm rot="4810798">
                <a:off x="4665233" y="29372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67" name="Oval 6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Teardrop 6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Teardrop 6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3" name="Group 93"/>
              <p:cNvGrpSpPr/>
              <p:nvPr/>
            </p:nvGrpSpPr>
            <p:grpSpPr>
              <a:xfrm rot="5400000">
                <a:off x="4817633" y="3089649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63" name="Oval 6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Teardrop 6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Teardrop 6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Oval 6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4" name="Group 98"/>
              <p:cNvGrpSpPr/>
              <p:nvPr/>
            </p:nvGrpSpPr>
            <p:grpSpPr>
              <a:xfrm rot="3797914">
                <a:off x="4422565" y="3121235"/>
                <a:ext cx="1066012" cy="61474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9" name="Oval 5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Teardrop 5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Teardrop 6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25" name="Group 529"/>
            <p:cNvGrpSpPr/>
            <p:nvPr/>
          </p:nvGrpSpPr>
          <p:grpSpPr>
            <a:xfrm>
              <a:off x="1981200" y="2895600"/>
              <a:ext cx="1295400" cy="2286000"/>
              <a:chOff x="838200" y="533400"/>
              <a:chExt cx="2959423" cy="5091789"/>
            </a:xfrm>
          </p:grpSpPr>
          <p:sp>
            <p:nvSpPr>
              <p:cNvPr id="531" name="Oval 530"/>
              <p:cNvSpPr/>
              <p:nvPr/>
            </p:nvSpPr>
            <p:spPr>
              <a:xfrm>
                <a:off x="3040505" y="3517692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" name="Oval 531"/>
              <p:cNvSpPr/>
              <p:nvPr/>
            </p:nvSpPr>
            <p:spPr>
              <a:xfrm>
                <a:off x="2437151" y="1334255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3" name="Oval 532"/>
              <p:cNvSpPr/>
              <p:nvPr/>
            </p:nvSpPr>
            <p:spPr>
              <a:xfrm>
                <a:off x="1295400" y="1271796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28" name="Group 17"/>
              <p:cNvGrpSpPr/>
              <p:nvPr/>
            </p:nvGrpSpPr>
            <p:grpSpPr>
              <a:xfrm rot="2754858">
                <a:off x="1366669" y="5020454"/>
                <a:ext cx="451567" cy="757903"/>
                <a:chOff x="1676400" y="2133600"/>
                <a:chExt cx="1447800" cy="2088845"/>
              </a:xfrm>
            </p:grpSpPr>
            <p:sp>
              <p:nvSpPr>
                <p:cNvPr id="562" name="Oval 561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" name="Moon 562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" name="Moon 563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" name="Group 18"/>
              <p:cNvGrpSpPr/>
              <p:nvPr/>
            </p:nvGrpSpPr>
            <p:grpSpPr>
              <a:xfrm rot="18845142" flipH="1">
                <a:off x="2094336" y="4964730"/>
                <a:ext cx="451567" cy="757903"/>
                <a:chOff x="1676400" y="2133600"/>
                <a:chExt cx="1447800" cy="2088845"/>
              </a:xfrm>
            </p:grpSpPr>
            <p:sp>
              <p:nvSpPr>
                <p:cNvPr id="559" name="Oval 558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Moon 20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Moon 560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6" name="Oval 535"/>
              <p:cNvSpPr/>
              <p:nvPr/>
            </p:nvSpPr>
            <p:spPr>
              <a:xfrm>
                <a:off x="838200" y="3436266"/>
                <a:ext cx="463611" cy="6494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Trapezoid 536"/>
              <p:cNvSpPr/>
              <p:nvPr/>
            </p:nvSpPr>
            <p:spPr>
              <a:xfrm rot="20102191">
                <a:off x="2329123" y="2114459"/>
                <a:ext cx="799225" cy="162703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" name="Trapezoid 537"/>
              <p:cNvSpPr/>
              <p:nvPr/>
            </p:nvSpPr>
            <p:spPr>
              <a:xfrm rot="1327004">
                <a:off x="1022568" y="2090641"/>
                <a:ext cx="799225" cy="162703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" name="Trapezoid 538"/>
              <p:cNvSpPr/>
              <p:nvPr/>
            </p:nvSpPr>
            <p:spPr>
              <a:xfrm>
                <a:off x="1207073" y="2146900"/>
                <a:ext cx="1721407" cy="3164809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Isosceles Triangle 5"/>
              <p:cNvSpPr/>
              <p:nvPr/>
            </p:nvSpPr>
            <p:spPr>
              <a:xfrm rot="10800000">
                <a:off x="1821861" y="2146900"/>
                <a:ext cx="491831" cy="586076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" name="Rectangle 540"/>
              <p:cNvSpPr/>
              <p:nvPr/>
            </p:nvSpPr>
            <p:spPr>
              <a:xfrm>
                <a:off x="1452988" y="3905127"/>
                <a:ext cx="1229577" cy="175823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Trapezoid 541"/>
              <p:cNvSpPr/>
              <p:nvPr/>
            </p:nvSpPr>
            <p:spPr>
              <a:xfrm rot="366654" flipH="1">
                <a:off x="1261466" y="2108753"/>
                <a:ext cx="570223" cy="2982106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Trapezoid 542"/>
              <p:cNvSpPr/>
              <p:nvPr/>
            </p:nvSpPr>
            <p:spPr>
              <a:xfrm rot="21233346">
                <a:off x="2294540" y="2096242"/>
                <a:ext cx="570223" cy="298927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44" name="Oval 543"/>
              <p:cNvSpPr/>
              <p:nvPr/>
            </p:nvSpPr>
            <p:spPr>
              <a:xfrm>
                <a:off x="1451981" y="738396"/>
                <a:ext cx="1202365" cy="16169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Oval 544"/>
              <p:cNvSpPr/>
              <p:nvPr/>
            </p:nvSpPr>
            <p:spPr>
              <a:xfrm rot="19278804">
                <a:off x="2188248" y="535643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" name="Oval 545"/>
              <p:cNvSpPr/>
              <p:nvPr/>
            </p:nvSpPr>
            <p:spPr>
              <a:xfrm rot="2369756">
                <a:off x="1506259" y="533400"/>
                <a:ext cx="457200" cy="1066800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7" name="Oval 546"/>
              <p:cNvSpPr/>
              <p:nvPr/>
            </p:nvSpPr>
            <p:spPr>
              <a:xfrm rot="21206386">
                <a:off x="1727091" y="1839903"/>
                <a:ext cx="660619" cy="925244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8" name="Oval 547"/>
              <p:cNvSpPr/>
              <p:nvPr/>
            </p:nvSpPr>
            <p:spPr>
              <a:xfrm rot="21206386">
                <a:off x="1778455" y="1978137"/>
                <a:ext cx="506673" cy="3067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2" name="Group 43"/>
              <p:cNvGrpSpPr/>
              <p:nvPr/>
            </p:nvGrpSpPr>
            <p:grpSpPr>
              <a:xfrm rot="19025436">
                <a:off x="2146207" y="3548341"/>
                <a:ext cx="1651416" cy="462197"/>
                <a:chOff x="3505200" y="1981200"/>
                <a:chExt cx="2138597" cy="749508"/>
              </a:xfrm>
            </p:grpSpPr>
            <p:grpSp>
              <p:nvGrpSpPr>
                <p:cNvPr id="73" name="Group 38"/>
                <p:cNvGrpSpPr/>
                <p:nvPr/>
              </p:nvGrpSpPr>
              <p:grpSpPr>
                <a:xfrm>
                  <a:off x="3505200" y="1981200"/>
                  <a:ext cx="2133600" cy="381000"/>
                  <a:chOff x="3505200" y="1981200"/>
                  <a:chExt cx="2133600" cy="381000"/>
                </a:xfrm>
              </p:grpSpPr>
              <p:sp>
                <p:nvSpPr>
                  <p:cNvPr id="556" name="Rounded Rectangle 555"/>
                  <p:cNvSpPr/>
                  <p:nvPr/>
                </p:nvSpPr>
                <p:spPr>
                  <a:xfrm rot="5400000">
                    <a:off x="4343400" y="1219200"/>
                    <a:ext cx="381000" cy="19050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Oval 556"/>
                  <p:cNvSpPr/>
                  <p:nvPr/>
                </p:nvSpPr>
                <p:spPr>
                  <a:xfrm>
                    <a:off x="53340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8" name="Oval 557"/>
                  <p:cNvSpPr/>
                  <p:nvPr/>
                </p:nvSpPr>
                <p:spPr>
                  <a:xfrm>
                    <a:off x="35052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6" name="Group 39"/>
                <p:cNvGrpSpPr/>
                <p:nvPr/>
              </p:nvGrpSpPr>
              <p:grpSpPr>
                <a:xfrm>
                  <a:off x="3510197" y="2349708"/>
                  <a:ext cx="2133600" cy="381000"/>
                  <a:chOff x="3505200" y="1981200"/>
                  <a:chExt cx="2133600" cy="381000"/>
                </a:xfrm>
              </p:grpSpPr>
              <p:sp>
                <p:nvSpPr>
                  <p:cNvPr id="553" name="Rounded Rectangle 552"/>
                  <p:cNvSpPr/>
                  <p:nvPr/>
                </p:nvSpPr>
                <p:spPr>
                  <a:xfrm rot="5400000">
                    <a:off x="4343400" y="1219200"/>
                    <a:ext cx="381000" cy="19050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4" name="Oval 553"/>
                  <p:cNvSpPr/>
                  <p:nvPr/>
                </p:nvSpPr>
                <p:spPr>
                  <a:xfrm>
                    <a:off x="53340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5" name="Oval 554"/>
                  <p:cNvSpPr/>
                  <p:nvPr/>
                </p:nvSpPr>
                <p:spPr>
                  <a:xfrm>
                    <a:off x="3505200" y="1981200"/>
                    <a:ext cx="304800" cy="381000"/>
                  </a:xfrm>
                  <a:prstGeom prst="ellipse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50" name="Oval 549"/>
              <p:cNvSpPr/>
              <p:nvPr/>
            </p:nvSpPr>
            <p:spPr>
              <a:xfrm>
                <a:off x="2895600" y="36576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564"/>
            <p:cNvGrpSpPr/>
            <p:nvPr/>
          </p:nvGrpSpPr>
          <p:grpSpPr>
            <a:xfrm>
              <a:off x="5715000" y="3048000"/>
              <a:ext cx="1600200" cy="2057400"/>
              <a:chOff x="4648200" y="2209800"/>
              <a:chExt cx="3962400" cy="4057792"/>
            </a:xfrm>
          </p:grpSpPr>
          <p:grpSp>
            <p:nvGrpSpPr>
              <p:cNvPr id="88" name="Group 164"/>
              <p:cNvGrpSpPr/>
              <p:nvPr/>
            </p:nvGrpSpPr>
            <p:grpSpPr>
              <a:xfrm>
                <a:off x="7010400" y="2209800"/>
                <a:ext cx="1524000" cy="2895600"/>
                <a:chOff x="7162800" y="1143000"/>
                <a:chExt cx="1981200" cy="3545131"/>
              </a:xfrm>
            </p:grpSpPr>
            <p:grpSp>
              <p:nvGrpSpPr>
                <p:cNvPr id="863" name="Group 159"/>
                <p:cNvGrpSpPr/>
                <p:nvPr/>
              </p:nvGrpSpPr>
              <p:grpSpPr>
                <a:xfrm>
                  <a:off x="7162800" y="1143000"/>
                  <a:ext cx="1981200" cy="3545131"/>
                  <a:chOff x="5662720" y="1532681"/>
                  <a:chExt cx="1576282" cy="2463466"/>
                </a:xfrm>
              </p:grpSpPr>
              <p:sp>
                <p:nvSpPr>
                  <p:cNvPr id="678" name="Oval 677"/>
                  <p:cNvSpPr/>
                  <p:nvPr/>
                </p:nvSpPr>
                <p:spPr>
                  <a:xfrm rot="649721" flipH="1">
                    <a:off x="6475386" y="3734570"/>
                    <a:ext cx="405299" cy="261577"/>
                  </a:xfrm>
                  <a:prstGeom prst="ellipse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" name="Oval 678"/>
                  <p:cNvSpPr/>
                  <p:nvPr/>
                </p:nvSpPr>
                <p:spPr>
                  <a:xfrm rot="649721" flipH="1">
                    <a:off x="6111629" y="3734570"/>
                    <a:ext cx="405299" cy="261577"/>
                  </a:xfrm>
                  <a:prstGeom prst="ellipse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" name="Cloud 137"/>
                  <p:cNvSpPr/>
                  <p:nvPr/>
                </p:nvSpPr>
                <p:spPr>
                  <a:xfrm rot="671737">
                    <a:off x="5831588" y="1689669"/>
                    <a:ext cx="413272" cy="942744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" name="Cloud 680"/>
                  <p:cNvSpPr/>
                  <p:nvPr/>
                </p:nvSpPr>
                <p:spPr>
                  <a:xfrm rot="20706537">
                    <a:off x="6651194" y="1794329"/>
                    <a:ext cx="472405" cy="861777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2" name="Oval 681"/>
                  <p:cNvSpPr/>
                  <p:nvPr/>
                </p:nvSpPr>
                <p:spPr>
                  <a:xfrm rot="20950279">
                    <a:off x="5662720" y="3167509"/>
                    <a:ext cx="405299" cy="17654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" name="Oval 682"/>
                  <p:cNvSpPr/>
                  <p:nvPr/>
                </p:nvSpPr>
                <p:spPr>
                  <a:xfrm rot="649721" flipH="1">
                    <a:off x="6833703" y="3238459"/>
                    <a:ext cx="405299" cy="17654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4" name="Trapezoid 683"/>
                  <p:cNvSpPr/>
                  <p:nvPr/>
                </p:nvSpPr>
                <p:spPr>
                  <a:xfrm flipH="1">
                    <a:off x="6008331" y="2422692"/>
                    <a:ext cx="878238" cy="1450495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5" name="Trapezoid 684"/>
                  <p:cNvSpPr/>
                  <p:nvPr/>
                </p:nvSpPr>
                <p:spPr>
                  <a:xfrm rot="1217087" flipH="1">
                    <a:off x="5895872" y="2457661"/>
                    <a:ext cx="363026" cy="839617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6" name="Trapezoid 685"/>
                  <p:cNvSpPr/>
                  <p:nvPr/>
                </p:nvSpPr>
                <p:spPr>
                  <a:xfrm rot="20382913">
                    <a:off x="6644565" y="2462118"/>
                    <a:ext cx="395175" cy="870050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7" name="Isosceles Triangle 686"/>
                  <p:cNvSpPr/>
                  <p:nvPr/>
                </p:nvSpPr>
                <p:spPr>
                  <a:xfrm rot="10800000" flipH="1">
                    <a:off x="6329609" y="2591689"/>
                    <a:ext cx="292746" cy="292689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8" name="Oval 687"/>
                  <p:cNvSpPr/>
                  <p:nvPr/>
                </p:nvSpPr>
                <p:spPr>
                  <a:xfrm flipH="1">
                    <a:off x="6077248" y="1571316"/>
                    <a:ext cx="809321" cy="1064222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9" name="Cloud 688"/>
                  <p:cNvSpPr/>
                  <p:nvPr/>
                </p:nvSpPr>
                <p:spPr>
                  <a:xfrm rot="16200000">
                    <a:off x="6263298" y="1264802"/>
                    <a:ext cx="424123" cy="959881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70" name="Cloud 669"/>
                <p:cNvSpPr/>
                <p:nvPr/>
              </p:nvSpPr>
              <p:spPr>
                <a:xfrm rot="16200000">
                  <a:off x="7693703" y="2320976"/>
                  <a:ext cx="921895" cy="819462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" name="Oval 670"/>
                <p:cNvSpPr/>
                <p:nvPr/>
              </p:nvSpPr>
              <p:spPr>
                <a:xfrm flipH="1">
                  <a:off x="7842606" y="2401040"/>
                  <a:ext cx="509413" cy="25405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1" name="Group 163"/>
                <p:cNvGrpSpPr/>
                <p:nvPr/>
              </p:nvGrpSpPr>
              <p:grpSpPr>
                <a:xfrm>
                  <a:off x="7543801" y="3581401"/>
                  <a:ext cx="1066799" cy="1066800"/>
                  <a:chOff x="7543801" y="3581401"/>
                  <a:chExt cx="1066799" cy="1066800"/>
                </a:xfrm>
              </p:grpSpPr>
              <p:sp>
                <p:nvSpPr>
                  <p:cNvPr id="673" name="Rounded Rectangle 672"/>
                  <p:cNvSpPr/>
                  <p:nvPr/>
                </p:nvSpPr>
                <p:spPr>
                  <a:xfrm>
                    <a:off x="7696200" y="3657600"/>
                    <a:ext cx="914400" cy="152400"/>
                  </a:xfrm>
                  <a:prstGeom prst="roundRect">
                    <a:avLst/>
                  </a:prstGeom>
                  <a:solidFill>
                    <a:srgbClr val="D98A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2" name="Group 162"/>
                  <p:cNvGrpSpPr/>
                  <p:nvPr/>
                </p:nvGrpSpPr>
                <p:grpSpPr>
                  <a:xfrm>
                    <a:off x="7543801" y="3581401"/>
                    <a:ext cx="457200" cy="1066800"/>
                    <a:chOff x="6827799" y="4800600"/>
                    <a:chExt cx="868401" cy="2043177"/>
                  </a:xfrm>
                  <a:solidFill>
                    <a:srgbClr val="D98A33"/>
                  </a:solidFill>
                </p:grpSpPr>
                <p:sp>
                  <p:nvSpPr>
                    <p:cNvPr id="675" name="Double Wave 674"/>
                    <p:cNvSpPr/>
                    <p:nvPr/>
                  </p:nvSpPr>
                  <p:spPr>
                    <a:xfrm rot="16516316">
                      <a:off x="6407650" y="5697864"/>
                      <a:ext cx="1828800" cy="457200"/>
                    </a:xfrm>
                    <a:prstGeom prst="doubleWave">
                      <a:avLst>
                        <a:gd name="adj1" fmla="val 12500"/>
                        <a:gd name="adj2" fmla="val -1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6" name="Double Wave 675"/>
                    <p:cNvSpPr/>
                    <p:nvPr/>
                  </p:nvSpPr>
                  <p:spPr>
                    <a:xfrm rot="17633710">
                      <a:off x="6141999" y="5700777"/>
                      <a:ext cx="1828800" cy="457200"/>
                    </a:xfrm>
                    <a:prstGeom prst="doubleWave">
                      <a:avLst>
                        <a:gd name="adj1" fmla="val 12500"/>
                        <a:gd name="adj2" fmla="val -1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7" name="Rounded Rectangle 676"/>
                    <p:cNvSpPr/>
                    <p:nvPr/>
                  </p:nvSpPr>
                  <p:spPr>
                    <a:xfrm>
                      <a:off x="7010400" y="4800600"/>
                      <a:ext cx="685800" cy="609600"/>
                    </a:xfrm>
                    <a:prstGeom prst="roundRect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03" name="Group 51"/>
              <p:cNvGrpSpPr/>
              <p:nvPr/>
            </p:nvGrpSpPr>
            <p:grpSpPr>
              <a:xfrm>
                <a:off x="4648200" y="2590800"/>
                <a:ext cx="1447800" cy="2590800"/>
                <a:chOff x="1752601" y="3962400"/>
                <a:chExt cx="990599" cy="1828800"/>
              </a:xfrm>
            </p:grpSpPr>
            <p:sp>
              <p:nvSpPr>
                <p:cNvPr id="656" name="Oval 655"/>
                <p:cNvSpPr/>
                <p:nvPr/>
              </p:nvSpPr>
              <p:spPr>
                <a:xfrm rot="4630237">
                  <a:off x="1996397" y="5551579"/>
                  <a:ext cx="176078" cy="303164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" name="Oval 656"/>
                <p:cNvSpPr/>
                <p:nvPr/>
              </p:nvSpPr>
              <p:spPr>
                <a:xfrm rot="4630237">
                  <a:off x="2283530" y="5536610"/>
                  <a:ext cx="176078" cy="303164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" name="Flowchart: Delay 54"/>
                <p:cNvSpPr/>
                <p:nvPr/>
              </p:nvSpPr>
              <p:spPr>
                <a:xfrm rot="16200000">
                  <a:off x="1637209" y="4213855"/>
                  <a:ext cx="1259895" cy="756985"/>
                </a:xfrm>
                <a:prstGeom prst="flowChartDelay">
                  <a:avLst/>
                </a:prstGeom>
                <a:solidFill>
                  <a:srgbClr val="D98A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" name="Oval 658"/>
                <p:cNvSpPr/>
                <p:nvPr/>
              </p:nvSpPr>
              <p:spPr>
                <a:xfrm rot="7016247">
                  <a:off x="2531273" y="4914747"/>
                  <a:ext cx="160189" cy="2636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" name="Oval 659"/>
                <p:cNvSpPr/>
                <p:nvPr/>
              </p:nvSpPr>
              <p:spPr>
                <a:xfrm rot="4630237">
                  <a:off x="1804338" y="4961409"/>
                  <a:ext cx="160189" cy="2636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Flowchart: Manual Operation 660"/>
                <p:cNvSpPr/>
                <p:nvPr/>
              </p:nvSpPr>
              <p:spPr>
                <a:xfrm rot="10800000">
                  <a:off x="2045282" y="4709005"/>
                  <a:ext cx="443750" cy="723273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" name="Flowchart: Manual Operation 661"/>
                <p:cNvSpPr/>
                <p:nvPr/>
              </p:nvSpPr>
              <p:spPr>
                <a:xfrm rot="10800000">
                  <a:off x="1966973" y="5128970"/>
                  <a:ext cx="600368" cy="349971"/>
                </a:xfrm>
                <a:prstGeom prst="flowChartManualOperation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" name="Flowchart: Manual Operation 662"/>
                <p:cNvSpPr/>
                <p:nvPr/>
              </p:nvSpPr>
              <p:spPr>
                <a:xfrm rot="12427803">
                  <a:off x="1905094" y="4667306"/>
                  <a:ext cx="261029" cy="44290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Flowchart: Manual Operation 663"/>
                <p:cNvSpPr/>
                <p:nvPr/>
              </p:nvSpPr>
              <p:spPr>
                <a:xfrm rot="9172197" flipH="1">
                  <a:off x="2352726" y="4644511"/>
                  <a:ext cx="261029" cy="44290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Oval 664"/>
                <p:cNvSpPr/>
                <p:nvPr/>
              </p:nvSpPr>
              <p:spPr>
                <a:xfrm>
                  <a:off x="2019179" y="4125720"/>
                  <a:ext cx="495956" cy="62994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Flowchart: Manual Operation 665"/>
                <p:cNvSpPr/>
                <p:nvPr/>
              </p:nvSpPr>
              <p:spPr>
                <a:xfrm rot="10800000">
                  <a:off x="1888664" y="5292290"/>
                  <a:ext cx="756985" cy="34997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Double Wave 666"/>
                <p:cNvSpPr/>
                <p:nvPr/>
              </p:nvSpPr>
              <p:spPr>
                <a:xfrm>
                  <a:off x="2019179" y="4125720"/>
                  <a:ext cx="495956" cy="186651"/>
                </a:xfrm>
                <a:prstGeom prst="doubleWave">
                  <a:avLst>
                    <a:gd name="adj1" fmla="val 6250"/>
                    <a:gd name="adj2" fmla="val 1038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Rounded Rectangle 667"/>
                <p:cNvSpPr/>
                <p:nvPr/>
              </p:nvSpPr>
              <p:spPr>
                <a:xfrm>
                  <a:off x="1966973" y="4125720"/>
                  <a:ext cx="600368" cy="69994"/>
                </a:xfrm>
                <a:prstGeom prst="round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102"/>
              <p:cNvGrpSpPr/>
              <p:nvPr/>
            </p:nvGrpSpPr>
            <p:grpSpPr>
              <a:xfrm>
                <a:off x="7239000" y="3429000"/>
                <a:ext cx="1371600" cy="2590800"/>
                <a:chOff x="1565994" y="990600"/>
                <a:chExt cx="2085014" cy="3466754"/>
              </a:xfrm>
            </p:grpSpPr>
            <p:sp>
              <p:nvSpPr>
                <p:cNvPr id="637" name="Oval 636"/>
                <p:cNvSpPr/>
                <p:nvPr/>
              </p:nvSpPr>
              <p:spPr>
                <a:xfrm rot="4427519">
                  <a:off x="2206128" y="3815032"/>
                  <a:ext cx="466193" cy="818451"/>
                </a:xfrm>
                <a:prstGeom prst="ellips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" name="Oval 637"/>
                <p:cNvSpPr/>
                <p:nvPr/>
              </p:nvSpPr>
              <p:spPr>
                <a:xfrm rot="17172481" flipH="1">
                  <a:off x="2739528" y="3815032"/>
                  <a:ext cx="466193" cy="818451"/>
                </a:xfrm>
                <a:prstGeom prst="ellips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" name="Isosceles Triangle 638"/>
                <p:cNvSpPr/>
                <p:nvPr/>
              </p:nvSpPr>
              <p:spPr>
                <a:xfrm>
                  <a:off x="1905000" y="2057400"/>
                  <a:ext cx="1676400" cy="2133600"/>
                </a:xfrm>
                <a:prstGeom prst="triangle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" name="Isosceles Triangle 639"/>
                <p:cNvSpPr/>
                <p:nvPr/>
              </p:nvSpPr>
              <p:spPr>
                <a:xfrm rot="10800000">
                  <a:off x="2514600" y="2286000"/>
                  <a:ext cx="381000" cy="4572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" name="Oval 640"/>
                <p:cNvSpPr/>
                <p:nvPr/>
              </p:nvSpPr>
              <p:spPr>
                <a:xfrm rot="19411276">
                  <a:off x="3230951" y="2794217"/>
                  <a:ext cx="420057" cy="75387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" name="Oval 641"/>
                <p:cNvSpPr/>
                <p:nvPr/>
              </p:nvSpPr>
              <p:spPr>
                <a:xfrm rot="2820608">
                  <a:off x="1732904" y="2776914"/>
                  <a:ext cx="420057" cy="75387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" name="Isosceles Triangle 642"/>
                <p:cNvSpPr/>
                <p:nvPr/>
              </p:nvSpPr>
              <p:spPr>
                <a:xfrm rot="2242960">
                  <a:off x="1878936" y="1901223"/>
                  <a:ext cx="914400" cy="1255680"/>
                </a:xfrm>
                <a:prstGeom prst="triangle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" name="Isosceles Triangle 643"/>
                <p:cNvSpPr/>
                <p:nvPr/>
              </p:nvSpPr>
              <p:spPr>
                <a:xfrm rot="19284057">
                  <a:off x="2654004" y="1900669"/>
                  <a:ext cx="914400" cy="1255680"/>
                </a:xfrm>
                <a:prstGeom prst="triangle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" name="Oval 644"/>
                <p:cNvSpPr/>
                <p:nvPr/>
              </p:nvSpPr>
              <p:spPr>
                <a:xfrm>
                  <a:off x="2209800" y="990600"/>
                  <a:ext cx="9906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" name="Cloud 645"/>
                <p:cNvSpPr/>
                <p:nvPr/>
              </p:nvSpPr>
              <p:spPr>
                <a:xfrm>
                  <a:off x="2209800" y="990600"/>
                  <a:ext cx="990600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" name="Cloud 646"/>
                <p:cNvSpPr/>
                <p:nvPr/>
              </p:nvSpPr>
              <p:spPr>
                <a:xfrm rot="5107997">
                  <a:off x="2396437" y="1718794"/>
                  <a:ext cx="1505693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" name="Cloud 647"/>
                <p:cNvSpPr/>
                <p:nvPr/>
              </p:nvSpPr>
              <p:spPr>
                <a:xfrm rot="6038579">
                  <a:off x="1558237" y="1718794"/>
                  <a:ext cx="1505693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" name="Trapezoid 648"/>
                <p:cNvSpPr/>
                <p:nvPr/>
              </p:nvSpPr>
              <p:spPr>
                <a:xfrm rot="283094">
                  <a:off x="1986442" y="1103684"/>
                  <a:ext cx="457200" cy="1295400"/>
                </a:xfrm>
                <a:prstGeom prst="trapezoid">
                  <a:avLst>
                    <a:gd name="adj" fmla="val 43652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" name="Trapezoid 649"/>
                <p:cNvSpPr/>
                <p:nvPr/>
              </p:nvSpPr>
              <p:spPr>
                <a:xfrm rot="21363997">
                  <a:off x="3015691" y="1080956"/>
                  <a:ext cx="457200" cy="1295400"/>
                </a:xfrm>
                <a:prstGeom prst="trapezoid">
                  <a:avLst>
                    <a:gd name="adj" fmla="val 43418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Flowchart: Stored Data 650"/>
                <p:cNvSpPr/>
                <p:nvPr/>
              </p:nvSpPr>
              <p:spPr>
                <a:xfrm rot="5400000">
                  <a:off x="2438400" y="685800"/>
                  <a:ext cx="609600" cy="1219200"/>
                </a:xfrm>
                <a:prstGeom prst="flowChartOnlineStorag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" name="Cross 651"/>
                <p:cNvSpPr/>
                <p:nvPr/>
              </p:nvSpPr>
              <p:spPr>
                <a:xfrm>
                  <a:off x="1981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" name="Cross 652"/>
                <p:cNvSpPr/>
                <p:nvPr/>
              </p:nvSpPr>
              <p:spPr>
                <a:xfrm>
                  <a:off x="2362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" name="Cross 653"/>
                <p:cNvSpPr/>
                <p:nvPr/>
              </p:nvSpPr>
              <p:spPr>
                <a:xfrm>
                  <a:off x="28194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" name="Cross 654"/>
                <p:cNvSpPr/>
                <p:nvPr/>
              </p:nvSpPr>
              <p:spPr>
                <a:xfrm>
                  <a:off x="3124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154"/>
              <p:cNvGrpSpPr/>
              <p:nvPr/>
            </p:nvGrpSpPr>
            <p:grpSpPr>
              <a:xfrm>
                <a:off x="5791200" y="2209800"/>
                <a:ext cx="1460335" cy="2798228"/>
                <a:chOff x="5719860" y="1011772"/>
                <a:chExt cx="1460335" cy="2798228"/>
              </a:xfrm>
            </p:grpSpPr>
            <p:grpSp>
              <p:nvGrpSpPr>
                <p:cNvPr id="118" name="Group 66"/>
                <p:cNvGrpSpPr/>
                <p:nvPr/>
              </p:nvGrpSpPr>
              <p:grpSpPr>
                <a:xfrm>
                  <a:off x="5719860" y="1011772"/>
                  <a:ext cx="1460335" cy="2798228"/>
                  <a:chOff x="1063405" y="1105006"/>
                  <a:chExt cx="1156804" cy="2679532"/>
                </a:xfrm>
              </p:grpSpPr>
              <p:sp>
                <p:nvSpPr>
                  <p:cNvPr id="620" name="Oval 619"/>
                  <p:cNvSpPr/>
                  <p:nvPr/>
                </p:nvSpPr>
                <p:spPr>
                  <a:xfrm rot="3435232" flipH="1">
                    <a:off x="1923333" y="2878345"/>
                    <a:ext cx="344631" cy="223739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1" name="Oval 620"/>
                  <p:cNvSpPr/>
                  <p:nvPr/>
                </p:nvSpPr>
                <p:spPr>
                  <a:xfrm rot="18164768">
                    <a:off x="1109081" y="2859600"/>
                    <a:ext cx="381000" cy="26114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2" name="Oval 621"/>
                  <p:cNvSpPr/>
                  <p:nvPr/>
                </p:nvSpPr>
                <p:spPr>
                  <a:xfrm rot="20260128">
                    <a:off x="1365965" y="3489048"/>
                    <a:ext cx="381000" cy="29549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3" name="Oval 622"/>
                  <p:cNvSpPr/>
                  <p:nvPr/>
                </p:nvSpPr>
                <p:spPr>
                  <a:xfrm rot="2101605">
                    <a:off x="1559094" y="3476458"/>
                    <a:ext cx="381000" cy="289056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4" name="Trapezoid 623"/>
                  <p:cNvSpPr/>
                  <p:nvPr/>
                </p:nvSpPr>
                <p:spPr>
                  <a:xfrm>
                    <a:off x="1371600" y="2362200"/>
                    <a:ext cx="609600" cy="1295400"/>
                  </a:xfrm>
                  <a:prstGeom prst="trapezoi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5" name="Trapezoid 624"/>
                  <p:cNvSpPr/>
                  <p:nvPr/>
                </p:nvSpPr>
                <p:spPr>
                  <a:xfrm rot="20676161" flipH="1">
                    <a:off x="1778512" y="2173915"/>
                    <a:ext cx="415251" cy="825311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6" name="Trapezoid 625"/>
                  <p:cNvSpPr/>
                  <p:nvPr/>
                </p:nvSpPr>
                <p:spPr>
                  <a:xfrm rot="996339">
                    <a:off x="1176071" y="2175726"/>
                    <a:ext cx="415251" cy="825311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7" name="Cloud 626"/>
                  <p:cNvSpPr/>
                  <p:nvPr/>
                </p:nvSpPr>
                <p:spPr>
                  <a:xfrm rot="247138">
                    <a:off x="1063405" y="1105006"/>
                    <a:ext cx="1156804" cy="1914203"/>
                  </a:xfrm>
                  <a:prstGeom prst="clou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8" name="Trapezoid 627"/>
                  <p:cNvSpPr/>
                  <p:nvPr/>
                </p:nvSpPr>
                <p:spPr>
                  <a:xfrm>
                    <a:off x="1371600" y="2209800"/>
                    <a:ext cx="609600" cy="1295400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9" name="Oval 628"/>
                  <p:cNvSpPr/>
                  <p:nvPr/>
                </p:nvSpPr>
                <p:spPr>
                  <a:xfrm>
                    <a:off x="1524000" y="1905000"/>
                    <a:ext cx="304800" cy="4572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0" name="Oval 629"/>
                  <p:cNvSpPr/>
                  <p:nvPr/>
                </p:nvSpPr>
                <p:spPr>
                  <a:xfrm>
                    <a:off x="1295400" y="1219200"/>
                    <a:ext cx="762000" cy="10668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1" name="Cloud 630"/>
                  <p:cNvSpPr/>
                  <p:nvPr/>
                </p:nvSpPr>
                <p:spPr>
                  <a:xfrm>
                    <a:off x="1371600" y="1219200"/>
                    <a:ext cx="533400" cy="381000"/>
                  </a:xfrm>
                  <a:prstGeom prst="clou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2" name="Quad Arrow 631"/>
                  <p:cNvSpPr/>
                  <p:nvPr/>
                </p:nvSpPr>
                <p:spPr>
                  <a:xfrm>
                    <a:off x="1371600" y="3276600"/>
                    <a:ext cx="304800" cy="228600"/>
                  </a:xfrm>
                  <a:prstGeom prst="quadArrow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3" name="Quad Arrow 632"/>
                  <p:cNvSpPr/>
                  <p:nvPr/>
                </p:nvSpPr>
                <p:spPr>
                  <a:xfrm>
                    <a:off x="1676400" y="3276600"/>
                    <a:ext cx="304800" cy="228600"/>
                  </a:xfrm>
                  <a:prstGeom prst="quadArrow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4" name="Trapezoid 633"/>
                  <p:cNvSpPr/>
                  <p:nvPr/>
                </p:nvSpPr>
                <p:spPr>
                  <a:xfrm rot="996339">
                    <a:off x="1149519" y="1240328"/>
                    <a:ext cx="298481" cy="1024383"/>
                  </a:xfrm>
                  <a:prstGeom prst="trapezoid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5" name="Trapezoid 634"/>
                  <p:cNvSpPr/>
                  <p:nvPr/>
                </p:nvSpPr>
                <p:spPr>
                  <a:xfrm rot="20603661" flipH="1">
                    <a:off x="1892752" y="1240489"/>
                    <a:ext cx="298481" cy="1024383"/>
                  </a:xfrm>
                  <a:prstGeom prst="trapezoid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6" name="Cross 635"/>
                  <p:cNvSpPr/>
                  <p:nvPr/>
                </p:nvSpPr>
                <p:spPr>
                  <a:xfrm>
                    <a:off x="1371600" y="1219200"/>
                    <a:ext cx="609600" cy="228600"/>
                  </a:xfrm>
                  <a:prstGeom prst="plus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619" name="Straight Connector 618"/>
                <p:cNvCxnSpPr>
                  <a:endCxn id="628" idx="3"/>
                </p:cNvCxnSpPr>
                <p:nvPr/>
              </p:nvCxnSpPr>
              <p:spPr>
                <a:xfrm>
                  <a:off x="6248400" y="2133600"/>
                  <a:ext cx="533881" cy="70829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9" name="Group 175"/>
              <p:cNvGrpSpPr/>
              <p:nvPr/>
            </p:nvGrpSpPr>
            <p:grpSpPr>
              <a:xfrm>
                <a:off x="5029200" y="3657600"/>
                <a:ext cx="1325026" cy="2609992"/>
                <a:chOff x="5913974" y="3028808"/>
                <a:chExt cx="2411294" cy="3767618"/>
              </a:xfrm>
            </p:grpSpPr>
            <p:sp>
              <p:nvSpPr>
                <p:cNvPr id="596" name="Oval 595"/>
                <p:cNvSpPr/>
                <p:nvPr/>
              </p:nvSpPr>
              <p:spPr>
                <a:xfrm rot="20950279">
                  <a:off x="7110493" y="6477068"/>
                  <a:ext cx="685750" cy="319358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" name="Oval 596"/>
                <p:cNvSpPr/>
                <p:nvPr/>
              </p:nvSpPr>
              <p:spPr>
                <a:xfrm rot="20950279">
                  <a:off x="6500895" y="6477068"/>
                  <a:ext cx="685750" cy="319358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Trapezoid 597"/>
                <p:cNvSpPr/>
                <p:nvPr/>
              </p:nvSpPr>
              <p:spPr>
                <a:xfrm>
                  <a:off x="6387501" y="4383012"/>
                  <a:ext cx="1485940" cy="2170187"/>
                </a:xfrm>
                <a:prstGeom prst="trapezoid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Oval 598"/>
                <p:cNvSpPr/>
                <p:nvPr/>
              </p:nvSpPr>
              <p:spPr>
                <a:xfrm>
                  <a:off x="6697298" y="3563423"/>
                  <a:ext cx="805279" cy="129930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Oval 599"/>
                <p:cNvSpPr/>
                <p:nvPr/>
              </p:nvSpPr>
              <p:spPr>
                <a:xfrm rot="1778146" flipH="1">
                  <a:off x="7639518" y="5254192"/>
                  <a:ext cx="685750" cy="317295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1" name="Oval 600"/>
                <p:cNvSpPr/>
                <p:nvPr/>
              </p:nvSpPr>
              <p:spPr>
                <a:xfrm rot="20147342">
                  <a:off x="5913974" y="5229555"/>
                  <a:ext cx="685750" cy="37421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2" name="Trapezoid 601"/>
                <p:cNvSpPr/>
                <p:nvPr/>
              </p:nvSpPr>
              <p:spPr>
                <a:xfrm rot="20382913">
                  <a:off x="7449493" y="4425706"/>
                  <a:ext cx="614225" cy="1025089"/>
                </a:xfrm>
                <a:prstGeom prst="trapezoid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" name="Trapezoid 602"/>
                <p:cNvSpPr/>
                <p:nvPr/>
              </p:nvSpPr>
              <p:spPr>
                <a:xfrm rot="1217087" flipH="1">
                  <a:off x="6128343" y="4431148"/>
                  <a:ext cx="668618" cy="1062245"/>
                </a:xfrm>
                <a:prstGeom prst="trapezoid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" name="Oval 603"/>
                <p:cNvSpPr/>
                <p:nvPr/>
              </p:nvSpPr>
              <p:spPr>
                <a:xfrm>
                  <a:off x="6387501" y="3343567"/>
                  <a:ext cx="1485940" cy="129930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" name="Chord 604"/>
                <p:cNvSpPr/>
                <p:nvPr/>
              </p:nvSpPr>
              <p:spPr>
                <a:xfrm rot="7621963">
                  <a:off x="6466037" y="2914888"/>
                  <a:ext cx="1393524" cy="1621363"/>
                </a:xfrm>
                <a:prstGeom prst="chord">
                  <a:avLst>
                    <a:gd name="adj1" fmla="val 2700000"/>
                    <a:gd name="adj2" fmla="val 14305134"/>
                  </a:avLst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Trapezoid 605"/>
                <p:cNvSpPr/>
                <p:nvPr/>
              </p:nvSpPr>
              <p:spPr>
                <a:xfrm>
                  <a:off x="6477000" y="5486400"/>
                  <a:ext cx="1295400" cy="228600"/>
                </a:xfrm>
                <a:prstGeom prst="trapezoi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Cloud 606"/>
                <p:cNvSpPr/>
                <p:nvPr/>
              </p:nvSpPr>
              <p:spPr>
                <a:xfrm rot="671737">
                  <a:off x="6113193" y="3545769"/>
                  <a:ext cx="530633" cy="1403388"/>
                </a:xfrm>
                <a:prstGeom prst="cloud">
                  <a:avLst/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Cloud 607"/>
                <p:cNvSpPr/>
                <p:nvPr/>
              </p:nvSpPr>
              <p:spPr>
                <a:xfrm rot="20928263" flipH="1">
                  <a:off x="7564082" y="3626833"/>
                  <a:ext cx="620603" cy="1244278"/>
                </a:xfrm>
                <a:prstGeom prst="cloud">
                  <a:avLst/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" name="Rectangle 608"/>
                <p:cNvSpPr/>
                <p:nvPr/>
              </p:nvSpPr>
              <p:spPr>
                <a:xfrm>
                  <a:off x="6324601" y="3505199"/>
                  <a:ext cx="1662458" cy="242417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0" name="Group 167"/>
                <p:cNvGrpSpPr/>
                <p:nvPr/>
              </p:nvGrpSpPr>
              <p:grpSpPr>
                <a:xfrm>
                  <a:off x="6400800" y="6248400"/>
                  <a:ext cx="1417819" cy="273571"/>
                  <a:chOff x="457200" y="1600200"/>
                  <a:chExt cx="8229600" cy="1752600"/>
                </a:xfrm>
              </p:grpSpPr>
              <p:sp>
                <p:nvSpPr>
                  <p:cNvPr id="611" name="Plaque 610"/>
                  <p:cNvSpPr/>
                  <p:nvPr/>
                </p:nvSpPr>
                <p:spPr>
                  <a:xfrm>
                    <a:off x="4572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2" name="Plaque 611"/>
                  <p:cNvSpPr/>
                  <p:nvPr/>
                </p:nvSpPr>
                <p:spPr>
                  <a:xfrm>
                    <a:off x="12954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3" name="Plaque 612"/>
                  <p:cNvSpPr/>
                  <p:nvPr/>
                </p:nvSpPr>
                <p:spPr>
                  <a:xfrm>
                    <a:off x="23622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4" name="Plaque 613"/>
                  <p:cNvSpPr/>
                  <p:nvPr/>
                </p:nvSpPr>
                <p:spPr>
                  <a:xfrm>
                    <a:off x="34290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5" name="Plaque 614"/>
                  <p:cNvSpPr/>
                  <p:nvPr/>
                </p:nvSpPr>
                <p:spPr>
                  <a:xfrm>
                    <a:off x="44958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6" name="Plaque 615"/>
                  <p:cNvSpPr/>
                  <p:nvPr/>
                </p:nvSpPr>
                <p:spPr>
                  <a:xfrm>
                    <a:off x="55626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7" name="Plaque 616"/>
                  <p:cNvSpPr/>
                  <p:nvPr/>
                </p:nvSpPr>
                <p:spPr>
                  <a:xfrm>
                    <a:off x="66294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1" name="Group 186"/>
              <p:cNvGrpSpPr/>
              <p:nvPr/>
            </p:nvGrpSpPr>
            <p:grpSpPr>
              <a:xfrm>
                <a:off x="6019800" y="3200400"/>
                <a:ext cx="1447800" cy="2971800"/>
                <a:chOff x="8191500" y="2895600"/>
                <a:chExt cx="1905000" cy="3429000"/>
              </a:xfrm>
            </p:grpSpPr>
            <p:grpSp>
              <p:nvGrpSpPr>
                <p:cNvPr id="122" name="Group 85"/>
                <p:cNvGrpSpPr/>
                <p:nvPr/>
              </p:nvGrpSpPr>
              <p:grpSpPr>
                <a:xfrm>
                  <a:off x="8191500" y="2895600"/>
                  <a:ext cx="1905000" cy="3429000"/>
                  <a:chOff x="7162800" y="2590801"/>
                  <a:chExt cx="1600200" cy="2895598"/>
                </a:xfrm>
              </p:grpSpPr>
              <p:sp>
                <p:nvSpPr>
                  <p:cNvPr id="583" name="Rounded Rectangle 582"/>
                  <p:cNvSpPr/>
                  <p:nvPr/>
                </p:nvSpPr>
                <p:spPr>
                  <a:xfrm rot="1254567">
                    <a:off x="7377738" y="2776566"/>
                    <a:ext cx="460427" cy="93278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4" name="Rounded Rectangle 583"/>
                  <p:cNvSpPr/>
                  <p:nvPr/>
                </p:nvSpPr>
                <p:spPr>
                  <a:xfrm rot="20345433" flipH="1">
                    <a:off x="8167040" y="2776567"/>
                    <a:ext cx="460427" cy="93278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5" name="Oval 584"/>
                  <p:cNvSpPr/>
                  <p:nvPr/>
                </p:nvSpPr>
                <p:spPr>
                  <a:xfrm rot="6128217">
                    <a:off x="8063330" y="5171484"/>
                    <a:ext cx="264049" cy="365782"/>
                  </a:xfrm>
                  <a:prstGeom prst="ellipse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6" name="Oval 585"/>
                  <p:cNvSpPr/>
                  <p:nvPr/>
                </p:nvSpPr>
                <p:spPr>
                  <a:xfrm rot="4472555">
                    <a:off x="7721505" y="5161706"/>
                    <a:ext cx="241894" cy="384450"/>
                  </a:xfrm>
                  <a:prstGeom prst="ellipse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7" name="Oval 586"/>
                  <p:cNvSpPr/>
                  <p:nvPr/>
                </p:nvSpPr>
                <p:spPr>
                  <a:xfrm rot="2901859">
                    <a:off x="7263296" y="4084817"/>
                    <a:ext cx="221384" cy="422376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8" name="Oval 587"/>
                  <p:cNvSpPr/>
                  <p:nvPr/>
                </p:nvSpPr>
                <p:spPr>
                  <a:xfrm rot="20226769">
                    <a:off x="8491278" y="4130614"/>
                    <a:ext cx="271722" cy="340623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9" name="Trapezoid 588"/>
                  <p:cNvSpPr/>
                  <p:nvPr/>
                </p:nvSpPr>
                <p:spPr>
                  <a:xfrm>
                    <a:off x="7439378" y="3571711"/>
                    <a:ext cx="1177462" cy="1750807"/>
                  </a:xfrm>
                  <a:prstGeom prst="trapezoid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0" name="Trapezoid 589"/>
                  <p:cNvSpPr/>
                  <p:nvPr/>
                </p:nvSpPr>
                <p:spPr>
                  <a:xfrm rot="1442139">
                    <a:off x="7397413" y="3467083"/>
                    <a:ext cx="328386" cy="917340"/>
                  </a:xfrm>
                  <a:prstGeom prst="trapezoid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1" name="Trapezoid 590"/>
                  <p:cNvSpPr/>
                  <p:nvPr/>
                </p:nvSpPr>
                <p:spPr>
                  <a:xfrm rot="20249249">
                    <a:off x="8292963" y="3468131"/>
                    <a:ext cx="328386" cy="917340"/>
                  </a:xfrm>
                  <a:prstGeom prst="trapezoid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2" name="Rounded Rectangle 591"/>
                  <p:cNvSpPr/>
                  <p:nvPr/>
                </p:nvSpPr>
                <p:spPr>
                  <a:xfrm rot="5400000">
                    <a:off x="7818423" y="2264054"/>
                    <a:ext cx="333136" cy="98662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3" name="Oval 592"/>
                  <p:cNvSpPr/>
                  <p:nvPr/>
                </p:nvSpPr>
                <p:spPr>
                  <a:xfrm>
                    <a:off x="7557452" y="2790682"/>
                    <a:ext cx="860453" cy="97929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4" name="Rounded Rectangle 593"/>
                  <p:cNvSpPr/>
                  <p:nvPr/>
                </p:nvSpPr>
                <p:spPr>
                  <a:xfrm>
                    <a:off x="7491676" y="2790682"/>
                    <a:ext cx="996313" cy="17031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5" name="Rectangle 594"/>
                  <p:cNvSpPr/>
                  <p:nvPr/>
                </p:nvSpPr>
                <p:spPr>
                  <a:xfrm>
                    <a:off x="7620000" y="4267200"/>
                    <a:ext cx="838200" cy="152400"/>
                  </a:xfrm>
                  <a:prstGeom prst="rect">
                    <a:avLst/>
                  </a:prstGeom>
                  <a:solidFill>
                    <a:srgbClr val="927B4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73" name="Oval 572"/>
                <p:cNvSpPr/>
                <p:nvPr/>
              </p:nvSpPr>
              <p:spPr>
                <a:xfrm rot="21206386">
                  <a:off x="8879543" y="3846263"/>
                  <a:ext cx="642589" cy="764949"/>
                </a:xfrm>
                <a:prstGeom prst="ellipse">
                  <a:avLst/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Oval 573"/>
                <p:cNvSpPr/>
                <p:nvPr/>
              </p:nvSpPr>
              <p:spPr>
                <a:xfrm>
                  <a:off x="8966181" y="3962400"/>
                  <a:ext cx="355638" cy="228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3" name="Group 178"/>
                <p:cNvGrpSpPr/>
                <p:nvPr/>
              </p:nvGrpSpPr>
              <p:grpSpPr>
                <a:xfrm>
                  <a:off x="8534400" y="5791200"/>
                  <a:ext cx="1371600" cy="304800"/>
                  <a:chOff x="1219200" y="2133600"/>
                  <a:chExt cx="7086600" cy="685800"/>
                </a:xfrm>
              </p:grpSpPr>
              <p:sp>
                <p:nvSpPr>
                  <p:cNvPr id="576" name="&quot;No&quot; Symbol 575"/>
                  <p:cNvSpPr/>
                  <p:nvPr/>
                </p:nvSpPr>
                <p:spPr>
                  <a:xfrm>
                    <a:off x="1219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7" name="&quot;No&quot; Symbol 576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8" name="&quot;No&quot; Symbol 577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9" name="&quot;No&quot; Symbol 578"/>
                  <p:cNvSpPr/>
                  <p:nvPr/>
                </p:nvSpPr>
                <p:spPr>
                  <a:xfrm>
                    <a:off x="40386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0" name="&quot;No&quot; Symbol 579"/>
                  <p:cNvSpPr/>
                  <p:nvPr/>
                </p:nvSpPr>
                <p:spPr>
                  <a:xfrm>
                    <a:off x="49530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1" name="&quot;No&quot; Symbol 580"/>
                  <p:cNvSpPr/>
                  <p:nvPr/>
                </p:nvSpPr>
                <p:spPr>
                  <a:xfrm>
                    <a:off x="58674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2" name="&quot;No&quot; Symbol 581"/>
                  <p:cNvSpPr/>
                  <p:nvPr/>
                </p:nvSpPr>
                <p:spPr>
                  <a:xfrm>
                    <a:off x="6781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691" name="Chord 690"/>
            <p:cNvSpPr/>
            <p:nvPr/>
          </p:nvSpPr>
          <p:spPr>
            <a:xfrm rot="8158179">
              <a:off x="7466951" y="6193671"/>
              <a:ext cx="1414000" cy="1328660"/>
            </a:xfrm>
            <a:prstGeom prst="chord">
              <a:avLst>
                <a:gd name="adj1" fmla="val 2982579"/>
                <a:gd name="adj2" fmla="val 1303393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Freeform 691"/>
            <p:cNvSpPr/>
            <p:nvPr/>
          </p:nvSpPr>
          <p:spPr>
            <a:xfrm>
              <a:off x="7787614" y="6490741"/>
              <a:ext cx="984230" cy="299803"/>
            </a:xfrm>
            <a:custGeom>
              <a:avLst/>
              <a:gdLst>
                <a:gd name="connsiteX0" fmla="*/ 7271 w 984230"/>
                <a:gd name="connsiteY0" fmla="*/ 239843 h 299803"/>
                <a:gd name="connsiteX1" fmla="*/ 7271 w 984230"/>
                <a:gd name="connsiteY1" fmla="*/ 239843 h 299803"/>
                <a:gd name="connsiteX2" fmla="*/ 112202 w 984230"/>
                <a:gd name="connsiteY2" fmla="*/ 149902 h 299803"/>
                <a:gd name="connsiteX3" fmla="*/ 142183 w 984230"/>
                <a:gd name="connsiteY3" fmla="*/ 119921 h 299803"/>
                <a:gd name="connsiteX4" fmla="*/ 157173 w 984230"/>
                <a:gd name="connsiteY4" fmla="*/ 74951 h 299803"/>
                <a:gd name="connsiteX5" fmla="*/ 202143 w 984230"/>
                <a:gd name="connsiteY5" fmla="*/ 59961 h 299803"/>
                <a:gd name="connsiteX6" fmla="*/ 247114 w 984230"/>
                <a:gd name="connsiteY6" fmla="*/ 89941 h 299803"/>
                <a:gd name="connsiteX7" fmla="*/ 486956 w 984230"/>
                <a:gd name="connsiteY7" fmla="*/ 89941 h 299803"/>
                <a:gd name="connsiteX8" fmla="*/ 531927 w 984230"/>
                <a:gd name="connsiteY8" fmla="*/ 74951 h 299803"/>
                <a:gd name="connsiteX9" fmla="*/ 576897 w 984230"/>
                <a:gd name="connsiteY9" fmla="*/ 44970 h 299803"/>
                <a:gd name="connsiteX10" fmla="*/ 666838 w 984230"/>
                <a:gd name="connsiteY10" fmla="*/ 14990 h 299803"/>
                <a:gd name="connsiteX11" fmla="*/ 711809 w 984230"/>
                <a:gd name="connsiteY11" fmla="*/ 0 h 299803"/>
                <a:gd name="connsiteX12" fmla="*/ 786760 w 984230"/>
                <a:gd name="connsiteY12" fmla="*/ 14990 h 299803"/>
                <a:gd name="connsiteX13" fmla="*/ 876701 w 984230"/>
                <a:gd name="connsiteY13" fmla="*/ 44970 h 299803"/>
                <a:gd name="connsiteX14" fmla="*/ 936661 w 984230"/>
                <a:gd name="connsiteY14" fmla="*/ 119921 h 299803"/>
                <a:gd name="connsiteX15" fmla="*/ 966642 w 984230"/>
                <a:gd name="connsiteY15" fmla="*/ 149902 h 299803"/>
                <a:gd name="connsiteX16" fmla="*/ 981632 w 984230"/>
                <a:gd name="connsiteY16" fmla="*/ 194872 h 299803"/>
                <a:gd name="connsiteX17" fmla="*/ 861711 w 984230"/>
                <a:gd name="connsiteY17" fmla="*/ 269823 h 299803"/>
                <a:gd name="connsiteX18" fmla="*/ 816740 w 984230"/>
                <a:gd name="connsiteY18" fmla="*/ 284813 h 299803"/>
                <a:gd name="connsiteX19" fmla="*/ 771770 w 984230"/>
                <a:gd name="connsiteY19" fmla="*/ 299803 h 299803"/>
                <a:gd name="connsiteX20" fmla="*/ 37252 w 984230"/>
                <a:gd name="connsiteY20" fmla="*/ 284813 h 299803"/>
                <a:gd name="connsiteX21" fmla="*/ 7271 w 984230"/>
                <a:gd name="connsiteY21" fmla="*/ 254833 h 299803"/>
                <a:gd name="connsiteX22" fmla="*/ 7271 w 984230"/>
                <a:gd name="connsiteY22" fmla="*/ 164892 h 299803"/>
                <a:gd name="connsiteX23" fmla="*/ 7271 w 984230"/>
                <a:gd name="connsiteY23" fmla="*/ 164892 h 299803"/>
                <a:gd name="connsiteX24" fmla="*/ 67232 w 984230"/>
                <a:gd name="connsiteY24" fmla="*/ 179882 h 299803"/>
                <a:gd name="connsiteX25" fmla="*/ 67232 w 984230"/>
                <a:gd name="connsiteY25" fmla="*/ 179882 h 299803"/>
                <a:gd name="connsiteX26" fmla="*/ 172163 w 984230"/>
                <a:gd name="connsiteY26" fmla="*/ 149902 h 29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84230" h="299803">
                  <a:moveTo>
                    <a:pt x="7271" y="239843"/>
                  </a:moveTo>
                  <a:lnTo>
                    <a:pt x="7271" y="239843"/>
                  </a:lnTo>
                  <a:cubicBezTo>
                    <a:pt x="42248" y="209863"/>
                    <a:pt x="77771" y="180508"/>
                    <a:pt x="112202" y="149902"/>
                  </a:cubicBezTo>
                  <a:cubicBezTo>
                    <a:pt x="122765" y="140512"/>
                    <a:pt x="134911" y="132040"/>
                    <a:pt x="142183" y="119921"/>
                  </a:cubicBezTo>
                  <a:cubicBezTo>
                    <a:pt x="150313" y="106372"/>
                    <a:pt x="146000" y="86124"/>
                    <a:pt x="157173" y="74951"/>
                  </a:cubicBezTo>
                  <a:cubicBezTo>
                    <a:pt x="168346" y="63778"/>
                    <a:pt x="187153" y="64958"/>
                    <a:pt x="202143" y="59961"/>
                  </a:cubicBezTo>
                  <a:cubicBezTo>
                    <a:pt x="217133" y="69954"/>
                    <a:pt x="231000" y="81884"/>
                    <a:pt x="247114" y="89941"/>
                  </a:cubicBezTo>
                  <a:cubicBezTo>
                    <a:pt x="323044" y="127906"/>
                    <a:pt x="403511" y="96360"/>
                    <a:pt x="486956" y="89941"/>
                  </a:cubicBezTo>
                  <a:cubicBezTo>
                    <a:pt x="501946" y="84944"/>
                    <a:pt x="517794" y="82018"/>
                    <a:pt x="531927" y="74951"/>
                  </a:cubicBezTo>
                  <a:cubicBezTo>
                    <a:pt x="548041" y="66894"/>
                    <a:pt x="560434" y="52287"/>
                    <a:pt x="576897" y="44970"/>
                  </a:cubicBezTo>
                  <a:cubicBezTo>
                    <a:pt x="605775" y="32135"/>
                    <a:pt x="636858" y="24983"/>
                    <a:pt x="666838" y="14990"/>
                  </a:cubicBezTo>
                  <a:lnTo>
                    <a:pt x="711809" y="0"/>
                  </a:lnTo>
                  <a:cubicBezTo>
                    <a:pt x="736793" y="4997"/>
                    <a:pt x="762179" y="8286"/>
                    <a:pt x="786760" y="14990"/>
                  </a:cubicBezTo>
                  <a:cubicBezTo>
                    <a:pt x="817249" y="23305"/>
                    <a:pt x="876701" y="44970"/>
                    <a:pt x="876701" y="44970"/>
                  </a:cubicBezTo>
                  <a:cubicBezTo>
                    <a:pt x="949093" y="117365"/>
                    <a:pt x="861016" y="25365"/>
                    <a:pt x="936661" y="119921"/>
                  </a:cubicBezTo>
                  <a:cubicBezTo>
                    <a:pt x="945490" y="130957"/>
                    <a:pt x="956648" y="139908"/>
                    <a:pt x="966642" y="149902"/>
                  </a:cubicBezTo>
                  <a:cubicBezTo>
                    <a:pt x="971639" y="164892"/>
                    <a:pt x="984230" y="179286"/>
                    <a:pt x="981632" y="194872"/>
                  </a:cubicBezTo>
                  <a:cubicBezTo>
                    <a:pt x="971850" y="253562"/>
                    <a:pt x="902565" y="256205"/>
                    <a:pt x="861711" y="269823"/>
                  </a:cubicBezTo>
                  <a:lnTo>
                    <a:pt x="816740" y="284813"/>
                  </a:lnTo>
                  <a:lnTo>
                    <a:pt x="771770" y="299803"/>
                  </a:lnTo>
                  <a:cubicBezTo>
                    <a:pt x="526931" y="294806"/>
                    <a:pt x="281720" y="299193"/>
                    <a:pt x="37252" y="284813"/>
                  </a:cubicBezTo>
                  <a:cubicBezTo>
                    <a:pt x="23143" y="283983"/>
                    <a:pt x="10699" y="268544"/>
                    <a:pt x="7271" y="254833"/>
                  </a:cubicBezTo>
                  <a:cubicBezTo>
                    <a:pt x="0" y="225748"/>
                    <a:pt x="7271" y="194872"/>
                    <a:pt x="7271" y="164892"/>
                  </a:cubicBezTo>
                  <a:lnTo>
                    <a:pt x="7271" y="164892"/>
                  </a:lnTo>
                  <a:lnTo>
                    <a:pt x="67232" y="179882"/>
                  </a:lnTo>
                  <a:lnTo>
                    <a:pt x="67232" y="179882"/>
                  </a:lnTo>
                  <a:lnTo>
                    <a:pt x="172163" y="149902"/>
                  </a:lnTo>
                </a:path>
              </a:pathLst>
            </a:custGeom>
            <a:solidFill>
              <a:schemeClr val="accent3">
                <a:lumMod val="75000"/>
              </a:schemeClr>
            </a:solidFill>
            <a:ln w="25400"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" name="Group 817"/>
            <p:cNvGrpSpPr/>
            <p:nvPr/>
          </p:nvGrpSpPr>
          <p:grpSpPr>
            <a:xfrm flipH="1">
              <a:off x="4343400" y="2667000"/>
              <a:ext cx="1219200" cy="1371600"/>
              <a:chOff x="4648200" y="2209800"/>
              <a:chExt cx="3962400" cy="4057792"/>
            </a:xfrm>
          </p:grpSpPr>
          <p:grpSp>
            <p:nvGrpSpPr>
              <p:cNvPr id="125" name="Group 164"/>
              <p:cNvGrpSpPr/>
              <p:nvPr/>
            </p:nvGrpSpPr>
            <p:grpSpPr>
              <a:xfrm>
                <a:off x="7010400" y="2209800"/>
                <a:ext cx="1524000" cy="2895600"/>
                <a:chOff x="7162800" y="1143000"/>
                <a:chExt cx="1981200" cy="3545131"/>
              </a:xfrm>
            </p:grpSpPr>
            <p:grpSp>
              <p:nvGrpSpPr>
                <p:cNvPr id="126" name="Group 159"/>
                <p:cNvGrpSpPr/>
                <p:nvPr/>
              </p:nvGrpSpPr>
              <p:grpSpPr>
                <a:xfrm>
                  <a:off x="7162800" y="1143000"/>
                  <a:ext cx="1981200" cy="3545131"/>
                  <a:chOff x="5662720" y="1532681"/>
                  <a:chExt cx="1576282" cy="2463466"/>
                </a:xfrm>
              </p:grpSpPr>
              <p:sp>
                <p:nvSpPr>
                  <p:cNvPr id="931" name="Oval 930"/>
                  <p:cNvSpPr/>
                  <p:nvPr/>
                </p:nvSpPr>
                <p:spPr>
                  <a:xfrm rot="649721" flipH="1">
                    <a:off x="6475386" y="3734570"/>
                    <a:ext cx="405299" cy="261577"/>
                  </a:xfrm>
                  <a:prstGeom prst="ellipse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2" name="Oval 931"/>
                  <p:cNvSpPr/>
                  <p:nvPr/>
                </p:nvSpPr>
                <p:spPr>
                  <a:xfrm rot="649721" flipH="1">
                    <a:off x="6111629" y="3734570"/>
                    <a:ext cx="405299" cy="261577"/>
                  </a:xfrm>
                  <a:prstGeom prst="ellipse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" name="Cloud 137"/>
                  <p:cNvSpPr/>
                  <p:nvPr/>
                </p:nvSpPr>
                <p:spPr>
                  <a:xfrm rot="671737">
                    <a:off x="5831588" y="1689669"/>
                    <a:ext cx="413272" cy="942744"/>
                  </a:xfrm>
                  <a:prstGeom prst="cloud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" name="Cloud 933"/>
                  <p:cNvSpPr/>
                  <p:nvPr/>
                </p:nvSpPr>
                <p:spPr>
                  <a:xfrm rot="20706537">
                    <a:off x="6651194" y="1794329"/>
                    <a:ext cx="472405" cy="861777"/>
                  </a:xfrm>
                  <a:prstGeom prst="cloud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5" name="Oval 934"/>
                  <p:cNvSpPr/>
                  <p:nvPr/>
                </p:nvSpPr>
                <p:spPr>
                  <a:xfrm rot="20950279">
                    <a:off x="5662720" y="3167509"/>
                    <a:ext cx="405299" cy="17654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" name="Oval 935"/>
                  <p:cNvSpPr/>
                  <p:nvPr/>
                </p:nvSpPr>
                <p:spPr>
                  <a:xfrm rot="649721" flipH="1">
                    <a:off x="6833703" y="3238459"/>
                    <a:ext cx="405299" cy="17654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" name="Trapezoid 936"/>
                  <p:cNvSpPr/>
                  <p:nvPr/>
                </p:nvSpPr>
                <p:spPr>
                  <a:xfrm flipH="1">
                    <a:off x="6008331" y="2422692"/>
                    <a:ext cx="878238" cy="1450495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8" name="Trapezoid 937"/>
                  <p:cNvSpPr/>
                  <p:nvPr/>
                </p:nvSpPr>
                <p:spPr>
                  <a:xfrm rot="1217087" flipH="1">
                    <a:off x="5895872" y="2457661"/>
                    <a:ext cx="363026" cy="839617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" name="Trapezoid 938"/>
                  <p:cNvSpPr/>
                  <p:nvPr/>
                </p:nvSpPr>
                <p:spPr>
                  <a:xfrm rot="20382913">
                    <a:off x="6644565" y="2462118"/>
                    <a:ext cx="395175" cy="870050"/>
                  </a:xfrm>
                  <a:prstGeom prst="trapezoid">
                    <a:avLst/>
                  </a:prstGeom>
                  <a:solidFill>
                    <a:srgbClr val="BEA34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" name="Isosceles Triangle 939"/>
                  <p:cNvSpPr/>
                  <p:nvPr/>
                </p:nvSpPr>
                <p:spPr>
                  <a:xfrm rot="10800000" flipH="1">
                    <a:off x="6329609" y="2591689"/>
                    <a:ext cx="292746" cy="292689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1" name="Oval 940"/>
                  <p:cNvSpPr/>
                  <p:nvPr/>
                </p:nvSpPr>
                <p:spPr>
                  <a:xfrm flipH="1">
                    <a:off x="6077248" y="1571316"/>
                    <a:ext cx="809321" cy="1064222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" name="Cloud 941"/>
                  <p:cNvSpPr/>
                  <p:nvPr/>
                </p:nvSpPr>
                <p:spPr>
                  <a:xfrm rot="16200000">
                    <a:off x="6263298" y="1264802"/>
                    <a:ext cx="424123" cy="959881"/>
                  </a:xfrm>
                  <a:prstGeom prst="cloud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23" name="Cloud 922"/>
                <p:cNvSpPr/>
                <p:nvPr/>
              </p:nvSpPr>
              <p:spPr>
                <a:xfrm rot="16200000">
                  <a:off x="7693703" y="2320976"/>
                  <a:ext cx="921895" cy="819462"/>
                </a:xfrm>
                <a:prstGeom prst="cloud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" name="Oval 923"/>
                <p:cNvSpPr/>
                <p:nvPr/>
              </p:nvSpPr>
              <p:spPr>
                <a:xfrm flipH="1">
                  <a:off x="7842606" y="2401040"/>
                  <a:ext cx="509413" cy="25405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7" name="Group 163"/>
                <p:cNvGrpSpPr/>
                <p:nvPr/>
              </p:nvGrpSpPr>
              <p:grpSpPr>
                <a:xfrm>
                  <a:off x="7543801" y="3581401"/>
                  <a:ext cx="1066799" cy="1066800"/>
                  <a:chOff x="7543801" y="3581401"/>
                  <a:chExt cx="1066799" cy="1066800"/>
                </a:xfrm>
              </p:grpSpPr>
              <p:sp>
                <p:nvSpPr>
                  <p:cNvPr id="926" name="Rounded Rectangle 925"/>
                  <p:cNvSpPr/>
                  <p:nvPr/>
                </p:nvSpPr>
                <p:spPr>
                  <a:xfrm>
                    <a:off x="7696200" y="3657600"/>
                    <a:ext cx="914400" cy="152400"/>
                  </a:xfrm>
                  <a:prstGeom prst="roundRect">
                    <a:avLst/>
                  </a:prstGeom>
                  <a:solidFill>
                    <a:srgbClr val="D98A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71" name="Group 162"/>
                  <p:cNvGrpSpPr/>
                  <p:nvPr/>
                </p:nvGrpSpPr>
                <p:grpSpPr>
                  <a:xfrm>
                    <a:off x="7543801" y="3581401"/>
                    <a:ext cx="457200" cy="1066800"/>
                    <a:chOff x="6827799" y="4800600"/>
                    <a:chExt cx="868401" cy="2043177"/>
                  </a:xfrm>
                  <a:solidFill>
                    <a:srgbClr val="D98A33"/>
                  </a:solidFill>
                </p:grpSpPr>
                <p:sp>
                  <p:nvSpPr>
                    <p:cNvPr id="928" name="Double Wave 927"/>
                    <p:cNvSpPr/>
                    <p:nvPr/>
                  </p:nvSpPr>
                  <p:spPr>
                    <a:xfrm rot="16516316">
                      <a:off x="6407650" y="5697864"/>
                      <a:ext cx="1828800" cy="457200"/>
                    </a:xfrm>
                    <a:prstGeom prst="doubleWave">
                      <a:avLst>
                        <a:gd name="adj1" fmla="val 12500"/>
                        <a:gd name="adj2" fmla="val -1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9" name="Double Wave 928"/>
                    <p:cNvSpPr/>
                    <p:nvPr/>
                  </p:nvSpPr>
                  <p:spPr>
                    <a:xfrm rot="17633710">
                      <a:off x="6141999" y="5700777"/>
                      <a:ext cx="1828800" cy="457200"/>
                    </a:xfrm>
                    <a:prstGeom prst="doubleWave">
                      <a:avLst>
                        <a:gd name="adj1" fmla="val 12500"/>
                        <a:gd name="adj2" fmla="val -1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0" name="Rounded Rectangle 929"/>
                    <p:cNvSpPr/>
                    <p:nvPr/>
                  </p:nvSpPr>
                  <p:spPr>
                    <a:xfrm>
                      <a:off x="7010400" y="4800600"/>
                      <a:ext cx="685800" cy="609600"/>
                    </a:xfrm>
                    <a:prstGeom prst="roundRect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28" name="Group 51"/>
              <p:cNvGrpSpPr/>
              <p:nvPr/>
            </p:nvGrpSpPr>
            <p:grpSpPr>
              <a:xfrm>
                <a:off x="4648200" y="2590800"/>
                <a:ext cx="1447800" cy="2590800"/>
                <a:chOff x="1752601" y="3962400"/>
                <a:chExt cx="990599" cy="1828800"/>
              </a:xfrm>
            </p:grpSpPr>
            <p:sp>
              <p:nvSpPr>
                <p:cNvPr id="909" name="Oval 908"/>
                <p:cNvSpPr/>
                <p:nvPr/>
              </p:nvSpPr>
              <p:spPr>
                <a:xfrm rot="4630237">
                  <a:off x="1996397" y="5551579"/>
                  <a:ext cx="176078" cy="303164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" name="Oval 909"/>
                <p:cNvSpPr/>
                <p:nvPr/>
              </p:nvSpPr>
              <p:spPr>
                <a:xfrm rot="4630237">
                  <a:off x="2283530" y="5536610"/>
                  <a:ext cx="176078" cy="303164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" name="Flowchart: Delay 54"/>
                <p:cNvSpPr/>
                <p:nvPr/>
              </p:nvSpPr>
              <p:spPr>
                <a:xfrm rot="16200000">
                  <a:off x="1637209" y="4213855"/>
                  <a:ext cx="1259895" cy="756985"/>
                </a:xfrm>
                <a:prstGeom prst="flowChartDelay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" name="Oval 911"/>
                <p:cNvSpPr/>
                <p:nvPr/>
              </p:nvSpPr>
              <p:spPr>
                <a:xfrm rot="7016247">
                  <a:off x="2531273" y="4914747"/>
                  <a:ext cx="160189" cy="2636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" name="Oval 912"/>
                <p:cNvSpPr/>
                <p:nvPr/>
              </p:nvSpPr>
              <p:spPr>
                <a:xfrm rot="4630237">
                  <a:off x="1804338" y="4961409"/>
                  <a:ext cx="160189" cy="2636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Flowchart: Manual Operation 913"/>
                <p:cNvSpPr/>
                <p:nvPr/>
              </p:nvSpPr>
              <p:spPr>
                <a:xfrm rot="10800000">
                  <a:off x="2045282" y="4709005"/>
                  <a:ext cx="443750" cy="723273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" name="Flowchart: Manual Operation 914"/>
                <p:cNvSpPr/>
                <p:nvPr/>
              </p:nvSpPr>
              <p:spPr>
                <a:xfrm rot="10800000">
                  <a:off x="1966973" y="5128970"/>
                  <a:ext cx="600368" cy="349971"/>
                </a:xfrm>
                <a:prstGeom prst="flowChartManualOperation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" name="Flowchart: Manual Operation 915"/>
                <p:cNvSpPr/>
                <p:nvPr/>
              </p:nvSpPr>
              <p:spPr>
                <a:xfrm rot="12427803">
                  <a:off x="1905094" y="4667306"/>
                  <a:ext cx="261029" cy="44290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" name="Flowchart: Manual Operation 916"/>
                <p:cNvSpPr/>
                <p:nvPr/>
              </p:nvSpPr>
              <p:spPr>
                <a:xfrm rot="9172197" flipH="1">
                  <a:off x="2352726" y="4644511"/>
                  <a:ext cx="261029" cy="44290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Oval 917"/>
                <p:cNvSpPr/>
                <p:nvPr/>
              </p:nvSpPr>
              <p:spPr>
                <a:xfrm>
                  <a:off x="2019179" y="4125720"/>
                  <a:ext cx="495956" cy="62994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" name="Flowchart: Manual Operation 918"/>
                <p:cNvSpPr/>
                <p:nvPr/>
              </p:nvSpPr>
              <p:spPr>
                <a:xfrm rot="10800000">
                  <a:off x="1888664" y="5292290"/>
                  <a:ext cx="756985" cy="349971"/>
                </a:xfrm>
                <a:prstGeom prst="flowChartManualOperation">
                  <a:avLst/>
                </a:prstGeom>
                <a:solidFill>
                  <a:srgbClr val="EDCD7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" name="Double Wave 919"/>
                <p:cNvSpPr/>
                <p:nvPr/>
              </p:nvSpPr>
              <p:spPr>
                <a:xfrm>
                  <a:off x="2019179" y="4125720"/>
                  <a:ext cx="495956" cy="186651"/>
                </a:xfrm>
                <a:prstGeom prst="doubleWave">
                  <a:avLst>
                    <a:gd name="adj1" fmla="val 6250"/>
                    <a:gd name="adj2" fmla="val 1038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" name="Rounded Rectangle 920"/>
                <p:cNvSpPr/>
                <p:nvPr/>
              </p:nvSpPr>
              <p:spPr>
                <a:xfrm>
                  <a:off x="1966973" y="4125720"/>
                  <a:ext cx="600368" cy="69994"/>
                </a:xfrm>
                <a:prstGeom prst="round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" name="Group 102"/>
              <p:cNvGrpSpPr/>
              <p:nvPr/>
            </p:nvGrpSpPr>
            <p:grpSpPr>
              <a:xfrm>
                <a:off x="7239000" y="3429000"/>
                <a:ext cx="1371600" cy="2590800"/>
                <a:chOff x="1565994" y="990600"/>
                <a:chExt cx="2085014" cy="3466754"/>
              </a:xfrm>
            </p:grpSpPr>
            <p:sp>
              <p:nvSpPr>
                <p:cNvPr id="890" name="Oval 889"/>
                <p:cNvSpPr/>
                <p:nvPr/>
              </p:nvSpPr>
              <p:spPr>
                <a:xfrm rot="4427519">
                  <a:off x="2206128" y="3815032"/>
                  <a:ext cx="466193" cy="818451"/>
                </a:xfrm>
                <a:prstGeom prst="ellips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" name="Oval 890"/>
                <p:cNvSpPr/>
                <p:nvPr/>
              </p:nvSpPr>
              <p:spPr>
                <a:xfrm rot="17172481" flipH="1">
                  <a:off x="2739528" y="3815032"/>
                  <a:ext cx="466193" cy="818451"/>
                </a:xfrm>
                <a:prstGeom prst="ellips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" name="Isosceles Triangle 891"/>
                <p:cNvSpPr/>
                <p:nvPr/>
              </p:nvSpPr>
              <p:spPr>
                <a:xfrm>
                  <a:off x="1905000" y="2057400"/>
                  <a:ext cx="1676400" cy="2133600"/>
                </a:xfrm>
                <a:prstGeom prst="triangle">
                  <a:avLst/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" name="Isosceles Triangle 892"/>
                <p:cNvSpPr/>
                <p:nvPr/>
              </p:nvSpPr>
              <p:spPr>
                <a:xfrm rot="10800000">
                  <a:off x="2514600" y="2286000"/>
                  <a:ext cx="381000" cy="4572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" name="Oval 893"/>
                <p:cNvSpPr/>
                <p:nvPr/>
              </p:nvSpPr>
              <p:spPr>
                <a:xfrm rot="19411276">
                  <a:off x="3230951" y="2794217"/>
                  <a:ext cx="420057" cy="75387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" name="Oval 894"/>
                <p:cNvSpPr/>
                <p:nvPr/>
              </p:nvSpPr>
              <p:spPr>
                <a:xfrm rot="2820608">
                  <a:off x="1732904" y="2776914"/>
                  <a:ext cx="420057" cy="75387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" name="Isosceles Triangle 895"/>
                <p:cNvSpPr/>
                <p:nvPr/>
              </p:nvSpPr>
              <p:spPr>
                <a:xfrm rot="2242960">
                  <a:off x="1878936" y="1901223"/>
                  <a:ext cx="914400" cy="1255680"/>
                </a:xfrm>
                <a:prstGeom prst="triangle">
                  <a:avLst/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" name="Isosceles Triangle 896"/>
                <p:cNvSpPr/>
                <p:nvPr/>
              </p:nvSpPr>
              <p:spPr>
                <a:xfrm rot="19284057">
                  <a:off x="2654004" y="1900669"/>
                  <a:ext cx="914400" cy="1255680"/>
                </a:xfrm>
                <a:prstGeom prst="triangle">
                  <a:avLst/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" name="Oval 897"/>
                <p:cNvSpPr/>
                <p:nvPr/>
              </p:nvSpPr>
              <p:spPr>
                <a:xfrm>
                  <a:off x="2209800" y="990600"/>
                  <a:ext cx="9906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" name="Cloud 898"/>
                <p:cNvSpPr/>
                <p:nvPr/>
              </p:nvSpPr>
              <p:spPr>
                <a:xfrm>
                  <a:off x="2209800" y="990600"/>
                  <a:ext cx="990600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" name="Cloud 899"/>
                <p:cNvSpPr/>
                <p:nvPr/>
              </p:nvSpPr>
              <p:spPr>
                <a:xfrm rot="5107997">
                  <a:off x="2396437" y="1718794"/>
                  <a:ext cx="1505693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" name="Cloud 900"/>
                <p:cNvSpPr/>
                <p:nvPr/>
              </p:nvSpPr>
              <p:spPr>
                <a:xfrm rot="6038579">
                  <a:off x="1558237" y="1718794"/>
                  <a:ext cx="1505693" cy="381000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" name="Trapezoid 901"/>
                <p:cNvSpPr/>
                <p:nvPr/>
              </p:nvSpPr>
              <p:spPr>
                <a:xfrm rot="283094">
                  <a:off x="1986442" y="1103684"/>
                  <a:ext cx="457200" cy="1295400"/>
                </a:xfrm>
                <a:prstGeom prst="trapezoid">
                  <a:avLst>
                    <a:gd name="adj" fmla="val 43652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" name="Trapezoid 902"/>
                <p:cNvSpPr/>
                <p:nvPr/>
              </p:nvSpPr>
              <p:spPr>
                <a:xfrm rot="21363997">
                  <a:off x="3015691" y="1080956"/>
                  <a:ext cx="457200" cy="1295400"/>
                </a:xfrm>
                <a:prstGeom prst="trapezoid">
                  <a:avLst>
                    <a:gd name="adj" fmla="val 43418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" name="Flowchart: Stored Data 903"/>
                <p:cNvSpPr/>
                <p:nvPr/>
              </p:nvSpPr>
              <p:spPr>
                <a:xfrm rot="5400000">
                  <a:off x="2438400" y="685800"/>
                  <a:ext cx="609600" cy="1219200"/>
                </a:xfrm>
                <a:prstGeom prst="flowChartOnlineStorage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" name="Cross 904"/>
                <p:cNvSpPr/>
                <p:nvPr/>
              </p:nvSpPr>
              <p:spPr>
                <a:xfrm>
                  <a:off x="1981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" name="Cross 905"/>
                <p:cNvSpPr/>
                <p:nvPr/>
              </p:nvSpPr>
              <p:spPr>
                <a:xfrm>
                  <a:off x="2362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" name="Cross 906"/>
                <p:cNvSpPr/>
                <p:nvPr/>
              </p:nvSpPr>
              <p:spPr>
                <a:xfrm>
                  <a:off x="28194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" name="Cross 907"/>
                <p:cNvSpPr/>
                <p:nvPr/>
              </p:nvSpPr>
              <p:spPr>
                <a:xfrm>
                  <a:off x="3124200" y="3886200"/>
                  <a:ext cx="381000" cy="304800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" name="Group 154"/>
              <p:cNvGrpSpPr/>
              <p:nvPr/>
            </p:nvGrpSpPr>
            <p:grpSpPr>
              <a:xfrm>
                <a:off x="5791200" y="2209800"/>
                <a:ext cx="1460335" cy="2798228"/>
                <a:chOff x="5719860" y="1011772"/>
                <a:chExt cx="1460335" cy="2798228"/>
              </a:xfrm>
            </p:grpSpPr>
            <p:grpSp>
              <p:nvGrpSpPr>
                <p:cNvPr id="131" name="Group 66"/>
                <p:cNvGrpSpPr/>
                <p:nvPr/>
              </p:nvGrpSpPr>
              <p:grpSpPr>
                <a:xfrm>
                  <a:off x="5719860" y="1011772"/>
                  <a:ext cx="1460335" cy="2798228"/>
                  <a:chOff x="1063405" y="1105006"/>
                  <a:chExt cx="1156804" cy="2679532"/>
                </a:xfrm>
              </p:grpSpPr>
              <p:sp>
                <p:nvSpPr>
                  <p:cNvPr id="873" name="Oval 872"/>
                  <p:cNvSpPr/>
                  <p:nvPr/>
                </p:nvSpPr>
                <p:spPr>
                  <a:xfrm rot="3435232" flipH="1">
                    <a:off x="1923333" y="2878345"/>
                    <a:ext cx="344631" cy="223739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" name="Oval 873"/>
                  <p:cNvSpPr/>
                  <p:nvPr/>
                </p:nvSpPr>
                <p:spPr>
                  <a:xfrm rot="18164768">
                    <a:off x="1109081" y="2859600"/>
                    <a:ext cx="381000" cy="26114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" name="Oval 874"/>
                  <p:cNvSpPr/>
                  <p:nvPr/>
                </p:nvSpPr>
                <p:spPr>
                  <a:xfrm rot="20260128">
                    <a:off x="1365965" y="3489048"/>
                    <a:ext cx="381000" cy="29549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" name="Oval 875"/>
                  <p:cNvSpPr/>
                  <p:nvPr/>
                </p:nvSpPr>
                <p:spPr>
                  <a:xfrm rot="2101605">
                    <a:off x="1559094" y="3476458"/>
                    <a:ext cx="381000" cy="289056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" name="Trapezoid 876"/>
                  <p:cNvSpPr/>
                  <p:nvPr/>
                </p:nvSpPr>
                <p:spPr>
                  <a:xfrm>
                    <a:off x="1371600" y="2362200"/>
                    <a:ext cx="609600" cy="1295400"/>
                  </a:xfrm>
                  <a:prstGeom prst="trapezoi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" name="Trapezoid 877"/>
                  <p:cNvSpPr/>
                  <p:nvPr/>
                </p:nvSpPr>
                <p:spPr>
                  <a:xfrm rot="20676161" flipH="1">
                    <a:off x="1778512" y="2173915"/>
                    <a:ext cx="415251" cy="825311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9" name="Trapezoid 878"/>
                  <p:cNvSpPr/>
                  <p:nvPr/>
                </p:nvSpPr>
                <p:spPr>
                  <a:xfrm rot="996339">
                    <a:off x="1176071" y="2175726"/>
                    <a:ext cx="415251" cy="825311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" name="Cloud 879"/>
                  <p:cNvSpPr/>
                  <p:nvPr/>
                </p:nvSpPr>
                <p:spPr>
                  <a:xfrm rot="247138">
                    <a:off x="1063405" y="1105006"/>
                    <a:ext cx="1156804" cy="1914203"/>
                  </a:xfrm>
                  <a:prstGeom prst="clou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1" name="Trapezoid 880"/>
                  <p:cNvSpPr/>
                  <p:nvPr/>
                </p:nvSpPr>
                <p:spPr>
                  <a:xfrm>
                    <a:off x="1371600" y="2209800"/>
                    <a:ext cx="609600" cy="1295400"/>
                  </a:xfrm>
                  <a:prstGeom prst="trapezoid">
                    <a:avLst/>
                  </a:prstGeom>
                  <a:solidFill>
                    <a:srgbClr val="FF996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2" name="Oval 881"/>
                  <p:cNvSpPr/>
                  <p:nvPr/>
                </p:nvSpPr>
                <p:spPr>
                  <a:xfrm>
                    <a:off x="1524000" y="1905000"/>
                    <a:ext cx="304800" cy="4572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3" name="Oval 882"/>
                  <p:cNvSpPr/>
                  <p:nvPr/>
                </p:nvSpPr>
                <p:spPr>
                  <a:xfrm>
                    <a:off x="1295400" y="1219200"/>
                    <a:ext cx="762000" cy="10668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4" name="Cloud 883"/>
                  <p:cNvSpPr/>
                  <p:nvPr/>
                </p:nvSpPr>
                <p:spPr>
                  <a:xfrm>
                    <a:off x="1371600" y="1219200"/>
                    <a:ext cx="533400" cy="381000"/>
                  </a:xfrm>
                  <a:prstGeom prst="clou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5" name="Quad Arrow 884"/>
                  <p:cNvSpPr/>
                  <p:nvPr/>
                </p:nvSpPr>
                <p:spPr>
                  <a:xfrm>
                    <a:off x="1371600" y="3276600"/>
                    <a:ext cx="304800" cy="228600"/>
                  </a:xfrm>
                  <a:prstGeom prst="quadArrow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6" name="Quad Arrow 885"/>
                  <p:cNvSpPr/>
                  <p:nvPr/>
                </p:nvSpPr>
                <p:spPr>
                  <a:xfrm>
                    <a:off x="1676400" y="3276600"/>
                    <a:ext cx="304800" cy="228600"/>
                  </a:xfrm>
                  <a:prstGeom prst="quadArrow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7" name="Trapezoid 886"/>
                  <p:cNvSpPr/>
                  <p:nvPr/>
                </p:nvSpPr>
                <p:spPr>
                  <a:xfrm rot="996339">
                    <a:off x="1149519" y="1240328"/>
                    <a:ext cx="298481" cy="1024383"/>
                  </a:xfrm>
                  <a:prstGeom prst="trapezoid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8" name="Trapezoid 887"/>
                  <p:cNvSpPr/>
                  <p:nvPr/>
                </p:nvSpPr>
                <p:spPr>
                  <a:xfrm rot="20603661" flipH="1">
                    <a:off x="1892752" y="1240489"/>
                    <a:ext cx="298481" cy="1024383"/>
                  </a:xfrm>
                  <a:prstGeom prst="trapezoid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9" name="Cross 888"/>
                  <p:cNvSpPr/>
                  <p:nvPr/>
                </p:nvSpPr>
                <p:spPr>
                  <a:xfrm>
                    <a:off x="1371600" y="1219200"/>
                    <a:ext cx="609600" cy="228600"/>
                  </a:xfrm>
                  <a:prstGeom prst="plus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872" name="Straight Connector 871"/>
                <p:cNvCxnSpPr>
                  <a:endCxn id="881" idx="3"/>
                </p:cNvCxnSpPr>
                <p:nvPr/>
              </p:nvCxnSpPr>
              <p:spPr>
                <a:xfrm>
                  <a:off x="6248400" y="2133600"/>
                  <a:ext cx="533881" cy="70829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2" name="Group 175"/>
              <p:cNvGrpSpPr/>
              <p:nvPr/>
            </p:nvGrpSpPr>
            <p:grpSpPr>
              <a:xfrm>
                <a:off x="5029200" y="3657600"/>
                <a:ext cx="1325026" cy="2609992"/>
                <a:chOff x="5913974" y="3028808"/>
                <a:chExt cx="2411294" cy="3767618"/>
              </a:xfrm>
            </p:grpSpPr>
            <p:sp>
              <p:nvSpPr>
                <p:cNvPr id="849" name="Oval 848"/>
                <p:cNvSpPr/>
                <p:nvPr/>
              </p:nvSpPr>
              <p:spPr>
                <a:xfrm rot="20950279">
                  <a:off x="7110493" y="6477068"/>
                  <a:ext cx="685750" cy="319358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" name="Oval 849"/>
                <p:cNvSpPr/>
                <p:nvPr/>
              </p:nvSpPr>
              <p:spPr>
                <a:xfrm rot="20950279">
                  <a:off x="6500895" y="6477068"/>
                  <a:ext cx="685750" cy="319358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" name="Trapezoid 850"/>
                <p:cNvSpPr/>
                <p:nvPr/>
              </p:nvSpPr>
              <p:spPr>
                <a:xfrm>
                  <a:off x="6387501" y="4383012"/>
                  <a:ext cx="1485940" cy="2170187"/>
                </a:xfrm>
                <a:prstGeom prst="trapezoi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" name="Oval 851"/>
                <p:cNvSpPr/>
                <p:nvPr/>
              </p:nvSpPr>
              <p:spPr>
                <a:xfrm>
                  <a:off x="6697298" y="3563423"/>
                  <a:ext cx="805279" cy="129930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" name="Oval 852"/>
                <p:cNvSpPr/>
                <p:nvPr/>
              </p:nvSpPr>
              <p:spPr>
                <a:xfrm rot="1778146" flipH="1">
                  <a:off x="7639518" y="5254192"/>
                  <a:ext cx="685750" cy="317295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" name="Oval 853"/>
                <p:cNvSpPr/>
                <p:nvPr/>
              </p:nvSpPr>
              <p:spPr>
                <a:xfrm rot="20147342">
                  <a:off x="5913974" y="5229555"/>
                  <a:ext cx="685750" cy="37421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" name="Trapezoid 854"/>
                <p:cNvSpPr/>
                <p:nvPr/>
              </p:nvSpPr>
              <p:spPr>
                <a:xfrm rot="20382913">
                  <a:off x="7449493" y="4425706"/>
                  <a:ext cx="614225" cy="1025089"/>
                </a:xfrm>
                <a:prstGeom prst="trapezoi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" name="Trapezoid 855"/>
                <p:cNvSpPr/>
                <p:nvPr/>
              </p:nvSpPr>
              <p:spPr>
                <a:xfrm rot="1217087" flipH="1">
                  <a:off x="6128343" y="4431148"/>
                  <a:ext cx="668618" cy="1062245"/>
                </a:xfrm>
                <a:prstGeom prst="trapezoi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" name="Oval 856"/>
                <p:cNvSpPr/>
                <p:nvPr/>
              </p:nvSpPr>
              <p:spPr>
                <a:xfrm>
                  <a:off x="6387501" y="3343567"/>
                  <a:ext cx="1485940" cy="129930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" name="Chord 857"/>
                <p:cNvSpPr/>
                <p:nvPr/>
              </p:nvSpPr>
              <p:spPr>
                <a:xfrm rot="7621963">
                  <a:off x="6466037" y="2914888"/>
                  <a:ext cx="1393524" cy="1621363"/>
                </a:xfrm>
                <a:prstGeom prst="chord">
                  <a:avLst>
                    <a:gd name="adj1" fmla="val 2700000"/>
                    <a:gd name="adj2" fmla="val 14305134"/>
                  </a:avLst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" name="Trapezoid 858"/>
                <p:cNvSpPr/>
                <p:nvPr/>
              </p:nvSpPr>
              <p:spPr>
                <a:xfrm>
                  <a:off x="6477000" y="5486400"/>
                  <a:ext cx="1295400" cy="228600"/>
                </a:xfrm>
                <a:prstGeom prst="trapezoi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" name="Cloud 859"/>
                <p:cNvSpPr/>
                <p:nvPr/>
              </p:nvSpPr>
              <p:spPr>
                <a:xfrm rot="671737">
                  <a:off x="6113193" y="3545769"/>
                  <a:ext cx="530633" cy="1403388"/>
                </a:xfrm>
                <a:prstGeom prst="cloud">
                  <a:avLst/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" name="Cloud 860"/>
                <p:cNvSpPr/>
                <p:nvPr/>
              </p:nvSpPr>
              <p:spPr>
                <a:xfrm rot="20928263" flipH="1">
                  <a:off x="7564082" y="3626833"/>
                  <a:ext cx="620603" cy="1244278"/>
                </a:xfrm>
                <a:prstGeom prst="cloud">
                  <a:avLst/>
                </a:prstGeom>
                <a:solidFill>
                  <a:srgbClr val="83644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" name="Rectangle 861"/>
                <p:cNvSpPr/>
                <p:nvPr/>
              </p:nvSpPr>
              <p:spPr>
                <a:xfrm>
                  <a:off x="6324601" y="3505199"/>
                  <a:ext cx="1662458" cy="242417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3" name="Group 167"/>
                <p:cNvGrpSpPr/>
                <p:nvPr/>
              </p:nvGrpSpPr>
              <p:grpSpPr>
                <a:xfrm>
                  <a:off x="6400800" y="6248400"/>
                  <a:ext cx="1417819" cy="273571"/>
                  <a:chOff x="457200" y="1600200"/>
                  <a:chExt cx="8229600" cy="1752600"/>
                </a:xfrm>
              </p:grpSpPr>
              <p:sp>
                <p:nvSpPr>
                  <p:cNvPr id="864" name="Plaque 863"/>
                  <p:cNvSpPr/>
                  <p:nvPr/>
                </p:nvSpPr>
                <p:spPr>
                  <a:xfrm>
                    <a:off x="4572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" name="Plaque 864"/>
                  <p:cNvSpPr/>
                  <p:nvPr/>
                </p:nvSpPr>
                <p:spPr>
                  <a:xfrm>
                    <a:off x="12954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" name="Plaque 865"/>
                  <p:cNvSpPr/>
                  <p:nvPr/>
                </p:nvSpPr>
                <p:spPr>
                  <a:xfrm>
                    <a:off x="23622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" name="Plaque 866"/>
                  <p:cNvSpPr/>
                  <p:nvPr/>
                </p:nvSpPr>
                <p:spPr>
                  <a:xfrm>
                    <a:off x="34290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" name="Plaque 867"/>
                  <p:cNvSpPr/>
                  <p:nvPr/>
                </p:nvSpPr>
                <p:spPr>
                  <a:xfrm>
                    <a:off x="44958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" name="Plaque 868"/>
                  <p:cNvSpPr/>
                  <p:nvPr/>
                </p:nvSpPr>
                <p:spPr>
                  <a:xfrm>
                    <a:off x="55626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" name="Plaque 869"/>
                  <p:cNvSpPr/>
                  <p:nvPr/>
                </p:nvSpPr>
                <p:spPr>
                  <a:xfrm>
                    <a:off x="6629400" y="1600200"/>
                    <a:ext cx="2057400" cy="1752600"/>
                  </a:xfrm>
                  <a:prstGeom prst="plaque">
                    <a:avLst>
                      <a:gd name="adj" fmla="val 50000"/>
                    </a:avLst>
                  </a:prstGeom>
                  <a:solidFill>
                    <a:srgbClr val="BCD757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86"/>
              <p:cNvGrpSpPr/>
              <p:nvPr/>
            </p:nvGrpSpPr>
            <p:grpSpPr>
              <a:xfrm>
                <a:off x="6019800" y="3200400"/>
                <a:ext cx="1447800" cy="2971800"/>
                <a:chOff x="8191500" y="2895600"/>
                <a:chExt cx="1905000" cy="3429000"/>
              </a:xfrm>
            </p:grpSpPr>
            <p:grpSp>
              <p:nvGrpSpPr>
                <p:cNvPr id="135" name="Group 85"/>
                <p:cNvGrpSpPr/>
                <p:nvPr/>
              </p:nvGrpSpPr>
              <p:grpSpPr>
                <a:xfrm>
                  <a:off x="8191500" y="2895600"/>
                  <a:ext cx="1905000" cy="3429000"/>
                  <a:chOff x="7162800" y="2590801"/>
                  <a:chExt cx="1600200" cy="2895598"/>
                </a:xfrm>
              </p:grpSpPr>
              <p:sp>
                <p:nvSpPr>
                  <p:cNvPr id="836" name="Rounded Rectangle 835"/>
                  <p:cNvSpPr/>
                  <p:nvPr/>
                </p:nvSpPr>
                <p:spPr>
                  <a:xfrm rot="1254567">
                    <a:off x="7377738" y="2776566"/>
                    <a:ext cx="460427" cy="93278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7" name="Rounded Rectangle 836"/>
                  <p:cNvSpPr/>
                  <p:nvPr/>
                </p:nvSpPr>
                <p:spPr>
                  <a:xfrm rot="20345433" flipH="1">
                    <a:off x="8167040" y="2776567"/>
                    <a:ext cx="460427" cy="93278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8" name="Oval 837"/>
                  <p:cNvSpPr/>
                  <p:nvPr/>
                </p:nvSpPr>
                <p:spPr>
                  <a:xfrm rot="6128217">
                    <a:off x="8063330" y="5171484"/>
                    <a:ext cx="264049" cy="365782"/>
                  </a:xfrm>
                  <a:prstGeom prst="ellipse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9" name="Oval 838"/>
                  <p:cNvSpPr/>
                  <p:nvPr/>
                </p:nvSpPr>
                <p:spPr>
                  <a:xfrm rot="4472555">
                    <a:off x="7721505" y="5161706"/>
                    <a:ext cx="241894" cy="384450"/>
                  </a:xfrm>
                  <a:prstGeom prst="ellipse">
                    <a:avLst/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0" name="Oval 839"/>
                  <p:cNvSpPr/>
                  <p:nvPr/>
                </p:nvSpPr>
                <p:spPr>
                  <a:xfrm rot="2901859">
                    <a:off x="7263296" y="4084817"/>
                    <a:ext cx="221384" cy="422376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1" name="Oval 840"/>
                  <p:cNvSpPr/>
                  <p:nvPr/>
                </p:nvSpPr>
                <p:spPr>
                  <a:xfrm rot="20226769">
                    <a:off x="8491278" y="4130614"/>
                    <a:ext cx="271722" cy="340623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2" name="Trapezoid 841"/>
                  <p:cNvSpPr/>
                  <p:nvPr/>
                </p:nvSpPr>
                <p:spPr>
                  <a:xfrm>
                    <a:off x="7439378" y="3571711"/>
                    <a:ext cx="1177462" cy="1750807"/>
                  </a:xfrm>
                  <a:prstGeom prst="trapezoid">
                    <a:avLst/>
                  </a:prstGeom>
                  <a:solidFill>
                    <a:srgbClr val="ECB14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3" name="Trapezoid 842"/>
                  <p:cNvSpPr/>
                  <p:nvPr/>
                </p:nvSpPr>
                <p:spPr>
                  <a:xfrm rot="1442139">
                    <a:off x="7397413" y="3467083"/>
                    <a:ext cx="328386" cy="917340"/>
                  </a:xfrm>
                  <a:prstGeom prst="trapezoid">
                    <a:avLst/>
                  </a:prstGeom>
                  <a:solidFill>
                    <a:srgbClr val="ECB14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4" name="Trapezoid 843"/>
                  <p:cNvSpPr/>
                  <p:nvPr/>
                </p:nvSpPr>
                <p:spPr>
                  <a:xfrm rot="20249249">
                    <a:off x="8292963" y="3468131"/>
                    <a:ext cx="328386" cy="917340"/>
                  </a:xfrm>
                  <a:prstGeom prst="trapezoid">
                    <a:avLst/>
                  </a:prstGeom>
                  <a:solidFill>
                    <a:srgbClr val="ECB14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" name="Rounded Rectangle 844"/>
                  <p:cNvSpPr/>
                  <p:nvPr/>
                </p:nvSpPr>
                <p:spPr>
                  <a:xfrm rot="5400000">
                    <a:off x="7818423" y="2264054"/>
                    <a:ext cx="333136" cy="98662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76451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" name="Oval 845"/>
                  <p:cNvSpPr/>
                  <p:nvPr/>
                </p:nvSpPr>
                <p:spPr>
                  <a:xfrm>
                    <a:off x="7557452" y="2790682"/>
                    <a:ext cx="860453" cy="97929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" name="Rounded Rectangle 846"/>
                  <p:cNvSpPr/>
                  <p:nvPr/>
                </p:nvSpPr>
                <p:spPr>
                  <a:xfrm>
                    <a:off x="7491676" y="2790682"/>
                    <a:ext cx="996313" cy="170311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875A1D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" name="Rectangle 847"/>
                  <p:cNvSpPr/>
                  <p:nvPr/>
                </p:nvSpPr>
                <p:spPr>
                  <a:xfrm>
                    <a:off x="7620000" y="4267200"/>
                    <a:ext cx="838200" cy="152400"/>
                  </a:xfrm>
                  <a:prstGeom prst="rect">
                    <a:avLst/>
                  </a:prstGeom>
                  <a:solidFill>
                    <a:srgbClr val="927B4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26" name="Oval 825"/>
                <p:cNvSpPr/>
                <p:nvPr/>
              </p:nvSpPr>
              <p:spPr>
                <a:xfrm rot="21206386">
                  <a:off x="8879543" y="3846263"/>
                  <a:ext cx="642589" cy="764949"/>
                </a:xfrm>
                <a:prstGeom prst="ellipse">
                  <a:avLst/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" name="Oval 826"/>
                <p:cNvSpPr/>
                <p:nvPr/>
              </p:nvSpPr>
              <p:spPr>
                <a:xfrm>
                  <a:off x="8966181" y="3962400"/>
                  <a:ext cx="355638" cy="228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6" name="Group 178"/>
                <p:cNvGrpSpPr/>
                <p:nvPr/>
              </p:nvGrpSpPr>
              <p:grpSpPr>
                <a:xfrm>
                  <a:off x="8534400" y="5791200"/>
                  <a:ext cx="1371600" cy="304800"/>
                  <a:chOff x="1219200" y="2133600"/>
                  <a:chExt cx="7086600" cy="685800"/>
                </a:xfrm>
              </p:grpSpPr>
              <p:sp>
                <p:nvSpPr>
                  <p:cNvPr id="829" name="&quot;No&quot; Symbol 828"/>
                  <p:cNvSpPr/>
                  <p:nvPr/>
                </p:nvSpPr>
                <p:spPr>
                  <a:xfrm>
                    <a:off x="1219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0" name="&quot;No&quot; Symbol 829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1" name="&quot;No&quot; Symbol 830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2" name="&quot;No&quot; Symbol 831"/>
                  <p:cNvSpPr/>
                  <p:nvPr/>
                </p:nvSpPr>
                <p:spPr>
                  <a:xfrm>
                    <a:off x="40386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3" name="&quot;No&quot; Symbol 832"/>
                  <p:cNvSpPr/>
                  <p:nvPr/>
                </p:nvSpPr>
                <p:spPr>
                  <a:xfrm>
                    <a:off x="49530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4" name="&quot;No&quot; Symbol 833"/>
                  <p:cNvSpPr/>
                  <p:nvPr/>
                </p:nvSpPr>
                <p:spPr>
                  <a:xfrm>
                    <a:off x="58674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5" name="&quot;No&quot; Symbol 834"/>
                  <p:cNvSpPr/>
                  <p:nvPr/>
                </p:nvSpPr>
                <p:spPr>
                  <a:xfrm>
                    <a:off x="6781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zoid 5"/>
          <p:cNvSpPr/>
          <p:nvPr/>
        </p:nvSpPr>
        <p:spPr>
          <a:xfrm>
            <a:off x="3429000" y="5257800"/>
            <a:ext cx="1828800" cy="609600"/>
          </a:xfrm>
          <a:prstGeom prst="trapezoid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rapezoid 4"/>
          <p:cNvSpPr/>
          <p:nvPr/>
        </p:nvSpPr>
        <p:spPr>
          <a:xfrm>
            <a:off x="3352800" y="2971800"/>
            <a:ext cx="1981200" cy="2590800"/>
          </a:xfrm>
          <a:prstGeom prst="trapezoid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Chord 6"/>
          <p:cNvSpPr/>
          <p:nvPr/>
        </p:nvSpPr>
        <p:spPr>
          <a:xfrm rot="6691503">
            <a:off x="3619997" y="2231761"/>
            <a:ext cx="1524000" cy="1447800"/>
          </a:xfrm>
          <a:prstGeom prst="chord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rapezoid 7"/>
          <p:cNvSpPr/>
          <p:nvPr/>
        </p:nvSpPr>
        <p:spPr>
          <a:xfrm rot="6549418">
            <a:off x="2316731" y="1088122"/>
            <a:ext cx="1295400" cy="2438400"/>
          </a:xfrm>
          <a:prstGeom prst="trapezoid">
            <a:avLst>
              <a:gd name="adj" fmla="val 3641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rapezoid 8"/>
          <p:cNvSpPr/>
          <p:nvPr/>
        </p:nvSpPr>
        <p:spPr>
          <a:xfrm rot="11627430">
            <a:off x="3978908" y="160801"/>
            <a:ext cx="1295400" cy="2438400"/>
          </a:xfrm>
          <a:prstGeom prst="trapezoid">
            <a:avLst>
              <a:gd name="adj" fmla="val 3641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rapezoid 10"/>
          <p:cNvSpPr/>
          <p:nvPr/>
        </p:nvSpPr>
        <p:spPr>
          <a:xfrm rot="16880588">
            <a:off x="5004011" y="1827971"/>
            <a:ext cx="1295400" cy="2438400"/>
          </a:xfrm>
          <a:prstGeom prst="trapezoid">
            <a:avLst>
              <a:gd name="adj" fmla="val 3641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rapezoid 11"/>
          <p:cNvSpPr/>
          <p:nvPr/>
        </p:nvSpPr>
        <p:spPr>
          <a:xfrm rot="1315348">
            <a:off x="3151555" y="2820658"/>
            <a:ext cx="1295400" cy="2438400"/>
          </a:xfrm>
          <a:prstGeom prst="trapezoid">
            <a:avLst>
              <a:gd name="adj" fmla="val 3641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038600" y="2514600"/>
            <a:ext cx="457200" cy="4572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4648200" y="4038600"/>
            <a:ext cx="228600" cy="6096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304802" y="533401"/>
            <a:ext cx="5125679" cy="5706599"/>
            <a:chOff x="1745231" y="160801"/>
            <a:chExt cx="5125679" cy="5706599"/>
          </a:xfrm>
        </p:grpSpPr>
        <p:sp>
          <p:nvSpPr>
            <p:cNvPr id="6" name="Trapezoid 5"/>
            <p:cNvSpPr/>
            <p:nvPr/>
          </p:nvSpPr>
          <p:spPr>
            <a:xfrm>
              <a:off x="3429000" y="5257800"/>
              <a:ext cx="1828800" cy="609600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>
              <a:off x="3352800" y="2971800"/>
              <a:ext cx="1981200" cy="2590800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Chord 6"/>
            <p:cNvSpPr/>
            <p:nvPr/>
          </p:nvSpPr>
          <p:spPr>
            <a:xfrm rot="6691503">
              <a:off x="3619997" y="2231761"/>
              <a:ext cx="1524000" cy="1447800"/>
            </a:xfrm>
            <a:prstGeom prst="chor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6549418">
              <a:off x="2316731" y="1088122"/>
              <a:ext cx="1295400" cy="2438400"/>
            </a:xfrm>
            <a:prstGeom prst="trapezoid">
              <a:avLst>
                <a:gd name="adj" fmla="val 3641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1627430">
              <a:off x="3978908" y="160801"/>
              <a:ext cx="1295400" cy="2438400"/>
            </a:xfrm>
            <a:prstGeom prst="trapezoid">
              <a:avLst>
                <a:gd name="adj" fmla="val 3641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6880588">
              <a:off x="5004010" y="1827971"/>
              <a:ext cx="1295400" cy="2438400"/>
            </a:xfrm>
            <a:prstGeom prst="trapezoid">
              <a:avLst>
                <a:gd name="adj" fmla="val 3641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315348">
              <a:off x="3151555" y="2820658"/>
              <a:ext cx="1295400" cy="2438400"/>
            </a:xfrm>
            <a:prstGeom prst="trapezoid">
              <a:avLst>
                <a:gd name="adj" fmla="val 3641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4038600" y="2514600"/>
              <a:ext cx="457200" cy="4572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4648200" y="4038600"/>
              <a:ext cx="228600" cy="609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36"/>
          <p:cNvGrpSpPr/>
          <p:nvPr/>
        </p:nvGrpSpPr>
        <p:grpSpPr>
          <a:xfrm>
            <a:off x="5867401" y="0"/>
            <a:ext cx="2362201" cy="6400800"/>
            <a:chOff x="2971799" y="152400"/>
            <a:chExt cx="2362201" cy="6400800"/>
          </a:xfrm>
        </p:grpSpPr>
        <p:sp>
          <p:nvSpPr>
            <p:cNvPr id="16" name="Flowchart: Extract 15"/>
            <p:cNvSpPr/>
            <p:nvPr/>
          </p:nvSpPr>
          <p:spPr>
            <a:xfrm>
              <a:off x="4038600" y="152400"/>
              <a:ext cx="304800" cy="762000"/>
            </a:xfrm>
            <a:prstGeom prst="flowChartExtra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lowchart: Off-page Connector 16"/>
            <p:cNvSpPr/>
            <p:nvPr/>
          </p:nvSpPr>
          <p:spPr>
            <a:xfrm rot="10800000">
              <a:off x="3429000" y="609600"/>
              <a:ext cx="1524000" cy="1447800"/>
            </a:xfrm>
            <a:prstGeom prst="flowChartOffpageConnector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lowchart: Manual Operation 17"/>
            <p:cNvSpPr/>
            <p:nvPr/>
          </p:nvSpPr>
          <p:spPr>
            <a:xfrm rot="10800000">
              <a:off x="2971800" y="2094053"/>
              <a:ext cx="2362200" cy="4459147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3376749" y="1964803"/>
              <a:ext cx="1619794" cy="129251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20" name="Parallelogram 19"/>
            <p:cNvSpPr/>
            <p:nvPr/>
          </p:nvSpPr>
          <p:spPr>
            <a:xfrm rot="5400000" flipV="1">
              <a:off x="3674434" y="2889266"/>
              <a:ext cx="889441" cy="1754777"/>
            </a:xfrm>
            <a:prstGeom prst="parallelogram">
              <a:avLst>
                <a:gd name="adj" fmla="val 621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Parallelogram 20"/>
            <p:cNvSpPr/>
            <p:nvPr/>
          </p:nvSpPr>
          <p:spPr>
            <a:xfrm rot="5400000" flipV="1">
              <a:off x="3642121" y="3820601"/>
              <a:ext cx="954066" cy="2024743"/>
            </a:xfrm>
            <a:prstGeom prst="parallelogram">
              <a:avLst>
                <a:gd name="adj" fmla="val 621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Parallelogram 21"/>
            <p:cNvSpPr/>
            <p:nvPr/>
          </p:nvSpPr>
          <p:spPr>
            <a:xfrm rot="5400000" flipV="1">
              <a:off x="3642121" y="4913499"/>
              <a:ext cx="954066" cy="2294709"/>
            </a:xfrm>
            <a:prstGeom prst="parallelogram">
              <a:avLst>
                <a:gd name="adj" fmla="val 621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lowchart: Delay 22"/>
            <p:cNvSpPr/>
            <p:nvPr/>
          </p:nvSpPr>
          <p:spPr>
            <a:xfrm rot="16200000">
              <a:off x="3198636" y="3955290"/>
              <a:ext cx="1098630" cy="607423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lowchart: Delay 23"/>
            <p:cNvSpPr/>
            <p:nvPr/>
          </p:nvSpPr>
          <p:spPr>
            <a:xfrm rot="16200000">
              <a:off x="4143516" y="5377047"/>
              <a:ext cx="1098630" cy="607423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3276600" y="2667000"/>
              <a:ext cx="1752600" cy="762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 rot="5400000" flipV="1">
              <a:off x="3329942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 rot="5400000" flipV="1">
              <a:off x="3604260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 rot="5400000" flipV="1">
              <a:off x="3878578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 rot="5400000" flipV="1">
              <a:off x="4152896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 rot="5400000" flipV="1">
              <a:off x="4427214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Diagonal Stripe 30"/>
            <p:cNvSpPr/>
            <p:nvPr/>
          </p:nvSpPr>
          <p:spPr>
            <a:xfrm rot="13900147">
              <a:off x="3563877" y="2484723"/>
              <a:ext cx="1245540" cy="1551644"/>
            </a:xfrm>
            <a:prstGeom prst="diagStripe">
              <a:avLst>
                <a:gd name="adj" fmla="val 84919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2" name="Diamond 31"/>
            <p:cNvSpPr/>
            <p:nvPr/>
          </p:nvSpPr>
          <p:spPr>
            <a:xfrm>
              <a:off x="4038600" y="304800"/>
              <a:ext cx="304800" cy="304800"/>
            </a:xfrm>
            <a:prstGeom prst="diamon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lowchart: Off-page Connector 32"/>
            <p:cNvSpPr/>
            <p:nvPr/>
          </p:nvSpPr>
          <p:spPr>
            <a:xfrm rot="10800000">
              <a:off x="3505200" y="685800"/>
              <a:ext cx="1371600" cy="1295400"/>
            </a:xfrm>
            <a:prstGeom prst="flowChartOffpageConnector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ardrop 33"/>
            <p:cNvSpPr/>
            <p:nvPr/>
          </p:nvSpPr>
          <p:spPr>
            <a:xfrm rot="8066987">
              <a:off x="3760539" y="854463"/>
              <a:ext cx="829467" cy="850138"/>
            </a:xfrm>
            <a:prstGeom prst="teardrop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3962400" y="1828800"/>
              <a:ext cx="404949" cy="12925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3962400" y="1676400"/>
              <a:ext cx="404949" cy="12925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3200400"/>
            <a:ext cx="6351104" cy="3276600"/>
            <a:chOff x="357808" y="4038600"/>
            <a:chExt cx="6351104" cy="3276600"/>
          </a:xfrm>
        </p:grpSpPr>
        <p:sp>
          <p:nvSpPr>
            <p:cNvPr id="3" name="Pentagon 2"/>
            <p:cNvSpPr/>
            <p:nvPr/>
          </p:nvSpPr>
          <p:spPr>
            <a:xfrm rot="16200000">
              <a:off x="-1028700" y="5448300"/>
              <a:ext cx="3276600" cy="457200"/>
            </a:xfrm>
            <a:prstGeom prst="homePlat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Pentagon 3"/>
            <p:cNvSpPr/>
            <p:nvPr/>
          </p:nvSpPr>
          <p:spPr>
            <a:xfrm rot="16200000">
              <a:off x="-190500" y="5448300"/>
              <a:ext cx="3276600" cy="457200"/>
            </a:xfrm>
            <a:prstGeom prst="homePlat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Pentagon 4"/>
            <p:cNvSpPr/>
            <p:nvPr/>
          </p:nvSpPr>
          <p:spPr>
            <a:xfrm rot="16200000">
              <a:off x="647700" y="5448300"/>
              <a:ext cx="3276600" cy="457200"/>
            </a:xfrm>
            <a:prstGeom prst="homePlat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Pentagon 5"/>
            <p:cNvSpPr/>
            <p:nvPr/>
          </p:nvSpPr>
          <p:spPr>
            <a:xfrm rot="16200000">
              <a:off x="1485900" y="5448300"/>
              <a:ext cx="3276600" cy="457200"/>
            </a:xfrm>
            <a:prstGeom prst="homePlat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Pentagon 6"/>
            <p:cNvSpPr/>
            <p:nvPr/>
          </p:nvSpPr>
          <p:spPr>
            <a:xfrm rot="16200000">
              <a:off x="2324100" y="5448300"/>
              <a:ext cx="3276600" cy="457200"/>
            </a:xfrm>
            <a:prstGeom prst="homePlat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Pentagon 7"/>
            <p:cNvSpPr/>
            <p:nvPr/>
          </p:nvSpPr>
          <p:spPr>
            <a:xfrm rot="16200000">
              <a:off x="3162300" y="5448300"/>
              <a:ext cx="3276600" cy="457200"/>
            </a:xfrm>
            <a:prstGeom prst="homePlat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Pentagon 8"/>
            <p:cNvSpPr/>
            <p:nvPr/>
          </p:nvSpPr>
          <p:spPr>
            <a:xfrm rot="16200000">
              <a:off x="4000500" y="5448300"/>
              <a:ext cx="3276600" cy="457200"/>
            </a:xfrm>
            <a:prstGeom prst="homePlat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Pentagon 9"/>
            <p:cNvSpPr/>
            <p:nvPr/>
          </p:nvSpPr>
          <p:spPr>
            <a:xfrm rot="16200000">
              <a:off x="4838700" y="5448300"/>
              <a:ext cx="3276600" cy="457200"/>
            </a:xfrm>
            <a:prstGeom prst="homePlat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57808" y="4724400"/>
              <a:ext cx="6347791" cy="457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61121" y="6344478"/>
              <a:ext cx="6347791" cy="457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800601" y="304801"/>
            <a:ext cx="3892827" cy="2925417"/>
            <a:chOff x="1739348" y="2441714"/>
            <a:chExt cx="3892827" cy="2925417"/>
          </a:xfrm>
        </p:grpSpPr>
        <p:grpSp>
          <p:nvGrpSpPr>
            <p:cNvPr id="14" name="Group 3"/>
            <p:cNvGrpSpPr/>
            <p:nvPr/>
          </p:nvGrpSpPr>
          <p:grpSpPr>
            <a:xfrm>
              <a:off x="2756453" y="2461833"/>
              <a:ext cx="2875722" cy="2905298"/>
              <a:chOff x="2514600" y="599902"/>
              <a:chExt cx="4900353" cy="5724698"/>
            </a:xfrm>
          </p:grpSpPr>
          <p:sp>
            <p:nvSpPr>
              <p:cNvPr id="41" name="Flowchart: Display 40"/>
              <p:cNvSpPr/>
              <p:nvPr/>
            </p:nvSpPr>
            <p:spPr>
              <a:xfrm rot="5400000">
                <a:off x="2781300" y="723900"/>
                <a:ext cx="3276600" cy="3810000"/>
              </a:xfrm>
              <a:prstGeom prst="flowChartDisplay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514600" y="2971800"/>
                <a:ext cx="3810000" cy="2667000"/>
              </a:xfrm>
              <a:prstGeom prst="rec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" name="Group 28"/>
              <p:cNvGrpSpPr/>
              <p:nvPr/>
            </p:nvGrpSpPr>
            <p:grpSpPr>
              <a:xfrm>
                <a:off x="3581400" y="1600200"/>
                <a:ext cx="1600200" cy="1600200"/>
                <a:chOff x="2971800" y="1143000"/>
                <a:chExt cx="2819400" cy="2209800"/>
              </a:xfrm>
            </p:grpSpPr>
            <p:sp>
              <p:nvSpPr>
                <p:cNvPr id="58" name="Rectangle 57"/>
                <p:cNvSpPr/>
                <p:nvPr/>
              </p:nvSpPr>
              <p:spPr>
                <a:xfrm>
                  <a:off x="3438699" y="1544782"/>
                  <a:ext cx="1971502" cy="142147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Multiply 58"/>
                <p:cNvSpPr/>
                <p:nvPr/>
              </p:nvSpPr>
              <p:spPr>
                <a:xfrm>
                  <a:off x="2971800" y="1295400"/>
                  <a:ext cx="2819400" cy="2057400"/>
                </a:xfrm>
                <a:prstGeom prst="mathMultiply">
                  <a:avLst>
                    <a:gd name="adj1" fmla="val 10933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Rectangle 59"/>
                <p:cNvSpPr/>
                <p:nvPr/>
              </p:nvSpPr>
              <p:spPr>
                <a:xfrm>
                  <a:off x="5194069" y="1548938"/>
                  <a:ext cx="228600" cy="14478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Rectangle 60"/>
                <p:cNvSpPr/>
                <p:nvPr/>
              </p:nvSpPr>
              <p:spPr>
                <a:xfrm>
                  <a:off x="3348644" y="1542011"/>
                  <a:ext cx="228600" cy="14478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Rectangle 61"/>
                <p:cNvSpPr/>
                <p:nvPr/>
              </p:nvSpPr>
              <p:spPr>
                <a:xfrm rot="5400000">
                  <a:off x="4267200" y="1905000"/>
                  <a:ext cx="228600" cy="2057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Chevron 62"/>
                <p:cNvSpPr/>
                <p:nvPr/>
              </p:nvSpPr>
              <p:spPr>
                <a:xfrm rot="16200000">
                  <a:off x="3924300" y="266700"/>
                  <a:ext cx="914400" cy="2667000"/>
                </a:xfrm>
                <a:prstGeom prst="chevron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44" name="Multiply 43"/>
              <p:cNvSpPr/>
              <p:nvPr/>
            </p:nvSpPr>
            <p:spPr>
              <a:xfrm>
                <a:off x="2971800" y="2971800"/>
                <a:ext cx="2819400" cy="3352800"/>
              </a:xfrm>
              <a:prstGeom prst="mathMultiply">
                <a:avLst>
                  <a:gd name="adj1" fmla="val 705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3429000" y="3352800"/>
                <a:ext cx="304800" cy="2286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5029200" y="3352800"/>
                <a:ext cx="304800" cy="2286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46"/>
              <p:cNvSpPr/>
              <p:nvPr/>
            </p:nvSpPr>
            <p:spPr>
              <a:xfrm rot="16200000">
                <a:off x="4229100" y="2171700"/>
                <a:ext cx="381000" cy="2590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Chevron 47"/>
              <p:cNvSpPr/>
              <p:nvPr/>
            </p:nvSpPr>
            <p:spPr>
              <a:xfrm rot="16200000">
                <a:off x="4000502" y="-571502"/>
                <a:ext cx="838198" cy="3810002"/>
              </a:xfrm>
              <a:prstGeom prst="chevron">
                <a:avLst>
                  <a:gd name="adj" fmla="val 7181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Can 48"/>
              <p:cNvSpPr/>
              <p:nvPr/>
            </p:nvSpPr>
            <p:spPr>
              <a:xfrm>
                <a:off x="6172200" y="762000"/>
                <a:ext cx="1219200" cy="4953000"/>
              </a:xfrm>
              <a:prstGeom prst="ca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Can 49"/>
              <p:cNvSpPr/>
              <p:nvPr/>
            </p:nvSpPr>
            <p:spPr>
              <a:xfrm>
                <a:off x="6172200" y="4419600"/>
                <a:ext cx="1219200" cy="914400"/>
              </a:xfrm>
              <a:prstGeom prst="ca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Can 50"/>
              <p:cNvSpPr/>
              <p:nvPr/>
            </p:nvSpPr>
            <p:spPr>
              <a:xfrm>
                <a:off x="6172200" y="3886200"/>
                <a:ext cx="1219200" cy="914400"/>
              </a:xfrm>
              <a:prstGeom prst="ca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Can 51"/>
              <p:cNvSpPr/>
              <p:nvPr/>
            </p:nvSpPr>
            <p:spPr>
              <a:xfrm>
                <a:off x="6158346" y="3308467"/>
                <a:ext cx="1219200" cy="914400"/>
              </a:xfrm>
              <a:prstGeom prst="ca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Can 52"/>
              <p:cNvSpPr/>
              <p:nvPr/>
            </p:nvSpPr>
            <p:spPr>
              <a:xfrm>
                <a:off x="6145877" y="2714106"/>
                <a:ext cx="1219200" cy="914400"/>
              </a:xfrm>
              <a:prstGeom prst="ca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Can 53"/>
              <p:cNvSpPr/>
              <p:nvPr/>
            </p:nvSpPr>
            <p:spPr>
              <a:xfrm>
                <a:off x="6166659" y="2103121"/>
                <a:ext cx="1219200" cy="914400"/>
              </a:xfrm>
              <a:prstGeom prst="ca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Can 54"/>
              <p:cNvSpPr/>
              <p:nvPr/>
            </p:nvSpPr>
            <p:spPr>
              <a:xfrm>
                <a:off x="6154190" y="1508761"/>
                <a:ext cx="1219200" cy="914400"/>
              </a:xfrm>
              <a:prstGeom prst="ca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Can 55"/>
              <p:cNvSpPr/>
              <p:nvPr/>
            </p:nvSpPr>
            <p:spPr>
              <a:xfrm>
                <a:off x="6141721" y="914401"/>
                <a:ext cx="1219200" cy="914400"/>
              </a:xfrm>
              <a:prstGeom prst="ca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lowchart: Delay 20"/>
              <p:cNvSpPr/>
              <p:nvPr/>
            </p:nvSpPr>
            <p:spPr>
              <a:xfrm rot="16200000">
                <a:off x="6467302" y="261851"/>
                <a:ext cx="609600" cy="1285702"/>
              </a:xfrm>
              <a:prstGeom prst="flowChartDelay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27"/>
            <p:cNvGrpSpPr/>
            <p:nvPr/>
          </p:nvGrpSpPr>
          <p:grpSpPr>
            <a:xfrm>
              <a:off x="1739348" y="2441714"/>
              <a:ext cx="1520384" cy="2871394"/>
              <a:chOff x="2743200" y="637211"/>
              <a:chExt cx="2590800" cy="5657893"/>
            </a:xfrm>
          </p:grpSpPr>
          <p:sp>
            <p:nvSpPr>
              <p:cNvPr id="16" name="Oval 15"/>
              <p:cNvSpPr/>
              <p:nvPr/>
            </p:nvSpPr>
            <p:spPr>
              <a:xfrm rot="4050661">
                <a:off x="4316147" y="5670393"/>
                <a:ext cx="400543" cy="84888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 rot="4050661">
                <a:off x="3625882" y="5631089"/>
                <a:ext cx="385687" cy="84888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4724030" y="4091622"/>
                <a:ext cx="503067" cy="70698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177096" y="4079327"/>
                <a:ext cx="503067" cy="70698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 rot="20029742">
                <a:off x="4312257" y="3156562"/>
                <a:ext cx="696635" cy="1305868"/>
              </a:xfrm>
              <a:prstGeom prst="trapezoid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rapezoid 20"/>
              <p:cNvSpPr/>
              <p:nvPr/>
            </p:nvSpPr>
            <p:spPr>
              <a:xfrm rot="1905609">
                <a:off x="3409244" y="3236121"/>
                <a:ext cx="696635" cy="1186434"/>
              </a:xfrm>
              <a:prstGeom prst="trapezoid">
                <a:avLst>
                  <a:gd name="adj" fmla="val 1311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rapezoid 21"/>
              <p:cNvSpPr/>
              <p:nvPr/>
            </p:nvSpPr>
            <p:spPr>
              <a:xfrm>
                <a:off x="3610992" y="3230945"/>
                <a:ext cx="1157056" cy="1413970"/>
              </a:xfrm>
              <a:prstGeom prst="trapezoid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Isosceles Triangle 22"/>
              <p:cNvSpPr/>
              <p:nvPr/>
            </p:nvSpPr>
            <p:spPr>
              <a:xfrm rot="10800000">
                <a:off x="3963138" y="3206355"/>
                <a:ext cx="433896" cy="565588"/>
              </a:xfrm>
              <a:prstGeom prst="triangle">
                <a:avLst>
                  <a:gd name="adj" fmla="val 46522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23"/>
              <p:cNvSpPr/>
              <p:nvPr/>
            </p:nvSpPr>
            <p:spPr>
              <a:xfrm>
                <a:off x="3453783" y="4497371"/>
                <a:ext cx="880369" cy="1570920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Trapezoid 24"/>
              <p:cNvSpPr/>
              <p:nvPr/>
            </p:nvSpPr>
            <p:spPr>
              <a:xfrm>
                <a:off x="4189520" y="4503518"/>
                <a:ext cx="721577" cy="1581398"/>
              </a:xfrm>
              <a:prstGeom prst="trapezoid">
                <a:avLst>
                  <a:gd name="adj" fmla="val 16673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ounded Rectangle 25"/>
              <p:cNvSpPr/>
              <p:nvPr/>
            </p:nvSpPr>
            <p:spPr>
              <a:xfrm>
                <a:off x="3780777" y="4546553"/>
                <a:ext cx="867792" cy="66395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3810000" y="3276600"/>
                <a:ext cx="152400" cy="12192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4378037" y="3262746"/>
                <a:ext cx="152400" cy="12192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3810000" y="3810000"/>
                <a:ext cx="762000" cy="728749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Pentagon 29"/>
              <p:cNvSpPr/>
              <p:nvPr/>
            </p:nvSpPr>
            <p:spPr>
              <a:xfrm rot="5400000">
                <a:off x="3981103" y="3914604"/>
                <a:ext cx="444731" cy="487680"/>
              </a:xfrm>
              <a:prstGeom prst="homePlat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3466360" y="1251388"/>
                <a:ext cx="1446320" cy="212095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" name="Group 35"/>
              <p:cNvGrpSpPr/>
              <p:nvPr/>
            </p:nvGrpSpPr>
            <p:grpSpPr>
              <a:xfrm>
                <a:off x="2743200" y="637211"/>
                <a:ext cx="2590800" cy="1889524"/>
                <a:chOff x="2743200" y="637211"/>
                <a:chExt cx="2590800" cy="1889524"/>
              </a:xfrm>
            </p:grpSpPr>
            <p:sp>
              <p:nvSpPr>
                <p:cNvPr id="34" name="Cloud 33"/>
                <p:cNvSpPr/>
                <p:nvPr/>
              </p:nvSpPr>
              <p:spPr>
                <a:xfrm rot="4451180">
                  <a:off x="4323853" y="1905084"/>
                  <a:ext cx="727765" cy="503666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Cloud 34"/>
                <p:cNvSpPr/>
                <p:nvPr/>
              </p:nvSpPr>
              <p:spPr>
                <a:xfrm rot="6389788">
                  <a:off x="3102802" y="1895971"/>
                  <a:ext cx="747751" cy="513778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Teardrop 35"/>
                <p:cNvSpPr/>
                <p:nvPr/>
              </p:nvSpPr>
              <p:spPr>
                <a:xfrm rot="11051829">
                  <a:off x="3940957" y="1672775"/>
                  <a:ext cx="1393043" cy="561491"/>
                </a:xfrm>
                <a:prstGeom prst="teardrop">
                  <a:avLst/>
                </a:prstGeom>
                <a:solidFill>
                  <a:srgbClr val="F3CB6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Teardrop 36"/>
                <p:cNvSpPr/>
                <p:nvPr/>
              </p:nvSpPr>
              <p:spPr>
                <a:xfrm>
                  <a:off x="2743200" y="1749647"/>
                  <a:ext cx="1347476" cy="461225"/>
                </a:xfrm>
                <a:prstGeom prst="teardrop">
                  <a:avLst/>
                </a:prstGeom>
                <a:solidFill>
                  <a:srgbClr val="F3CB6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Moon 37"/>
                <p:cNvSpPr/>
                <p:nvPr/>
              </p:nvSpPr>
              <p:spPr>
                <a:xfrm rot="5400000">
                  <a:off x="3974319" y="1232701"/>
                  <a:ext cx="308236" cy="169639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0BE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lowchart: Delay 38"/>
                <p:cNvSpPr/>
                <p:nvPr/>
              </p:nvSpPr>
              <p:spPr>
                <a:xfrm rot="16200000">
                  <a:off x="3594456" y="572439"/>
                  <a:ext cx="1066800" cy="1196344"/>
                </a:xfrm>
                <a:prstGeom prst="flowChartDelay">
                  <a:avLst/>
                </a:prstGeom>
                <a:solidFill>
                  <a:srgbClr val="FFCC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Moon 39"/>
                <p:cNvSpPr/>
                <p:nvPr/>
              </p:nvSpPr>
              <p:spPr>
                <a:xfrm rot="5400000" flipH="1" flipV="1">
                  <a:off x="4011819" y="1134166"/>
                  <a:ext cx="257466" cy="1347476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" name="Rectangle 32"/>
              <p:cNvSpPr/>
              <p:nvPr/>
            </p:nvSpPr>
            <p:spPr>
              <a:xfrm rot="5400000">
                <a:off x="4096788" y="3980411"/>
                <a:ext cx="252152" cy="1130532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609599" y="1600200"/>
            <a:ext cx="3429001" cy="2057400"/>
            <a:chOff x="609599" y="1600200"/>
            <a:chExt cx="3429001" cy="2057400"/>
          </a:xfrm>
        </p:grpSpPr>
        <p:sp>
          <p:nvSpPr>
            <p:cNvPr id="2" name="Rectangle 1"/>
            <p:cNvSpPr/>
            <p:nvPr/>
          </p:nvSpPr>
          <p:spPr>
            <a:xfrm>
              <a:off x="609599" y="2057400"/>
              <a:ext cx="3429001" cy="762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ectangle 2"/>
            <p:cNvSpPr/>
            <p:nvPr/>
          </p:nvSpPr>
          <p:spPr>
            <a:xfrm>
              <a:off x="609600" y="3200400"/>
              <a:ext cx="3352800" cy="762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762000" y="1600200"/>
              <a:ext cx="76199" cy="2057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1143000" y="1600200"/>
              <a:ext cx="76199" cy="2057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1524000" y="1600200"/>
              <a:ext cx="76199" cy="2057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1905000" y="1600200"/>
              <a:ext cx="76199" cy="2057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286000" y="1600200"/>
              <a:ext cx="76199" cy="2057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2667000" y="1600200"/>
              <a:ext cx="76199" cy="2057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048000" y="1600200"/>
              <a:ext cx="76199" cy="2057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429000" y="1600200"/>
              <a:ext cx="76199" cy="2057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810000" y="1600200"/>
              <a:ext cx="76199" cy="2057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"/>
          <p:cNvGrpSpPr/>
          <p:nvPr/>
        </p:nvGrpSpPr>
        <p:grpSpPr>
          <a:xfrm>
            <a:off x="2971801" y="152400"/>
            <a:ext cx="2362201" cy="6400800"/>
            <a:chOff x="2971799" y="152400"/>
            <a:chExt cx="2362201" cy="6400800"/>
          </a:xfrm>
        </p:grpSpPr>
        <p:sp>
          <p:nvSpPr>
            <p:cNvPr id="25" name="Flowchart: Extract 24"/>
            <p:cNvSpPr/>
            <p:nvPr/>
          </p:nvSpPr>
          <p:spPr>
            <a:xfrm>
              <a:off x="4038600" y="152400"/>
              <a:ext cx="304800" cy="762000"/>
            </a:xfrm>
            <a:prstGeom prst="flowChartExtra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lowchart: Off-page Connector 26"/>
            <p:cNvSpPr/>
            <p:nvPr/>
          </p:nvSpPr>
          <p:spPr>
            <a:xfrm rot="10800000">
              <a:off x="3429000" y="609600"/>
              <a:ext cx="1524000" cy="1447800"/>
            </a:xfrm>
            <a:prstGeom prst="flowChartOffpageConnector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Manual Operation 7"/>
            <p:cNvSpPr/>
            <p:nvPr/>
          </p:nvSpPr>
          <p:spPr>
            <a:xfrm rot="10800000">
              <a:off x="2971800" y="2094053"/>
              <a:ext cx="2362200" cy="4459147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3376749" y="1964803"/>
              <a:ext cx="1619794" cy="129251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21" name="Parallelogram 20"/>
            <p:cNvSpPr/>
            <p:nvPr/>
          </p:nvSpPr>
          <p:spPr>
            <a:xfrm rot="5400000" flipV="1">
              <a:off x="3674434" y="2889266"/>
              <a:ext cx="889441" cy="1754777"/>
            </a:xfrm>
            <a:prstGeom prst="parallelogram">
              <a:avLst>
                <a:gd name="adj" fmla="val 621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Parallelogram 21"/>
            <p:cNvSpPr/>
            <p:nvPr/>
          </p:nvSpPr>
          <p:spPr>
            <a:xfrm rot="5400000" flipV="1">
              <a:off x="3642121" y="3820601"/>
              <a:ext cx="954066" cy="2024743"/>
            </a:xfrm>
            <a:prstGeom prst="parallelogram">
              <a:avLst>
                <a:gd name="adj" fmla="val 621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Parallelogram 22"/>
            <p:cNvSpPr/>
            <p:nvPr/>
          </p:nvSpPr>
          <p:spPr>
            <a:xfrm rot="5400000" flipV="1">
              <a:off x="3642121" y="4913499"/>
              <a:ext cx="954066" cy="2294709"/>
            </a:xfrm>
            <a:prstGeom prst="parallelogram">
              <a:avLst>
                <a:gd name="adj" fmla="val 621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lowchart: Delay 13"/>
            <p:cNvSpPr/>
            <p:nvPr/>
          </p:nvSpPr>
          <p:spPr>
            <a:xfrm rot="16200000">
              <a:off x="3198636" y="3955290"/>
              <a:ext cx="1098630" cy="607423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lowchart: Delay 14"/>
            <p:cNvSpPr/>
            <p:nvPr/>
          </p:nvSpPr>
          <p:spPr>
            <a:xfrm rot="16200000">
              <a:off x="4143516" y="5377047"/>
              <a:ext cx="1098630" cy="607423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3276600" y="2667000"/>
              <a:ext cx="1752600" cy="762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 rot="5400000" flipV="1">
              <a:off x="3329942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 rot="5400000" flipV="1">
              <a:off x="3604260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ounded Rectangle 30"/>
            <p:cNvSpPr/>
            <p:nvPr/>
          </p:nvSpPr>
          <p:spPr>
            <a:xfrm rot="5400000" flipV="1">
              <a:off x="3878578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ounded Rectangle 31"/>
            <p:cNvSpPr/>
            <p:nvPr/>
          </p:nvSpPr>
          <p:spPr>
            <a:xfrm rot="5400000" flipV="1">
              <a:off x="4152896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ounded Rectangle 32"/>
            <p:cNvSpPr/>
            <p:nvPr/>
          </p:nvSpPr>
          <p:spPr>
            <a:xfrm rot="5400000" flipV="1">
              <a:off x="4427214" y="2948940"/>
              <a:ext cx="533400" cy="12192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Diagonal Stripe 8"/>
            <p:cNvSpPr/>
            <p:nvPr/>
          </p:nvSpPr>
          <p:spPr>
            <a:xfrm rot="13900147">
              <a:off x="3563877" y="2484723"/>
              <a:ext cx="1245540" cy="1551644"/>
            </a:xfrm>
            <a:prstGeom prst="diagStripe">
              <a:avLst>
                <a:gd name="adj" fmla="val 84919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4" name="Diamond 33"/>
            <p:cNvSpPr/>
            <p:nvPr/>
          </p:nvSpPr>
          <p:spPr>
            <a:xfrm>
              <a:off x="4038600" y="304800"/>
              <a:ext cx="304800" cy="304800"/>
            </a:xfrm>
            <a:prstGeom prst="diamon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lowchart: Off-page Connector 34"/>
            <p:cNvSpPr/>
            <p:nvPr/>
          </p:nvSpPr>
          <p:spPr>
            <a:xfrm rot="10800000">
              <a:off x="3505200" y="685800"/>
              <a:ext cx="1371600" cy="1295400"/>
            </a:xfrm>
            <a:prstGeom prst="flowChartOffpageConnector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ardrop 11"/>
            <p:cNvSpPr/>
            <p:nvPr/>
          </p:nvSpPr>
          <p:spPr>
            <a:xfrm rot="8066987">
              <a:off x="3760539" y="854463"/>
              <a:ext cx="829467" cy="850138"/>
            </a:xfrm>
            <a:prstGeom prst="teardrop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3962400" y="1828800"/>
              <a:ext cx="404949" cy="12925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3962400" y="1676400"/>
              <a:ext cx="404949" cy="12925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886200" y="1752600"/>
            <a:ext cx="4419600" cy="4572000"/>
            <a:chOff x="3886200" y="1752600"/>
            <a:chExt cx="4419600" cy="4572000"/>
          </a:xfrm>
        </p:grpSpPr>
        <p:sp>
          <p:nvSpPr>
            <p:cNvPr id="3" name="Isosceles Triangle 2"/>
            <p:cNvSpPr/>
            <p:nvPr/>
          </p:nvSpPr>
          <p:spPr>
            <a:xfrm>
              <a:off x="3886200" y="1752600"/>
              <a:ext cx="4419600" cy="1143000"/>
            </a:xfrm>
            <a:prstGeom prst="triangl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50"/>
            <p:cNvGrpSpPr/>
            <p:nvPr/>
          </p:nvGrpSpPr>
          <p:grpSpPr>
            <a:xfrm>
              <a:off x="4114800" y="2895600"/>
              <a:ext cx="3962400" cy="3429000"/>
              <a:chOff x="2590800" y="2895600"/>
              <a:chExt cx="3962400" cy="3429000"/>
            </a:xfrm>
          </p:grpSpPr>
          <p:sp>
            <p:nvSpPr>
              <p:cNvPr id="5" name="Rectangle 4"/>
              <p:cNvSpPr/>
              <p:nvPr/>
            </p:nvSpPr>
            <p:spPr>
              <a:xfrm>
                <a:off x="2590800" y="2895600"/>
                <a:ext cx="3962400" cy="381000"/>
              </a:xfrm>
              <a:prstGeom prst="rect">
                <a:avLst/>
              </a:prstGeom>
              <a:solidFill>
                <a:srgbClr val="C7924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ectangle 5"/>
              <p:cNvSpPr/>
              <p:nvPr/>
            </p:nvSpPr>
            <p:spPr>
              <a:xfrm>
                <a:off x="2590800" y="3276600"/>
                <a:ext cx="3962400" cy="381000"/>
              </a:xfrm>
              <a:prstGeom prst="rect">
                <a:avLst/>
              </a:prstGeom>
              <a:solidFill>
                <a:srgbClr val="C7924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2590800" y="3657600"/>
                <a:ext cx="3962400" cy="381000"/>
              </a:xfrm>
              <a:prstGeom prst="rect">
                <a:avLst/>
              </a:prstGeom>
              <a:solidFill>
                <a:srgbClr val="C7924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/>
              <p:cNvSpPr/>
              <p:nvPr/>
            </p:nvSpPr>
            <p:spPr>
              <a:xfrm>
                <a:off x="2590800" y="4038600"/>
                <a:ext cx="3962400" cy="381000"/>
              </a:xfrm>
              <a:prstGeom prst="rect">
                <a:avLst/>
              </a:prstGeom>
              <a:solidFill>
                <a:srgbClr val="C7924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2590800" y="4419600"/>
                <a:ext cx="3962400" cy="381000"/>
              </a:xfrm>
              <a:prstGeom prst="rect">
                <a:avLst/>
              </a:prstGeom>
              <a:solidFill>
                <a:srgbClr val="C7924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2590800" y="4800600"/>
                <a:ext cx="3962400" cy="381000"/>
              </a:xfrm>
              <a:prstGeom prst="rect">
                <a:avLst/>
              </a:prstGeom>
              <a:solidFill>
                <a:srgbClr val="C7924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/>
              <p:cNvSpPr/>
              <p:nvPr/>
            </p:nvSpPr>
            <p:spPr>
              <a:xfrm>
                <a:off x="2590800" y="5181600"/>
                <a:ext cx="3962400" cy="381000"/>
              </a:xfrm>
              <a:prstGeom prst="rect">
                <a:avLst/>
              </a:prstGeom>
              <a:solidFill>
                <a:srgbClr val="C7924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2590800" y="5562600"/>
                <a:ext cx="3962400" cy="381000"/>
              </a:xfrm>
              <a:prstGeom prst="rect">
                <a:avLst/>
              </a:prstGeom>
              <a:solidFill>
                <a:srgbClr val="C7924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2590800" y="5943600"/>
                <a:ext cx="3962400" cy="381000"/>
              </a:xfrm>
              <a:prstGeom prst="rect">
                <a:avLst/>
              </a:prstGeom>
              <a:solidFill>
                <a:srgbClr val="C7924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lowchart: Delay 13"/>
              <p:cNvSpPr/>
              <p:nvPr/>
            </p:nvSpPr>
            <p:spPr>
              <a:xfrm rot="16200000">
                <a:off x="3276600" y="3733800"/>
                <a:ext cx="2667000" cy="2514600"/>
              </a:xfrm>
              <a:prstGeom prst="flowChartDelay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3135549" y="3244334"/>
                <a:ext cx="287290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 smtClean="0">
                    <a:latin typeface="Comic Sans MS" pitchFamily="66" charset="0"/>
                  </a:rPr>
                  <a:t>I Can Be Kind To Animals</a:t>
                </a:r>
              </a:p>
            </p:txBody>
          </p:sp>
        </p:grpSp>
      </p:grpSp>
      <p:grpSp>
        <p:nvGrpSpPr>
          <p:cNvPr id="16" name="Group 56"/>
          <p:cNvGrpSpPr/>
          <p:nvPr/>
        </p:nvGrpSpPr>
        <p:grpSpPr>
          <a:xfrm>
            <a:off x="228600" y="381001"/>
            <a:ext cx="3886200" cy="3300608"/>
            <a:chOff x="1752600" y="1295400"/>
            <a:chExt cx="5562600" cy="4724400"/>
          </a:xfrm>
        </p:grpSpPr>
        <p:sp>
          <p:nvSpPr>
            <p:cNvPr id="17" name="Oval 16"/>
            <p:cNvSpPr/>
            <p:nvPr/>
          </p:nvSpPr>
          <p:spPr>
            <a:xfrm>
              <a:off x="1752600" y="1524000"/>
              <a:ext cx="5562600" cy="4191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2438400" y="5562600"/>
              <a:ext cx="4419600" cy="4572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 rot="10800000">
              <a:off x="2743200" y="1295400"/>
              <a:ext cx="3505201" cy="457200"/>
            </a:xfrm>
            <a:prstGeom prst="trapezoid">
              <a:avLst>
                <a:gd name="adj" fmla="val 106083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5410200"/>
            <a:ext cx="9144000" cy="1447800"/>
            <a:chOff x="0" y="5410200"/>
            <a:chExt cx="9144000" cy="1447800"/>
          </a:xfrm>
        </p:grpSpPr>
        <p:sp>
          <p:nvSpPr>
            <p:cNvPr id="3" name="Rectangle 2"/>
            <p:cNvSpPr/>
            <p:nvPr/>
          </p:nvSpPr>
          <p:spPr>
            <a:xfrm>
              <a:off x="0" y="5410200"/>
              <a:ext cx="9144000" cy="14478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228600" y="6019800"/>
              <a:ext cx="1066800" cy="228600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1845276" y="6015681"/>
              <a:ext cx="1066800" cy="228600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3461952" y="6011562"/>
              <a:ext cx="1066800" cy="228600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5078628" y="6007443"/>
              <a:ext cx="1066800" cy="228600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6695304" y="6003324"/>
              <a:ext cx="1066800" cy="228600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8311980" y="5999205"/>
              <a:ext cx="832020" cy="172995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38200" y="762000"/>
            <a:ext cx="4495800" cy="2590800"/>
            <a:chOff x="4343400" y="3962400"/>
            <a:chExt cx="4495800" cy="2590800"/>
          </a:xfrm>
        </p:grpSpPr>
        <p:grpSp>
          <p:nvGrpSpPr>
            <p:cNvPr id="11" name="Group 3"/>
            <p:cNvGrpSpPr/>
            <p:nvPr/>
          </p:nvGrpSpPr>
          <p:grpSpPr>
            <a:xfrm>
              <a:off x="4343400" y="3962400"/>
              <a:ext cx="4495800" cy="2478993"/>
              <a:chOff x="609600" y="1066800"/>
              <a:chExt cx="8153400" cy="4495800"/>
            </a:xfrm>
          </p:grpSpPr>
          <p:sp>
            <p:nvSpPr>
              <p:cNvPr id="15" name="Rounded Rectangle 14"/>
              <p:cNvSpPr/>
              <p:nvPr/>
            </p:nvSpPr>
            <p:spPr>
              <a:xfrm>
                <a:off x="2647950" y="2565400"/>
                <a:ext cx="951230" cy="749300"/>
              </a:xfrm>
              <a:prstGeom prst="roundRect">
                <a:avLst/>
              </a:prstGeom>
              <a:solidFill>
                <a:srgbClr val="DBB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6" name="Rounded Rectangle 15"/>
              <p:cNvSpPr/>
              <p:nvPr/>
            </p:nvSpPr>
            <p:spPr>
              <a:xfrm>
                <a:off x="3531235" y="2565400"/>
                <a:ext cx="1494790" cy="749300"/>
              </a:xfrm>
              <a:prstGeom prst="roundRect">
                <a:avLst/>
              </a:prstGeom>
              <a:solidFill>
                <a:srgbClr val="B594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5026025" y="2565400"/>
                <a:ext cx="1494790" cy="74930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>
                <a:off x="2104390" y="3314700"/>
                <a:ext cx="1494790" cy="749300"/>
              </a:xfrm>
              <a:prstGeom prst="roundRect">
                <a:avLst/>
              </a:prstGeom>
              <a:solidFill>
                <a:srgbClr val="B594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9" name="Rounded Rectangle 18"/>
              <p:cNvSpPr/>
              <p:nvPr/>
            </p:nvSpPr>
            <p:spPr>
              <a:xfrm>
                <a:off x="5773420" y="3314700"/>
                <a:ext cx="1494790" cy="749300"/>
              </a:xfrm>
              <a:prstGeom prst="roundRect">
                <a:avLst/>
              </a:prstGeom>
              <a:solidFill>
                <a:srgbClr val="DBB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2104390" y="4813300"/>
                <a:ext cx="1494790" cy="74930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1" name="Rounded Rectangle 20"/>
              <p:cNvSpPr/>
              <p:nvPr/>
            </p:nvSpPr>
            <p:spPr>
              <a:xfrm>
                <a:off x="3870960" y="3382818"/>
                <a:ext cx="1630680" cy="2179782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 rot="5400000">
                <a:off x="2679065" y="4234815"/>
                <a:ext cx="2247900" cy="407670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 rot="5400000">
                <a:off x="4445635" y="4234815"/>
                <a:ext cx="2247900" cy="407670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 rot="10800000">
                <a:off x="3395345" y="2974109"/>
                <a:ext cx="2581910" cy="476827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609600" y="4813300"/>
                <a:ext cx="1494790" cy="749300"/>
              </a:xfrm>
              <a:prstGeom prst="roundRect">
                <a:avLst/>
              </a:prstGeom>
              <a:solidFill>
                <a:srgbClr val="B594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6" name="Rounded Rectangle 25"/>
              <p:cNvSpPr/>
              <p:nvPr/>
            </p:nvSpPr>
            <p:spPr>
              <a:xfrm>
                <a:off x="1424940" y="4064000"/>
                <a:ext cx="1494790" cy="749300"/>
              </a:xfrm>
              <a:prstGeom prst="roundRect">
                <a:avLst/>
              </a:prstGeom>
              <a:solidFill>
                <a:srgbClr val="DBB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7" name="Rounded Rectangle 26"/>
              <p:cNvSpPr/>
              <p:nvPr/>
            </p:nvSpPr>
            <p:spPr>
              <a:xfrm>
                <a:off x="5773420" y="4813300"/>
                <a:ext cx="1494790" cy="74930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8" name="Rounded Rectangle 27"/>
              <p:cNvSpPr/>
              <p:nvPr/>
            </p:nvSpPr>
            <p:spPr>
              <a:xfrm>
                <a:off x="7268210" y="4813300"/>
                <a:ext cx="1494790" cy="74930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9" name="Rounded Rectangle 28"/>
              <p:cNvSpPr/>
              <p:nvPr/>
            </p:nvSpPr>
            <p:spPr>
              <a:xfrm>
                <a:off x="6520815" y="4064000"/>
                <a:ext cx="1494790" cy="749300"/>
              </a:xfrm>
              <a:prstGeom prst="roundRect">
                <a:avLst/>
              </a:prstGeom>
              <a:solidFill>
                <a:srgbClr val="B594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0" name="Rounded Rectangle 29"/>
              <p:cNvSpPr/>
              <p:nvPr/>
            </p:nvSpPr>
            <p:spPr>
              <a:xfrm>
                <a:off x="2851785" y="4064000"/>
                <a:ext cx="747395" cy="749300"/>
              </a:xfrm>
              <a:prstGeom prst="roundRect">
                <a:avLst/>
              </a:prstGeom>
              <a:solidFill>
                <a:srgbClr val="B594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1" name="Rounded Rectangle 30"/>
              <p:cNvSpPr/>
              <p:nvPr/>
            </p:nvSpPr>
            <p:spPr>
              <a:xfrm>
                <a:off x="5773420" y="4064000"/>
                <a:ext cx="747395" cy="74930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2" name="Rounded Rectangle 31"/>
              <p:cNvSpPr/>
              <p:nvPr/>
            </p:nvSpPr>
            <p:spPr>
              <a:xfrm>
                <a:off x="8015605" y="4064000"/>
                <a:ext cx="747395" cy="749300"/>
              </a:xfrm>
              <a:prstGeom prst="roundRect">
                <a:avLst/>
              </a:prstGeom>
              <a:solidFill>
                <a:srgbClr val="DBB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3" name="Rounded Rectangle 32"/>
              <p:cNvSpPr/>
              <p:nvPr/>
            </p:nvSpPr>
            <p:spPr>
              <a:xfrm>
                <a:off x="745490" y="4064000"/>
                <a:ext cx="747395" cy="749300"/>
              </a:xfrm>
              <a:prstGeom prst="roundRect">
                <a:avLst/>
              </a:prstGeom>
              <a:solidFill>
                <a:srgbClr val="B594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4" name="Rounded Rectangle 33"/>
              <p:cNvSpPr/>
              <p:nvPr/>
            </p:nvSpPr>
            <p:spPr>
              <a:xfrm>
                <a:off x="7268210" y="3314700"/>
                <a:ext cx="1494790" cy="749300"/>
              </a:xfrm>
              <a:prstGeom prst="roundRect">
                <a:avLst/>
              </a:prstGeom>
              <a:solidFill>
                <a:srgbClr val="B594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609600" y="3314700"/>
                <a:ext cx="1494790" cy="749300"/>
              </a:xfrm>
              <a:prstGeom prst="roundRect">
                <a:avLst/>
              </a:prstGeom>
              <a:solidFill>
                <a:srgbClr val="DBB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6520815" y="2565400"/>
                <a:ext cx="1494790" cy="749300"/>
              </a:xfrm>
              <a:prstGeom prst="roundRect">
                <a:avLst/>
              </a:prstGeom>
              <a:solidFill>
                <a:srgbClr val="DBB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1153160" y="2565400"/>
                <a:ext cx="1494790" cy="74930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2172335" y="1816100"/>
                <a:ext cx="1494790" cy="749300"/>
              </a:xfrm>
              <a:prstGeom prst="roundRect">
                <a:avLst/>
              </a:prstGeom>
              <a:solidFill>
                <a:srgbClr val="B594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3667125" y="1816100"/>
                <a:ext cx="1494790" cy="749300"/>
              </a:xfrm>
              <a:prstGeom prst="roundRect">
                <a:avLst/>
              </a:prstGeom>
              <a:solidFill>
                <a:srgbClr val="DBB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>
                <a:off x="5161915" y="1816100"/>
                <a:ext cx="1494790" cy="74930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>
                <a:off x="3327400" y="1066800"/>
                <a:ext cx="951230" cy="749300"/>
              </a:xfrm>
              <a:prstGeom prst="roundRect">
                <a:avLst/>
              </a:prstGeom>
              <a:solidFill>
                <a:srgbClr val="DBB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4278630" y="1066800"/>
                <a:ext cx="1358900" cy="749300"/>
              </a:xfrm>
              <a:prstGeom prst="roundRect">
                <a:avLst/>
              </a:prstGeom>
              <a:solidFill>
                <a:srgbClr val="B594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</p:grpSp>
        <p:grpSp>
          <p:nvGrpSpPr>
            <p:cNvPr id="12" name="Group 149"/>
            <p:cNvGrpSpPr/>
            <p:nvPr/>
          </p:nvGrpSpPr>
          <p:grpSpPr>
            <a:xfrm>
              <a:off x="6477000" y="5257800"/>
              <a:ext cx="1363579" cy="1295400"/>
              <a:chOff x="3048000" y="2895600"/>
              <a:chExt cx="3048000" cy="2895600"/>
            </a:xfrm>
          </p:grpSpPr>
          <p:sp>
            <p:nvSpPr>
              <p:cNvPr id="13" name="Oval 12"/>
              <p:cNvSpPr/>
              <p:nvPr/>
            </p:nvSpPr>
            <p:spPr>
              <a:xfrm>
                <a:off x="3048000" y="2895600"/>
                <a:ext cx="2895600" cy="289560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3200400" y="2895600"/>
                <a:ext cx="2895600" cy="2895600"/>
              </a:xfrm>
              <a:prstGeom prst="ellipse">
                <a:avLst/>
              </a:prstGeom>
              <a:solidFill>
                <a:srgbClr val="DBB267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6348257" y="470647"/>
            <a:ext cx="1935131" cy="3334871"/>
            <a:chOff x="6348257" y="470647"/>
            <a:chExt cx="1935131" cy="3334871"/>
          </a:xfrm>
        </p:grpSpPr>
        <p:sp>
          <p:nvSpPr>
            <p:cNvPr id="44" name="Rectangle 43"/>
            <p:cNvSpPr/>
            <p:nvPr/>
          </p:nvSpPr>
          <p:spPr>
            <a:xfrm>
              <a:off x="6348257" y="2326341"/>
              <a:ext cx="1935131" cy="1479177"/>
            </a:xfrm>
            <a:prstGeom prst="rect">
              <a:avLst/>
            </a:prstGeom>
            <a:solidFill>
              <a:srgbClr val="E6B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Isosceles Triangle 44"/>
            <p:cNvSpPr/>
            <p:nvPr/>
          </p:nvSpPr>
          <p:spPr>
            <a:xfrm>
              <a:off x="6858622" y="470647"/>
              <a:ext cx="914400" cy="1855694"/>
            </a:xfrm>
            <a:prstGeom prst="triangle">
              <a:avLst/>
            </a:prstGeom>
            <a:solidFill>
              <a:srgbClr val="D792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lowchart: Delay 45"/>
            <p:cNvSpPr/>
            <p:nvPr/>
          </p:nvSpPr>
          <p:spPr>
            <a:xfrm rot="16200000">
              <a:off x="6818281" y="2965076"/>
              <a:ext cx="995083" cy="685800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66802" y="2971801"/>
            <a:ext cx="5440663" cy="2451937"/>
            <a:chOff x="547201" y="556120"/>
            <a:chExt cx="5440663" cy="2451937"/>
          </a:xfrm>
        </p:grpSpPr>
        <p:sp>
          <p:nvSpPr>
            <p:cNvPr id="3" name="Freeform 2"/>
            <p:cNvSpPr/>
            <p:nvPr/>
          </p:nvSpPr>
          <p:spPr>
            <a:xfrm>
              <a:off x="838707" y="1773382"/>
              <a:ext cx="1361160" cy="60845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Freeform 3"/>
            <p:cNvSpPr/>
            <p:nvPr/>
          </p:nvSpPr>
          <p:spPr>
            <a:xfrm>
              <a:off x="1447800" y="2286000"/>
              <a:ext cx="1361160" cy="60845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 rot="9946279">
              <a:off x="2111298" y="1377148"/>
              <a:ext cx="1361160" cy="60845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 5"/>
            <p:cNvSpPr/>
            <p:nvPr/>
          </p:nvSpPr>
          <p:spPr>
            <a:xfrm rot="20890064">
              <a:off x="2738356" y="1807058"/>
              <a:ext cx="1361160" cy="83705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 6"/>
            <p:cNvSpPr/>
            <p:nvPr/>
          </p:nvSpPr>
          <p:spPr>
            <a:xfrm>
              <a:off x="3505200" y="990600"/>
              <a:ext cx="609600" cy="53340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 rot="12028823">
              <a:off x="1524000" y="1066800"/>
              <a:ext cx="675360" cy="60845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8"/>
            <p:cNvSpPr/>
            <p:nvPr/>
          </p:nvSpPr>
          <p:spPr>
            <a:xfrm rot="1894281">
              <a:off x="2286000" y="838200"/>
              <a:ext cx="640167" cy="455622"/>
            </a:xfrm>
            <a:custGeom>
              <a:avLst/>
              <a:gdLst>
                <a:gd name="connsiteX0" fmla="*/ 246616 w 640167"/>
                <a:gd name="connsiteY0" fmla="*/ 74847 h 455622"/>
                <a:gd name="connsiteX1" fmla="*/ 246616 w 640167"/>
                <a:gd name="connsiteY1" fmla="*/ 74847 h 455622"/>
                <a:gd name="connsiteX2" fmla="*/ 145016 w 640167"/>
                <a:gd name="connsiteY2" fmla="*/ 148738 h 455622"/>
                <a:gd name="connsiteX3" fmla="*/ 126543 w 640167"/>
                <a:gd name="connsiteY3" fmla="*/ 185684 h 455622"/>
                <a:gd name="connsiteX4" fmla="*/ 52652 w 640167"/>
                <a:gd name="connsiteY4" fmla="*/ 268811 h 455622"/>
                <a:gd name="connsiteX5" fmla="*/ 61888 w 640167"/>
                <a:gd name="connsiteY5" fmla="*/ 388884 h 455622"/>
                <a:gd name="connsiteX6" fmla="*/ 89597 w 640167"/>
                <a:gd name="connsiteY6" fmla="*/ 416593 h 455622"/>
                <a:gd name="connsiteX7" fmla="*/ 117307 w 640167"/>
                <a:gd name="connsiteY7" fmla="*/ 435065 h 455622"/>
                <a:gd name="connsiteX8" fmla="*/ 181961 w 640167"/>
                <a:gd name="connsiteY8" fmla="*/ 453538 h 455622"/>
                <a:gd name="connsiteX9" fmla="*/ 348216 w 640167"/>
                <a:gd name="connsiteY9" fmla="*/ 444302 h 455622"/>
                <a:gd name="connsiteX10" fmla="*/ 403634 w 640167"/>
                <a:gd name="connsiteY10" fmla="*/ 407356 h 455622"/>
                <a:gd name="connsiteX11" fmla="*/ 431343 w 640167"/>
                <a:gd name="connsiteY11" fmla="*/ 398120 h 455622"/>
                <a:gd name="connsiteX12" fmla="*/ 459052 w 640167"/>
                <a:gd name="connsiteY12" fmla="*/ 379647 h 455622"/>
                <a:gd name="connsiteX13" fmla="*/ 523707 w 640167"/>
                <a:gd name="connsiteY13" fmla="*/ 351938 h 455622"/>
                <a:gd name="connsiteX14" fmla="*/ 542179 w 640167"/>
                <a:gd name="connsiteY14" fmla="*/ 324229 h 455622"/>
                <a:gd name="connsiteX15" fmla="*/ 588361 w 640167"/>
                <a:gd name="connsiteY15" fmla="*/ 278047 h 455622"/>
                <a:gd name="connsiteX16" fmla="*/ 597597 w 640167"/>
                <a:gd name="connsiteY16" fmla="*/ 250338 h 455622"/>
                <a:gd name="connsiteX17" fmla="*/ 616070 w 640167"/>
                <a:gd name="connsiteY17" fmla="*/ 222629 h 455622"/>
                <a:gd name="connsiteX18" fmla="*/ 634543 w 640167"/>
                <a:gd name="connsiteY18" fmla="*/ 167211 h 455622"/>
                <a:gd name="connsiteX19" fmla="*/ 625307 w 640167"/>
                <a:gd name="connsiteY19" fmla="*/ 56374 h 455622"/>
                <a:gd name="connsiteX20" fmla="*/ 542179 w 640167"/>
                <a:gd name="connsiteY20" fmla="*/ 10193 h 455622"/>
                <a:gd name="connsiteX21" fmla="*/ 302034 w 640167"/>
                <a:gd name="connsiteY21" fmla="*/ 19429 h 455622"/>
                <a:gd name="connsiteX22" fmla="*/ 283561 w 640167"/>
                <a:gd name="connsiteY22" fmla="*/ 74847 h 455622"/>
                <a:gd name="connsiteX23" fmla="*/ 246616 w 640167"/>
                <a:gd name="connsiteY23" fmla="*/ 74847 h 45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167" h="455622">
                  <a:moveTo>
                    <a:pt x="246616" y="74847"/>
                  </a:moveTo>
                  <a:lnTo>
                    <a:pt x="246616" y="74847"/>
                  </a:lnTo>
                  <a:cubicBezTo>
                    <a:pt x="217021" y="93344"/>
                    <a:pt x="168361" y="116055"/>
                    <a:pt x="145016" y="148738"/>
                  </a:cubicBezTo>
                  <a:cubicBezTo>
                    <a:pt x="137013" y="159942"/>
                    <a:pt x="135144" y="174932"/>
                    <a:pt x="126543" y="185684"/>
                  </a:cubicBezTo>
                  <a:cubicBezTo>
                    <a:pt x="0" y="343864"/>
                    <a:pt x="112504" y="179035"/>
                    <a:pt x="52652" y="268811"/>
                  </a:cubicBezTo>
                  <a:cubicBezTo>
                    <a:pt x="55731" y="308835"/>
                    <a:pt x="52152" y="349940"/>
                    <a:pt x="61888" y="388884"/>
                  </a:cubicBezTo>
                  <a:cubicBezTo>
                    <a:pt x="65056" y="401556"/>
                    <a:pt x="79562" y="408231"/>
                    <a:pt x="89597" y="416593"/>
                  </a:cubicBezTo>
                  <a:cubicBezTo>
                    <a:pt x="98125" y="423699"/>
                    <a:pt x="107378" y="430101"/>
                    <a:pt x="117307" y="435065"/>
                  </a:cubicBezTo>
                  <a:cubicBezTo>
                    <a:pt x="130563" y="441693"/>
                    <a:pt x="170117" y="450577"/>
                    <a:pt x="181961" y="453538"/>
                  </a:cubicBezTo>
                  <a:cubicBezTo>
                    <a:pt x="237379" y="450459"/>
                    <a:pt x="293879" y="455622"/>
                    <a:pt x="348216" y="444302"/>
                  </a:cubicBezTo>
                  <a:cubicBezTo>
                    <a:pt x="369951" y="439774"/>
                    <a:pt x="382572" y="414377"/>
                    <a:pt x="403634" y="407356"/>
                  </a:cubicBezTo>
                  <a:lnTo>
                    <a:pt x="431343" y="398120"/>
                  </a:lnTo>
                  <a:cubicBezTo>
                    <a:pt x="440579" y="391962"/>
                    <a:pt x="448849" y="384020"/>
                    <a:pt x="459052" y="379647"/>
                  </a:cubicBezTo>
                  <a:cubicBezTo>
                    <a:pt x="542556" y="343859"/>
                    <a:pt x="454136" y="398318"/>
                    <a:pt x="523707" y="351938"/>
                  </a:cubicBezTo>
                  <a:cubicBezTo>
                    <a:pt x="529864" y="342702"/>
                    <a:pt x="534330" y="332078"/>
                    <a:pt x="542179" y="324229"/>
                  </a:cubicBezTo>
                  <a:cubicBezTo>
                    <a:pt x="603758" y="262649"/>
                    <a:pt x="539097" y="351942"/>
                    <a:pt x="588361" y="278047"/>
                  </a:cubicBezTo>
                  <a:cubicBezTo>
                    <a:pt x="591440" y="268811"/>
                    <a:pt x="593243" y="259046"/>
                    <a:pt x="597597" y="250338"/>
                  </a:cubicBezTo>
                  <a:cubicBezTo>
                    <a:pt x="602561" y="240409"/>
                    <a:pt x="611561" y="232773"/>
                    <a:pt x="616070" y="222629"/>
                  </a:cubicBezTo>
                  <a:cubicBezTo>
                    <a:pt x="623978" y="204835"/>
                    <a:pt x="634543" y="167211"/>
                    <a:pt x="634543" y="167211"/>
                  </a:cubicBezTo>
                  <a:cubicBezTo>
                    <a:pt x="631464" y="130265"/>
                    <a:pt x="640167" y="90339"/>
                    <a:pt x="625307" y="56374"/>
                  </a:cubicBezTo>
                  <a:cubicBezTo>
                    <a:pt x="614462" y="31586"/>
                    <a:pt x="567851" y="18750"/>
                    <a:pt x="542179" y="10193"/>
                  </a:cubicBezTo>
                  <a:cubicBezTo>
                    <a:pt x="462131" y="13272"/>
                    <a:pt x="379750" y="0"/>
                    <a:pt x="302034" y="19429"/>
                  </a:cubicBezTo>
                  <a:cubicBezTo>
                    <a:pt x="283143" y="24152"/>
                    <a:pt x="303033" y="74847"/>
                    <a:pt x="283561" y="74847"/>
                  </a:cubicBezTo>
                  <a:lnTo>
                    <a:pt x="246616" y="7484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 rot="1894281">
              <a:off x="3771326" y="1550847"/>
              <a:ext cx="1104616" cy="455622"/>
            </a:xfrm>
            <a:custGeom>
              <a:avLst/>
              <a:gdLst>
                <a:gd name="connsiteX0" fmla="*/ 246616 w 640167"/>
                <a:gd name="connsiteY0" fmla="*/ 74847 h 455622"/>
                <a:gd name="connsiteX1" fmla="*/ 246616 w 640167"/>
                <a:gd name="connsiteY1" fmla="*/ 74847 h 455622"/>
                <a:gd name="connsiteX2" fmla="*/ 145016 w 640167"/>
                <a:gd name="connsiteY2" fmla="*/ 148738 h 455622"/>
                <a:gd name="connsiteX3" fmla="*/ 126543 w 640167"/>
                <a:gd name="connsiteY3" fmla="*/ 185684 h 455622"/>
                <a:gd name="connsiteX4" fmla="*/ 52652 w 640167"/>
                <a:gd name="connsiteY4" fmla="*/ 268811 h 455622"/>
                <a:gd name="connsiteX5" fmla="*/ 61888 w 640167"/>
                <a:gd name="connsiteY5" fmla="*/ 388884 h 455622"/>
                <a:gd name="connsiteX6" fmla="*/ 89597 w 640167"/>
                <a:gd name="connsiteY6" fmla="*/ 416593 h 455622"/>
                <a:gd name="connsiteX7" fmla="*/ 117307 w 640167"/>
                <a:gd name="connsiteY7" fmla="*/ 435065 h 455622"/>
                <a:gd name="connsiteX8" fmla="*/ 181961 w 640167"/>
                <a:gd name="connsiteY8" fmla="*/ 453538 h 455622"/>
                <a:gd name="connsiteX9" fmla="*/ 348216 w 640167"/>
                <a:gd name="connsiteY9" fmla="*/ 444302 h 455622"/>
                <a:gd name="connsiteX10" fmla="*/ 403634 w 640167"/>
                <a:gd name="connsiteY10" fmla="*/ 407356 h 455622"/>
                <a:gd name="connsiteX11" fmla="*/ 431343 w 640167"/>
                <a:gd name="connsiteY11" fmla="*/ 398120 h 455622"/>
                <a:gd name="connsiteX12" fmla="*/ 459052 w 640167"/>
                <a:gd name="connsiteY12" fmla="*/ 379647 h 455622"/>
                <a:gd name="connsiteX13" fmla="*/ 523707 w 640167"/>
                <a:gd name="connsiteY13" fmla="*/ 351938 h 455622"/>
                <a:gd name="connsiteX14" fmla="*/ 542179 w 640167"/>
                <a:gd name="connsiteY14" fmla="*/ 324229 h 455622"/>
                <a:gd name="connsiteX15" fmla="*/ 588361 w 640167"/>
                <a:gd name="connsiteY15" fmla="*/ 278047 h 455622"/>
                <a:gd name="connsiteX16" fmla="*/ 597597 w 640167"/>
                <a:gd name="connsiteY16" fmla="*/ 250338 h 455622"/>
                <a:gd name="connsiteX17" fmla="*/ 616070 w 640167"/>
                <a:gd name="connsiteY17" fmla="*/ 222629 h 455622"/>
                <a:gd name="connsiteX18" fmla="*/ 634543 w 640167"/>
                <a:gd name="connsiteY18" fmla="*/ 167211 h 455622"/>
                <a:gd name="connsiteX19" fmla="*/ 625307 w 640167"/>
                <a:gd name="connsiteY19" fmla="*/ 56374 h 455622"/>
                <a:gd name="connsiteX20" fmla="*/ 542179 w 640167"/>
                <a:gd name="connsiteY20" fmla="*/ 10193 h 455622"/>
                <a:gd name="connsiteX21" fmla="*/ 302034 w 640167"/>
                <a:gd name="connsiteY21" fmla="*/ 19429 h 455622"/>
                <a:gd name="connsiteX22" fmla="*/ 283561 w 640167"/>
                <a:gd name="connsiteY22" fmla="*/ 74847 h 455622"/>
                <a:gd name="connsiteX23" fmla="*/ 246616 w 640167"/>
                <a:gd name="connsiteY23" fmla="*/ 74847 h 45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167" h="455622">
                  <a:moveTo>
                    <a:pt x="246616" y="74847"/>
                  </a:moveTo>
                  <a:lnTo>
                    <a:pt x="246616" y="74847"/>
                  </a:lnTo>
                  <a:cubicBezTo>
                    <a:pt x="217021" y="93344"/>
                    <a:pt x="168361" y="116055"/>
                    <a:pt x="145016" y="148738"/>
                  </a:cubicBezTo>
                  <a:cubicBezTo>
                    <a:pt x="137013" y="159942"/>
                    <a:pt x="135144" y="174932"/>
                    <a:pt x="126543" y="185684"/>
                  </a:cubicBezTo>
                  <a:cubicBezTo>
                    <a:pt x="0" y="343864"/>
                    <a:pt x="112504" y="179035"/>
                    <a:pt x="52652" y="268811"/>
                  </a:cubicBezTo>
                  <a:cubicBezTo>
                    <a:pt x="55731" y="308835"/>
                    <a:pt x="52152" y="349940"/>
                    <a:pt x="61888" y="388884"/>
                  </a:cubicBezTo>
                  <a:cubicBezTo>
                    <a:pt x="65056" y="401556"/>
                    <a:pt x="79562" y="408231"/>
                    <a:pt x="89597" y="416593"/>
                  </a:cubicBezTo>
                  <a:cubicBezTo>
                    <a:pt x="98125" y="423699"/>
                    <a:pt x="107378" y="430101"/>
                    <a:pt x="117307" y="435065"/>
                  </a:cubicBezTo>
                  <a:cubicBezTo>
                    <a:pt x="130563" y="441693"/>
                    <a:pt x="170117" y="450577"/>
                    <a:pt x="181961" y="453538"/>
                  </a:cubicBezTo>
                  <a:cubicBezTo>
                    <a:pt x="237379" y="450459"/>
                    <a:pt x="293879" y="455622"/>
                    <a:pt x="348216" y="444302"/>
                  </a:cubicBezTo>
                  <a:cubicBezTo>
                    <a:pt x="369951" y="439774"/>
                    <a:pt x="382572" y="414377"/>
                    <a:pt x="403634" y="407356"/>
                  </a:cubicBezTo>
                  <a:lnTo>
                    <a:pt x="431343" y="398120"/>
                  </a:lnTo>
                  <a:cubicBezTo>
                    <a:pt x="440579" y="391962"/>
                    <a:pt x="448849" y="384020"/>
                    <a:pt x="459052" y="379647"/>
                  </a:cubicBezTo>
                  <a:cubicBezTo>
                    <a:pt x="542556" y="343859"/>
                    <a:pt x="454136" y="398318"/>
                    <a:pt x="523707" y="351938"/>
                  </a:cubicBezTo>
                  <a:cubicBezTo>
                    <a:pt x="529864" y="342702"/>
                    <a:pt x="534330" y="332078"/>
                    <a:pt x="542179" y="324229"/>
                  </a:cubicBezTo>
                  <a:cubicBezTo>
                    <a:pt x="603758" y="262649"/>
                    <a:pt x="539097" y="351942"/>
                    <a:pt x="588361" y="278047"/>
                  </a:cubicBezTo>
                  <a:cubicBezTo>
                    <a:pt x="591440" y="268811"/>
                    <a:pt x="593243" y="259046"/>
                    <a:pt x="597597" y="250338"/>
                  </a:cubicBezTo>
                  <a:cubicBezTo>
                    <a:pt x="602561" y="240409"/>
                    <a:pt x="611561" y="232773"/>
                    <a:pt x="616070" y="222629"/>
                  </a:cubicBezTo>
                  <a:cubicBezTo>
                    <a:pt x="623978" y="204835"/>
                    <a:pt x="634543" y="167211"/>
                    <a:pt x="634543" y="167211"/>
                  </a:cubicBezTo>
                  <a:cubicBezTo>
                    <a:pt x="631464" y="130265"/>
                    <a:pt x="640167" y="90339"/>
                    <a:pt x="625307" y="56374"/>
                  </a:cubicBezTo>
                  <a:cubicBezTo>
                    <a:pt x="614462" y="31586"/>
                    <a:pt x="567851" y="18750"/>
                    <a:pt x="542179" y="10193"/>
                  </a:cubicBezTo>
                  <a:cubicBezTo>
                    <a:pt x="462131" y="13272"/>
                    <a:pt x="379750" y="0"/>
                    <a:pt x="302034" y="19429"/>
                  </a:cubicBezTo>
                  <a:cubicBezTo>
                    <a:pt x="283143" y="24152"/>
                    <a:pt x="303033" y="74847"/>
                    <a:pt x="283561" y="74847"/>
                  </a:cubicBezTo>
                  <a:lnTo>
                    <a:pt x="246616" y="7484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 10"/>
            <p:cNvSpPr/>
            <p:nvPr/>
          </p:nvSpPr>
          <p:spPr>
            <a:xfrm rot="1894281">
              <a:off x="757696" y="1353063"/>
              <a:ext cx="640167" cy="455622"/>
            </a:xfrm>
            <a:custGeom>
              <a:avLst/>
              <a:gdLst>
                <a:gd name="connsiteX0" fmla="*/ 246616 w 640167"/>
                <a:gd name="connsiteY0" fmla="*/ 74847 h 455622"/>
                <a:gd name="connsiteX1" fmla="*/ 246616 w 640167"/>
                <a:gd name="connsiteY1" fmla="*/ 74847 h 455622"/>
                <a:gd name="connsiteX2" fmla="*/ 145016 w 640167"/>
                <a:gd name="connsiteY2" fmla="*/ 148738 h 455622"/>
                <a:gd name="connsiteX3" fmla="*/ 126543 w 640167"/>
                <a:gd name="connsiteY3" fmla="*/ 185684 h 455622"/>
                <a:gd name="connsiteX4" fmla="*/ 52652 w 640167"/>
                <a:gd name="connsiteY4" fmla="*/ 268811 h 455622"/>
                <a:gd name="connsiteX5" fmla="*/ 61888 w 640167"/>
                <a:gd name="connsiteY5" fmla="*/ 388884 h 455622"/>
                <a:gd name="connsiteX6" fmla="*/ 89597 w 640167"/>
                <a:gd name="connsiteY6" fmla="*/ 416593 h 455622"/>
                <a:gd name="connsiteX7" fmla="*/ 117307 w 640167"/>
                <a:gd name="connsiteY7" fmla="*/ 435065 h 455622"/>
                <a:gd name="connsiteX8" fmla="*/ 181961 w 640167"/>
                <a:gd name="connsiteY8" fmla="*/ 453538 h 455622"/>
                <a:gd name="connsiteX9" fmla="*/ 348216 w 640167"/>
                <a:gd name="connsiteY9" fmla="*/ 444302 h 455622"/>
                <a:gd name="connsiteX10" fmla="*/ 403634 w 640167"/>
                <a:gd name="connsiteY10" fmla="*/ 407356 h 455622"/>
                <a:gd name="connsiteX11" fmla="*/ 431343 w 640167"/>
                <a:gd name="connsiteY11" fmla="*/ 398120 h 455622"/>
                <a:gd name="connsiteX12" fmla="*/ 459052 w 640167"/>
                <a:gd name="connsiteY12" fmla="*/ 379647 h 455622"/>
                <a:gd name="connsiteX13" fmla="*/ 523707 w 640167"/>
                <a:gd name="connsiteY13" fmla="*/ 351938 h 455622"/>
                <a:gd name="connsiteX14" fmla="*/ 542179 w 640167"/>
                <a:gd name="connsiteY14" fmla="*/ 324229 h 455622"/>
                <a:gd name="connsiteX15" fmla="*/ 588361 w 640167"/>
                <a:gd name="connsiteY15" fmla="*/ 278047 h 455622"/>
                <a:gd name="connsiteX16" fmla="*/ 597597 w 640167"/>
                <a:gd name="connsiteY16" fmla="*/ 250338 h 455622"/>
                <a:gd name="connsiteX17" fmla="*/ 616070 w 640167"/>
                <a:gd name="connsiteY17" fmla="*/ 222629 h 455622"/>
                <a:gd name="connsiteX18" fmla="*/ 634543 w 640167"/>
                <a:gd name="connsiteY18" fmla="*/ 167211 h 455622"/>
                <a:gd name="connsiteX19" fmla="*/ 625307 w 640167"/>
                <a:gd name="connsiteY19" fmla="*/ 56374 h 455622"/>
                <a:gd name="connsiteX20" fmla="*/ 542179 w 640167"/>
                <a:gd name="connsiteY20" fmla="*/ 10193 h 455622"/>
                <a:gd name="connsiteX21" fmla="*/ 302034 w 640167"/>
                <a:gd name="connsiteY21" fmla="*/ 19429 h 455622"/>
                <a:gd name="connsiteX22" fmla="*/ 283561 w 640167"/>
                <a:gd name="connsiteY22" fmla="*/ 74847 h 455622"/>
                <a:gd name="connsiteX23" fmla="*/ 246616 w 640167"/>
                <a:gd name="connsiteY23" fmla="*/ 74847 h 45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167" h="455622">
                  <a:moveTo>
                    <a:pt x="246616" y="74847"/>
                  </a:moveTo>
                  <a:lnTo>
                    <a:pt x="246616" y="74847"/>
                  </a:lnTo>
                  <a:cubicBezTo>
                    <a:pt x="217021" y="93344"/>
                    <a:pt x="168361" y="116055"/>
                    <a:pt x="145016" y="148738"/>
                  </a:cubicBezTo>
                  <a:cubicBezTo>
                    <a:pt x="137013" y="159942"/>
                    <a:pt x="135144" y="174932"/>
                    <a:pt x="126543" y="185684"/>
                  </a:cubicBezTo>
                  <a:cubicBezTo>
                    <a:pt x="0" y="343864"/>
                    <a:pt x="112504" y="179035"/>
                    <a:pt x="52652" y="268811"/>
                  </a:cubicBezTo>
                  <a:cubicBezTo>
                    <a:pt x="55731" y="308835"/>
                    <a:pt x="52152" y="349940"/>
                    <a:pt x="61888" y="388884"/>
                  </a:cubicBezTo>
                  <a:cubicBezTo>
                    <a:pt x="65056" y="401556"/>
                    <a:pt x="79562" y="408231"/>
                    <a:pt x="89597" y="416593"/>
                  </a:cubicBezTo>
                  <a:cubicBezTo>
                    <a:pt x="98125" y="423699"/>
                    <a:pt x="107378" y="430101"/>
                    <a:pt x="117307" y="435065"/>
                  </a:cubicBezTo>
                  <a:cubicBezTo>
                    <a:pt x="130563" y="441693"/>
                    <a:pt x="170117" y="450577"/>
                    <a:pt x="181961" y="453538"/>
                  </a:cubicBezTo>
                  <a:cubicBezTo>
                    <a:pt x="237379" y="450459"/>
                    <a:pt x="293879" y="455622"/>
                    <a:pt x="348216" y="444302"/>
                  </a:cubicBezTo>
                  <a:cubicBezTo>
                    <a:pt x="369951" y="439774"/>
                    <a:pt x="382572" y="414377"/>
                    <a:pt x="403634" y="407356"/>
                  </a:cubicBezTo>
                  <a:lnTo>
                    <a:pt x="431343" y="398120"/>
                  </a:lnTo>
                  <a:cubicBezTo>
                    <a:pt x="440579" y="391962"/>
                    <a:pt x="448849" y="384020"/>
                    <a:pt x="459052" y="379647"/>
                  </a:cubicBezTo>
                  <a:cubicBezTo>
                    <a:pt x="542556" y="343859"/>
                    <a:pt x="454136" y="398318"/>
                    <a:pt x="523707" y="351938"/>
                  </a:cubicBezTo>
                  <a:cubicBezTo>
                    <a:pt x="529864" y="342702"/>
                    <a:pt x="534330" y="332078"/>
                    <a:pt x="542179" y="324229"/>
                  </a:cubicBezTo>
                  <a:cubicBezTo>
                    <a:pt x="603758" y="262649"/>
                    <a:pt x="539097" y="351942"/>
                    <a:pt x="588361" y="278047"/>
                  </a:cubicBezTo>
                  <a:cubicBezTo>
                    <a:pt x="591440" y="268811"/>
                    <a:pt x="593243" y="259046"/>
                    <a:pt x="597597" y="250338"/>
                  </a:cubicBezTo>
                  <a:cubicBezTo>
                    <a:pt x="602561" y="240409"/>
                    <a:pt x="611561" y="232773"/>
                    <a:pt x="616070" y="222629"/>
                  </a:cubicBezTo>
                  <a:cubicBezTo>
                    <a:pt x="623978" y="204835"/>
                    <a:pt x="634543" y="167211"/>
                    <a:pt x="634543" y="167211"/>
                  </a:cubicBezTo>
                  <a:cubicBezTo>
                    <a:pt x="631464" y="130265"/>
                    <a:pt x="640167" y="90339"/>
                    <a:pt x="625307" y="56374"/>
                  </a:cubicBezTo>
                  <a:cubicBezTo>
                    <a:pt x="614462" y="31586"/>
                    <a:pt x="567851" y="18750"/>
                    <a:pt x="542179" y="10193"/>
                  </a:cubicBezTo>
                  <a:cubicBezTo>
                    <a:pt x="462131" y="13272"/>
                    <a:pt x="379750" y="0"/>
                    <a:pt x="302034" y="19429"/>
                  </a:cubicBezTo>
                  <a:cubicBezTo>
                    <a:pt x="283143" y="24152"/>
                    <a:pt x="303033" y="74847"/>
                    <a:pt x="283561" y="74847"/>
                  </a:cubicBezTo>
                  <a:lnTo>
                    <a:pt x="246616" y="7484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 rot="17723340">
              <a:off x="4097813" y="773733"/>
              <a:ext cx="640167" cy="704562"/>
            </a:xfrm>
            <a:custGeom>
              <a:avLst/>
              <a:gdLst>
                <a:gd name="connsiteX0" fmla="*/ 246616 w 640167"/>
                <a:gd name="connsiteY0" fmla="*/ 74847 h 455622"/>
                <a:gd name="connsiteX1" fmla="*/ 246616 w 640167"/>
                <a:gd name="connsiteY1" fmla="*/ 74847 h 455622"/>
                <a:gd name="connsiteX2" fmla="*/ 145016 w 640167"/>
                <a:gd name="connsiteY2" fmla="*/ 148738 h 455622"/>
                <a:gd name="connsiteX3" fmla="*/ 126543 w 640167"/>
                <a:gd name="connsiteY3" fmla="*/ 185684 h 455622"/>
                <a:gd name="connsiteX4" fmla="*/ 52652 w 640167"/>
                <a:gd name="connsiteY4" fmla="*/ 268811 h 455622"/>
                <a:gd name="connsiteX5" fmla="*/ 61888 w 640167"/>
                <a:gd name="connsiteY5" fmla="*/ 388884 h 455622"/>
                <a:gd name="connsiteX6" fmla="*/ 89597 w 640167"/>
                <a:gd name="connsiteY6" fmla="*/ 416593 h 455622"/>
                <a:gd name="connsiteX7" fmla="*/ 117307 w 640167"/>
                <a:gd name="connsiteY7" fmla="*/ 435065 h 455622"/>
                <a:gd name="connsiteX8" fmla="*/ 181961 w 640167"/>
                <a:gd name="connsiteY8" fmla="*/ 453538 h 455622"/>
                <a:gd name="connsiteX9" fmla="*/ 348216 w 640167"/>
                <a:gd name="connsiteY9" fmla="*/ 444302 h 455622"/>
                <a:gd name="connsiteX10" fmla="*/ 403634 w 640167"/>
                <a:gd name="connsiteY10" fmla="*/ 407356 h 455622"/>
                <a:gd name="connsiteX11" fmla="*/ 431343 w 640167"/>
                <a:gd name="connsiteY11" fmla="*/ 398120 h 455622"/>
                <a:gd name="connsiteX12" fmla="*/ 459052 w 640167"/>
                <a:gd name="connsiteY12" fmla="*/ 379647 h 455622"/>
                <a:gd name="connsiteX13" fmla="*/ 523707 w 640167"/>
                <a:gd name="connsiteY13" fmla="*/ 351938 h 455622"/>
                <a:gd name="connsiteX14" fmla="*/ 542179 w 640167"/>
                <a:gd name="connsiteY14" fmla="*/ 324229 h 455622"/>
                <a:gd name="connsiteX15" fmla="*/ 588361 w 640167"/>
                <a:gd name="connsiteY15" fmla="*/ 278047 h 455622"/>
                <a:gd name="connsiteX16" fmla="*/ 597597 w 640167"/>
                <a:gd name="connsiteY16" fmla="*/ 250338 h 455622"/>
                <a:gd name="connsiteX17" fmla="*/ 616070 w 640167"/>
                <a:gd name="connsiteY17" fmla="*/ 222629 h 455622"/>
                <a:gd name="connsiteX18" fmla="*/ 634543 w 640167"/>
                <a:gd name="connsiteY18" fmla="*/ 167211 h 455622"/>
                <a:gd name="connsiteX19" fmla="*/ 625307 w 640167"/>
                <a:gd name="connsiteY19" fmla="*/ 56374 h 455622"/>
                <a:gd name="connsiteX20" fmla="*/ 542179 w 640167"/>
                <a:gd name="connsiteY20" fmla="*/ 10193 h 455622"/>
                <a:gd name="connsiteX21" fmla="*/ 302034 w 640167"/>
                <a:gd name="connsiteY21" fmla="*/ 19429 h 455622"/>
                <a:gd name="connsiteX22" fmla="*/ 283561 w 640167"/>
                <a:gd name="connsiteY22" fmla="*/ 74847 h 455622"/>
                <a:gd name="connsiteX23" fmla="*/ 246616 w 640167"/>
                <a:gd name="connsiteY23" fmla="*/ 74847 h 45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167" h="455622">
                  <a:moveTo>
                    <a:pt x="246616" y="74847"/>
                  </a:moveTo>
                  <a:lnTo>
                    <a:pt x="246616" y="74847"/>
                  </a:lnTo>
                  <a:cubicBezTo>
                    <a:pt x="217021" y="93344"/>
                    <a:pt x="168361" y="116055"/>
                    <a:pt x="145016" y="148738"/>
                  </a:cubicBezTo>
                  <a:cubicBezTo>
                    <a:pt x="137013" y="159942"/>
                    <a:pt x="135144" y="174932"/>
                    <a:pt x="126543" y="185684"/>
                  </a:cubicBezTo>
                  <a:cubicBezTo>
                    <a:pt x="0" y="343864"/>
                    <a:pt x="112504" y="179035"/>
                    <a:pt x="52652" y="268811"/>
                  </a:cubicBezTo>
                  <a:cubicBezTo>
                    <a:pt x="55731" y="308835"/>
                    <a:pt x="52152" y="349940"/>
                    <a:pt x="61888" y="388884"/>
                  </a:cubicBezTo>
                  <a:cubicBezTo>
                    <a:pt x="65056" y="401556"/>
                    <a:pt x="79562" y="408231"/>
                    <a:pt x="89597" y="416593"/>
                  </a:cubicBezTo>
                  <a:cubicBezTo>
                    <a:pt x="98125" y="423699"/>
                    <a:pt x="107378" y="430101"/>
                    <a:pt x="117307" y="435065"/>
                  </a:cubicBezTo>
                  <a:cubicBezTo>
                    <a:pt x="130563" y="441693"/>
                    <a:pt x="170117" y="450577"/>
                    <a:pt x="181961" y="453538"/>
                  </a:cubicBezTo>
                  <a:cubicBezTo>
                    <a:pt x="237379" y="450459"/>
                    <a:pt x="293879" y="455622"/>
                    <a:pt x="348216" y="444302"/>
                  </a:cubicBezTo>
                  <a:cubicBezTo>
                    <a:pt x="369951" y="439774"/>
                    <a:pt x="382572" y="414377"/>
                    <a:pt x="403634" y="407356"/>
                  </a:cubicBezTo>
                  <a:lnTo>
                    <a:pt x="431343" y="398120"/>
                  </a:lnTo>
                  <a:cubicBezTo>
                    <a:pt x="440579" y="391962"/>
                    <a:pt x="448849" y="384020"/>
                    <a:pt x="459052" y="379647"/>
                  </a:cubicBezTo>
                  <a:cubicBezTo>
                    <a:pt x="542556" y="343859"/>
                    <a:pt x="454136" y="398318"/>
                    <a:pt x="523707" y="351938"/>
                  </a:cubicBezTo>
                  <a:cubicBezTo>
                    <a:pt x="529864" y="342702"/>
                    <a:pt x="534330" y="332078"/>
                    <a:pt x="542179" y="324229"/>
                  </a:cubicBezTo>
                  <a:cubicBezTo>
                    <a:pt x="603758" y="262649"/>
                    <a:pt x="539097" y="351942"/>
                    <a:pt x="588361" y="278047"/>
                  </a:cubicBezTo>
                  <a:cubicBezTo>
                    <a:pt x="591440" y="268811"/>
                    <a:pt x="593243" y="259046"/>
                    <a:pt x="597597" y="250338"/>
                  </a:cubicBezTo>
                  <a:cubicBezTo>
                    <a:pt x="602561" y="240409"/>
                    <a:pt x="611561" y="232773"/>
                    <a:pt x="616070" y="222629"/>
                  </a:cubicBezTo>
                  <a:cubicBezTo>
                    <a:pt x="623978" y="204835"/>
                    <a:pt x="634543" y="167211"/>
                    <a:pt x="634543" y="167211"/>
                  </a:cubicBezTo>
                  <a:cubicBezTo>
                    <a:pt x="631464" y="130265"/>
                    <a:pt x="640167" y="90339"/>
                    <a:pt x="625307" y="56374"/>
                  </a:cubicBezTo>
                  <a:cubicBezTo>
                    <a:pt x="614462" y="31586"/>
                    <a:pt x="567851" y="18750"/>
                    <a:pt x="542179" y="10193"/>
                  </a:cubicBezTo>
                  <a:cubicBezTo>
                    <a:pt x="462131" y="13272"/>
                    <a:pt x="379750" y="0"/>
                    <a:pt x="302034" y="19429"/>
                  </a:cubicBezTo>
                  <a:cubicBezTo>
                    <a:pt x="283143" y="24152"/>
                    <a:pt x="303033" y="74847"/>
                    <a:pt x="283561" y="74847"/>
                  </a:cubicBezTo>
                  <a:lnTo>
                    <a:pt x="246616" y="7484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 rot="3943787">
              <a:off x="445734" y="2236374"/>
              <a:ext cx="873150" cy="670216"/>
            </a:xfrm>
            <a:custGeom>
              <a:avLst/>
              <a:gdLst>
                <a:gd name="connsiteX0" fmla="*/ 246616 w 640167"/>
                <a:gd name="connsiteY0" fmla="*/ 74847 h 455622"/>
                <a:gd name="connsiteX1" fmla="*/ 246616 w 640167"/>
                <a:gd name="connsiteY1" fmla="*/ 74847 h 455622"/>
                <a:gd name="connsiteX2" fmla="*/ 145016 w 640167"/>
                <a:gd name="connsiteY2" fmla="*/ 148738 h 455622"/>
                <a:gd name="connsiteX3" fmla="*/ 126543 w 640167"/>
                <a:gd name="connsiteY3" fmla="*/ 185684 h 455622"/>
                <a:gd name="connsiteX4" fmla="*/ 52652 w 640167"/>
                <a:gd name="connsiteY4" fmla="*/ 268811 h 455622"/>
                <a:gd name="connsiteX5" fmla="*/ 61888 w 640167"/>
                <a:gd name="connsiteY5" fmla="*/ 388884 h 455622"/>
                <a:gd name="connsiteX6" fmla="*/ 89597 w 640167"/>
                <a:gd name="connsiteY6" fmla="*/ 416593 h 455622"/>
                <a:gd name="connsiteX7" fmla="*/ 117307 w 640167"/>
                <a:gd name="connsiteY7" fmla="*/ 435065 h 455622"/>
                <a:gd name="connsiteX8" fmla="*/ 181961 w 640167"/>
                <a:gd name="connsiteY8" fmla="*/ 453538 h 455622"/>
                <a:gd name="connsiteX9" fmla="*/ 348216 w 640167"/>
                <a:gd name="connsiteY9" fmla="*/ 444302 h 455622"/>
                <a:gd name="connsiteX10" fmla="*/ 403634 w 640167"/>
                <a:gd name="connsiteY10" fmla="*/ 407356 h 455622"/>
                <a:gd name="connsiteX11" fmla="*/ 431343 w 640167"/>
                <a:gd name="connsiteY11" fmla="*/ 398120 h 455622"/>
                <a:gd name="connsiteX12" fmla="*/ 459052 w 640167"/>
                <a:gd name="connsiteY12" fmla="*/ 379647 h 455622"/>
                <a:gd name="connsiteX13" fmla="*/ 523707 w 640167"/>
                <a:gd name="connsiteY13" fmla="*/ 351938 h 455622"/>
                <a:gd name="connsiteX14" fmla="*/ 542179 w 640167"/>
                <a:gd name="connsiteY14" fmla="*/ 324229 h 455622"/>
                <a:gd name="connsiteX15" fmla="*/ 588361 w 640167"/>
                <a:gd name="connsiteY15" fmla="*/ 278047 h 455622"/>
                <a:gd name="connsiteX16" fmla="*/ 597597 w 640167"/>
                <a:gd name="connsiteY16" fmla="*/ 250338 h 455622"/>
                <a:gd name="connsiteX17" fmla="*/ 616070 w 640167"/>
                <a:gd name="connsiteY17" fmla="*/ 222629 h 455622"/>
                <a:gd name="connsiteX18" fmla="*/ 634543 w 640167"/>
                <a:gd name="connsiteY18" fmla="*/ 167211 h 455622"/>
                <a:gd name="connsiteX19" fmla="*/ 625307 w 640167"/>
                <a:gd name="connsiteY19" fmla="*/ 56374 h 455622"/>
                <a:gd name="connsiteX20" fmla="*/ 542179 w 640167"/>
                <a:gd name="connsiteY20" fmla="*/ 10193 h 455622"/>
                <a:gd name="connsiteX21" fmla="*/ 302034 w 640167"/>
                <a:gd name="connsiteY21" fmla="*/ 19429 h 455622"/>
                <a:gd name="connsiteX22" fmla="*/ 283561 w 640167"/>
                <a:gd name="connsiteY22" fmla="*/ 74847 h 455622"/>
                <a:gd name="connsiteX23" fmla="*/ 246616 w 640167"/>
                <a:gd name="connsiteY23" fmla="*/ 74847 h 45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167" h="455622">
                  <a:moveTo>
                    <a:pt x="246616" y="74847"/>
                  </a:moveTo>
                  <a:lnTo>
                    <a:pt x="246616" y="74847"/>
                  </a:lnTo>
                  <a:cubicBezTo>
                    <a:pt x="217021" y="93344"/>
                    <a:pt x="168361" y="116055"/>
                    <a:pt x="145016" y="148738"/>
                  </a:cubicBezTo>
                  <a:cubicBezTo>
                    <a:pt x="137013" y="159942"/>
                    <a:pt x="135144" y="174932"/>
                    <a:pt x="126543" y="185684"/>
                  </a:cubicBezTo>
                  <a:cubicBezTo>
                    <a:pt x="0" y="343864"/>
                    <a:pt x="112504" y="179035"/>
                    <a:pt x="52652" y="268811"/>
                  </a:cubicBezTo>
                  <a:cubicBezTo>
                    <a:pt x="55731" y="308835"/>
                    <a:pt x="52152" y="349940"/>
                    <a:pt x="61888" y="388884"/>
                  </a:cubicBezTo>
                  <a:cubicBezTo>
                    <a:pt x="65056" y="401556"/>
                    <a:pt x="79562" y="408231"/>
                    <a:pt x="89597" y="416593"/>
                  </a:cubicBezTo>
                  <a:cubicBezTo>
                    <a:pt x="98125" y="423699"/>
                    <a:pt x="107378" y="430101"/>
                    <a:pt x="117307" y="435065"/>
                  </a:cubicBezTo>
                  <a:cubicBezTo>
                    <a:pt x="130563" y="441693"/>
                    <a:pt x="170117" y="450577"/>
                    <a:pt x="181961" y="453538"/>
                  </a:cubicBezTo>
                  <a:cubicBezTo>
                    <a:pt x="237379" y="450459"/>
                    <a:pt x="293879" y="455622"/>
                    <a:pt x="348216" y="444302"/>
                  </a:cubicBezTo>
                  <a:cubicBezTo>
                    <a:pt x="369951" y="439774"/>
                    <a:pt x="382572" y="414377"/>
                    <a:pt x="403634" y="407356"/>
                  </a:cubicBezTo>
                  <a:lnTo>
                    <a:pt x="431343" y="398120"/>
                  </a:lnTo>
                  <a:cubicBezTo>
                    <a:pt x="440579" y="391962"/>
                    <a:pt x="448849" y="384020"/>
                    <a:pt x="459052" y="379647"/>
                  </a:cubicBezTo>
                  <a:cubicBezTo>
                    <a:pt x="542556" y="343859"/>
                    <a:pt x="454136" y="398318"/>
                    <a:pt x="523707" y="351938"/>
                  </a:cubicBezTo>
                  <a:cubicBezTo>
                    <a:pt x="529864" y="342702"/>
                    <a:pt x="534330" y="332078"/>
                    <a:pt x="542179" y="324229"/>
                  </a:cubicBezTo>
                  <a:cubicBezTo>
                    <a:pt x="603758" y="262649"/>
                    <a:pt x="539097" y="351942"/>
                    <a:pt x="588361" y="278047"/>
                  </a:cubicBezTo>
                  <a:cubicBezTo>
                    <a:pt x="591440" y="268811"/>
                    <a:pt x="593243" y="259046"/>
                    <a:pt x="597597" y="250338"/>
                  </a:cubicBezTo>
                  <a:cubicBezTo>
                    <a:pt x="602561" y="240409"/>
                    <a:pt x="611561" y="232773"/>
                    <a:pt x="616070" y="222629"/>
                  </a:cubicBezTo>
                  <a:cubicBezTo>
                    <a:pt x="623978" y="204835"/>
                    <a:pt x="634543" y="167211"/>
                    <a:pt x="634543" y="167211"/>
                  </a:cubicBezTo>
                  <a:cubicBezTo>
                    <a:pt x="631464" y="130265"/>
                    <a:pt x="640167" y="90339"/>
                    <a:pt x="625307" y="56374"/>
                  </a:cubicBezTo>
                  <a:cubicBezTo>
                    <a:pt x="614462" y="31586"/>
                    <a:pt x="567851" y="18750"/>
                    <a:pt x="542179" y="10193"/>
                  </a:cubicBezTo>
                  <a:cubicBezTo>
                    <a:pt x="462131" y="13272"/>
                    <a:pt x="379750" y="0"/>
                    <a:pt x="302034" y="19429"/>
                  </a:cubicBezTo>
                  <a:cubicBezTo>
                    <a:pt x="283143" y="24152"/>
                    <a:pt x="303033" y="74847"/>
                    <a:pt x="283561" y="74847"/>
                  </a:cubicBezTo>
                  <a:lnTo>
                    <a:pt x="246616" y="7484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 rot="12814365">
              <a:off x="4626704" y="1468608"/>
              <a:ext cx="1361160" cy="60845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1283386">
              <a:off x="3951845" y="2160229"/>
              <a:ext cx="1104616" cy="571024"/>
            </a:xfrm>
            <a:custGeom>
              <a:avLst/>
              <a:gdLst>
                <a:gd name="connsiteX0" fmla="*/ 246616 w 640167"/>
                <a:gd name="connsiteY0" fmla="*/ 74847 h 455622"/>
                <a:gd name="connsiteX1" fmla="*/ 246616 w 640167"/>
                <a:gd name="connsiteY1" fmla="*/ 74847 h 455622"/>
                <a:gd name="connsiteX2" fmla="*/ 145016 w 640167"/>
                <a:gd name="connsiteY2" fmla="*/ 148738 h 455622"/>
                <a:gd name="connsiteX3" fmla="*/ 126543 w 640167"/>
                <a:gd name="connsiteY3" fmla="*/ 185684 h 455622"/>
                <a:gd name="connsiteX4" fmla="*/ 52652 w 640167"/>
                <a:gd name="connsiteY4" fmla="*/ 268811 h 455622"/>
                <a:gd name="connsiteX5" fmla="*/ 61888 w 640167"/>
                <a:gd name="connsiteY5" fmla="*/ 388884 h 455622"/>
                <a:gd name="connsiteX6" fmla="*/ 89597 w 640167"/>
                <a:gd name="connsiteY6" fmla="*/ 416593 h 455622"/>
                <a:gd name="connsiteX7" fmla="*/ 117307 w 640167"/>
                <a:gd name="connsiteY7" fmla="*/ 435065 h 455622"/>
                <a:gd name="connsiteX8" fmla="*/ 181961 w 640167"/>
                <a:gd name="connsiteY8" fmla="*/ 453538 h 455622"/>
                <a:gd name="connsiteX9" fmla="*/ 348216 w 640167"/>
                <a:gd name="connsiteY9" fmla="*/ 444302 h 455622"/>
                <a:gd name="connsiteX10" fmla="*/ 403634 w 640167"/>
                <a:gd name="connsiteY10" fmla="*/ 407356 h 455622"/>
                <a:gd name="connsiteX11" fmla="*/ 431343 w 640167"/>
                <a:gd name="connsiteY11" fmla="*/ 398120 h 455622"/>
                <a:gd name="connsiteX12" fmla="*/ 459052 w 640167"/>
                <a:gd name="connsiteY12" fmla="*/ 379647 h 455622"/>
                <a:gd name="connsiteX13" fmla="*/ 523707 w 640167"/>
                <a:gd name="connsiteY13" fmla="*/ 351938 h 455622"/>
                <a:gd name="connsiteX14" fmla="*/ 542179 w 640167"/>
                <a:gd name="connsiteY14" fmla="*/ 324229 h 455622"/>
                <a:gd name="connsiteX15" fmla="*/ 588361 w 640167"/>
                <a:gd name="connsiteY15" fmla="*/ 278047 h 455622"/>
                <a:gd name="connsiteX16" fmla="*/ 597597 w 640167"/>
                <a:gd name="connsiteY16" fmla="*/ 250338 h 455622"/>
                <a:gd name="connsiteX17" fmla="*/ 616070 w 640167"/>
                <a:gd name="connsiteY17" fmla="*/ 222629 h 455622"/>
                <a:gd name="connsiteX18" fmla="*/ 634543 w 640167"/>
                <a:gd name="connsiteY18" fmla="*/ 167211 h 455622"/>
                <a:gd name="connsiteX19" fmla="*/ 625307 w 640167"/>
                <a:gd name="connsiteY19" fmla="*/ 56374 h 455622"/>
                <a:gd name="connsiteX20" fmla="*/ 542179 w 640167"/>
                <a:gd name="connsiteY20" fmla="*/ 10193 h 455622"/>
                <a:gd name="connsiteX21" fmla="*/ 302034 w 640167"/>
                <a:gd name="connsiteY21" fmla="*/ 19429 h 455622"/>
                <a:gd name="connsiteX22" fmla="*/ 283561 w 640167"/>
                <a:gd name="connsiteY22" fmla="*/ 74847 h 455622"/>
                <a:gd name="connsiteX23" fmla="*/ 246616 w 640167"/>
                <a:gd name="connsiteY23" fmla="*/ 74847 h 45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167" h="455622">
                  <a:moveTo>
                    <a:pt x="246616" y="74847"/>
                  </a:moveTo>
                  <a:lnTo>
                    <a:pt x="246616" y="74847"/>
                  </a:lnTo>
                  <a:cubicBezTo>
                    <a:pt x="217021" y="93344"/>
                    <a:pt x="168361" y="116055"/>
                    <a:pt x="145016" y="148738"/>
                  </a:cubicBezTo>
                  <a:cubicBezTo>
                    <a:pt x="137013" y="159942"/>
                    <a:pt x="135144" y="174932"/>
                    <a:pt x="126543" y="185684"/>
                  </a:cubicBezTo>
                  <a:cubicBezTo>
                    <a:pt x="0" y="343864"/>
                    <a:pt x="112504" y="179035"/>
                    <a:pt x="52652" y="268811"/>
                  </a:cubicBezTo>
                  <a:cubicBezTo>
                    <a:pt x="55731" y="308835"/>
                    <a:pt x="52152" y="349940"/>
                    <a:pt x="61888" y="388884"/>
                  </a:cubicBezTo>
                  <a:cubicBezTo>
                    <a:pt x="65056" y="401556"/>
                    <a:pt x="79562" y="408231"/>
                    <a:pt x="89597" y="416593"/>
                  </a:cubicBezTo>
                  <a:cubicBezTo>
                    <a:pt x="98125" y="423699"/>
                    <a:pt x="107378" y="430101"/>
                    <a:pt x="117307" y="435065"/>
                  </a:cubicBezTo>
                  <a:cubicBezTo>
                    <a:pt x="130563" y="441693"/>
                    <a:pt x="170117" y="450577"/>
                    <a:pt x="181961" y="453538"/>
                  </a:cubicBezTo>
                  <a:cubicBezTo>
                    <a:pt x="237379" y="450459"/>
                    <a:pt x="293879" y="455622"/>
                    <a:pt x="348216" y="444302"/>
                  </a:cubicBezTo>
                  <a:cubicBezTo>
                    <a:pt x="369951" y="439774"/>
                    <a:pt x="382572" y="414377"/>
                    <a:pt x="403634" y="407356"/>
                  </a:cubicBezTo>
                  <a:lnTo>
                    <a:pt x="431343" y="398120"/>
                  </a:lnTo>
                  <a:cubicBezTo>
                    <a:pt x="440579" y="391962"/>
                    <a:pt x="448849" y="384020"/>
                    <a:pt x="459052" y="379647"/>
                  </a:cubicBezTo>
                  <a:cubicBezTo>
                    <a:pt x="542556" y="343859"/>
                    <a:pt x="454136" y="398318"/>
                    <a:pt x="523707" y="351938"/>
                  </a:cubicBezTo>
                  <a:cubicBezTo>
                    <a:pt x="529864" y="342702"/>
                    <a:pt x="534330" y="332078"/>
                    <a:pt x="542179" y="324229"/>
                  </a:cubicBezTo>
                  <a:cubicBezTo>
                    <a:pt x="603758" y="262649"/>
                    <a:pt x="539097" y="351942"/>
                    <a:pt x="588361" y="278047"/>
                  </a:cubicBezTo>
                  <a:cubicBezTo>
                    <a:pt x="591440" y="268811"/>
                    <a:pt x="593243" y="259046"/>
                    <a:pt x="597597" y="250338"/>
                  </a:cubicBezTo>
                  <a:cubicBezTo>
                    <a:pt x="602561" y="240409"/>
                    <a:pt x="611561" y="232773"/>
                    <a:pt x="616070" y="222629"/>
                  </a:cubicBezTo>
                  <a:cubicBezTo>
                    <a:pt x="623978" y="204835"/>
                    <a:pt x="634543" y="167211"/>
                    <a:pt x="634543" y="167211"/>
                  </a:cubicBezTo>
                  <a:cubicBezTo>
                    <a:pt x="631464" y="130265"/>
                    <a:pt x="640167" y="90339"/>
                    <a:pt x="625307" y="56374"/>
                  </a:cubicBezTo>
                  <a:cubicBezTo>
                    <a:pt x="614462" y="31586"/>
                    <a:pt x="567851" y="18750"/>
                    <a:pt x="542179" y="10193"/>
                  </a:cubicBezTo>
                  <a:cubicBezTo>
                    <a:pt x="462131" y="13272"/>
                    <a:pt x="379750" y="0"/>
                    <a:pt x="302034" y="19429"/>
                  </a:cubicBezTo>
                  <a:cubicBezTo>
                    <a:pt x="283143" y="24152"/>
                    <a:pt x="303033" y="74847"/>
                    <a:pt x="283561" y="74847"/>
                  </a:cubicBezTo>
                  <a:lnTo>
                    <a:pt x="246616" y="7484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12028823">
              <a:off x="694701" y="784720"/>
              <a:ext cx="675360" cy="60845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 rot="12028823">
              <a:off x="3056900" y="556120"/>
              <a:ext cx="675360" cy="60845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/>
            <p:nvPr/>
          </p:nvSpPr>
          <p:spPr>
            <a:xfrm rot="1249040">
              <a:off x="4716835" y="728487"/>
              <a:ext cx="1209646" cy="608450"/>
            </a:xfrm>
            <a:custGeom>
              <a:avLst/>
              <a:gdLst>
                <a:gd name="connsiteX0" fmla="*/ 38748 w 1361160"/>
                <a:gd name="connsiteY0" fmla="*/ 193963 h 608450"/>
                <a:gd name="connsiteX1" fmla="*/ 38748 w 1361160"/>
                <a:gd name="connsiteY1" fmla="*/ 193963 h 608450"/>
                <a:gd name="connsiteX2" fmla="*/ 131111 w 1361160"/>
                <a:gd name="connsiteY2" fmla="*/ 184727 h 608450"/>
                <a:gd name="connsiteX3" fmla="*/ 205002 w 1361160"/>
                <a:gd name="connsiteY3" fmla="*/ 166254 h 608450"/>
                <a:gd name="connsiteX4" fmla="*/ 232711 w 1361160"/>
                <a:gd name="connsiteY4" fmla="*/ 157018 h 608450"/>
                <a:gd name="connsiteX5" fmla="*/ 482093 w 1361160"/>
                <a:gd name="connsiteY5" fmla="*/ 147782 h 608450"/>
                <a:gd name="connsiteX6" fmla="*/ 537511 w 1361160"/>
                <a:gd name="connsiteY6" fmla="*/ 138545 h 608450"/>
                <a:gd name="connsiteX7" fmla="*/ 602166 w 1361160"/>
                <a:gd name="connsiteY7" fmla="*/ 129309 h 608450"/>
                <a:gd name="connsiteX8" fmla="*/ 657584 w 1361160"/>
                <a:gd name="connsiteY8" fmla="*/ 110836 h 608450"/>
                <a:gd name="connsiteX9" fmla="*/ 713002 w 1361160"/>
                <a:gd name="connsiteY9" fmla="*/ 92363 h 608450"/>
                <a:gd name="connsiteX10" fmla="*/ 777657 w 1361160"/>
                <a:gd name="connsiteY10" fmla="*/ 55418 h 608450"/>
                <a:gd name="connsiteX11" fmla="*/ 805366 w 1361160"/>
                <a:gd name="connsiteY11" fmla="*/ 46182 h 608450"/>
                <a:gd name="connsiteX12" fmla="*/ 888493 w 1361160"/>
                <a:gd name="connsiteY12" fmla="*/ 9236 h 608450"/>
                <a:gd name="connsiteX13" fmla="*/ 916202 w 1361160"/>
                <a:gd name="connsiteY13" fmla="*/ 0 h 608450"/>
                <a:gd name="connsiteX14" fmla="*/ 1045511 w 1361160"/>
                <a:gd name="connsiteY14" fmla="*/ 18473 h 608450"/>
                <a:gd name="connsiteX15" fmla="*/ 1082457 w 1361160"/>
                <a:gd name="connsiteY15" fmla="*/ 46182 h 608450"/>
                <a:gd name="connsiteX16" fmla="*/ 1137875 w 1361160"/>
                <a:gd name="connsiteY16" fmla="*/ 64654 h 608450"/>
                <a:gd name="connsiteX17" fmla="*/ 1211766 w 1361160"/>
                <a:gd name="connsiteY17" fmla="*/ 110836 h 608450"/>
                <a:gd name="connsiteX18" fmla="*/ 1239475 w 1361160"/>
                <a:gd name="connsiteY18" fmla="*/ 138545 h 608450"/>
                <a:gd name="connsiteX19" fmla="*/ 1276420 w 1361160"/>
                <a:gd name="connsiteY19" fmla="*/ 193963 h 608450"/>
                <a:gd name="connsiteX20" fmla="*/ 1285657 w 1361160"/>
                <a:gd name="connsiteY20" fmla="*/ 221673 h 608450"/>
                <a:gd name="connsiteX21" fmla="*/ 1304129 w 1361160"/>
                <a:gd name="connsiteY21" fmla="*/ 258618 h 608450"/>
                <a:gd name="connsiteX22" fmla="*/ 1331838 w 1361160"/>
                <a:gd name="connsiteY22" fmla="*/ 286327 h 608450"/>
                <a:gd name="connsiteX23" fmla="*/ 1341075 w 1361160"/>
                <a:gd name="connsiteY23" fmla="*/ 443345 h 608450"/>
                <a:gd name="connsiteX24" fmla="*/ 1322602 w 1361160"/>
                <a:gd name="connsiteY24" fmla="*/ 471054 h 608450"/>
                <a:gd name="connsiteX25" fmla="*/ 1230238 w 1361160"/>
                <a:gd name="connsiteY25" fmla="*/ 498763 h 608450"/>
                <a:gd name="connsiteX26" fmla="*/ 1184057 w 1361160"/>
                <a:gd name="connsiteY26" fmla="*/ 517236 h 608450"/>
                <a:gd name="connsiteX27" fmla="*/ 1147111 w 1361160"/>
                <a:gd name="connsiteY27" fmla="*/ 526473 h 608450"/>
                <a:gd name="connsiteX28" fmla="*/ 1091693 w 1361160"/>
                <a:gd name="connsiteY28" fmla="*/ 544945 h 608450"/>
                <a:gd name="connsiteX29" fmla="*/ 990093 w 1361160"/>
                <a:gd name="connsiteY29" fmla="*/ 554182 h 608450"/>
                <a:gd name="connsiteX30" fmla="*/ 925438 w 1361160"/>
                <a:gd name="connsiteY30" fmla="*/ 563418 h 608450"/>
                <a:gd name="connsiteX31" fmla="*/ 833075 w 1361160"/>
                <a:gd name="connsiteY31" fmla="*/ 572654 h 608450"/>
                <a:gd name="connsiteX32" fmla="*/ 796129 w 1361160"/>
                <a:gd name="connsiteY32" fmla="*/ 581891 h 608450"/>
                <a:gd name="connsiteX33" fmla="*/ 306602 w 1361160"/>
                <a:gd name="connsiteY33" fmla="*/ 563418 h 608450"/>
                <a:gd name="connsiteX34" fmla="*/ 205002 w 1361160"/>
                <a:gd name="connsiteY34" fmla="*/ 508000 h 608450"/>
                <a:gd name="connsiteX35" fmla="*/ 112638 w 1361160"/>
                <a:gd name="connsiteY35" fmla="*/ 461818 h 608450"/>
                <a:gd name="connsiteX36" fmla="*/ 75693 w 1361160"/>
                <a:gd name="connsiteY36" fmla="*/ 434109 h 608450"/>
                <a:gd name="connsiteX37" fmla="*/ 20275 w 1361160"/>
                <a:gd name="connsiteY37" fmla="*/ 415636 h 608450"/>
                <a:gd name="connsiteX38" fmla="*/ 1802 w 1361160"/>
                <a:gd name="connsiteY38" fmla="*/ 387927 h 608450"/>
                <a:gd name="connsiteX39" fmla="*/ 29511 w 1361160"/>
                <a:gd name="connsiteY39" fmla="*/ 230909 h 608450"/>
                <a:gd name="connsiteX40" fmla="*/ 47984 w 1361160"/>
                <a:gd name="connsiteY40" fmla="*/ 203200 h 608450"/>
                <a:gd name="connsiteX41" fmla="*/ 38748 w 1361160"/>
                <a:gd name="connsiteY41" fmla="*/ 193963 h 60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1160" h="608450">
                  <a:moveTo>
                    <a:pt x="38748" y="193963"/>
                  </a:moveTo>
                  <a:lnTo>
                    <a:pt x="38748" y="193963"/>
                  </a:lnTo>
                  <a:cubicBezTo>
                    <a:pt x="69536" y="190884"/>
                    <a:pt x="100591" y="189814"/>
                    <a:pt x="131111" y="184727"/>
                  </a:cubicBezTo>
                  <a:cubicBezTo>
                    <a:pt x="156154" y="180553"/>
                    <a:pt x="180916" y="174282"/>
                    <a:pt x="205002" y="166254"/>
                  </a:cubicBezTo>
                  <a:cubicBezTo>
                    <a:pt x="214238" y="163175"/>
                    <a:pt x="222997" y="157666"/>
                    <a:pt x="232711" y="157018"/>
                  </a:cubicBezTo>
                  <a:cubicBezTo>
                    <a:pt x="315711" y="151485"/>
                    <a:pt x="398966" y="150861"/>
                    <a:pt x="482093" y="147782"/>
                  </a:cubicBezTo>
                  <a:lnTo>
                    <a:pt x="537511" y="138545"/>
                  </a:lnTo>
                  <a:cubicBezTo>
                    <a:pt x="559028" y="135235"/>
                    <a:pt x="580953" y="134204"/>
                    <a:pt x="602166" y="129309"/>
                  </a:cubicBezTo>
                  <a:cubicBezTo>
                    <a:pt x="621139" y="124931"/>
                    <a:pt x="639111" y="116994"/>
                    <a:pt x="657584" y="110836"/>
                  </a:cubicBezTo>
                  <a:cubicBezTo>
                    <a:pt x="657589" y="110834"/>
                    <a:pt x="712998" y="92366"/>
                    <a:pt x="713002" y="92363"/>
                  </a:cubicBezTo>
                  <a:cubicBezTo>
                    <a:pt x="740829" y="73812"/>
                    <a:pt x="744847" y="69479"/>
                    <a:pt x="777657" y="55418"/>
                  </a:cubicBezTo>
                  <a:cubicBezTo>
                    <a:pt x="786606" y="51583"/>
                    <a:pt x="796130" y="49261"/>
                    <a:pt x="805366" y="46182"/>
                  </a:cubicBezTo>
                  <a:cubicBezTo>
                    <a:pt x="849276" y="16908"/>
                    <a:pt x="822545" y="31219"/>
                    <a:pt x="888493" y="9236"/>
                  </a:cubicBezTo>
                  <a:lnTo>
                    <a:pt x="916202" y="0"/>
                  </a:lnTo>
                  <a:cubicBezTo>
                    <a:pt x="923719" y="683"/>
                    <a:pt x="1015253" y="1183"/>
                    <a:pt x="1045511" y="18473"/>
                  </a:cubicBezTo>
                  <a:cubicBezTo>
                    <a:pt x="1058877" y="26111"/>
                    <a:pt x="1068688" y="39298"/>
                    <a:pt x="1082457" y="46182"/>
                  </a:cubicBezTo>
                  <a:cubicBezTo>
                    <a:pt x="1099873" y="54890"/>
                    <a:pt x="1120148" y="56597"/>
                    <a:pt x="1137875" y="64654"/>
                  </a:cubicBezTo>
                  <a:cubicBezTo>
                    <a:pt x="1141843" y="66458"/>
                    <a:pt x="1201109" y="101955"/>
                    <a:pt x="1211766" y="110836"/>
                  </a:cubicBezTo>
                  <a:cubicBezTo>
                    <a:pt x="1221801" y="119198"/>
                    <a:pt x="1230239" y="129309"/>
                    <a:pt x="1239475" y="138545"/>
                  </a:cubicBezTo>
                  <a:cubicBezTo>
                    <a:pt x="1261436" y="204429"/>
                    <a:pt x="1230296" y="124778"/>
                    <a:pt x="1276420" y="193963"/>
                  </a:cubicBezTo>
                  <a:cubicBezTo>
                    <a:pt x="1281821" y="202064"/>
                    <a:pt x="1281822" y="212724"/>
                    <a:pt x="1285657" y="221673"/>
                  </a:cubicBezTo>
                  <a:cubicBezTo>
                    <a:pt x="1291081" y="234328"/>
                    <a:pt x="1296126" y="247414"/>
                    <a:pt x="1304129" y="258618"/>
                  </a:cubicBezTo>
                  <a:cubicBezTo>
                    <a:pt x="1311721" y="269247"/>
                    <a:pt x="1322602" y="277091"/>
                    <a:pt x="1331838" y="286327"/>
                  </a:cubicBezTo>
                  <a:cubicBezTo>
                    <a:pt x="1355862" y="358397"/>
                    <a:pt x="1361160" y="349612"/>
                    <a:pt x="1341075" y="443345"/>
                  </a:cubicBezTo>
                  <a:cubicBezTo>
                    <a:pt x="1338749" y="454199"/>
                    <a:pt x="1332015" y="465171"/>
                    <a:pt x="1322602" y="471054"/>
                  </a:cubicBezTo>
                  <a:cubicBezTo>
                    <a:pt x="1298126" y="486352"/>
                    <a:pt x="1258052" y="489492"/>
                    <a:pt x="1230238" y="498763"/>
                  </a:cubicBezTo>
                  <a:cubicBezTo>
                    <a:pt x="1214509" y="504006"/>
                    <a:pt x="1199786" y="511993"/>
                    <a:pt x="1184057" y="517236"/>
                  </a:cubicBezTo>
                  <a:cubicBezTo>
                    <a:pt x="1172014" y="521250"/>
                    <a:pt x="1159270" y="522825"/>
                    <a:pt x="1147111" y="526473"/>
                  </a:cubicBezTo>
                  <a:cubicBezTo>
                    <a:pt x="1128460" y="532068"/>
                    <a:pt x="1111085" y="543182"/>
                    <a:pt x="1091693" y="544945"/>
                  </a:cubicBezTo>
                  <a:cubicBezTo>
                    <a:pt x="1057826" y="548024"/>
                    <a:pt x="1023891" y="550427"/>
                    <a:pt x="990093" y="554182"/>
                  </a:cubicBezTo>
                  <a:cubicBezTo>
                    <a:pt x="968456" y="556586"/>
                    <a:pt x="947059" y="560874"/>
                    <a:pt x="925438" y="563418"/>
                  </a:cubicBezTo>
                  <a:cubicBezTo>
                    <a:pt x="894709" y="567033"/>
                    <a:pt x="863863" y="569575"/>
                    <a:pt x="833075" y="572654"/>
                  </a:cubicBezTo>
                  <a:cubicBezTo>
                    <a:pt x="820760" y="575733"/>
                    <a:pt x="808823" y="581891"/>
                    <a:pt x="796129" y="581891"/>
                  </a:cubicBezTo>
                  <a:cubicBezTo>
                    <a:pt x="368843" y="581891"/>
                    <a:pt x="486739" y="608450"/>
                    <a:pt x="306602" y="563418"/>
                  </a:cubicBezTo>
                  <a:cubicBezTo>
                    <a:pt x="268650" y="538116"/>
                    <a:pt x="257394" y="528957"/>
                    <a:pt x="205002" y="508000"/>
                  </a:cubicBezTo>
                  <a:cubicBezTo>
                    <a:pt x="156098" y="488438"/>
                    <a:pt x="157936" y="492017"/>
                    <a:pt x="112638" y="461818"/>
                  </a:cubicBezTo>
                  <a:cubicBezTo>
                    <a:pt x="99830" y="453279"/>
                    <a:pt x="89462" y="440993"/>
                    <a:pt x="75693" y="434109"/>
                  </a:cubicBezTo>
                  <a:cubicBezTo>
                    <a:pt x="58277" y="425401"/>
                    <a:pt x="20275" y="415636"/>
                    <a:pt x="20275" y="415636"/>
                  </a:cubicBezTo>
                  <a:cubicBezTo>
                    <a:pt x="14117" y="406400"/>
                    <a:pt x="2593" y="399000"/>
                    <a:pt x="1802" y="387927"/>
                  </a:cubicBezTo>
                  <a:cubicBezTo>
                    <a:pt x="0" y="362699"/>
                    <a:pt x="7614" y="263754"/>
                    <a:pt x="29511" y="230909"/>
                  </a:cubicBezTo>
                  <a:cubicBezTo>
                    <a:pt x="35669" y="221673"/>
                    <a:pt x="40877" y="211728"/>
                    <a:pt x="47984" y="203200"/>
                  </a:cubicBezTo>
                  <a:cubicBezTo>
                    <a:pt x="77870" y="167337"/>
                    <a:pt x="40287" y="195502"/>
                    <a:pt x="38748" y="19396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04800" y="609600"/>
            <a:ext cx="8610600" cy="1143000"/>
            <a:chOff x="304800" y="0"/>
            <a:chExt cx="8610600" cy="1143000"/>
          </a:xfrm>
        </p:grpSpPr>
        <p:sp>
          <p:nvSpPr>
            <p:cNvPr id="20" name="Rounded Rectangle 19"/>
            <p:cNvSpPr/>
            <p:nvPr/>
          </p:nvSpPr>
          <p:spPr>
            <a:xfrm>
              <a:off x="304800" y="2286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1524000" y="2286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2743200" y="2286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3962400" y="2286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5181600" y="2286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6400800" y="2286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304800" y="0"/>
              <a:ext cx="8534400" cy="2286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914400" y="6858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2133600" y="6858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3352800" y="6858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4572000" y="6858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ounded Rectangle 30"/>
            <p:cNvSpPr/>
            <p:nvPr/>
          </p:nvSpPr>
          <p:spPr>
            <a:xfrm>
              <a:off x="5791200" y="6858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7010400" y="6858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ounded Rectangle 32"/>
            <p:cNvSpPr/>
            <p:nvPr/>
          </p:nvSpPr>
          <p:spPr>
            <a:xfrm>
              <a:off x="7620000" y="228600"/>
              <a:ext cx="12192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ounded Rectangle 33"/>
            <p:cNvSpPr/>
            <p:nvPr/>
          </p:nvSpPr>
          <p:spPr>
            <a:xfrm>
              <a:off x="8229600" y="685800"/>
              <a:ext cx="6858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304800" y="685800"/>
              <a:ext cx="609600" cy="457200"/>
            </a:xfrm>
            <a:prstGeom prst="roundRect">
              <a:avLst/>
            </a:prstGeom>
            <a:solidFill>
              <a:srgbClr val="F8DEA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962400" y="2209800"/>
            <a:ext cx="1066800" cy="1905000"/>
            <a:chOff x="6172200" y="2971800"/>
            <a:chExt cx="1066800" cy="1905000"/>
          </a:xfrm>
        </p:grpSpPr>
        <p:sp>
          <p:nvSpPr>
            <p:cNvPr id="38" name="Rectangle 37"/>
            <p:cNvSpPr/>
            <p:nvPr/>
          </p:nvSpPr>
          <p:spPr>
            <a:xfrm>
              <a:off x="6172200" y="2971800"/>
              <a:ext cx="228600" cy="12192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6248400" y="4191000"/>
              <a:ext cx="228600" cy="6858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858000" y="4191000"/>
              <a:ext cx="228600" cy="6858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6172200" y="3886200"/>
              <a:ext cx="1066800" cy="304800"/>
            </a:xfrm>
            <a:prstGeom prst="roundRect">
              <a:avLst>
                <a:gd name="adj" fmla="val 28788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438400" y="4331854"/>
            <a:ext cx="2895600" cy="697346"/>
            <a:chOff x="2438400" y="4331854"/>
            <a:chExt cx="2895600" cy="697346"/>
          </a:xfrm>
        </p:grpSpPr>
        <p:grpSp>
          <p:nvGrpSpPr>
            <p:cNvPr id="43" name="Group 147"/>
            <p:cNvGrpSpPr/>
            <p:nvPr/>
          </p:nvGrpSpPr>
          <p:grpSpPr>
            <a:xfrm>
              <a:off x="4724400" y="4343400"/>
              <a:ext cx="254000" cy="441036"/>
              <a:chOff x="6437745" y="5017655"/>
              <a:chExt cx="533400" cy="925945"/>
            </a:xfrm>
          </p:grpSpPr>
          <p:sp>
            <p:nvSpPr>
              <p:cNvPr id="60" name="Trapezoid 59"/>
              <p:cNvSpPr/>
              <p:nvPr/>
            </p:nvSpPr>
            <p:spPr>
              <a:xfrm>
                <a:off x="6477000" y="5334000"/>
                <a:ext cx="457200" cy="609600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6437745" y="5017655"/>
                <a:ext cx="533400" cy="4572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146"/>
            <p:cNvGrpSpPr/>
            <p:nvPr/>
          </p:nvGrpSpPr>
          <p:grpSpPr>
            <a:xfrm>
              <a:off x="3276600" y="4419600"/>
              <a:ext cx="249383" cy="441548"/>
              <a:chOff x="5694217" y="5151583"/>
              <a:chExt cx="533400" cy="944417"/>
            </a:xfrm>
          </p:grpSpPr>
          <p:sp>
            <p:nvSpPr>
              <p:cNvPr id="58" name="Trapezoid 57"/>
              <p:cNvSpPr/>
              <p:nvPr/>
            </p:nvSpPr>
            <p:spPr>
              <a:xfrm>
                <a:off x="5715000" y="5486400"/>
                <a:ext cx="457200" cy="609600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5694217" y="5151583"/>
                <a:ext cx="533400" cy="4572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148"/>
            <p:cNvGrpSpPr/>
            <p:nvPr/>
          </p:nvGrpSpPr>
          <p:grpSpPr>
            <a:xfrm>
              <a:off x="2895600" y="4419600"/>
              <a:ext cx="249383" cy="441548"/>
              <a:chOff x="5694217" y="5151583"/>
              <a:chExt cx="533400" cy="944417"/>
            </a:xfrm>
          </p:grpSpPr>
          <p:sp>
            <p:nvSpPr>
              <p:cNvPr id="56" name="Trapezoid 55"/>
              <p:cNvSpPr/>
              <p:nvPr/>
            </p:nvSpPr>
            <p:spPr>
              <a:xfrm>
                <a:off x="5715000" y="5486400"/>
                <a:ext cx="457200" cy="609600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5694217" y="5151583"/>
                <a:ext cx="533400" cy="4572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151"/>
            <p:cNvGrpSpPr/>
            <p:nvPr/>
          </p:nvGrpSpPr>
          <p:grpSpPr>
            <a:xfrm>
              <a:off x="2514601" y="4572000"/>
              <a:ext cx="206346" cy="365348"/>
              <a:chOff x="5694217" y="5151583"/>
              <a:chExt cx="533400" cy="944417"/>
            </a:xfrm>
          </p:grpSpPr>
          <p:sp>
            <p:nvSpPr>
              <p:cNvPr id="54" name="Trapezoid 53"/>
              <p:cNvSpPr/>
              <p:nvPr/>
            </p:nvSpPr>
            <p:spPr>
              <a:xfrm>
                <a:off x="5715000" y="5486400"/>
                <a:ext cx="457200" cy="609600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5694217" y="5151583"/>
                <a:ext cx="533400" cy="4572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154"/>
            <p:cNvGrpSpPr/>
            <p:nvPr/>
          </p:nvGrpSpPr>
          <p:grpSpPr>
            <a:xfrm>
              <a:off x="4953000" y="4419600"/>
              <a:ext cx="228600" cy="503381"/>
              <a:chOff x="6437745" y="5017655"/>
              <a:chExt cx="533400" cy="925945"/>
            </a:xfrm>
          </p:grpSpPr>
          <p:sp>
            <p:nvSpPr>
              <p:cNvPr id="52" name="Trapezoid 51"/>
              <p:cNvSpPr/>
              <p:nvPr/>
            </p:nvSpPr>
            <p:spPr>
              <a:xfrm>
                <a:off x="6477000" y="5334000"/>
                <a:ext cx="457200" cy="609600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6437745" y="5017655"/>
                <a:ext cx="533400" cy="4572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157"/>
            <p:cNvGrpSpPr/>
            <p:nvPr/>
          </p:nvGrpSpPr>
          <p:grpSpPr>
            <a:xfrm>
              <a:off x="4449618" y="4331854"/>
              <a:ext cx="228600" cy="503381"/>
              <a:chOff x="6437745" y="5017655"/>
              <a:chExt cx="533400" cy="925945"/>
            </a:xfrm>
          </p:grpSpPr>
          <p:sp>
            <p:nvSpPr>
              <p:cNvPr id="50" name="Trapezoid 49"/>
              <p:cNvSpPr/>
              <p:nvPr/>
            </p:nvSpPr>
            <p:spPr>
              <a:xfrm>
                <a:off x="6477000" y="5334000"/>
                <a:ext cx="457200" cy="609600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6437745" y="5017655"/>
                <a:ext cx="533400" cy="4572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Rectangle 48"/>
            <p:cNvSpPr/>
            <p:nvPr/>
          </p:nvSpPr>
          <p:spPr>
            <a:xfrm>
              <a:off x="2438400" y="4800600"/>
              <a:ext cx="2895600" cy="2286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5410201" y="1905000"/>
            <a:ext cx="3347915" cy="3750009"/>
            <a:chOff x="538346" y="1742669"/>
            <a:chExt cx="5862454" cy="5380637"/>
          </a:xfrm>
        </p:grpSpPr>
        <p:sp>
          <p:nvSpPr>
            <p:cNvPr id="80" name="Rounded Rectangle 79"/>
            <p:cNvSpPr/>
            <p:nvPr/>
          </p:nvSpPr>
          <p:spPr>
            <a:xfrm>
              <a:off x="762000" y="3505200"/>
              <a:ext cx="5638800" cy="2590800"/>
            </a:xfrm>
            <a:prstGeom prst="roundRect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gular Pentagon 80"/>
            <p:cNvSpPr/>
            <p:nvPr/>
          </p:nvSpPr>
          <p:spPr>
            <a:xfrm>
              <a:off x="1295400" y="2514600"/>
              <a:ext cx="2590800" cy="2590800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gular Pentagon 81"/>
            <p:cNvSpPr/>
            <p:nvPr/>
          </p:nvSpPr>
          <p:spPr>
            <a:xfrm>
              <a:off x="2514600" y="2057400"/>
              <a:ext cx="2209800" cy="1828800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gular Pentagon 82"/>
            <p:cNvSpPr/>
            <p:nvPr/>
          </p:nvSpPr>
          <p:spPr>
            <a:xfrm rot="2450924">
              <a:off x="1049206" y="3528573"/>
              <a:ext cx="1905000" cy="17526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gular Pentagon 83"/>
            <p:cNvSpPr/>
            <p:nvPr/>
          </p:nvSpPr>
          <p:spPr>
            <a:xfrm rot="5400000">
              <a:off x="3657600" y="2971800"/>
              <a:ext cx="2590800" cy="25908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gular Pentagon 84"/>
            <p:cNvSpPr/>
            <p:nvPr/>
          </p:nvSpPr>
          <p:spPr>
            <a:xfrm rot="19997512">
              <a:off x="4267200" y="4267200"/>
              <a:ext cx="1524000" cy="1295400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Double Wave 85"/>
            <p:cNvSpPr/>
            <p:nvPr/>
          </p:nvSpPr>
          <p:spPr>
            <a:xfrm rot="15874603">
              <a:off x="2377083" y="3766297"/>
              <a:ext cx="3165371" cy="1052040"/>
            </a:xfrm>
            <a:prstGeom prst="doubleWav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Double Wave 86"/>
            <p:cNvSpPr/>
            <p:nvPr/>
          </p:nvSpPr>
          <p:spPr>
            <a:xfrm rot="15874603">
              <a:off x="2103794" y="3880723"/>
              <a:ext cx="3242166" cy="1052040"/>
            </a:xfrm>
            <a:prstGeom prst="doubleWave">
              <a:avLst/>
            </a:prstGeom>
            <a:solidFill>
              <a:schemeClr val="tx2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Double Wave 87"/>
            <p:cNvSpPr/>
            <p:nvPr/>
          </p:nvSpPr>
          <p:spPr>
            <a:xfrm rot="15874603">
              <a:off x="1680940" y="3919163"/>
              <a:ext cx="3166308" cy="1052040"/>
            </a:xfrm>
            <a:prstGeom prst="doubleWav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gular Pentagon 88"/>
            <p:cNvSpPr/>
            <p:nvPr/>
          </p:nvSpPr>
          <p:spPr>
            <a:xfrm rot="2077508">
              <a:off x="3814467" y="2299456"/>
              <a:ext cx="1524000" cy="12954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gular Pentagon 89"/>
            <p:cNvSpPr/>
            <p:nvPr/>
          </p:nvSpPr>
          <p:spPr>
            <a:xfrm rot="19205243">
              <a:off x="1905000" y="2209800"/>
              <a:ext cx="1524000" cy="12954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gular Pentagon 90"/>
            <p:cNvSpPr/>
            <p:nvPr/>
          </p:nvSpPr>
          <p:spPr>
            <a:xfrm rot="5400000">
              <a:off x="2509635" y="1747634"/>
              <a:ext cx="1305331" cy="1295401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gular Pentagon 91"/>
            <p:cNvSpPr/>
            <p:nvPr/>
          </p:nvSpPr>
          <p:spPr>
            <a:xfrm rot="1554998">
              <a:off x="1277806" y="3985775"/>
              <a:ext cx="1905000" cy="1752600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gular Pentagon 92"/>
            <p:cNvSpPr/>
            <p:nvPr/>
          </p:nvSpPr>
          <p:spPr>
            <a:xfrm rot="1229974">
              <a:off x="4453803" y="3104492"/>
              <a:ext cx="1563029" cy="1605122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" name="Group 19"/>
            <p:cNvGrpSpPr/>
            <p:nvPr/>
          </p:nvGrpSpPr>
          <p:grpSpPr>
            <a:xfrm rot="19149774">
              <a:off x="538346" y="6549215"/>
              <a:ext cx="4630306" cy="574091"/>
              <a:chOff x="533400" y="7619720"/>
              <a:chExt cx="5791200" cy="574091"/>
            </a:xfrm>
          </p:grpSpPr>
          <p:sp>
            <p:nvSpPr>
              <p:cNvPr id="95" name="Can 94"/>
              <p:cNvSpPr/>
              <p:nvPr/>
            </p:nvSpPr>
            <p:spPr>
              <a:xfrm rot="16200000">
                <a:off x="3162300" y="4991100"/>
                <a:ext cx="533400" cy="5791200"/>
              </a:xfrm>
              <a:prstGeom prst="can">
                <a:avLst>
                  <a:gd name="adj" fmla="val 70807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020690" y="7619720"/>
                <a:ext cx="4152679" cy="5740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smtClean="0"/>
                  <a:t>Word Of God</a:t>
                </a:r>
                <a:endParaRPr lang="en-US" sz="2000" dirty="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2590800"/>
            <a:ext cx="3124200" cy="3124200"/>
            <a:chOff x="1143000" y="2971800"/>
            <a:chExt cx="3657600" cy="3581400"/>
          </a:xfrm>
        </p:grpSpPr>
        <p:sp>
          <p:nvSpPr>
            <p:cNvPr id="3" name="Rectangle 2"/>
            <p:cNvSpPr/>
            <p:nvPr/>
          </p:nvSpPr>
          <p:spPr>
            <a:xfrm>
              <a:off x="1230489" y="4308856"/>
              <a:ext cx="3562317" cy="2244344"/>
            </a:xfrm>
            <a:prstGeom prst="rect">
              <a:avLst/>
            </a:prstGeom>
            <a:solidFill>
              <a:srgbClr val="3A1D00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1230489" y="2971800"/>
              <a:ext cx="3562317" cy="2244344"/>
            </a:xfrm>
            <a:prstGeom prst="rect">
              <a:avLst/>
            </a:prstGeom>
            <a:solidFill>
              <a:srgbClr val="006666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>
              <a:off x="1230489" y="2971800"/>
              <a:ext cx="3379634" cy="1289304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Hexagon 5"/>
            <p:cNvSpPr/>
            <p:nvPr/>
          </p:nvSpPr>
          <p:spPr>
            <a:xfrm rot="1562601">
              <a:off x="4024196" y="5313096"/>
              <a:ext cx="776402" cy="659906"/>
            </a:xfrm>
            <a:prstGeom prst="hexagon">
              <a:avLst/>
            </a:prstGeom>
            <a:solidFill>
              <a:schemeClr val="bg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272"/>
            <p:cNvGrpSpPr/>
            <p:nvPr/>
          </p:nvGrpSpPr>
          <p:grpSpPr>
            <a:xfrm>
              <a:off x="3377013" y="5454904"/>
              <a:ext cx="1236704" cy="909494"/>
              <a:chOff x="5105400" y="3044480"/>
              <a:chExt cx="2063396" cy="1451320"/>
            </a:xfrm>
          </p:grpSpPr>
          <p:sp>
            <p:nvSpPr>
              <p:cNvPr id="275" name="Hexagon 2"/>
              <p:cNvSpPr/>
              <p:nvPr/>
            </p:nvSpPr>
            <p:spPr>
              <a:xfrm rot="1562601">
                <a:off x="5105400" y="3352800"/>
                <a:ext cx="1295400" cy="1143000"/>
              </a:xfrm>
              <a:prstGeom prst="hexagon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Hexagon 3"/>
              <p:cNvSpPr/>
              <p:nvPr/>
            </p:nvSpPr>
            <p:spPr>
              <a:xfrm rot="1562601">
                <a:off x="5613267" y="3044480"/>
                <a:ext cx="942523" cy="1143000"/>
              </a:xfrm>
              <a:prstGeom prst="hexagon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Hexagon 5"/>
              <p:cNvSpPr/>
              <p:nvPr/>
            </p:nvSpPr>
            <p:spPr>
              <a:xfrm rot="6517496">
                <a:off x="6265118" y="3272566"/>
                <a:ext cx="844134" cy="963222"/>
              </a:xfrm>
              <a:prstGeom prst="hexagon">
                <a:avLst>
                  <a:gd name="adj" fmla="val 11906"/>
                  <a:gd name="vf" fmla="val 115470"/>
                </a:avLst>
              </a:prstGeom>
              <a:solidFill>
                <a:srgbClr val="3A1D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6"/>
            <p:cNvGrpSpPr/>
            <p:nvPr/>
          </p:nvGrpSpPr>
          <p:grpSpPr>
            <a:xfrm>
              <a:off x="1143000" y="2971800"/>
              <a:ext cx="2690721" cy="3103880"/>
              <a:chOff x="620596" y="2497304"/>
              <a:chExt cx="4618475" cy="4284496"/>
            </a:xfrm>
          </p:grpSpPr>
          <p:grpSp>
            <p:nvGrpSpPr>
              <p:cNvPr id="14" name="Group 230"/>
              <p:cNvGrpSpPr/>
              <p:nvPr/>
            </p:nvGrpSpPr>
            <p:grpSpPr>
              <a:xfrm rot="18989829" flipH="1">
                <a:off x="2994882" y="2720848"/>
                <a:ext cx="1586260" cy="1364114"/>
                <a:chOff x="736597" y="733384"/>
                <a:chExt cx="1807860" cy="1807860"/>
              </a:xfrm>
            </p:grpSpPr>
            <p:grpSp>
              <p:nvGrpSpPr>
                <p:cNvPr id="15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7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71" name="Oval 25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" name="Oval 25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69" name="Oval 25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4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5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6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" name="Oval 26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62" name="Oval 24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" name="Oval 24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7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60" name="Oval 25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" name="Oval 25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28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2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5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" name="Oval 25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6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53" name="Oval 23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" name="Oval 24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7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51" name="Oval 23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" name="Oval 2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38" name="Group 199"/>
              <p:cNvGrpSpPr/>
              <p:nvPr/>
            </p:nvGrpSpPr>
            <p:grpSpPr>
              <a:xfrm rot="3068959">
                <a:off x="1334455" y="2628335"/>
                <a:ext cx="1820842" cy="1558779"/>
                <a:chOff x="736597" y="733384"/>
                <a:chExt cx="1807860" cy="1807860"/>
              </a:xfrm>
            </p:grpSpPr>
            <p:grpSp>
              <p:nvGrpSpPr>
                <p:cNvPr id="245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4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4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41" name="Oval 23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" name="Oval 22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39" name="Oval 23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49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5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3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Oval 22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32" name="Oval 22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Oval 21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30" name="Oval 22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Oval 22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5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6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2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6" name="Oval 21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23" name="Oval 20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4" name="Oval 20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21" name="Oval 20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2" name="Oval 20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16" name="Double Wave 15"/>
              <p:cNvSpPr/>
              <p:nvPr/>
            </p:nvSpPr>
            <p:spPr>
              <a:xfrm rot="16200000">
                <a:off x="1676400" y="5181600"/>
                <a:ext cx="2438400" cy="457200"/>
              </a:xfrm>
              <a:prstGeom prst="doubleWav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Double Wave 10"/>
              <p:cNvSpPr/>
              <p:nvPr/>
            </p:nvSpPr>
            <p:spPr>
              <a:xfrm rot="17901630">
                <a:off x="2238001" y="4743309"/>
                <a:ext cx="2121362" cy="290552"/>
              </a:xfrm>
              <a:prstGeom prst="doubleWave">
                <a:avLst>
                  <a:gd name="adj1" fmla="val 6250"/>
                  <a:gd name="adj2" fmla="val 1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Double Wave 17"/>
              <p:cNvSpPr/>
              <p:nvPr/>
            </p:nvSpPr>
            <p:spPr>
              <a:xfrm rot="15202940">
                <a:off x="1453875" y="5448530"/>
                <a:ext cx="2089633" cy="300693"/>
              </a:xfrm>
              <a:prstGeom prst="doubleWav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2743200" y="5105400"/>
                <a:ext cx="304800" cy="9144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2590800" y="5867400"/>
                <a:ext cx="381000" cy="7620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8" name="Group 41"/>
              <p:cNvGrpSpPr/>
              <p:nvPr/>
            </p:nvGrpSpPr>
            <p:grpSpPr>
              <a:xfrm>
                <a:off x="620596" y="3352800"/>
                <a:ext cx="1233608" cy="1095416"/>
                <a:chOff x="948047" y="733384"/>
                <a:chExt cx="1596410" cy="1807860"/>
              </a:xfrm>
            </p:grpSpPr>
            <p:grpSp>
              <p:nvGrpSpPr>
                <p:cNvPr id="281" name="Group 15"/>
                <p:cNvGrpSpPr/>
                <p:nvPr/>
              </p:nvGrpSpPr>
              <p:grpSpPr>
                <a:xfrm rot="20238387">
                  <a:off x="948047" y="843448"/>
                  <a:ext cx="952071" cy="897916"/>
                  <a:chOff x="1545437" y="1862460"/>
                  <a:chExt cx="1883879" cy="1921930"/>
                </a:xfrm>
              </p:grpSpPr>
              <p:grpSp>
                <p:nvGrpSpPr>
                  <p:cNvPr id="28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13" name="Oval 1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4" name="Oval 1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3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11" name="Oval 1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84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85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0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8" name="Oval 3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05" name="Oval 2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6" name="Oval 2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03" name="Oval 2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4" name="Oval 2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0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4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9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9" name="Oval 4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96" name="Oval 19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7" name="Oval 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3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94" name="Oval 19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" name="Oval 19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0" name="Group 42"/>
              <p:cNvGrpSpPr/>
              <p:nvPr/>
            </p:nvGrpSpPr>
            <p:grpSpPr>
              <a:xfrm rot="1956276">
                <a:off x="1167495" y="3842653"/>
                <a:ext cx="1397003" cy="1095416"/>
                <a:chOff x="736597" y="733384"/>
                <a:chExt cx="1807860" cy="1807860"/>
              </a:xfrm>
            </p:grpSpPr>
            <p:grpSp>
              <p:nvGrpSpPr>
                <p:cNvPr id="51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52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8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84" name="Oval 6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" name="Oval 7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82" name="Oval 17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1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304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7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Oval 17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5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75" name="Oval 6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" name="Oval 6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6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73" name="Oval 5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" name="Oval 5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07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30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6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" name="Oval 16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66" name="Oval 16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" name="Oval 16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64" name="Oval 4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Oval 16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11" name="Group 73"/>
              <p:cNvGrpSpPr/>
              <p:nvPr/>
            </p:nvGrpSpPr>
            <p:grpSpPr>
              <a:xfrm rot="3068959">
                <a:off x="1791654" y="2628338"/>
                <a:ext cx="1820842" cy="1558779"/>
                <a:chOff x="736597" y="733384"/>
                <a:chExt cx="1807860" cy="1807860"/>
              </a:xfrm>
            </p:grpSpPr>
            <p:grpSp>
              <p:nvGrpSpPr>
                <p:cNvPr id="312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313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5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4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54" name="Oval 10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" name="Oval 15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5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52" name="Oval 9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16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317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4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Oval 14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45" name="Oval 9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Oval 14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43" name="Oval 8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Oval 9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8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6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3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" name="Oval 1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36" name="Oval 13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Oval 13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34" name="Oval 13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Oval 13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72" name="Group 104"/>
              <p:cNvGrpSpPr/>
              <p:nvPr/>
            </p:nvGrpSpPr>
            <p:grpSpPr>
              <a:xfrm rot="3068959">
                <a:off x="2247659" y="3793897"/>
                <a:ext cx="1143483" cy="840157"/>
                <a:chOff x="736597" y="733384"/>
                <a:chExt cx="1807860" cy="1807860"/>
              </a:xfrm>
            </p:grpSpPr>
            <p:grpSp>
              <p:nvGrpSpPr>
                <p:cNvPr id="73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8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2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24" name="Oval 11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" name="Oval 12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22" name="Oval 11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89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9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1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8" name="Oval 11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15" name="Oval 10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Oval 11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13" name="Oval 10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Oval 10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9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0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0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" name="Oval 10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06" name="Oval 10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Oval 10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04" name="Oval 10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" name="Oval 10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03" name="Group 135"/>
              <p:cNvGrpSpPr/>
              <p:nvPr/>
            </p:nvGrpSpPr>
            <p:grpSpPr>
              <a:xfrm rot="5892673">
                <a:off x="3061159" y="3301846"/>
                <a:ext cx="1528325" cy="1350205"/>
                <a:chOff x="736597" y="733384"/>
                <a:chExt cx="1807860" cy="1807860"/>
              </a:xfrm>
            </p:grpSpPr>
            <p:grpSp>
              <p:nvGrpSpPr>
                <p:cNvPr id="110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1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9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94" name="Oval 8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Oval 9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92" name="Oval 8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0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2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8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Oval 8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85" name="Oval 7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Oval 8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83" name="Oval 7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Oval 7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30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3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7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Oval 7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76" name="Oval 7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Oval 7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3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74" name="Oval 7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Oval 7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40" name="Group 166"/>
              <p:cNvGrpSpPr/>
              <p:nvPr/>
            </p:nvGrpSpPr>
            <p:grpSpPr>
              <a:xfrm rot="20555714" flipH="1">
                <a:off x="3652811" y="2791157"/>
                <a:ext cx="1586260" cy="1364114"/>
                <a:chOff x="736597" y="733384"/>
                <a:chExt cx="1807860" cy="1807860"/>
              </a:xfrm>
            </p:grpSpPr>
            <p:grpSp>
              <p:nvGrpSpPr>
                <p:cNvPr id="141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42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6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64" name="Oval 5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Oval 5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62" name="Oval 6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Oval 6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51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5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5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Oval 5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55" name="Oval 5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" name="Oval 4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6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53" name="Oval 5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" name="Oval 5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1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62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4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" name="Oval 4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63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46" name="Oval 4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Oval 4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44" name="Oval 4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Oval 4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27" name="Double Wave 26"/>
              <p:cNvSpPr/>
              <p:nvPr/>
            </p:nvSpPr>
            <p:spPr>
              <a:xfrm>
                <a:off x="1447800" y="6629400"/>
                <a:ext cx="1676400" cy="152400"/>
              </a:xfrm>
              <a:prstGeom prst="doubleWave">
                <a:avLst>
                  <a:gd name="adj1" fmla="val 12500"/>
                  <a:gd name="adj2" fmla="val 1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Double Wave 27"/>
              <p:cNvSpPr/>
              <p:nvPr/>
            </p:nvSpPr>
            <p:spPr>
              <a:xfrm>
                <a:off x="2286000" y="6553200"/>
                <a:ext cx="1676400" cy="152400"/>
              </a:xfrm>
              <a:prstGeom prst="doubleWave">
                <a:avLst>
                  <a:gd name="adj1" fmla="val 12500"/>
                  <a:gd name="adj2" fmla="val 1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rot="672509" flipV="1">
                <a:off x="1600200" y="426720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 rot="1677072" flipV="1">
                <a:off x="3517105" y="44477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 rot="20438730" flipV="1">
                <a:off x="3136105" y="4523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 rot="2774148" flipV="1">
                <a:off x="1916906" y="4523969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rot="21203502" flipV="1">
                <a:off x="1684156" y="4436632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rot="672509" flipV="1">
                <a:off x="2907505" y="39905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rot="2578358" flipV="1">
                <a:off x="2601850" y="3893437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29"/>
              <p:cNvSpPr/>
              <p:nvPr/>
            </p:nvSpPr>
            <p:spPr>
              <a:xfrm rot="672509" flipV="1">
                <a:off x="2221704" y="6428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0"/>
              <p:cNvSpPr/>
              <p:nvPr/>
            </p:nvSpPr>
            <p:spPr>
              <a:xfrm rot="20012650" flipV="1">
                <a:off x="1993106" y="6428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Hexagon 8"/>
            <p:cNvSpPr/>
            <p:nvPr/>
          </p:nvSpPr>
          <p:spPr>
            <a:xfrm rot="1562601">
              <a:off x="4024198" y="5790616"/>
              <a:ext cx="776402" cy="659906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Hexagon 9"/>
            <p:cNvSpPr/>
            <p:nvPr/>
          </p:nvSpPr>
          <p:spPr>
            <a:xfrm rot="6438082">
              <a:off x="4333808" y="5070904"/>
              <a:ext cx="378376" cy="505152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Hexagon 10"/>
            <p:cNvSpPr/>
            <p:nvPr/>
          </p:nvSpPr>
          <p:spPr>
            <a:xfrm rot="1562601">
              <a:off x="1174100" y="4967018"/>
              <a:ext cx="752166" cy="565881"/>
            </a:xfrm>
            <a:prstGeom prst="hexagon">
              <a:avLst/>
            </a:prstGeom>
            <a:solidFill>
              <a:schemeClr val="bg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Hexagon 11"/>
            <p:cNvSpPr/>
            <p:nvPr/>
          </p:nvSpPr>
          <p:spPr>
            <a:xfrm rot="6438082">
              <a:off x="1655956" y="5031727"/>
              <a:ext cx="378376" cy="505152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Hexagon 12"/>
            <p:cNvSpPr/>
            <p:nvPr/>
          </p:nvSpPr>
          <p:spPr>
            <a:xfrm rot="1562601">
              <a:off x="1246294" y="5322757"/>
              <a:ext cx="565190" cy="455302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" name="Group 303"/>
          <p:cNvGrpSpPr/>
          <p:nvPr/>
        </p:nvGrpSpPr>
        <p:grpSpPr>
          <a:xfrm>
            <a:off x="5257800" y="1066800"/>
            <a:ext cx="2221347" cy="2333476"/>
            <a:chOff x="4114800" y="745092"/>
            <a:chExt cx="4659746" cy="4894962"/>
          </a:xfrm>
        </p:grpSpPr>
        <p:sp>
          <p:nvSpPr>
            <p:cNvPr id="279" name="Rectangle 278"/>
            <p:cNvSpPr/>
            <p:nvPr/>
          </p:nvSpPr>
          <p:spPr>
            <a:xfrm>
              <a:off x="4191000" y="762000"/>
              <a:ext cx="4495800" cy="4724400"/>
            </a:xfrm>
            <a:prstGeom prst="rect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Freeform 279"/>
            <p:cNvSpPr/>
            <p:nvPr/>
          </p:nvSpPr>
          <p:spPr>
            <a:xfrm>
              <a:off x="4267200" y="4419600"/>
              <a:ext cx="4507346" cy="1126837"/>
            </a:xfrm>
            <a:custGeom>
              <a:avLst/>
              <a:gdLst>
                <a:gd name="connsiteX0" fmla="*/ 46182 w 4507346"/>
                <a:gd name="connsiteY0" fmla="*/ 923637 h 1126837"/>
                <a:gd name="connsiteX1" fmla="*/ 46182 w 4507346"/>
                <a:gd name="connsiteY1" fmla="*/ 923637 h 1126837"/>
                <a:gd name="connsiteX2" fmla="*/ 120073 w 4507346"/>
                <a:gd name="connsiteY2" fmla="*/ 886691 h 1126837"/>
                <a:gd name="connsiteX3" fmla="*/ 175491 w 4507346"/>
                <a:gd name="connsiteY3" fmla="*/ 849746 h 1126837"/>
                <a:gd name="connsiteX4" fmla="*/ 203200 w 4507346"/>
                <a:gd name="connsiteY4" fmla="*/ 840509 h 1126837"/>
                <a:gd name="connsiteX5" fmla="*/ 230909 w 4507346"/>
                <a:gd name="connsiteY5" fmla="*/ 822037 h 1126837"/>
                <a:gd name="connsiteX6" fmla="*/ 258618 w 4507346"/>
                <a:gd name="connsiteY6" fmla="*/ 812800 h 1126837"/>
                <a:gd name="connsiteX7" fmla="*/ 286327 w 4507346"/>
                <a:gd name="connsiteY7" fmla="*/ 794328 h 1126837"/>
                <a:gd name="connsiteX8" fmla="*/ 341746 w 4507346"/>
                <a:gd name="connsiteY8" fmla="*/ 775855 h 1126837"/>
                <a:gd name="connsiteX9" fmla="*/ 397164 w 4507346"/>
                <a:gd name="connsiteY9" fmla="*/ 748146 h 1126837"/>
                <a:gd name="connsiteX10" fmla="*/ 424873 w 4507346"/>
                <a:gd name="connsiteY10" fmla="*/ 729673 h 1126837"/>
                <a:gd name="connsiteX11" fmla="*/ 461818 w 4507346"/>
                <a:gd name="connsiteY11" fmla="*/ 720437 h 1126837"/>
                <a:gd name="connsiteX12" fmla="*/ 517236 w 4507346"/>
                <a:gd name="connsiteY12" fmla="*/ 701964 h 1126837"/>
                <a:gd name="connsiteX13" fmla="*/ 544946 w 4507346"/>
                <a:gd name="connsiteY13" fmla="*/ 692728 h 1126837"/>
                <a:gd name="connsiteX14" fmla="*/ 600364 w 4507346"/>
                <a:gd name="connsiteY14" fmla="*/ 665019 h 1126837"/>
                <a:gd name="connsiteX15" fmla="*/ 628073 w 4507346"/>
                <a:gd name="connsiteY15" fmla="*/ 646546 h 1126837"/>
                <a:gd name="connsiteX16" fmla="*/ 655782 w 4507346"/>
                <a:gd name="connsiteY16" fmla="*/ 637309 h 1126837"/>
                <a:gd name="connsiteX17" fmla="*/ 738909 w 4507346"/>
                <a:gd name="connsiteY17" fmla="*/ 591128 h 1126837"/>
                <a:gd name="connsiteX18" fmla="*/ 766618 w 4507346"/>
                <a:gd name="connsiteY18" fmla="*/ 572655 h 1126837"/>
                <a:gd name="connsiteX19" fmla="*/ 794327 w 4507346"/>
                <a:gd name="connsiteY19" fmla="*/ 544946 h 1126837"/>
                <a:gd name="connsiteX20" fmla="*/ 822036 w 4507346"/>
                <a:gd name="connsiteY20" fmla="*/ 535709 h 1126837"/>
                <a:gd name="connsiteX21" fmla="*/ 877455 w 4507346"/>
                <a:gd name="connsiteY21" fmla="*/ 498764 h 1126837"/>
                <a:gd name="connsiteX22" fmla="*/ 932873 w 4507346"/>
                <a:gd name="connsiteY22" fmla="*/ 461819 h 1126837"/>
                <a:gd name="connsiteX23" fmla="*/ 960582 w 4507346"/>
                <a:gd name="connsiteY23" fmla="*/ 443346 h 1126837"/>
                <a:gd name="connsiteX24" fmla="*/ 997527 w 4507346"/>
                <a:gd name="connsiteY24" fmla="*/ 424873 h 1126837"/>
                <a:gd name="connsiteX25" fmla="*/ 1052946 w 4507346"/>
                <a:gd name="connsiteY25" fmla="*/ 387928 h 1126837"/>
                <a:gd name="connsiteX26" fmla="*/ 1108364 w 4507346"/>
                <a:gd name="connsiteY26" fmla="*/ 341746 h 1126837"/>
                <a:gd name="connsiteX27" fmla="*/ 1136073 w 4507346"/>
                <a:gd name="connsiteY27" fmla="*/ 332509 h 1126837"/>
                <a:gd name="connsiteX28" fmla="*/ 1163782 w 4507346"/>
                <a:gd name="connsiteY28" fmla="*/ 304800 h 1126837"/>
                <a:gd name="connsiteX29" fmla="*/ 1191491 w 4507346"/>
                <a:gd name="connsiteY29" fmla="*/ 295564 h 1126837"/>
                <a:gd name="connsiteX30" fmla="*/ 1228436 w 4507346"/>
                <a:gd name="connsiteY30" fmla="*/ 277091 h 1126837"/>
                <a:gd name="connsiteX31" fmla="*/ 1246909 w 4507346"/>
                <a:gd name="connsiteY31" fmla="*/ 249382 h 1126837"/>
                <a:gd name="connsiteX32" fmla="*/ 1339273 w 4507346"/>
                <a:gd name="connsiteY32" fmla="*/ 203200 h 1126837"/>
                <a:gd name="connsiteX33" fmla="*/ 1403927 w 4507346"/>
                <a:gd name="connsiteY33" fmla="*/ 157019 h 1126837"/>
                <a:gd name="connsiteX34" fmla="*/ 1459346 w 4507346"/>
                <a:gd name="connsiteY34" fmla="*/ 120073 h 1126837"/>
                <a:gd name="connsiteX35" fmla="*/ 1487055 w 4507346"/>
                <a:gd name="connsiteY35" fmla="*/ 101600 h 1126837"/>
                <a:gd name="connsiteX36" fmla="*/ 1524000 w 4507346"/>
                <a:gd name="connsiteY36" fmla="*/ 92364 h 1126837"/>
                <a:gd name="connsiteX37" fmla="*/ 1551709 w 4507346"/>
                <a:gd name="connsiteY37" fmla="*/ 73891 h 1126837"/>
                <a:gd name="connsiteX38" fmla="*/ 1616364 w 4507346"/>
                <a:gd name="connsiteY38" fmla="*/ 55419 h 1126837"/>
                <a:gd name="connsiteX39" fmla="*/ 1681018 w 4507346"/>
                <a:gd name="connsiteY39" fmla="*/ 36946 h 1126837"/>
                <a:gd name="connsiteX40" fmla="*/ 1736436 w 4507346"/>
                <a:gd name="connsiteY40" fmla="*/ 27709 h 1126837"/>
                <a:gd name="connsiteX41" fmla="*/ 1773382 w 4507346"/>
                <a:gd name="connsiteY41" fmla="*/ 18473 h 1126837"/>
                <a:gd name="connsiteX42" fmla="*/ 1948873 w 4507346"/>
                <a:gd name="connsiteY42" fmla="*/ 0 h 1126837"/>
                <a:gd name="connsiteX43" fmla="*/ 2475346 w 4507346"/>
                <a:gd name="connsiteY43" fmla="*/ 9237 h 1126837"/>
                <a:gd name="connsiteX44" fmla="*/ 2567709 w 4507346"/>
                <a:gd name="connsiteY44" fmla="*/ 27709 h 1126837"/>
                <a:gd name="connsiteX45" fmla="*/ 2613891 w 4507346"/>
                <a:gd name="connsiteY45" fmla="*/ 36946 h 1126837"/>
                <a:gd name="connsiteX46" fmla="*/ 2641600 w 4507346"/>
                <a:gd name="connsiteY46" fmla="*/ 46182 h 1126837"/>
                <a:gd name="connsiteX47" fmla="*/ 2715491 w 4507346"/>
                <a:gd name="connsiteY47" fmla="*/ 64655 h 1126837"/>
                <a:gd name="connsiteX48" fmla="*/ 2743200 w 4507346"/>
                <a:gd name="connsiteY48" fmla="*/ 83128 h 1126837"/>
                <a:gd name="connsiteX49" fmla="*/ 2789382 w 4507346"/>
                <a:gd name="connsiteY49" fmla="*/ 92364 h 1126837"/>
                <a:gd name="connsiteX50" fmla="*/ 2826327 w 4507346"/>
                <a:gd name="connsiteY50" fmla="*/ 101600 h 1126837"/>
                <a:gd name="connsiteX51" fmla="*/ 2890982 w 4507346"/>
                <a:gd name="connsiteY51" fmla="*/ 120073 h 1126837"/>
                <a:gd name="connsiteX52" fmla="*/ 2918691 w 4507346"/>
                <a:gd name="connsiteY52" fmla="*/ 138546 h 1126837"/>
                <a:gd name="connsiteX53" fmla="*/ 3011055 w 4507346"/>
                <a:gd name="connsiteY53" fmla="*/ 166255 h 1126837"/>
                <a:gd name="connsiteX54" fmla="*/ 3038764 w 4507346"/>
                <a:gd name="connsiteY54" fmla="*/ 184728 h 1126837"/>
                <a:gd name="connsiteX55" fmla="*/ 3066473 w 4507346"/>
                <a:gd name="connsiteY55" fmla="*/ 193964 h 1126837"/>
                <a:gd name="connsiteX56" fmla="*/ 3103418 w 4507346"/>
                <a:gd name="connsiteY56" fmla="*/ 212437 h 1126837"/>
                <a:gd name="connsiteX57" fmla="*/ 3131127 w 4507346"/>
                <a:gd name="connsiteY57" fmla="*/ 230909 h 1126837"/>
                <a:gd name="connsiteX58" fmla="*/ 3223491 w 4507346"/>
                <a:gd name="connsiteY58" fmla="*/ 258619 h 1126837"/>
                <a:gd name="connsiteX59" fmla="*/ 3278909 w 4507346"/>
                <a:gd name="connsiteY59" fmla="*/ 277091 h 1126837"/>
                <a:gd name="connsiteX60" fmla="*/ 3315855 w 4507346"/>
                <a:gd name="connsiteY60" fmla="*/ 295564 h 1126837"/>
                <a:gd name="connsiteX61" fmla="*/ 3380509 w 4507346"/>
                <a:gd name="connsiteY61" fmla="*/ 314037 h 1126837"/>
                <a:gd name="connsiteX62" fmla="*/ 3426691 w 4507346"/>
                <a:gd name="connsiteY62" fmla="*/ 341746 h 1126837"/>
                <a:gd name="connsiteX63" fmla="*/ 3463636 w 4507346"/>
                <a:gd name="connsiteY63" fmla="*/ 350982 h 1126837"/>
                <a:gd name="connsiteX64" fmla="*/ 3565236 w 4507346"/>
                <a:gd name="connsiteY64" fmla="*/ 397164 h 1126837"/>
                <a:gd name="connsiteX65" fmla="*/ 3648364 w 4507346"/>
                <a:gd name="connsiteY65" fmla="*/ 452582 h 1126837"/>
                <a:gd name="connsiteX66" fmla="*/ 3676073 w 4507346"/>
                <a:gd name="connsiteY66" fmla="*/ 471055 h 1126837"/>
                <a:gd name="connsiteX67" fmla="*/ 3703782 w 4507346"/>
                <a:gd name="connsiteY67" fmla="*/ 480291 h 1126837"/>
                <a:gd name="connsiteX68" fmla="*/ 3814618 w 4507346"/>
                <a:gd name="connsiteY68" fmla="*/ 526473 h 1126837"/>
                <a:gd name="connsiteX69" fmla="*/ 3833091 w 4507346"/>
                <a:gd name="connsiteY69" fmla="*/ 554182 h 1126837"/>
                <a:gd name="connsiteX70" fmla="*/ 3897746 w 4507346"/>
                <a:gd name="connsiteY70" fmla="*/ 581891 h 1126837"/>
                <a:gd name="connsiteX71" fmla="*/ 3925455 w 4507346"/>
                <a:gd name="connsiteY71" fmla="*/ 600364 h 1126837"/>
                <a:gd name="connsiteX72" fmla="*/ 3953164 w 4507346"/>
                <a:gd name="connsiteY72" fmla="*/ 609600 h 1126837"/>
                <a:gd name="connsiteX73" fmla="*/ 3980873 w 4507346"/>
                <a:gd name="connsiteY73" fmla="*/ 637309 h 1126837"/>
                <a:gd name="connsiteX74" fmla="*/ 4054764 w 4507346"/>
                <a:gd name="connsiteY74" fmla="*/ 665019 h 1126837"/>
                <a:gd name="connsiteX75" fmla="*/ 4082473 w 4507346"/>
                <a:gd name="connsiteY75" fmla="*/ 683491 h 1126837"/>
                <a:gd name="connsiteX76" fmla="*/ 4156364 w 4507346"/>
                <a:gd name="connsiteY76" fmla="*/ 738909 h 1126837"/>
                <a:gd name="connsiteX77" fmla="*/ 4221018 w 4507346"/>
                <a:gd name="connsiteY77" fmla="*/ 775855 h 1126837"/>
                <a:gd name="connsiteX78" fmla="*/ 4276436 w 4507346"/>
                <a:gd name="connsiteY78" fmla="*/ 822037 h 1126837"/>
                <a:gd name="connsiteX79" fmla="*/ 4294909 w 4507346"/>
                <a:gd name="connsiteY79" fmla="*/ 849746 h 1126837"/>
                <a:gd name="connsiteX80" fmla="*/ 4359564 w 4507346"/>
                <a:gd name="connsiteY80" fmla="*/ 886691 h 1126837"/>
                <a:gd name="connsiteX81" fmla="*/ 4387273 w 4507346"/>
                <a:gd name="connsiteY81" fmla="*/ 905164 h 1126837"/>
                <a:gd name="connsiteX82" fmla="*/ 4405746 w 4507346"/>
                <a:gd name="connsiteY82" fmla="*/ 932873 h 1126837"/>
                <a:gd name="connsiteX83" fmla="*/ 4433455 w 4507346"/>
                <a:gd name="connsiteY83" fmla="*/ 942109 h 1126837"/>
                <a:gd name="connsiteX84" fmla="*/ 4461164 w 4507346"/>
                <a:gd name="connsiteY84" fmla="*/ 997528 h 1126837"/>
                <a:gd name="connsiteX85" fmla="*/ 4507346 w 4507346"/>
                <a:gd name="connsiteY85" fmla="*/ 1052946 h 1126837"/>
                <a:gd name="connsiteX86" fmla="*/ 4064000 w 4507346"/>
                <a:gd name="connsiteY86" fmla="*/ 1071419 h 1126837"/>
                <a:gd name="connsiteX87" fmla="*/ 3943927 w 4507346"/>
                <a:gd name="connsiteY87" fmla="*/ 1080655 h 1126837"/>
                <a:gd name="connsiteX88" fmla="*/ 3731491 w 4507346"/>
                <a:gd name="connsiteY88" fmla="*/ 1089891 h 1126837"/>
                <a:gd name="connsiteX89" fmla="*/ 3574473 w 4507346"/>
                <a:gd name="connsiteY89" fmla="*/ 1099128 h 1126837"/>
                <a:gd name="connsiteX90" fmla="*/ 2890982 w 4507346"/>
                <a:gd name="connsiteY90" fmla="*/ 1126837 h 1126837"/>
                <a:gd name="connsiteX91" fmla="*/ 1838036 w 4507346"/>
                <a:gd name="connsiteY91" fmla="*/ 1117600 h 1126837"/>
                <a:gd name="connsiteX92" fmla="*/ 1801091 w 4507346"/>
                <a:gd name="connsiteY92" fmla="*/ 1108364 h 1126837"/>
                <a:gd name="connsiteX93" fmla="*/ 1607127 w 4507346"/>
                <a:gd name="connsiteY93" fmla="*/ 1099128 h 1126837"/>
                <a:gd name="connsiteX94" fmla="*/ 1533236 w 4507346"/>
                <a:gd name="connsiteY94" fmla="*/ 1089891 h 1126837"/>
                <a:gd name="connsiteX95" fmla="*/ 1431636 w 4507346"/>
                <a:gd name="connsiteY95" fmla="*/ 1071419 h 1126837"/>
                <a:gd name="connsiteX96" fmla="*/ 1209964 w 4507346"/>
                <a:gd name="connsiteY96" fmla="*/ 1062182 h 1126837"/>
                <a:gd name="connsiteX97" fmla="*/ 775855 w 4507346"/>
                <a:gd name="connsiteY97" fmla="*/ 1043709 h 1126837"/>
                <a:gd name="connsiteX98" fmla="*/ 581891 w 4507346"/>
                <a:gd name="connsiteY98" fmla="*/ 1034473 h 1126837"/>
                <a:gd name="connsiteX99" fmla="*/ 184727 w 4507346"/>
                <a:gd name="connsiteY99" fmla="*/ 1016000 h 1126837"/>
                <a:gd name="connsiteX100" fmla="*/ 73891 w 4507346"/>
                <a:gd name="connsiteY100" fmla="*/ 988291 h 1126837"/>
                <a:gd name="connsiteX101" fmla="*/ 46182 w 4507346"/>
                <a:gd name="connsiteY101" fmla="*/ 979055 h 1126837"/>
                <a:gd name="connsiteX102" fmla="*/ 0 w 4507346"/>
                <a:gd name="connsiteY102" fmla="*/ 969819 h 1126837"/>
                <a:gd name="connsiteX103" fmla="*/ 27709 w 4507346"/>
                <a:gd name="connsiteY103" fmla="*/ 951346 h 1126837"/>
                <a:gd name="connsiteX104" fmla="*/ 83127 w 4507346"/>
                <a:gd name="connsiteY104" fmla="*/ 932873 h 1126837"/>
                <a:gd name="connsiteX105" fmla="*/ 110836 w 4507346"/>
                <a:gd name="connsiteY105" fmla="*/ 905164 h 1126837"/>
                <a:gd name="connsiteX106" fmla="*/ 110836 w 4507346"/>
                <a:gd name="connsiteY106" fmla="*/ 905164 h 112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4507346" h="1126837">
                  <a:moveTo>
                    <a:pt x="46182" y="923637"/>
                  </a:moveTo>
                  <a:lnTo>
                    <a:pt x="46182" y="923637"/>
                  </a:lnTo>
                  <a:cubicBezTo>
                    <a:pt x="70812" y="911322"/>
                    <a:pt x="96164" y="900354"/>
                    <a:pt x="120073" y="886691"/>
                  </a:cubicBezTo>
                  <a:cubicBezTo>
                    <a:pt x="139349" y="875676"/>
                    <a:pt x="154429" y="856767"/>
                    <a:pt x="175491" y="849746"/>
                  </a:cubicBezTo>
                  <a:cubicBezTo>
                    <a:pt x="184727" y="846667"/>
                    <a:pt x="194492" y="844863"/>
                    <a:pt x="203200" y="840509"/>
                  </a:cubicBezTo>
                  <a:cubicBezTo>
                    <a:pt x="213129" y="835545"/>
                    <a:pt x="220980" y="827001"/>
                    <a:pt x="230909" y="822037"/>
                  </a:cubicBezTo>
                  <a:cubicBezTo>
                    <a:pt x="239617" y="817683"/>
                    <a:pt x="249910" y="817154"/>
                    <a:pt x="258618" y="812800"/>
                  </a:cubicBezTo>
                  <a:cubicBezTo>
                    <a:pt x="268547" y="807836"/>
                    <a:pt x="276183" y="798836"/>
                    <a:pt x="286327" y="794328"/>
                  </a:cubicBezTo>
                  <a:cubicBezTo>
                    <a:pt x="304121" y="786420"/>
                    <a:pt x="341746" y="775855"/>
                    <a:pt x="341746" y="775855"/>
                  </a:cubicBezTo>
                  <a:cubicBezTo>
                    <a:pt x="421157" y="722914"/>
                    <a:pt x="320684" y="786386"/>
                    <a:pt x="397164" y="748146"/>
                  </a:cubicBezTo>
                  <a:cubicBezTo>
                    <a:pt x="407093" y="743182"/>
                    <a:pt x="414670" y="734046"/>
                    <a:pt x="424873" y="729673"/>
                  </a:cubicBezTo>
                  <a:cubicBezTo>
                    <a:pt x="436541" y="724673"/>
                    <a:pt x="449659" y="724085"/>
                    <a:pt x="461818" y="720437"/>
                  </a:cubicBezTo>
                  <a:cubicBezTo>
                    <a:pt x="480469" y="714842"/>
                    <a:pt x="498763" y="708122"/>
                    <a:pt x="517236" y="701964"/>
                  </a:cubicBezTo>
                  <a:lnTo>
                    <a:pt x="544946" y="692728"/>
                  </a:lnTo>
                  <a:cubicBezTo>
                    <a:pt x="624357" y="639787"/>
                    <a:pt x="523884" y="703259"/>
                    <a:pt x="600364" y="665019"/>
                  </a:cubicBezTo>
                  <a:cubicBezTo>
                    <a:pt x="610293" y="660055"/>
                    <a:pt x="618144" y="651511"/>
                    <a:pt x="628073" y="646546"/>
                  </a:cubicBezTo>
                  <a:cubicBezTo>
                    <a:pt x="636781" y="642192"/>
                    <a:pt x="647271" y="642037"/>
                    <a:pt x="655782" y="637309"/>
                  </a:cubicBezTo>
                  <a:cubicBezTo>
                    <a:pt x="751055" y="584379"/>
                    <a:pt x="676213" y="612026"/>
                    <a:pt x="738909" y="591128"/>
                  </a:cubicBezTo>
                  <a:cubicBezTo>
                    <a:pt x="748145" y="584970"/>
                    <a:pt x="758090" y="579762"/>
                    <a:pt x="766618" y="572655"/>
                  </a:cubicBezTo>
                  <a:cubicBezTo>
                    <a:pt x="776653" y="564293"/>
                    <a:pt x="783459" y="552192"/>
                    <a:pt x="794327" y="544946"/>
                  </a:cubicBezTo>
                  <a:cubicBezTo>
                    <a:pt x="802428" y="539545"/>
                    <a:pt x="813525" y="540437"/>
                    <a:pt x="822036" y="535709"/>
                  </a:cubicBezTo>
                  <a:cubicBezTo>
                    <a:pt x="841444" y="524927"/>
                    <a:pt x="858982" y="511079"/>
                    <a:pt x="877455" y="498764"/>
                  </a:cubicBezTo>
                  <a:lnTo>
                    <a:pt x="932873" y="461819"/>
                  </a:lnTo>
                  <a:cubicBezTo>
                    <a:pt x="942109" y="455661"/>
                    <a:pt x="950653" y="448311"/>
                    <a:pt x="960582" y="443346"/>
                  </a:cubicBezTo>
                  <a:cubicBezTo>
                    <a:pt x="972897" y="437188"/>
                    <a:pt x="985720" y="431957"/>
                    <a:pt x="997527" y="424873"/>
                  </a:cubicBezTo>
                  <a:cubicBezTo>
                    <a:pt x="1016565" y="413450"/>
                    <a:pt x="1037247" y="403627"/>
                    <a:pt x="1052946" y="387928"/>
                  </a:cubicBezTo>
                  <a:cubicBezTo>
                    <a:pt x="1073373" y="367501"/>
                    <a:pt x="1082646" y="354606"/>
                    <a:pt x="1108364" y="341746"/>
                  </a:cubicBezTo>
                  <a:cubicBezTo>
                    <a:pt x="1117072" y="337392"/>
                    <a:pt x="1126837" y="335588"/>
                    <a:pt x="1136073" y="332509"/>
                  </a:cubicBezTo>
                  <a:cubicBezTo>
                    <a:pt x="1145309" y="323273"/>
                    <a:pt x="1152914" y="312046"/>
                    <a:pt x="1163782" y="304800"/>
                  </a:cubicBezTo>
                  <a:cubicBezTo>
                    <a:pt x="1171883" y="299400"/>
                    <a:pt x="1182542" y="299399"/>
                    <a:pt x="1191491" y="295564"/>
                  </a:cubicBezTo>
                  <a:cubicBezTo>
                    <a:pt x="1204146" y="290140"/>
                    <a:pt x="1216121" y="283249"/>
                    <a:pt x="1228436" y="277091"/>
                  </a:cubicBezTo>
                  <a:cubicBezTo>
                    <a:pt x="1234594" y="267855"/>
                    <a:pt x="1238555" y="256692"/>
                    <a:pt x="1246909" y="249382"/>
                  </a:cubicBezTo>
                  <a:cubicBezTo>
                    <a:pt x="1290895" y="210894"/>
                    <a:pt x="1293364" y="214678"/>
                    <a:pt x="1339273" y="203200"/>
                  </a:cubicBezTo>
                  <a:cubicBezTo>
                    <a:pt x="1388252" y="154221"/>
                    <a:pt x="1343141" y="193490"/>
                    <a:pt x="1403927" y="157019"/>
                  </a:cubicBezTo>
                  <a:cubicBezTo>
                    <a:pt x="1422965" y="145596"/>
                    <a:pt x="1440873" y="132388"/>
                    <a:pt x="1459346" y="120073"/>
                  </a:cubicBezTo>
                  <a:cubicBezTo>
                    <a:pt x="1468582" y="113915"/>
                    <a:pt x="1476286" y="104292"/>
                    <a:pt x="1487055" y="101600"/>
                  </a:cubicBezTo>
                  <a:lnTo>
                    <a:pt x="1524000" y="92364"/>
                  </a:lnTo>
                  <a:cubicBezTo>
                    <a:pt x="1533236" y="86206"/>
                    <a:pt x="1541780" y="78855"/>
                    <a:pt x="1551709" y="73891"/>
                  </a:cubicBezTo>
                  <a:cubicBezTo>
                    <a:pt x="1566473" y="66509"/>
                    <a:pt x="1602554" y="59365"/>
                    <a:pt x="1616364" y="55419"/>
                  </a:cubicBezTo>
                  <a:cubicBezTo>
                    <a:pt x="1657459" y="43677"/>
                    <a:pt x="1632876" y="46575"/>
                    <a:pt x="1681018" y="36946"/>
                  </a:cubicBezTo>
                  <a:cubicBezTo>
                    <a:pt x="1699382" y="33273"/>
                    <a:pt x="1718072" y="31382"/>
                    <a:pt x="1736436" y="27709"/>
                  </a:cubicBezTo>
                  <a:cubicBezTo>
                    <a:pt x="1748884" y="25219"/>
                    <a:pt x="1760794" y="20115"/>
                    <a:pt x="1773382" y="18473"/>
                  </a:cubicBezTo>
                  <a:cubicBezTo>
                    <a:pt x="1831708" y="10865"/>
                    <a:pt x="1948873" y="0"/>
                    <a:pt x="1948873" y="0"/>
                  </a:cubicBezTo>
                  <a:lnTo>
                    <a:pt x="2475346" y="9237"/>
                  </a:lnTo>
                  <a:cubicBezTo>
                    <a:pt x="2552924" y="11661"/>
                    <a:pt x="2517877" y="15251"/>
                    <a:pt x="2567709" y="27709"/>
                  </a:cubicBezTo>
                  <a:cubicBezTo>
                    <a:pt x="2582939" y="31517"/>
                    <a:pt x="2598661" y="33138"/>
                    <a:pt x="2613891" y="36946"/>
                  </a:cubicBezTo>
                  <a:cubicBezTo>
                    <a:pt x="2623336" y="39307"/>
                    <a:pt x="2632207" y="43620"/>
                    <a:pt x="2641600" y="46182"/>
                  </a:cubicBezTo>
                  <a:cubicBezTo>
                    <a:pt x="2666094" y="52862"/>
                    <a:pt x="2715491" y="64655"/>
                    <a:pt x="2715491" y="64655"/>
                  </a:cubicBezTo>
                  <a:cubicBezTo>
                    <a:pt x="2724727" y="70813"/>
                    <a:pt x="2732806" y="79230"/>
                    <a:pt x="2743200" y="83128"/>
                  </a:cubicBezTo>
                  <a:cubicBezTo>
                    <a:pt x="2757899" y="88640"/>
                    <a:pt x="2774057" y="88959"/>
                    <a:pt x="2789382" y="92364"/>
                  </a:cubicBezTo>
                  <a:cubicBezTo>
                    <a:pt x="2801774" y="95118"/>
                    <a:pt x="2814121" y="98113"/>
                    <a:pt x="2826327" y="101600"/>
                  </a:cubicBezTo>
                  <a:cubicBezTo>
                    <a:pt x="2919071" y="128099"/>
                    <a:pt x="2775497" y="91203"/>
                    <a:pt x="2890982" y="120073"/>
                  </a:cubicBezTo>
                  <a:cubicBezTo>
                    <a:pt x="2900218" y="126231"/>
                    <a:pt x="2908547" y="134037"/>
                    <a:pt x="2918691" y="138546"/>
                  </a:cubicBezTo>
                  <a:cubicBezTo>
                    <a:pt x="2947606" y="151398"/>
                    <a:pt x="2980347" y="158578"/>
                    <a:pt x="3011055" y="166255"/>
                  </a:cubicBezTo>
                  <a:cubicBezTo>
                    <a:pt x="3020291" y="172413"/>
                    <a:pt x="3028835" y="179764"/>
                    <a:pt x="3038764" y="184728"/>
                  </a:cubicBezTo>
                  <a:cubicBezTo>
                    <a:pt x="3047472" y="189082"/>
                    <a:pt x="3057524" y="190129"/>
                    <a:pt x="3066473" y="193964"/>
                  </a:cubicBezTo>
                  <a:cubicBezTo>
                    <a:pt x="3079128" y="199388"/>
                    <a:pt x="3091463" y="205606"/>
                    <a:pt x="3103418" y="212437"/>
                  </a:cubicBezTo>
                  <a:cubicBezTo>
                    <a:pt x="3113056" y="217944"/>
                    <a:pt x="3120983" y="226401"/>
                    <a:pt x="3131127" y="230909"/>
                  </a:cubicBezTo>
                  <a:cubicBezTo>
                    <a:pt x="3176335" y="251001"/>
                    <a:pt x="3182163" y="246220"/>
                    <a:pt x="3223491" y="258619"/>
                  </a:cubicBezTo>
                  <a:cubicBezTo>
                    <a:pt x="3242142" y="264214"/>
                    <a:pt x="3261493" y="268383"/>
                    <a:pt x="3278909" y="277091"/>
                  </a:cubicBezTo>
                  <a:cubicBezTo>
                    <a:pt x="3291224" y="283249"/>
                    <a:pt x="3303199" y="290140"/>
                    <a:pt x="3315855" y="295564"/>
                  </a:cubicBezTo>
                  <a:cubicBezTo>
                    <a:pt x="3334401" y="303512"/>
                    <a:pt x="3361767" y="309351"/>
                    <a:pt x="3380509" y="314037"/>
                  </a:cubicBezTo>
                  <a:cubicBezTo>
                    <a:pt x="3395903" y="323273"/>
                    <a:pt x="3410286" y="334455"/>
                    <a:pt x="3426691" y="341746"/>
                  </a:cubicBezTo>
                  <a:cubicBezTo>
                    <a:pt x="3438291" y="346901"/>
                    <a:pt x="3451430" y="347495"/>
                    <a:pt x="3463636" y="350982"/>
                  </a:cubicBezTo>
                  <a:cubicBezTo>
                    <a:pt x="3497963" y="360790"/>
                    <a:pt x="3537810" y="378880"/>
                    <a:pt x="3565236" y="397164"/>
                  </a:cubicBezTo>
                  <a:lnTo>
                    <a:pt x="3648364" y="452582"/>
                  </a:lnTo>
                  <a:cubicBezTo>
                    <a:pt x="3657600" y="458740"/>
                    <a:pt x="3665542" y="467545"/>
                    <a:pt x="3676073" y="471055"/>
                  </a:cubicBezTo>
                  <a:cubicBezTo>
                    <a:pt x="3685309" y="474134"/>
                    <a:pt x="3694919" y="476262"/>
                    <a:pt x="3703782" y="480291"/>
                  </a:cubicBezTo>
                  <a:cubicBezTo>
                    <a:pt x="3807971" y="527650"/>
                    <a:pt x="3742225" y="508375"/>
                    <a:pt x="3814618" y="526473"/>
                  </a:cubicBezTo>
                  <a:cubicBezTo>
                    <a:pt x="3820776" y="535709"/>
                    <a:pt x="3824563" y="547075"/>
                    <a:pt x="3833091" y="554182"/>
                  </a:cubicBezTo>
                  <a:cubicBezTo>
                    <a:pt x="3848311" y="566866"/>
                    <a:pt x="3878494" y="575474"/>
                    <a:pt x="3897746" y="581891"/>
                  </a:cubicBezTo>
                  <a:cubicBezTo>
                    <a:pt x="3906982" y="588049"/>
                    <a:pt x="3915526" y="595400"/>
                    <a:pt x="3925455" y="600364"/>
                  </a:cubicBezTo>
                  <a:cubicBezTo>
                    <a:pt x="3934163" y="604718"/>
                    <a:pt x="3945063" y="604200"/>
                    <a:pt x="3953164" y="609600"/>
                  </a:cubicBezTo>
                  <a:cubicBezTo>
                    <a:pt x="3964032" y="616846"/>
                    <a:pt x="3970244" y="629717"/>
                    <a:pt x="3980873" y="637309"/>
                  </a:cubicBezTo>
                  <a:cubicBezTo>
                    <a:pt x="4006880" y="655886"/>
                    <a:pt x="4025013" y="657581"/>
                    <a:pt x="4054764" y="665019"/>
                  </a:cubicBezTo>
                  <a:cubicBezTo>
                    <a:pt x="4064000" y="671176"/>
                    <a:pt x="4073496" y="676962"/>
                    <a:pt x="4082473" y="683491"/>
                  </a:cubicBezTo>
                  <a:cubicBezTo>
                    <a:pt x="4107372" y="701599"/>
                    <a:pt x="4128827" y="725140"/>
                    <a:pt x="4156364" y="738909"/>
                  </a:cubicBezTo>
                  <a:cubicBezTo>
                    <a:pt x="4178949" y="750202"/>
                    <a:pt x="4201435" y="759536"/>
                    <a:pt x="4221018" y="775855"/>
                  </a:cubicBezTo>
                  <a:cubicBezTo>
                    <a:pt x="4292135" y="835119"/>
                    <a:pt x="4207640" y="776172"/>
                    <a:pt x="4276436" y="822037"/>
                  </a:cubicBezTo>
                  <a:cubicBezTo>
                    <a:pt x="4282594" y="831273"/>
                    <a:pt x="4287060" y="841897"/>
                    <a:pt x="4294909" y="849746"/>
                  </a:cubicBezTo>
                  <a:cubicBezTo>
                    <a:pt x="4322868" y="877705"/>
                    <a:pt x="4327860" y="876124"/>
                    <a:pt x="4359564" y="886691"/>
                  </a:cubicBezTo>
                  <a:cubicBezTo>
                    <a:pt x="4368800" y="892849"/>
                    <a:pt x="4379424" y="897315"/>
                    <a:pt x="4387273" y="905164"/>
                  </a:cubicBezTo>
                  <a:cubicBezTo>
                    <a:pt x="4395122" y="913013"/>
                    <a:pt x="4397078" y="925938"/>
                    <a:pt x="4405746" y="932873"/>
                  </a:cubicBezTo>
                  <a:cubicBezTo>
                    <a:pt x="4413349" y="938955"/>
                    <a:pt x="4424219" y="939030"/>
                    <a:pt x="4433455" y="942109"/>
                  </a:cubicBezTo>
                  <a:cubicBezTo>
                    <a:pt x="4486397" y="1021527"/>
                    <a:pt x="4422921" y="921042"/>
                    <a:pt x="4461164" y="997528"/>
                  </a:cubicBezTo>
                  <a:cubicBezTo>
                    <a:pt x="4474025" y="1023249"/>
                    <a:pt x="4486916" y="1032516"/>
                    <a:pt x="4507346" y="1052946"/>
                  </a:cubicBezTo>
                  <a:cubicBezTo>
                    <a:pt x="4346941" y="1106411"/>
                    <a:pt x="4506821" y="1056149"/>
                    <a:pt x="4064000" y="1071419"/>
                  </a:cubicBezTo>
                  <a:cubicBezTo>
                    <a:pt x="4023881" y="1072802"/>
                    <a:pt x="3984008" y="1078428"/>
                    <a:pt x="3943927" y="1080655"/>
                  </a:cubicBezTo>
                  <a:cubicBezTo>
                    <a:pt x="3873157" y="1084587"/>
                    <a:pt x="3802281" y="1086351"/>
                    <a:pt x="3731491" y="1089891"/>
                  </a:cubicBezTo>
                  <a:lnTo>
                    <a:pt x="3574473" y="1099128"/>
                  </a:lnTo>
                  <a:lnTo>
                    <a:pt x="2890982" y="1126837"/>
                  </a:lnTo>
                  <a:lnTo>
                    <a:pt x="1838036" y="1117600"/>
                  </a:lnTo>
                  <a:cubicBezTo>
                    <a:pt x="1825344" y="1117385"/>
                    <a:pt x="1813745" y="1109376"/>
                    <a:pt x="1801091" y="1108364"/>
                  </a:cubicBezTo>
                  <a:cubicBezTo>
                    <a:pt x="1736569" y="1103202"/>
                    <a:pt x="1671782" y="1102207"/>
                    <a:pt x="1607127" y="1099128"/>
                  </a:cubicBezTo>
                  <a:cubicBezTo>
                    <a:pt x="1582497" y="1096049"/>
                    <a:pt x="1557720" y="1093972"/>
                    <a:pt x="1533236" y="1089891"/>
                  </a:cubicBezTo>
                  <a:cubicBezTo>
                    <a:pt x="1462335" y="1078074"/>
                    <a:pt x="1530870" y="1077821"/>
                    <a:pt x="1431636" y="1071419"/>
                  </a:cubicBezTo>
                  <a:cubicBezTo>
                    <a:pt x="1357835" y="1066658"/>
                    <a:pt x="1283855" y="1065261"/>
                    <a:pt x="1209964" y="1062182"/>
                  </a:cubicBezTo>
                  <a:cubicBezTo>
                    <a:pt x="1001656" y="1039038"/>
                    <a:pt x="1191907" y="1057813"/>
                    <a:pt x="775855" y="1043709"/>
                  </a:cubicBezTo>
                  <a:cubicBezTo>
                    <a:pt x="711164" y="1041516"/>
                    <a:pt x="646560" y="1037225"/>
                    <a:pt x="581891" y="1034473"/>
                  </a:cubicBezTo>
                  <a:cubicBezTo>
                    <a:pt x="215816" y="1018896"/>
                    <a:pt x="469846" y="1032773"/>
                    <a:pt x="184727" y="1016000"/>
                  </a:cubicBezTo>
                  <a:cubicBezTo>
                    <a:pt x="72747" y="978675"/>
                    <a:pt x="185828" y="1013166"/>
                    <a:pt x="73891" y="988291"/>
                  </a:cubicBezTo>
                  <a:cubicBezTo>
                    <a:pt x="64387" y="986179"/>
                    <a:pt x="55627" y="981416"/>
                    <a:pt x="46182" y="979055"/>
                  </a:cubicBezTo>
                  <a:cubicBezTo>
                    <a:pt x="30952" y="975248"/>
                    <a:pt x="15394" y="972898"/>
                    <a:pt x="0" y="969819"/>
                  </a:cubicBezTo>
                  <a:cubicBezTo>
                    <a:pt x="9236" y="963661"/>
                    <a:pt x="17565" y="955855"/>
                    <a:pt x="27709" y="951346"/>
                  </a:cubicBezTo>
                  <a:cubicBezTo>
                    <a:pt x="45503" y="943438"/>
                    <a:pt x="83127" y="932873"/>
                    <a:pt x="83127" y="932873"/>
                  </a:cubicBezTo>
                  <a:cubicBezTo>
                    <a:pt x="113398" y="912692"/>
                    <a:pt x="110836" y="925501"/>
                    <a:pt x="110836" y="905164"/>
                  </a:cubicBezTo>
                  <a:lnTo>
                    <a:pt x="110836" y="905164"/>
                  </a:lnTo>
                </a:path>
              </a:pathLst>
            </a:custGeom>
            <a:solidFill>
              <a:srgbClr val="EAD37E"/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2" name="Group 29"/>
            <p:cNvGrpSpPr/>
            <p:nvPr/>
          </p:nvGrpSpPr>
          <p:grpSpPr>
            <a:xfrm>
              <a:off x="4114800" y="4953000"/>
              <a:ext cx="838200" cy="686158"/>
              <a:chOff x="3962400" y="1320581"/>
              <a:chExt cx="838200" cy="686158"/>
            </a:xfrm>
          </p:grpSpPr>
          <p:sp>
            <p:nvSpPr>
              <p:cNvPr id="300" name="Freeform 299"/>
              <p:cNvSpPr/>
              <p:nvPr/>
            </p:nvSpPr>
            <p:spPr>
              <a:xfrm>
                <a:off x="3962400" y="15240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Freeform 300"/>
              <p:cNvSpPr/>
              <p:nvPr/>
            </p:nvSpPr>
            <p:spPr>
              <a:xfrm rot="2583359">
                <a:off x="4230760" y="1320581"/>
                <a:ext cx="510426" cy="541054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Freeform 301"/>
              <p:cNvSpPr/>
              <p:nvPr/>
            </p:nvSpPr>
            <p:spPr>
              <a:xfrm>
                <a:off x="4495800" y="1676400"/>
                <a:ext cx="304800" cy="323850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Freeform 302"/>
              <p:cNvSpPr/>
              <p:nvPr/>
            </p:nvSpPr>
            <p:spPr>
              <a:xfrm rot="3272503">
                <a:off x="4191000" y="16002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9" name="Group 31"/>
            <p:cNvGrpSpPr/>
            <p:nvPr/>
          </p:nvGrpSpPr>
          <p:grpSpPr>
            <a:xfrm>
              <a:off x="5715000" y="2514600"/>
              <a:ext cx="1524000" cy="2590800"/>
              <a:chOff x="5715000" y="2514600"/>
              <a:chExt cx="1524000" cy="2590800"/>
            </a:xfrm>
          </p:grpSpPr>
          <p:sp>
            <p:nvSpPr>
              <p:cNvPr id="298" name="Rectangle 297"/>
              <p:cNvSpPr/>
              <p:nvPr/>
            </p:nvSpPr>
            <p:spPr>
              <a:xfrm>
                <a:off x="6324600" y="2514600"/>
                <a:ext cx="243840" cy="25908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Rectangle 298"/>
              <p:cNvSpPr/>
              <p:nvPr/>
            </p:nvSpPr>
            <p:spPr>
              <a:xfrm rot="16200000">
                <a:off x="6347460" y="2339340"/>
                <a:ext cx="259080" cy="15240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" name="Group 32"/>
            <p:cNvGrpSpPr/>
            <p:nvPr/>
          </p:nvGrpSpPr>
          <p:grpSpPr>
            <a:xfrm>
              <a:off x="7301752" y="3505200"/>
              <a:ext cx="851647" cy="1447800"/>
              <a:chOff x="5715000" y="2514600"/>
              <a:chExt cx="1524000" cy="259080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6324600" y="2514600"/>
                <a:ext cx="243840" cy="25908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Rectangle 296"/>
              <p:cNvSpPr/>
              <p:nvPr/>
            </p:nvSpPr>
            <p:spPr>
              <a:xfrm rot="16200000">
                <a:off x="6347460" y="2339340"/>
                <a:ext cx="259080" cy="15240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1" name="Group 35"/>
            <p:cNvGrpSpPr/>
            <p:nvPr/>
          </p:nvGrpSpPr>
          <p:grpSpPr>
            <a:xfrm>
              <a:off x="5163670" y="3352800"/>
              <a:ext cx="851647" cy="1447800"/>
              <a:chOff x="5715000" y="2514600"/>
              <a:chExt cx="1524000" cy="259080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6324600" y="2514600"/>
                <a:ext cx="243840" cy="25908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Rectangle 294"/>
              <p:cNvSpPr/>
              <p:nvPr/>
            </p:nvSpPr>
            <p:spPr>
              <a:xfrm rot="16200000">
                <a:off x="6347460" y="2339340"/>
                <a:ext cx="259080" cy="15240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8" name="Group 38"/>
            <p:cNvGrpSpPr/>
            <p:nvPr/>
          </p:nvGrpSpPr>
          <p:grpSpPr>
            <a:xfrm flipH="1">
              <a:off x="7924800" y="4953000"/>
              <a:ext cx="838200" cy="686158"/>
              <a:chOff x="3962400" y="1320581"/>
              <a:chExt cx="838200" cy="686158"/>
            </a:xfrm>
          </p:grpSpPr>
          <p:sp>
            <p:nvSpPr>
              <p:cNvPr id="290" name="Freeform 289"/>
              <p:cNvSpPr/>
              <p:nvPr/>
            </p:nvSpPr>
            <p:spPr>
              <a:xfrm>
                <a:off x="3962400" y="15240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Freeform 290"/>
              <p:cNvSpPr/>
              <p:nvPr/>
            </p:nvSpPr>
            <p:spPr>
              <a:xfrm rot="2583359">
                <a:off x="4230760" y="1320581"/>
                <a:ext cx="510426" cy="541054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Freeform 291"/>
              <p:cNvSpPr/>
              <p:nvPr/>
            </p:nvSpPr>
            <p:spPr>
              <a:xfrm>
                <a:off x="4495800" y="1676400"/>
                <a:ext cx="304800" cy="323850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292"/>
              <p:cNvSpPr/>
              <p:nvPr/>
            </p:nvSpPr>
            <p:spPr>
              <a:xfrm rot="3272503">
                <a:off x="4191000" y="16002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6" name="Freeform 285"/>
            <p:cNvSpPr/>
            <p:nvPr/>
          </p:nvSpPr>
          <p:spPr>
            <a:xfrm rot="5099381">
              <a:off x="5052677" y="5195269"/>
              <a:ext cx="279968" cy="609601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Cloud 286"/>
            <p:cNvSpPr/>
            <p:nvPr/>
          </p:nvSpPr>
          <p:spPr>
            <a:xfrm>
              <a:off x="4191000" y="1219200"/>
              <a:ext cx="2057400" cy="1310640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Cloud 287"/>
            <p:cNvSpPr/>
            <p:nvPr/>
          </p:nvSpPr>
          <p:spPr>
            <a:xfrm rot="10990440">
              <a:off x="5297142" y="745092"/>
              <a:ext cx="2182774" cy="1481616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Cloud 288"/>
            <p:cNvSpPr/>
            <p:nvPr/>
          </p:nvSpPr>
          <p:spPr>
            <a:xfrm rot="11195382">
              <a:off x="6545408" y="1180523"/>
              <a:ext cx="2057400" cy="1310640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2590800"/>
            <a:ext cx="3124200" cy="3124200"/>
            <a:chOff x="1143000" y="2971800"/>
            <a:chExt cx="3657600" cy="3581400"/>
          </a:xfrm>
        </p:grpSpPr>
        <p:sp>
          <p:nvSpPr>
            <p:cNvPr id="3" name="Rectangle 2"/>
            <p:cNvSpPr/>
            <p:nvPr/>
          </p:nvSpPr>
          <p:spPr>
            <a:xfrm>
              <a:off x="1230489" y="4308856"/>
              <a:ext cx="3562317" cy="2244344"/>
            </a:xfrm>
            <a:prstGeom prst="rect">
              <a:avLst/>
            </a:prstGeom>
            <a:solidFill>
              <a:srgbClr val="3A1D00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1230489" y="2971800"/>
              <a:ext cx="3562317" cy="2244344"/>
            </a:xfrm>
            <a:prstGeom prst="rect">
              <a:avLst/>
            </a:prstGeom>
            <a:solidFill>
              <a:srgbClr val="006666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>
              <a:off x="1230489" y="2971800"/>
              <a:ext cx="3379634" cy="1289304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Hexagon 5"/>
            <p:cNvSpPr/>
            <p:nvPr/>
          </p:nvSpPr>
          <p:spPr>
            <a:xfrm rot="1562601">
              <a:off x="4024196" y="5313096"/>
              <a:ext cx="776402" cy="659906"/>
            </a:xfrm>
            <a:prstGeom prst="hexagon">
              <a:avLst/>
            </a:prstGeom>
            <a:solidFill>
              <a:schemeClr val="bg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272"/>
            <p:cNvGrpSpPr/>
            <p:nvPr/>
          </p:nvGrpSpPr>
          <p:grpSpPr>
            <a:xfrm>
              <a:off x="3377013" y="5454904"/>
              <a:ext cx="1236704" cy="909494"/>
              <a:chOff x="5105400" y="3044480"/>
              <a:chExt cx="2063396" cy="1451320"/>
            </a:xfrm>
          </p:grpSpPr>
          <p:sp>
            <p:nvSpPr>
              <p:cNvPr id="275" name="Hexagon 2"/>
              <p:cNvSpPr/>
              <p:nvPr/>
            </p:nvSpPr>
            <p:spPr>
              <a:xfrm rot="1562601">
                <a:off x="5105400" y="3352800"/>
                <a:ext cx="1295400" cy="1143000"/>
              </a:xfrm>
              <a:prstGeom prst="hexagon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Hexagon 3"/>
              <p:cNvSpPr/>
              <p:nvPr/>
            </p:nvSpPr>
            <p:spPr>
              <a:xfrm rot="1562601">
                <a:off x="5613267" y="3044480"/>
                <a:ext cx="942523" cy="1143000"/>
              </a:xfrm>
              <a:prstGeom prst="hexagon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Hexagon 5"/>
              <p:cNvSpPr/>
              <p:nvPr/>
            </p:nvSpPr>
            <p:spPr>
              <a:xfrm rot="6517496">
                <a:off x="6265118" y="3272566"/>
                <a:ext cx="844134" cy="963222"/>
              </a:xfrm>
              <a:prstGeom prst="hexagon">
                <a:avLst>
                  <a:gd name="adj" fmla="val 11906"/>
                  <a:gd name="vf" fmla="val 115470"/>
                </a:avLst>
              </a:prstGeom>
              <a:solidFill>
                <a:srgbClr val="3A1D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6"/>
            <p:cNvGrpSpPr/>
            <p:nvPr/>
          </p:nvGrpSpPr>
          <p:grpSpPr>
            <a:xfrm>
              <a:off x="1143000" y="2971800"/>
              <a:ext cx="2690721" cy="3103880"/>
              <a:chOff x="620596" y="2497304"/>
              <a:chExt cx="4618475" cy="4284496"/>
            </a:xfrm>
          </p:grpSpPr>
          <p:grpSp>
            <p:nvGrpSpPr>
              <p:cNvPr id="14" name="Group 230"/>
              <p:cNvGrpSpPr/>
              <p:nvPr/>
            </p:nvGrpSpPr>
            <p:grpSpPr>
              <a:xfrm rot="18989829" flipH="1">
                <a:off x="2994882" y="2720848"/>
                <a:ext cx="1586260" cy="1364114"/>
                <a:chOff x="736597" y="733384"/>
                <a:chExt cx="1807860" cy="1807860"/>
              </a:xfrm>
            </p:grpSpPr>
            <p:grpSp>
              <p:nvGrpSpPr>
                <p:cNvPr id="15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7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71" name="Oval 25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" name="Oval 25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69" name="Oval 25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4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5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6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" name="Oval 26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62" name="Oval 24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" name="Oval 24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7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60" name="Oval 25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" name="Oval 25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28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2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5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" name="Oval 25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6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53" name="Oval 23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" name="Oval 24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7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51" name="Oval 23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" name="Oval 2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38" name="Group 199"/>
              <p:cNvGrpSpPr/>
              <p:nvPr/>
            </p:nvGrpSpPr>
            <p:grpSpPr>
              <a:xfrm rot="3068959">
                <a:off x="1334455" y="2628335"/>
                <a:ext cx="1820842" cy="1558779"/>
                <a:chOff x="736597" y="733384"/>
                <a:chExt cx="1807860" cy="1807860"/>
              </a:xfrm>
            </p:grpSpPr>
            <p:grpSp>
              <p:nvGrpSpPr>
                <p:cNvPr id="245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4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4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41" name="Oval 23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" name="Oval 22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39" name="Oval 23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49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5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3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Oval 22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32" name="Oval 22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Oval 21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30" name="Oval 22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Oval 22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5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6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2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6" name="Oval 21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23" name="Oval 20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4" name="Oval 20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21" name="Oval 20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2" name="Oval 20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16" name="Double Wave 15"/>
              <p:cNvSpPr/>
              <p:nvPr/>
            </p:nvSpPr>
            <p:spPr>
              <a:xfrm rot="16200000">
                <a:off x="1676400" y="5181600"/>
                <a:ext cx="2438400" cy="457200"/>
              </a:xfrm>
              <a:prstGeom prst="doubleWav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Double Wave 10"/>
              <p:cNvSpPr/>
              <p:nvPr/>
            </p:nvSpPr>
            <p:spPr>
              <a:xfrm rot="17901630">
                <a:off x="2238001" y="4743309"/>
                <a:ext cx="2121362" cy="290552"/>
              </a:xfrm>
              <a:prstGeom prst="doubleWave">
                <a:avLst>
                  <a:gd name="adj1" fmla="val 6250"/>
                  <a:gd name="adj2" fmla="val 1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Double Wave 17"/>
              <p:cNvSpPr/>
              <p:nvPr/>
            </p:nvSpPr>
            <p:spPr>
              <a:xfrm rot="15202940">
                <a:off x="1453875" y="5448530"/>
                <a:ext cx="2089633" cy="300693"/>
              </a:xfrm>
              <a:prstGeom prst="doubleWav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2743200" y="5105400"/>
                <a:ext cx="304800" cy="9144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2590800" y="5867400"/>
                <a:ext cx="381000" cy="7620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8" name="Group 41"/>
              <p:cNvGrpSpPr/>
              <p:nvPr/>
            </p:nvGrpSpPr>
            <p:grpSpPr>
              <a:xfrm>
                <a:off x="620596" y="3352800"/>
                <a:ext cx="1233608" cy="1095416"/>
                <a:chOff x="948047" y="733384"/>
                <a:chExt cx="1596410" cy="1807860"/>
              </a:xfrm>
            </p:grpSpPr>
            <p:grpSp>
              <p:nvGrpSpPr>
                <p:cNvPr id="281" name="Group 15"/>
                <p:cNvGrpSpPr/>
                <p:nvPr/>
              </p:nvGrpSpPr>
              <p:grpSpPr>
                <a:xfrm rot="20238387">
                  <a:off x="948047" y="843448"/>
                  <a:ext cx="952071" cy="897916"/>
                  <a:chOff x="1545437" y="1862460"/>
                  <a:chExt cx="1883879" cy="1921930"/>
                </a:xfrm>
              </p:grpSpPr>
              <p:grpSp>
                <p:nvGrpSpPr>
                  <p:cNvPr id="28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13" name="Oval 1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4" name="Oval 1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3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11" name="Oval 1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84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85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0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8" name="Oval 3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05" name="Oval 2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6" name="Oval 2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03" name="Oval 2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4" name="Oval 2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0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4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9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9" name="Oval 4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96" name="Oval 19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7" name="Oval 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3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94" name="Oval 19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" name="Oval 19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0" name="Group 42"/>
              <p:cNvGrpSpPr/>
              <p:nvPr/>
            </p:nvGrpSpPr>
            <p:grpSpPr>
              <a:xfrm rot="1956276">
                <a:off x="1167495" y="3842653"/>
                <a:ext cx="1397003" cy="1095416"/>
                <a:chOff x="736597" y="733384"/>
                <a:chExt cx="1807860" cy="1807860"/>
              </a:xfrm>
            </p:grpSpPr>
            <p:grpSp>
              <p:nvGrpSpPr>
                <p:cNvPr id="51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52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8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84" name="Oval 6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" name="Oval 7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82" name="Oval 17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1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304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7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Oval 17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5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75" name="Oval 6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" name="Oval 6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6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73" name="Oval 5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" name="Oval 5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07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30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6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" name="Oval 16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66" name="Oval 16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" name="Oval 16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64" name="Oval 4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Oval 16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11" name="Group 73"/>
              <p:cNvGrpSpPr/>
              <p:nvPr/>
            </p:nvGrpSpPr>
            <p:grpSpPr>
              <a:xfrm rot="3068959">
                <a:off x="1791654" y="2628338"/>
                <a:ext cx="1820842" cy="1558779"/>
                <a:chOff x="736597" y="733384"/>
                <a:chExt cx="1807860" cy="1807860"/>
              </a:xfrm>
            </p:grpSpPr>
            <p:grpSp>
              <p:nvGrpSpPr>
                <p:cNvPr id="312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313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5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4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54" name="Oval 10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" name="Oval 15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5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52" name="Oval 9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16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317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4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Oval 14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45" name="Oval 9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Oval 14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43" name="Oval 8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Oval 9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8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6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3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" name="Oval 1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36" name="Oval 13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Oval 13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34" name="Oval 13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Oval 13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72" name="Group 104"/>
              <p:cNvGrpSpPr/>
              <p:nvPr/>
            </p:nvGrpSpPr>
            <p:grpSpPr>
              <a:xfrm rot="3068959">
                <a:off x="2247659" y="3793897"/>
                <a:ext cx="1143483" cy="840157"/>
                <a:chOff x="736597" y="733384"/>
                <a:chExt cx="1807860" cy="1807860"/>
              </a:xfrm>
            </p:grpSpPr>
            <p:grpSp>
              <p:nvGrpSpPr>
                <p:cNvPr id="73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8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2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24" name="Oval 11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" name="Oval 12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22" name="Oval 11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89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9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1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8" name="Oval 11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15" name="Oval 10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Oval 11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13" name="Oval 10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Oval 10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9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0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0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" name="Oval 10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06" name="Oval 10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Oval 10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04" name="Oval 10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" name="Oval 10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03" name="Group 135"/>
              <p:cNvGrpSpPr/>
              <p:nvPr/>
            </p:nvGrpSpPr>
            <p:grpSpPr>
              <a:xfrm rot="5892673">
                <a:off x="3061159" y="3301846"/>
                <a:ext cx="1528325" cy="1350205"/>
                <a:chOff x="736597" y="733384"/>
                <a:chExt cx="1807860" cy="1807860"/>
              </a:xfrm>
            </p:grpSpPr>
            <p:grpSp>
              <p:nvGrpSpPr>
                <p:cNvPr id="110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1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9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94" name="Oval 8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Oval 9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92" name="Oval 8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0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2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8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Oval 8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85" name="Oval 7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Oval 8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83" name="Oval 7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Oval 7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30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31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7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Oval 7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2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76" name="Oval 7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Oval 7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3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74" name="Oval 7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Oval 7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40" name="Group 166"/>
              <p:cNvGrpSpPr/>
              <p:nvPr/>
            </p:nvGrpSpPr>
            <p:grpSpPr>
              <a:xfrm rot="20555714" flipH="1">
                <a:off x="3652811" y="2791157"/>
                <a:ext cx="1586260" cy="1364114"/>
                <a:chOff x="736597" y="733384"/>
                <a:chExt cx="1807860" cy="1807860"/>
              </a:xfrm>
            </p:grpSpPr>
            <p:grpSp>
              <p:nvGrpSpPr>
                <p:cNvPr id="141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42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6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64" name="Oval 5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Oval 5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62" name="Oval 6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Oval 6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51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5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5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Oval 5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55" name="Oval 5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" name="Oval 4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6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53" name="Oval 5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" name="Oval 5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1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62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48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" name="Oval 4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63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46" name="Oval 4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Oval 4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44" name="Oval 4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Oval 4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27" name="Double Wave 26"/>
              <p:cNvSpPr/>
              <p:nvPr/>
            </p:nvSpPr>
            <p:spPr>
              <a:xfrm>
                <a:off x="1447800" y="6629400"/>
                <a:ext cx="1676400" cy="152400"/>
              </a:xfrm>
              <a:prstGeom prst="doubleWave">
                <a:avLst>
                  <a:gd name="adj1" fmla="val 12500"/>
                  <a:gd name="adj2" fmla="val 1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Double Wave 27"/>
              <p:cNvSpPr/>
              <p:nvPr/>
            </p:nvSpPr>
            <p:spPr>
              <a:xfrm>
                <a:off x="2286000" y="6553200"/>
                <a:ext cx="1676400" cy="152400"/>
              </a:xfrm>
              <a:prstGeom prst="doubleWave">
                <a:avLst>
                  <a:gd name="adj1" fmla="val 12500"/>
                  <a:gd name="adj2" fmla="val 1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rot="672509" flipV="1">
                <a:off x="1600200" y="426720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 rot="1677072" flipV="1">
                <a:off x="3517105" y="44477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 rot="20438730" flipV="1">
                <a:off x="3136105" y="4523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 rot="2774148" flipV="1">
                <a:off x="1916906" y="4523969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rot="21203502" flipV="1">
                <a:off x="1684156" y="4436632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rot="672509" flipV="1">
                <a:off x="2907505" y="39905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rot="2578358" flipV="1">
                <a:off x="2601850" y="3893437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29"/>
              <p:cNvSpPr/>
              <p:nvPr/>
            </p:nvSpPr>
            <p:spPr>
              <a:xfrm rot="672509" flipV="1">
                <a:off x="2221704" y="6428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0"/>
              <p:cNvSpPr/>
              <p:nvPr/>
            </p:nvSpPr>
            <p:spPr>
              <a:xfrm rot="20012650" flipV="1">
                <a:off x="1993106" y="6428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Hexagon 8"/>
            <p:cNvSpPr/>
            <p:nvPr/>
          </p:nvSpPr>
          <p:spPr>
            <a:xfrm rot="1562601">
              <a:off x="4024198" y="5790616"/>
              <a:ext cx="776402" cy="659906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Hexagon 9"/>
            <p:cNvSpPr/>
            <p:nvPr/>
          </p:nvSpPr>
          <p:spPr>
            <a:xfrm rot="6438082">
              <a:off x="4333808" y="5070904"/>
              <a:ext cx="378376" cy="505152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Hexagon 10"/>
            <p:cNvSpPr/>
            <p:nvPr/>
          </p:nvSpPr>
          <p:spPr>
            <a:xfrm rot="1562601">
              <a:off x="1174100" y="4967018"/>
              <a:ext cx="752166" cy="565881"/>
            </a:xfrm>
            <a:prstGeom prst="hexagon">
              <a:avLst/>
            </a:prstGeom>
            <a:solidFill>
              <a:schemeClr val="bg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Hexagon 11"/>
            <p:cNvSpPr/>
            <p:nvPr/>
          </p:nvSpPr>
          <p:spPr>
            <a:xfrm rot="6438082">
              <a:off x="1655956" y="5031727"/>
              <a:ext cx="378376" cy="505152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Hexagon 12"/>
            <p:cNvSpPr/>
            <p:nvPr/>
          </p:nvSpPr>
          <p:spPr>
            <a:xfrm rot="1562601">
              <a:off x="1246294" y="5322757"/>
              <a:ext cx="565190" cy="455302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" name="Group 303"/>
          <p:cNvGrpSpPr/>
          <p:nvPr/>
        </p:nvGrpSpPr>
        <p:grpSpPr>
          <a:xfrm>
            <a:off x="5257800" y="1066800"/>
            <a:ext cx="2221347" cy="2333476"/>
            <a:chOff x="4114800" y="745092"/>
            <a:chExt cx="4659746" cy="4894962"/>
          </a:xfrm>
        </p:grpSpPr>
        <p:sp>
          <p:nvSpPr>
            <p:cNvPr id="279" name="Rectangle 278"/>
            <p:cNvSpPr/>
            <p:nvPr/>
          </p:nvSpPr>
          <p:spPr>
            <a:xfrm>
              <a:off x="4191000" y="762000"/>
              <a:ext cx="4495800" cy="4724400"/>
            </a:xfrm>
            <a:prstGeom prst="rect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Freeform 279"/>
            <p:cNvSpPr/>
            <p:nvPr/>
          </p:nvSpPr>
          <p:spPr>
            <a:xfrm>
              <a:off x="4267200" y="4419600"/>
              <a:ext cx="4507346" cy="1126837"/>
            </a:xfrm>
            <a:custGeom>
              <a:avLst/>
              <a:gdLst>
                <a:gd name="connsiteX0" fmla="*/ 46182 w 4507346"/>
                <a:gd name="connsiteY0" fmla="*/ 923637 h 1126837"/>
                <a:gd name="connsiteX1" fmla="*/ 46182 w 4507346"/>
                <a:gd name="connsiteY1" fmla="*/ 923637 h 1126837"/>
                <a:gd name="connsiteX2" fmla="*/ 120073 w 4507346"/>
                <a:gd name="connsiteY2" fmla="*/ 886691 h 1126837"/>
                <a:gd name="connsiteX3" fmla="*/ 175491 w 4507346"/>
                <a:gd name="connsiteY3" fmla="*/ 849746 h 1126837"/>
                <a:gd name="connsiteX4" fmla="*/ 203200 w 4507346"/>
                <a:gd name="connsiteY4" fmla="*/ 840509 h 1126837"/>
                <a:gd name="connsiteX5" fmla="*/ 230909 w 4507346"/>
                <a:gd name="connsiteY5" fmla="*/ 822037 h 1126837"/>
                <a:gd name="connsiteX6" fmla="*/ 258618 w 4507346"/>
                <a:gd name="connsiteY6" fmla="*/ 812800 h 1126837"/>
                <a:gd name="connsiteX7" fmla="*/ 286327 w 4507346"/>
                <a:gd name="connsiteY7" fmla="*/ 794328 h 1126837"/>
                <a:gd name="connsiteX8" fmla="*/ 341746 w 4507346"/>
                <a:gd name="connsiteY8" fmla="*/ 775855 h 1126837"/>
                <a:gd name="connsiteX9" fmla="*/ 397164 w 4507346"/>
                <a:gd name="connsiteY9" fmla="*/ 748146 h 1126837"/>
                <a:gd name="connsiteX10" fmla="*/ 424873 w 4507346"/>
                <a:gd name="connsiteY10" fmla="*/ 729673 h 1126837"/>
                <a:gd name="connsiteX11" fmla="*/ 461818 w 4507346"/>
                <a:gd name="connsiteY11" fmla="*/ 720437 h 1126837"/>
                <a:gd name="connsiteX12" fmla="*/ 517236 w 4507346"/>
                <a:gd name="connsiteY12" fmla="*/ 701964 h 1126837"/>
                <a:gd name="connsiteX13" fmla="*/ 544946 w 4507346"/>
                <a:gd name="connsiteY13" fmla="*/ 692728 h 1126837"/>
                <a:gd name="connsiteX14" fmla="*/ 600364 w 4507346"/>
                <a:gd name="connsiteY14" fmla="*/ 665019 h 1126837"/>
                <a:gd name="connsiteX15" fmla="*/ 628073 w 4507346"/>
                <a:gd name="connsiteY15" fmla="*/ 646546 h 1126837"/>
                <a:gd name="connsiteX16" fmla="*/ 655782 w 4507346"/>
                <a:gd name="connsiteY16" fmla="*/ 637309 h 1126837"/>
                <a:gd name="connsiteX17" fmla="*/ 738909 w 4507346"/>
                <a:gd name="connsiteY17" fmla="*/ 591128 h 1126837"/>
                <a:gd name="connsiteX18" fmla="*/ 766618 w 4507346"/>
                <a:gd name="connsiteY18" fmla="*/ 572655 h 1126837"/>
                <a:gd name="connsiteX19" fmla="*/ 794327 w 4507346"/>
                <a:gd name="connsiteY19" fmla="*/ 544946 h 1126837"/>
                <a:gd name="connsiteX20" fmla="*/ 822036 w 4507346"/>
                <a:gd name="connsiteY20" fmla="*/ 535709 h 1126837"/>
                <a:gd name="connsiteX21" fmla="*/ 877455 w 4507346"/>
                <a:gd name="connsiteY21" fmla="*/ 498764 h 1126837"/>
                <a:gd name="connsiteX22" fmla="*/ 932873 w 4507346"/>
                <a:gd name="connsiteY22" fmla="*/ 461819 h 1126837"/>
                <a:gd name="connsiteX23" fmla="*/ 960582 w 4507346"/>
                <a:gd name="connsiteY23" fmla="*/ 443346 h 1126837"/>
                <a:gd name="connsiteX24" fmla="*/ 997527 w 4507346"/>
                <a:gd name="connsiteY24" fmla="*/ 424873 h 1126837"/>
                <a:gd name="connsiteX25" fmla="*/ 1052946 w 4507346"/>
                <a:gd name="connsiteY25" fmla="*/ 387928 h 1126837"/>
                <a:gd name="connsiteX26" fmla="*/ 1108364 w 4507346"/>
                <a:gd name="connsiteY26" fmla="*/ 341746 h 1126837"/>
                <a:gd name="connsiteX27" fmla="*/ 1136073 w 4507346"/>
                <a:gd name="connsiteY27" fmla="*/ 332509 h 1126837"/>
                <a:gd name="connsiteX28" fmla="*/ 1163782 w 4507346"/>
                <a:gd name="connsiteY28" fmla="*/ 304800 h 1126837"/>
                <a:gd name="connsiteX29" fmla="*/ 1191491 w 4507346"/>
                <a:gd name="connsiteY29" fmla="*/ 295564 h 1126837"/>
                <a:gd name="connsiteX30" fmla="*/ 1228436 w 4507346"/>
                <a:gd name="connsiteY30" fmla="*/ 277091 h 1126837"/>
                <a:gd name="connsiteX31" fmla="*/ 1246909 w 4507346"/>
                <a:gd name="connsiteY31" fmla="*/ 249382 h 1126837"/>
                <a:gd name="connsiteX32" fmla="*/ 1339273 w 4507346"/>
                <a:gd name="connsiteY32" fmla="*/ 203200 h 1126837"/>
                <a:gd name="connsiteX33" fmla="*/ 1403927 w 4507346"/>
                <a:gd name="connsiteY33" fmla="*/ 157019 h 1126837"/>
                <a:gd name="connsiteX34" fmla="*/ 1459346 w 4507346"/>
                <a:gd name="connsiteY34" fmla="*/ 120073 h 1126837"/>
                <a:gd name="connsiteX35" fmla="*/ 1487055 w 4507346"/>
                <a:gd name="connsiteY35" fmla="*/ 101600 h 1126837"/>
                <a:gd name="connsiteX36" fmla="*/ 1524000 w 4507346"/>
                <a:gd name="connsiteY36" fmla="*/ 92364 h 1126837"/>
                <a:gd name="connsiteX37" fmla="*/ 1551709 w 4507346"/>
                <a:gd name="connsiteY37" fmla="*/ 73891 h 1126837"/>
                <a:gd name="connsiteX38" fmla="*/ 1616364 w 4507346"/>
                <a:gd name="connsiteY38" fmla="*/ 55419 h 1126837"/>
                <a:gd name="connsiteX39" fmla="*/ 1681018 w 4507346"/>
                <a:gd name="connsiteY39" fmla="*/ 36946 h 1126837"/>
                <a:gd name="connsiteX40" fmla="*/ 1736436 w 4507346"/>
                <a:gd name="connsiteY40" fmla="*/ 27709 h 1126837"/>
                <a:gd name="connsiteX41" fmla="*/ 1773382 w 4507346"/>
                <a:gd name="connsiteY41" fmla="*/ 18473 h 1126837"/>
                <a:gd name="connsiteX42" fmla="*/ 1948873 w 4507346"/>
                <a:gd name="connsiteY42" fmla="*/ 0 h 1126837"/>
                <a:gd name="connsiteX43" fmla="*/ 2475346 w 4507346"/>
                <a:gd name="connsiteY43" fmla="*/ 9237 h 1126837"/>
                <a:gd name="connsiteX44" fmla="*/ 2567709 w 4507346"/>
                <a:gd name="connsiteY44" fmla="*/ 27709 h 1126837"/>
                <a:gd name="connsiteX45" fmla="*/ 2613891 w 4507346"/>
                <a:gd name="connsiteY45" fmla="*/ 36946 h 1126837"/>
                <a:gd name="connsiteX46" fmla="*/ 2641600 w 4507346"/>
                <a:gd name="connsiteY46" fmla="*/ 46182 h 1126837"/>
                <a:gd name="connsiteX47" fmla="*/ 2715491 w 4507346"/>
                <a:gd name="connsiteY47" fmla="*/ 64655 h 1126837"/>
                <a:gd name="connsiteX48" fmla="*/ 2743200 w 4507346"/>
                <a:gd name="connsiteY48" fmla="*/ 83128 h 1126837"/>
                <a:gd name="connsiteX49" fmla="*/ 2789382 w 4507346"/>
                <a:gd name="connsiteY49" fmla="*/ 92364 h 1126837"/>
                <a:gd name="connsiteX50" fmla="*/ 2826327 w 4507346"/>
                <a:gd name="connsiteY50" fmla="*/ 101600 h 1126837"/>
                <a:gd name="connsiteX51" fmla="*/ 2890982 w 4507346"/>
                <a:gd name="connsiteY51" fmla="*/ 120073 h 1126837"/>
                <a:gd name="connsiteX52" fmla="*/ 2918691 w 4507346"/>
                <a:gd name="connsiteY52" fmla="*/ 138546 h 1126837"/>
                <a:gd name="connsiteX53" fmla="*/ 3011055 w 4507346"/>
                <a:gd name="connsiteY53" fmla="*/ 166255 h 1126837"/>
                <a:gd name="connsiteX54" fmla="*/ 3038764 w 4507346"/>
                <a:gd name="connsiteY54" fmla="*/ 184728 h 1126837"/>
                <a:gd name="connsiteX55" fmla="*/ 3066473 w 4507346"/>
                <a:gd name="connsiteY55" fmla="*/ 193964 h 1126837"/>
                <a:gd name="connsiteX56" fmla="*/ 3103418 w 4507346"/>
                <a:gd name="connsiteY56" fmla="*/ 212437 h 1126837"/>
                <a:gd name="connsiteX57" fmla="*/ 3131127 w 4507346"/>
                <a:gd name="connsiteY57" fmla="*/ 230909 h 1126837"/>
                <a:gd name="connsiteX58" fmla="*/ 3223491 w 4507346"/>
                <a:gd name="connsiteY58" fmla="*/ 258619 h 1126837"/>
                <a:gd name="connsiteX59" fmla="*/ 3278909 w 4507346"/>
                <a:gd name="connsiteY59" fmla="*/ 277091 h 1126837"/>
                <a:gd name="connsiteX60" fmla="*/ 3315855 w 4507346"/>
                <a:gd name="connsiteY60" fmla="*/ 295564 h 1126837"/>
                <a:gd name="connsiteX61" fmla="*/ 3380509 w 4507346"/>
                <a:gd name="connsiteY61" fmla="*/ 314037 h 1126837"/>
                <a:gd name="connsiteX62" fmla="*/ 3426691 w 4507346"/>
                <a:gd name="connsiteY62" fmla="*/ 341746 h 1126837"/>
                <a:gd name="connsiteX63" fmla="*/ 3463636 w 4507346"/>
                <a:gd name="connsiteY63" fmla="*/ 350982 h 1126837"/>
                <a:gd name="connsiteX64" fmla="*/ 3565236 w 4507346"/>
                <a:gd name="connsiteY64" fmla="*/ 397164 h 1126837"/>
                <a:gd name="connsiteX65" fmla="*/ 3648364 w 4507346"/>
                <a:gd name="connsiteY65" fmla="*/ 452582 h 1126837"/>
                <a:gd name="connsiteX66" fmla="*/ 3676073 w 4507346"/>
                <a:gd name="connsiteY66" fmla="*/ 471055 h 1126837"/>
                <a:gd name="connsiteX67" fmla="*/ 3703782 w 4507346"/>
                <a:gd name="connsiteY67" fmla="*/ 480291 h 1126837"/>
                <a:gd name="connsiteX68" fmla="*/ 3814618 w 4507346"/>
                <a:gd name="connsiteY68" fmla="*/ 526473 h 1126837"/>
                <a:gd name="connsiteX69" fmla="*/ 3833091 w 4507346"/>
                <a:gd name="connsiteY69" fmla="*/ 554182 h 1126837"/>
                <a:gd name="connsiteX70" fmla="*/ 3897746 w 4507346"/>
                <a:gd name="connsiteY70" fmla="*/ 581891 h 1126837"/>
                <a:gd name="connsiteX71" fmla="*/ 3925455 w 4507346"/>
                <a:gd name="connsiteY71" fmla="*/ 600364 h 1126837"/>
                <a:gd name="connsiteX72" fmla="*/ 3953164 w 4507346"/>
                <a:gd name="connsiteY72" fmla="*/ 609600 h 1126837"/>
                <a:gd name="connsiteX73" fmla="*/ 3980873 w 4507346"/>
                <a:gd name="connsiteY73" fmla="*/ 637309 h 1126837"/>
                <a:gd name="connsiteX74" fmla="*/ 4054764 w 4507346"/>
                <a:gd name="connsiteY74" fmla="*/ 665019 h 1126837"/>
                <a:gd name="connsiteX75" fmla="*/ 4082473 w 4507346"/>
                <a:gd name="connsiteY75" fmla="*/ 683491 h 1126837"/>
                <a:gd name="connsiteX76" fmla="*/ 4156364 w 4507346"/>
                <a:gd name="connsiteY76" fmla="*/ 738909 h 1126837"/>
                <a:gd name="connsiteX77" fmla="*/ 4221018 w 4507346"/>
                <a:gd name="connsiteY77" fmla="*/ 775855 h 1126837"/>
                <a:gd name="connsiteX78" fmla="*/ 4276436 w 4507346"/>
                <a:gd name="connsiteY78" fmla="*/ 822037 h 1126837"/>
                <a:gd name="connsiteX79" fmla="*/ 4294909 w 4507346"/>
                <a:gd name="connsiteY79" fmla="*/ 849746 h 1126837"/>
                <a:gd name="connsiteX80" fmla="*/ 4359564 w 4507346"/>
                <a:gd name="connsiteY80" fmla="*/ 886691 h 1126837"/>
                <a:gd name="connsiteX81" fmla="*/ 4387273 w 4507346"/>
                <a:gd name="connsiteY81" fmla="*/ 905164 h 1126837"/>
                <a:gd name="connsiteX82" fmla="*/ 4405746 w 4507346"/>
                <a:gd name="connsiteY82" fmla="*/ 932873 h 1126837"/>
                <a:gd name="connsiteX83" fmla="*/ 4433455 w 4507346"/>
                <a:gd name="connsiteY83" fmla="*/ 942109 h 1126837"/>
                <a:gd name="connsiteX84" fmla="*/ 4461164 w 4507346"/>
                <a:gd name="connsiteY84" fmla="*/ 997528 h 1126837"/>
                <a:gd name="connsiteX85" fmla="*/ 4507346 w 4507346"/>
                <a:gd name="connsiteY85" fmla="*/ 1052946 h 1126837"/>
                <a:gd name="connsiteX86" fmla="*/ 4064000 w 4507346"/>
                <a:gd name="connsiteY86" fmla="*/ 1071419 h 1126837"/>
                <a:gd name="connsiteX87" fmla="*/ 3943927 w 4507346"/>
                <a:gd name="connsiteY87" fmla="*/ 1080655 h 1126837"/>
                <a:gd name="connsiteX88" fmla="*/ 3731491 w 4507346"/>
                <a:gd name="connsiteY88" fmla="*/ 1089891 h 1126837"/>
                <a:gd name="connsiteX89" fmla="*/ 3574473 w 4507346"/>
                <a:gd name="connsiteY89" fmla="*/ 1099128 h 1126837"/>
                <a:gd name="connsiteX90" fmla="*/ 2890982 w 4507346"/>
                <a:gd name="connsiteY90" fmla="*/ 1126837 h 1126837"/>
                <a:gd name="connsiteX91" fmla="*/ 1838036 w 4507346"/>
                <a:gd name="connsiteY91" fmla="*/ 1117600 h 1126837"/>
                <a:gd name="connsiteX92" fmla="*/ 1801091 w 4507346"/>
                <a:gd name="connsiteY92" fmla="*/ 1108364 h 1126837"/>
                <a:gd name="connsiteX93" fmla="*/ 1607127 w 4507346"/>
                <a:gd name="connsiteY93" fmla="*/ 1099128 h 1126837"/>
                <a:gd name="connsiteX94" fmla="*/ 1533236 w 4507346"/>
                <a:gd name="connsiteY94" fmla="*/ 1089891 h 1126837"/>
                <a:gd name="connsiteX95" fmla="*/ 1431636 w 4507346"/>
                <a:gd name="connsiteY95" fmla="*/ 1071419 h 1126837"/>
                <a:gd name="connsiteX96" fmla="*/ 1209964 w 4507346"/>
                <a:gd name="connsiteY96" fmla="*/ 1062182 h 1126837"/>
                <a:gd name="connsiteX97" fmla="*/ 775855 w 4507346"/>
                <a:gd name="connsiteY97" fmla="*/ 1043709 h 1126837"/>
                <a:gd name="connsiteX98" fmla="*/ 581891 w 4507346"/>
                <a:gd name="connsiteY98" fmla="*/ 1034473 h 1126837"/>
                <a:gd name="connsiteX99" fmla="*/ 184727 w 4507346"/>
                <a:gd name="connsiteY99" fmla="*/ 1016000 h 1126837"/>
                <a:gd name="connsiteX100" fmla="*/ 73891 w 4507346"/>
                <a:gd name="connsiteY100" fmla="*/ 988291 h 1126837"/>
                <a:gd name="connsiteX101" fmla="*/ 46182 w 4507346"/>
                <a:gd name="connsiteY101" fmla="*/ 979055 h 1126837"/>
                <a:gd name="connsiteX102" fmla="*/ 0 w 4507346"/>
                <a:gd name="connsiteY102" fmla="*/ 969819 h 1126837"/>
                <a:gd name="connsiteX103" fmla="*/ 27709 w 4507346"/>
                <a:gd name="connsiteY103" fmla="*/ 951346 h 1126837"/>
                <a:gd name="connsiteX104" fmla="*/ 83127 w 4507346"/>
                <a:gd name="connsiteY104" fmla="*/ 932873 h 1126837"/>
                <a:gd name="connsiteX105" fmla="*/ 110836 w 4507346"/>
                <a:gd name="connsiteY105" fmla="*/ 905164 h 1126837"/>
                <a:gd name="connsiteX106" fmla="*/ 110836 w 4507346"/>
                <a:gd name="connsiteY106" fmla="*/ 905164 h 112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4507346" h="1126837">
                  <a:moveTo>
                    <a:pt x="46182" y="923637"/>
                  </a:moveTo>
                  <a:lnTo>
                    <a:pt x="46182" y="923637"/>
                  </a:lnTo>
                  <a:cubicBezTo>
                    <a:pt x="70812" y="911322"/>
                    <a:pt x="96164" y="900354"/>
                    <a:pt x="120073" y="886691"/>
                  </a:cubicBezTo>
                  <a:cubicBezTo>
                    <a:pt x="139349" y="875676"/>
                    <a:pt x="154429" y="856767"/>
                    <a:pt x="175491" y="849746"/>
                  </a:cubicBezTo>
                  <a:cubicBezTo>
                    <a:pt x="184727" y="846667"/>
                    <a:pt x="194492" y="844863"/>
                    <a:pt x="203200" y="840509"/>
                  </a:cubicBezTo>
                  <a:cubicBezTo>
                    <a:pt x="213129" y="835545"/>
                    <a:pt x="220980" y="827001"/>
                    <a:pt x="230909" y="822037"/>
                  </a:cubicBezTo>
                  <a:cubicBezTo>
                    <a:pt x="239617" y="817683"/>
                    <a:pt x="249910" y="817154"/>
                    <a:pt x="258618" y="812800"/>
                  </a:cubicBezTo>
                  <a:cubicBezTo>
                    <a:pt x="268547" y="807836"/>
                    <a:pt x="276183" y="798836"/>
                    <a:pt x="286327" y="794328"/>
                  </a:cubicBezTo>
                  <a:cubicBezTo>
                    <a:pt x="304121" y="786420"/>
                    <a:pt x="341746" y="775855"/>
                    <a:pt x="341746" y="775855"/>
                  </a:cubicBezTo>
                  <a:cubicBezTo>
                    <a:pt x="421157" y="722914"/>
                    <a:pt x="320684" y="786386"/>
                    <a:pt x="397164" y="748146"/>
                  </a:cubicBezTo>
                  <a:cubicBezTo>
                    <a:pt x="407093" y="743182"/>
                    <a:pt x="414670" y="734046"/>
                    <a:pt x="424873" y="729673"/>
                  </a:cubicBezTo>
                  <a:cubicBezTo>
                    <a:pt x="436541" y="724673"/>
                    <a:pt x="449659" y="724085"/>
                    <a:pt x="461818" y="720437"/>
                  </a:cubicBezTo>
                  <a:cubicBezTo>
                    <a:pt x="480469" y="714842"/>
                    <a:pt x="498763" y="708122"/>
                    <a:pt x="517236" y="701964"/>
                  </a:cubicBezTo>
                  <a:lnTo>
                    <a:pt x="544946" y="692728"/>
                  </a:lnTo>
                  <a:cubicBezTo>
                    <a:pt x="624357" y="639787"/>
                    <a:pt x="523884" y="703259"/>
                    <a:pt x="600364" y="665019"/>
                  </a:cubicBezTo>
                  <a:cubicBezTo>
                    <a:pt x="610293" y="660055"/>
                    <a:pt x="618144" y="651511"/>
                    <a:pt x="628073" y="646546"/>
                  </a:cubicBezTo>
                  <a:cubicBezTo>
                    <a:pt x="636781" y="642192"/>
                    <a:pt x="647271" y="642037"/>
                    <a:pt x="655782" y="637309"/>
                  </a:cubicBezTo>
                  <a:cubicBezTo>
                    <a:pt x="751055" y="584379"/>
                    <a:pt x="676213" y="612026"/>
                    <a:pt x="738909" y="591128"/>
                  </a:cubicBezTo>
                  <a:cubicBezTo>
                    <a:pt x="748145" y="584970"/>
                    <a:pt x="758090" y="579762"/>
                    <a:pt x="766618" y="572655"/>
                  </a:cubicBezTo>
                  <a:cubicBezTo>
                    <a:pt x="776653" y="564293"/>
                    <a:pt x="783459" y="552192"/>
                    <a:pt x="794327" y="544946"/>
                  </a:cubicBezTo>
                  <a:cubicBezTo>
                    <a:pt x="802428" y="539545"/>
                    <a:pt x="813525" y="540437"/>
                    <a:pt x="822036" y="535709"/>
                  </a:cubicBezTo>
                  <a:cubicBezTo>
                    <a:pt x="841444" y="524927"/>
                    <a:pt x="858982" y="511079"/>
                    <a:pt x="877455" y="498764"/>
                  </a:cubicBezTo>
                  <a:lnTo>
                    <a:pt x="932873" y="461819"/>
                  </a:lnTo>
                  <a:cubicBezTo>
                    <a:pt x="942109" y="455661"/>
                    <a:pt x="950653" y="448311"/>
                    <a:pt x="960582" y="443346"/>
                  </a:cubicBezTo>
                  <a:cubicBezTo>
                    <a:pt x="972897" y="437188"/>
                    <a:pt x="985720" y="431957"/>
                    <a:pt x="997527" y="424873"/>
                  </a:cubicBezTo>
                  <a:cubicBezTo>
                    <a:pt x="1016565" y="413450"/>
                    <a:pt x="1037247" y="403627"/>
                    <a:pt x="1052946" y="387928"/>
                  </a:cubicBezTo>
                  <a:cubicBezTo>
                    <a:pt x="1073373" y="367501"/>
                    <a:pt x="1082646" y="354606"/>
                    <a:pt x="1108364" y="341746"/>
                  </a:cubicBezTo>
                  <a:cubicBezTo>
                    <a:pt x="1117072" y="337392"/>
                    <a:pt x="1126837" y="335588"/>
                    <a:pt x="1136073" y="332509"/>
                  </a:cubicBezTo>
                  <a:cubicBezTo>
                    <a:pt x="1145309" y="323273"/>
                    <a:pt x="1152914" y="312046"/>
                    <a:pt x="1163782" y="304800"/>
                  </a:cubicBezTo>
                  <a:cubicBezTo>
                    <a:pt x="1171883" y="299400"/>
                    <a:pt x="1182542" y="299399"/>
                    <a:pt x="1191491" y="295564"/>
                  </a:cubicBezTo>
                  <a:cubicBezTo>
                    <a:pt x="1204146" y="290140"/>
                    <a:pt x="1216121" y="283249"/>
                    <a:pt x="1228436" y="277091"/>
                  </a:cubicBezTo>
                  <a:cubicBezTo>
                    <a:pt x="1234594" y="267855"/>
                    <a:pt x="1238555" y="256692"/>
                    <a:pt x="1246909" y="249382"/>
                  </a:cubicBezTo>
                  <a:cubicBezTo>
                    <a:pt x="1290895" y="210894"/>
                    <a:pt x="1293364" y="214678"/>
                    <a:pt x="1339273" y="203200"/>
                  </a:cubicBezTo>
                  <a:cubicBezTo>
                    <a:pt x="1388252" y="154221"/>
                    <a:pt x="1343141" y="193490"/>
                    <a:pt x="1403927" y="157019"/>
                  </a:cubicBezTo>
                  <a:cubicBezTo>
                    <a:pt x="1422965" y="145596"/>
                    <a:pt x="1440873" y="132388"/>
                    <a:pt x="1459346" y="120073"/>
                  </a:cubicBezTo>
                  <a:cubicBezTo>
                    <a:pt x="1468582" y="113915"/>
                    <a:pt x="1476286" y="104292"/>
                    <a:pt x="1487055" y="101600"/>
                  </a:cubicBezTo>
                  <a:lnTo>
                    <a:pt x="1524000" y="92364"/>
                  </a:lnTo>
                  <a:cubicBezTo>
                    <a:pt x="1533236" y="86206"/>
                    <a:pt x="1541780" y="78855"/>
                    <a:pt x="1551709" y="73891"/>
                  </a:cubicBezTo>
                  <a:cubicBezTo>
                    <a:pt x="1566473" y="66509"/>
                    <a:pt x="1602554" y="59365"/>
                    <a:pt x="1616364" y="55419"/>
                  </a:cubicBezTo>
                  <a:cubicBezTo>
                    <a:pt x="1657459" y="43677"/>
                    <a:pt x="1632876" y="46575"/>
                    <a:pt x="1681018" y="36946"/>
                  </a:cubicBezTo>
                  <a:cubicBezTo>
                    <a:pt x="1699382" y="33273"/>
                    <a:pt x="1718072" y="31382"/>
                    <a:pt x="1736436" y="27709"/>
                  </a:cubicBezTo>
                  <a:cubicBezTo>
                    <a:pt x="1748884" y="25219"/>
                    <a:pt x="1760794" y="20115"/>
                    <a:pt x="1773382" y="18473"/>
                  </a:cubicBezTo>
                  <a:cubicBezTo>
                    <a:pt x="1831708" y="10865"/>
                    <a:pt x="1948873" y="0"/>
                    <a:pt x="1948873" y="0"/>
                  </a:cubicBezTo>
                  <a:lnTo>
                    <a:pt x="2475346" y="9237"/>
                  </a:lnTo>
                  <a:cubicBezTo>
                    <a:pt x="2552924" y="11661"/>
                    <a:pt x="2517877" y="15251"/>
                    <a:pt x="2567709" y="27709"/>
                  </a:cubicBezTo>
                  <a:cubicBezTo>
                    <a:pt x="2582939" y="31517"/>
                    <a:pt x="2598661" y="33138"/>
                    <a:pt x="2613891" y="36946"/>
                  </a:cubicBezTo>
                  <a:cubicBezTo>
                    <a:pt x="2623336" y="39307"/>
                    <a:pt x="2632207" y="43620"/>
                    <a:pt x="2641600" y="46182"/>
                  </a:cubicBezTo>
                  <a:cubicBezTo>
                    <a:pt x="2666094" y="52862"/>
                    <a:pt x="2715491" y="64655"/>
                    <a:pt x="2715491" y="64655"/>
                  </a:cubicBezTo>
                  <a:cubicBezTo>
                    <a:pt x="2724727" y="70813"/>
                    <a:pt x="2732806" y="79230"/>
                    <a:pt x="2743200" y="83128"/>
                  </a:cubicBezTo>
                  <a:cubicBezTo>
                    <a:pt x="2757899" y="88640"/>
                    <a:pt x="2774057" y="88959"/>
                    <a:pt x="2789382" y="92364"/>
                  </a:cubicBezTo>
                  <a:cubicBezTo>
                    <a:pt x="2801774" y="95118"/>
                    <a:pt x="2814121" y="98113"/>
                    <a:pt x="2826327" y="101600"/>
                  </a:cubicBezTo>
                  <a:cubicBezTo>
                    <a:pt x="2919071" y="128099"/>
                    <a:pt x="2775497" y="91203"/>
                    <a:pt x="2890982" y="120073"/>
                  </a:cubicBezTo>
                  <a:cubicBezTo>
                    <a:pt x="2900218" y="126231"/>
                    <a:pt x="2908547" y="134037"/>
                    <a:pt x="2918691" y="138546"/>
                  </a:cubicBezTo>
                  <a:cubicBezTo>
                    <a:pt x="2947606" y="151398"/>
                    <a:pt x="2980347" y="158578"/>
                    <a:pt x="3011055" y="166255"/>
                  </a:cubicBezTo>
                  <a:cubicBezTo>
                    <a:pt x="3020291" y="172413"/>
                    <a:pt x="3028835" y="179764"/>
                    <a:pt x="3038764" y="184728"/>
                  </a:cubicBezTo>
                  <a:cubicBezTo>
                    <a:pt x="3047472" y="189082"/>
                    <a:pt x="3057524" y="190129"/>
                    <a:pt x="3066473" y="193964"/>
                  </a:cubicBezTo>
                  <a:cubicBezTo>
                    <a:pt x="3079128" y="199388"/>
                    <a:pt x="3091463" y="205606"/>
                    <a:pt x="3103418" y="212437"/>
                  </a:cubicBezTo>
                  <a:cubicBezTo>
                    <a:pt x="3113056" y="217944"/>
                    <a:pt x="3120983" y="226401"/>
                    <a:pt x="3131127" y="230909"/>
                  </a:cubicBezTo>
                  <a:cubicBezTo>
                    <a:pt x="3176335" y="251001"/>
                    <a:pt x="3182163" y="246220"/>
                    <a:pt x="3223491" y="258619"/>
                  </a:cubicBezTo>
                  <a:cubicBezTo>
                    <a:pt x="3242142" y="264214"/>
                    <a:pt x="3261493" y="268383"/>
                    <a:pt x="3278909" y="277091"/>
                  </a:cubicBezTo>
                  <a:cubicBezTo>
                    <a:pt x="3291224" y="283249"/>
                    <a:pt x="3303199" y="290140"/>
                    <a:pt x="3315855" y="295564"/>
                  </a:cubicBezTo>
                  <a:cubicBezTo>
                    <a:pt x="3334401" y="303512"/>
                    <a:pt x="3361767" y="309351"/>
                    <a:pt x="3380509" y="314037"/>
                  </a:cubicBezTo>
                  <a:cubicBezTo>
                    <a:pt x="3395903" y="323273"/>
                    <a:pt x="3410286" y="334455"/>
                    <a:pt x="3426691" y="341746"/>
                  </a:cubicBezTo>
                  <a:cubicBezTo>
                    <a:pt x="3438291" y="346901"/>
                    <a:pt x="3451430" y="347495"/>
                    <a:pt x="3463636" y="350982"/>
                  </a:cubicBezTo>
                  <a:cubicBezTo>
                    <a:pt x="3497963" y="360790"/>
                    <a:pt x="3537810" y="378880"/>
                    <a:pt x="3565236" y="397164"/>
                  </a:cubicBezTo>
                  <a:lnTo>
                    <a:pt x="3648364" y="452582"/>
                  </a:lnTo>
                  <a:cubicBezTo>
                    <a:pt x="3657600" y="458740"/>
                    <a:pt x="3665542" y="467545"/>
                    <a:pt x="3676073" y="471055"/>
                  </a:cubicBezTo>
                  <a:cubicBezTo>
                    <a:pt x="3685309" y="474134"/>
                    <a:pt x="3694919" y="476262"/>
                    <a:pt x="3703782" y="480291"/>
                  </a:cubicBezTo>
                  <a:cubicBezTo>
                    <a:pt x="3807971" y="527650"/>
                    <a:pt x="3742225" y="508375"/>
                    <a:pt x="3814618" y="526473"/>
                  </a:cubicBezTo>
                  <a:cubicBezTo>
                    <a:pt x="3820776" y="535709"/>
                    <a:pt x="3824563" y="547075"/>
                    <a:pt x="3833091" y="554182"/>
                  </a:cubicBezTo>
                  <a:cubicBezTo>
                    <a:pt x="3848311" y="566866"/>
                    <a:pt x="3878494" y="575474"/>
                    <a:pt x="3897746" y="581891"/>
                  </a:cubicBezTo>
                  <a:cubicBezTo>
                    <a:pt x="3906982" y="588049"/>
                    <a:pt x="3915526" y="595400"/>
                    <a:pt x="3925455" y="600364"/>
                  </a:cubicBezTo>
                  <a:cubicBezTo>
                    <a:pt x="3934163" y="604718"/>
                    <a:pt x="3945063" y="604200"/>
                    <a:pt x="3953164" y="609600"/>
                  </a:cubicBezTo>
                  <a:cubicBezTo>
                    <a:pt x="3964032" y="616846"/>
                    <a:pt x="3970244" y="629717"/>
                    <a:pt x="3980873" y="637309"/>
                  </a:cubicBezTo>
                  <a:cubicBezTo>
                    <a:pt x="4006880" y="655886"/>
                    <a:pt x="4025013" y="657581"/>
                    <a:pt x="4054764" y="665019"/>
                  </a:cubicBezTo>
                  <a:cubicBezTo>
                    <a:pt x="4064000" y="671176"/>
                    <a:pt x="4073496" y="676962"/>
                    <a:pt x="4082473" y="683491"/>
                  </a:cubicBezTo>
                  <a:cubicBezTo>
                    <a:pt x="4107372" y="701599"/>
                    <a:pt x="4128827" y="725140"/>
                    <a:pt x="4156364" y="738909"/>
                  </a:cubicBezTo>
                  <a:cubicBezTo>
                    <a:pt x="4178949" y="750202"/>
                    <a:pt x="4201435" y="759536"/>
                    <a:pt x="4221018" y="775855"/>
                  </a:cubicBezTo>
                  <a:cubicBezTo>
                    <a:pt x="4292135" y="835119"/>
                    <a:pt x="4207640" y="776172"/>
                    <a:pt x="4276436" y="822037"/>
                  </a:cubicBezTo>
                  <a:cubicBezTo>
                    <a:pt x="4282594" y="831273"/>
                    <a:pt x="4287060" y="841897"/>
                    <a:pt x="4294909" y="849746"/>
                  </a:cubicBezTo>
                  <a:cubicBezTo>
                    <a:pt x="4322868" y="877705"/>
                    <a:pt x="4327860" y="876124"/>
                    <a:pt x="4359564" y="886691"/>
                  </a:cubicBezTo>
                  <a:cubicBezTo>
                    <a:pt x="4368800" y="892849"/>
                    <a:pt x="4379424" y="897315"/>
                    <a:pt x="4387273" y="905164"/>
                  </a:cubicBezTo>
                  <a:cubicBezTo>
                    <a:pt x="4395122" y="913013"/>
                    <a:pt x="4397078" y="925938"/>
                    <a:pt x="4405746" y="932873"/>
                  </a:cubicBezTo>
                  <a:cubicBezTo>
                    <a:pt x="4413349" y="938955"/>
                    <a:pt x="4424219" y="939030"/>
                    <a:pt x="4433455" y="942109"/>
                  </a:cubicBezTo>
                  <a:cubicBezTo>
                    <a:pt x="4486397" y="1021527"/>
                    <a:pt x="4422921" y="921042"/>
                    <a:pt x="4461164" y="997528"/>
                  </a:cubicBezTo>
                  <a:cubicBezTo>
                    <a:pt x="4474025" y="1023249"/>
                    <a:pt x="4486916" y="1032516"/>
                    <a:pt x="4507346" y="1052946"/>
                  </a:cubicBezTo>
                  <a:cubicBezTo>
                    <a:pt x="4346941" y="1106411"/>
                    <a:pt x="4506821" y="1056149"/>
                    <a:pt x="4064000" y="1071419"/>
                  </a:cubicBezTo>
                  <a:cubicBezTo>
                    <a:pt x="4023881" y="1072802"/>
                    <a:pt x="3984008" y="1078428"/>
                    <a:pt x="3943927" y="1080655"/>
                  </a:cubicBezTo>
                  <a:cubicBezTo>
                    <a:pt x="3873157" y="1084587"/>
                    <a:pt x="3802281" y="1086351"/>
                    <a:pt x="3731491" y="1089891"/>
                  </a:cubicBezTo>
                  <a:lnTo>
                    <a:pt x="3574473" y="1099128"/>
                  </a:lnTo>
                  <a:lnTo>
                    <a:pt x="2890982" y="1126837"/>
                  </a:lnTo>
                  <a:lnTo>
                    <a:pt x="1838036" y="1117600"/>
                  </a:lnTo>
                  <a:cubicBezTo>
                    <a:pt x="1825344" y="1117385"/>
                    <a:pt x="1813745" y="1109376"/>
                    <a:pt x="1801091" y="1108364"/>
                  </a:cubicBezTo>
                  <a:cubicBezTo>
                    <a:pt x="1736569" y="1103202"/>
                    <a:pt x="1671782" y="1102207"/>
                    <a:pt x="1607127" y="1099128"/>
                  </a:cubicBezTo>
                  <a:cubicBezTo>
                    <a:pt x="1582497" y="1096049"/>
                    <a:pt x="1557720" y="1093972"/>
                    <a:pt x="1533236" y="1089891"/>
                  </a:cubicBezTo>
                  <a:cubicBezTo>
                    <a:pt x="1462335" y="1078074"/>
                    <a:pt x="1530870" y="1077821"/>
                    <a:pt x="1431636" y="1071419"/>
                  </a:cubicBezTo>
                  <a:cubicBezTo>
                    <a:pt x="1357835" y="1066658"/>
                    <a:pt x="1283855" y="1065261"/>
                    <a:pt x="1209964" y="1062182"/>
                  </a:cubicBezTo>
                  <a:cubicBezTo>
                    <a:pt x="1001656" y="1039038"/>
                    <a:pt x="1191907" y="1057813"/>
                    <a:pt x="775855" y="1043709"/>
                  </a:cubicBezTo>
                  <a:cubicBezTo>
                    <a:pt x="711164" y="1041516"/>
                    <a:pt x="646560" y="1037225"/>
                    <a:pt x="581891" y="1034473"/>
                  </a:cubicBezTo>
                  <a:cubicBezTo>
                    <a:pt x="215816" y="1018896"/>
                    <a:pt x="469846" y="1032773"/>
                    <a:pt x="184727" y="1016000"/>
                  </a:cubicBezTo>
                  <a:cubicBezTo>
                    <a:pt x="72747" y="978675"/>
                    <a:pt x="185828" y="1013166"/>
                    <a:pt x="73891" y="988291"/>
                  </a:cubicBezTo>
                  <a:cubicBezTo>
                    <a:pt x="64387" y="986179"/>
                    <a:pt x="55627" y="981416"/>
                    <a:pt x="46182" y="979055"/>
                  </a:cubicBezTo>
                  <a:cubicBezTo>
                    <a:pt x="30952" y="975248"/>
                    <a:pt x="15394" y="972898"/>
                    <a:pt x="0" y="969819"/>
                  </a:cubicBezTo>
                  <a:cubicBezTo>
                    <a:pt x="9236" y="963661"/>
                    <a:pt x="17565" y="955855"/>
                    <a:pt x="27709" y="951346"/>
                  </a:cubicBezTo>
                  <a:cubicBezTo>
                    <a:pt x="45503" y="943438"/>
                    <a:pt x="83127" y="932873"/>
                    <a:pt x="83127" y="932873"/>
                  </a:cubicBezTo>
                  <a:cubicBezTo>
                    <a:pt x="113398" y="912692"/>
                    <a:pt x="110836" y="925501"/>
                    <a:pt x="110836" y="905164"/>
                  </a:cubicBezTo>
                  <a:lnTo>
                    <a:pt x="110836" y="905164"/>
                  </a:lnTo>
                </a:path>
              </a:pathLst>
            </a:custGeom>
            <a:solidFill>
              <a:srgbClr val="EAD37E"/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2" name="Group 29"/>
            <p:cNvGrpSpPr/>
            <p:nvPr/>
          </p:nvGrpSpPr>
          <p:grpSpPr>
            <a:xfrm>
              <a:off x="4114800" y="4953000"/>
              <a:ext cx="838200" cy="686158"/>
              <a:chOff x="3962400" y="1320581"/>
              <a:chExt cx="838200" cy="686158"/>
            </a:xfrm>
          </p:grpSpPr>
          <p:sp>
            <p:nvSpPr>
              <p:cNvPr id="300" name="Freeform 299"/>
              <p:cNvSpPr/>
              <p:nvPr/>
            </p:nvSpPr>
            <p:spPr>
              <a:xfrm>
                <a:off x="3962400" y="15240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Freeform 300"/>
              <p:cNvSpPr/>
              <p:nvPr/>
            </p:nvSpPr>
            <p:spPr>
              <a:xfrm rot="2583359">
                <a:off x="4230760" y="1320581"/>
                <a:ext cx="510426" cy="541054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Freeform 301"/>
              <p:cNvSpPr/>
              <p:nvPr/>
            </p:nvSpPr>
            <p:spPr>
              <a:xfrm>
                <a:off x="4495800" y="1676400"/>
                <a:ext cx="304800" cy="323850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Freeform 302"/>
              <p:cNvSpPr/>
              <p:nvPr/>
            </p:nvSpPr>
            <p:spPr>
              <a:xfrm rot="3272503">
                <a:off x="4191000" y="16002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9" name="Group 31"/>
            <p:cNvGrpSpPr/>
            <p:nvPr/>
          </p:nvGrpSpPr>
          <p:grpSpPr>
            <a:xfrm>
              <a:off x="5715000" y="2514600"/>
              <a:ext cx="1524000" cy="2590800"/>
              <a:chOff x="5715000" y="2514600"/>
              <a:chExt cx="1524000" cy="2590800"/>
            </a:xfrm>
          </p:grpSpPr>
          <p:sp>
            <p:nvSpPr>
              <p:cNvPr id="298" name="Rectangle 297"/>
              <p:cNvSpPr/>
              <p:nvPr/>
            </p:nvSpPr>
            <p:spPr>
              <a:xfrm>
                <a:off x="6324600" y="2514600"/>
                <a:ext cx="243840" cy="25908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Rectangle 298"/>
              <p:cNvSpPr/>
              <p:nvPr/>
            </p:nvSpPr>
            <p:spPr>
              <a:xfrm rot="16200000">
                <a:off x="6347460" y="2339340"/>
                <a:ext cx="259080" cy="15240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" name="Group 32"/>
            <p:cNvGrpSpPr/>
            <p:nvPr/>
          </p:nvGrpSpPr>
          <p:grpSpPr>
            <a:xfrm>
              <a:off x="7301752" y="3505200"/>
              <a:ext cx="851647" cy="1447800"/>
              <a:chOff x="5715000" y="2514600"/>
              <a:chExt cx="1524000" cy="259080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6324600" y="2514600"/>
                <a:ext cx="243840" cy="25908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Rectangle 296"/>
              <p:cNvSpPr/>
              <p:nvPr/>
            </p:nvSpPr>
            <p:spPr>
              <a:xfrm rot="16200000">
                <a:off x="6347460" y="2339340"/>
                <a:ext cx="259080" cy="15240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1" name="Group 35"/>
            <p:cNvGrpSpPr/>
            <p:nvPr/>
          </p:nvGrpSpPr>
          <p:grpSpPr>
            <a:xfrm>
              <a:off x="5163670" y="3352800"/>
              <a:ext cx="851647" cy="1447800"/>
              <a:chOff x="5715000" y="2514600"/>
              <a:chExt cx="1524000" cy="259080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6324600" y="2514600"/>
                <a:ext cx="243840" cy="25908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Rectangle 294"/>
              <p:cNvSpPr/>
              <p:nvPr/>
            </p:nvSpPr>
            <p:spPr>
              <a:xfrm rot="16200000">
                <a:off x="6347460" y="2339340"/>
                <a:ext cx="259080" cy="1524000"/>
              </a:xfrm>
              <a:prstGeom prst="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8" name="Group 38"/>
            <p:cNvGrpSpPr/>
            <p:nvPr/>
          </p:nvGrpSpPr>
          <p:grpSpPr>
            <a:xfrm flipH="1">
              <a:off x="7924800" y="4953000"/>
              <a:ext cx="838200" cy="686158"/>
              <a:chOff x="3962400" y="1320581"/>
              <a:chExt cx="838200" cy="686158"/>
            </a:xfrm>
          </p:grpSpPr>
          <p:sp>
            <p:nvSpPr>
              <p:cNvPr id="290" name="Freeform 289"/>
              <p:cNvSpPr/>
              <p:nvPr/>
            </p:nvSpPr>
            <p:spPr>
              <a:xfrm>
                <a:off x="3962400" y="15240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Freeform 290"/>
              <p:cNvSpPr/>
              <p:nvPr/>
            </p:nvSpPr>
            <p:spPr>
              <a:xfrm rot="2583359">
                <a:off x="4230760" y="1320581"/>
                <a:ext cx="510426" cy="541054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Freeform 291"/>
              <p:cNvSpPr/>
              <p:nvPr/>
            </p:nvSpPr>
            <p:spPr>
              <a:xfrm>
                <a:off x="4495800" y="1676400"/>
                <a:ext cx="304800" cy="323850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292"/>
              <p:cNvSpPr/>
              <p:nvPr/>
            </p:nvSpPr>
            <p:spPr>
              <a:xfrm rot="3272503">
                <a:off x="4191000" y="16002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6" name="Freeform 285"/>
            <p:cNvSpPr/>
            <p:nvPr/>
          </p:nvSpPr>
          <p:spPr>
            <a:xfrm rot="5099381">
              <a:off x="5052677" y="5195269"/>
              <a:ext cx="279968" cy="609601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Cloud 286"/>
            <p:cNvSpPr/>
            <p:nvPr/>
          </p:nvSpPr>
          <p:spPr>
            <a:xfrm>
              <a:off x="4191000" y="1219200"/>
              <a:ext cx="2057400" cy="1310640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Cloud 287"/>
            <p:cNvSpPr/>
            <p:nvPr/>
          </p:nvSpPr>
          <p:spPr>
            <a:xfrm rot="10990440">
              <a:off x="5297142" y="745092"/>
              <a:ext cx="2182774" cy="1481616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Cloud 288"/>
            <p:cNvSpPr/>
            <p:nvPr/>
          </p:nvSpPr>
          <p:spPr>
            <a:xfrm rot="11195382">
              <a:off x="6545408" y="1180523"/>
              <a:ext cx="2057400" cy="1310640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Rectangle 134"/>
          <p:cNvSpPr/>
          <p:nvPr/>
        </p:nvSpPr>
        <p:spPr>
          <a:xfrm>
            <a:off x="457200" y="0"/>
            <a:ext cx="8686800" cy="1600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/>
          <p:cNvSpPr/>
          <p:nvPr/>
        </p:nvSpPr>
        <p:spPr>
          <a:xfrm>
            <a:off x="457200" y="1600200"/>
            <a:ext cx="86868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457200" y="2895600"/>
            <a:ext cx="609600" cy="3352800"/>
          </a:xfrm>
          <a:prstGeom prst="rect">
            <a:avLst/>
          </a:prstGeom>
          <a:blipFill>
            <a:blip r:embed="rId2" cstate="print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/>
          <p:cNvSpPr/>
          <p:nvPr/>
        </p:nvSpPr>
        <p:spPr>
          <a:xfrm>
            <a:off x="8001000" y="2895600"/>
            <a:ext cx="1143000" cy="3352800"/>
          </a:xfrm>
          <a:prstGeom prst="rect">
            <a:avLst/>
          </a:prstGeom>
          <a:blipFill>
            <a:blip r:embed="rId2" cstate="print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Firewall"/>
          <p:cNvSpPr>
            <a:spLocks noEditPoints="1" noChangeArrowheads="1"/>
          </p:cNvSpPr>
          <p:nvPr/>
        </p:nvSpPr>
        <p:spPr bwMode="auto">
          <a:xfrm>
            <a:off x="457201" y="685801"/>
            <a:ext cx="3790951" cy="904875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060 w 21600"/>
              <a:gd name="T7" fmla="*/ 10800 h 21600"/>
              <a:gd name="T8" fmla="*/ 21060 w 21600"/>
              <a:gd name="T9" fmla="*/ 21600 h 21600"/>
              <a:gd name="T10" fmla="*/ 10800 w 21600"/>
              <a:gd name="T11" fmla="*/ 21600 h 21600"/>
              <a:gd name="T12" fmla="*/ 540 w 21600"/>
              <a:gd name="T13" fmla="*/ 21600 h 21600"/>
              <a:gd name="T14" fmla="*/ 540 w 21600"/>
              <a:gd name="T15" fmla="*/ 10800 h 21600"/>
              <a:gd name="T16" fmla="*/ 761 w 21600"/>
              <a:gd name="T17" fmla="*/ 22454 h 21600"/>
              <a:gd name="T18" fmla="*/ 21069 w 21600"/>
              <a:gd name="T19" fmla="*/ 3228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 extrusionOk="0">
                <a:moveTo>
                  <a:pt x="540" y="4628"/>
                </a:moveTo>
                <a:lnTo>
                  <a:pt x="0" y="4628"/>
                </a:lnTo>
                <a:lnTo>
                  <a:pt x="0" y="0"/>
                </a:lnTo>
                <a:lnTo>
                  <a:pt x="21600" y="0"/>
                </a:lnTo>
                <a:lnTo>
                  <a:pt x="21600" y="4628"/>
                </a:lnTo>
                <a:lnTo>
                  <a:pt x="21060" y="4628"/>
                </a:lnTo>
                <a:lnTo>
                  <a:pt x="21060" y="21600"/>
                </a:lnTo>
                <a:lnTo>
                  <a:pt x="540" y="21600"/>
                </a:lnTo>
                <a:lnTo>
                  <a:pt x="540" y="4628"/>
                </a:lnTo>
                <a:close/>
              </a:path>
              <a:path w="21600" h="21600" extrusionOk="0">
                <a:moveTo>
                  <a:pt x="540" y="4628"/>
                </a:moveTo>
                <a:lnTo>
                  <a:pt x="540" y="6171"/>
                </a:lnTo>
                <a:lnTo>
                  <a:pt x="2700" y="6171"/>
                </a:lnTo>
                <a:lnTo>
                  <a:pt x="2700" y="4628"/>
                </a:lnTo>
                <a:lnTo>
                  <a:pt x="540" y="4628"/>
                </a:lnTo>
                <a:close/>
              </a:path>
              <a:path w="21600" h="21600" extrusionOk="0">
                <a:moveTo>
                  <a:pt x="2700" y="4628"/>
                </a:moveTo>
                <a:lnTo>
                  <a:pt x="2700" y="6171"/>
                </a:lnTo>
                <a:lnTo>
                  <a:pt x="4860" y="6171"/>
                </a:lnTo>
                <a:lnTo>
                  <a:pt x="4860" y="4628"/>
                </a:lnTo>
                <a:lnTo>
                  <a:pt x="2700" y="4628"/>
                </a:lnTo>
                <a:close/>
              </a:path>
              <a:path w="21600" h="21600" extrusionOk="0">
                <a:moveTo>
                  <a:pt x="4860" y="4628"/>
                </a:moveTo>
                <a:lnTo>
                  <a:pt x="4860" y="6171"/>
                </a:lnTo>
                <a:lnTo>
                  <a:pt x="7020" y="6171"/>
                </a:lnTo>
                <a:lnTo>
                  <a:pt x="7020" y="4628"/>
                </a:lnTo>
                <a:lnTo>
                  <a:pt x="4860" y="4628"/>
                </a:lnTo>
                <a:close/>
              </a:path>
              <a:path w="21600" h="21600" extrusionOk="0">
                <a:moveTo>
                  <a:pt x="7020" y="4628"/>
                </a:moveTo>
                <a:lnTo>
                  <a:pt x="7020" y="6171"/>
                </a:lnTo>
                <a:lnTo>
                  <a:pt x="9180" y="6171"/>
                </a:lnTo>
                <a:lnTo>
                  <a:pt x="9180" y="4628"/>
                </a:lnTo>
                <a:lnTo>
                  <a:pt x="7020" y="4628"/>
                </a:lnTo>
                <a:close/>
              </a:path>
              <a:path w="21600" h="21600" extrusionOk="0">
                <a:moveTo>
                  <a:pt x="9180" y="4628"/>
                </a:moveTo>
                <a:lnTo>
                  <a:pt x="9180" y="6171"/>
                </a:lnTo>
                <a:lnTo>
                  <a:pt x="11340" y="6171"/>
                </a:lnTo>
                <a:lnTo>
                  <a:pt x="11340" y="4628"/>
                </a:lnTo>
                <a:lnTo>
                  <a:pt x="9180" y="4628"/>
                </a:lnTo>
                <a:close/>
              </a:path>
              <a:path w="21600" h="21600" extrusionOk="0">
                <a:moveTo>
                  <a:pt x="11340" y="4628"/>
                </a:moveTo>
                <a:lnTo>
                  <a:pt x="11340" y="6171"/>
                </a:lnTo>
                <a:lnTo>
                  <a:pt x="13500" y="6171"/>
                </a:lnTo>
                <a:lnTo>
                  <a:pt x="13500" y="4628"/>
                </a:lnTo>
                <a:lnTo>
                  <a:pt x="11340" y="4628"/>
                </a:lnTo>
                <a:close/>
              </a:path>
              <a:path w="21600" h="21600" extrusionOk="0">
                <a:moveTo>
                  <a:pt x="13500" y="4628"/>
                </a:moveTo>
                <a:lnTo>
                  <a:pt x="13500" y="6171"/>
                </a:lnTo>
                <a:lnTo>
                  <a:pt x="15660" y="6171"/>
                </a:lnTo>
                <a:lnTo>
                  <a:pt x="15660" y="4628"/>
                </a:lnTo>
                <a:lnTo>
                  <a:pt x="13500" y="4628"/>
                </a:lnTo>
                <a:close/>
              </a:path>
              <a:path w="21600" h="21600" extrusionOk="0">
                <a:moveTo>
                  <a:pt x="15660" y="4628"/>
                </a:moveTo>
                <a:lnTo>
                  <a:pt x="15660" y="6171"/>
                </a:lnTo>
                <a:lnTo>
                  <a:pt x="17820" y="6171"/>
                </a:lnTo>
                <a:lnTo>
                  <a:pt x="17820" y="4628"/>
                </a:lnTo>
                <a:lnTo>
                  <a:pt x="15660" y="4628"/>
                </a:lnTo>
                <a:close/>
              </a:path>
              <a:path w="21600" h="21600" extrusionOk="0">
                <a:moveTo>
                  <a:pt x="17820" y="4628"/>
                </a:moveTo>
                <a:lnTo>
                  <a:pt x="17820" y="6171"/>
                </a:lnTo>
                <a:lnTo>
                  <a:pt x="19980" y="6171"/>
                </a:lnTo>
                <a:lnTo>
                  <a:pt x="19980" y="4628"/>
                </a:lnTo>
                <a:lnTo>
                  <a:pt x="17820" y="4628"/>
                </a:lnTo>
                <a:close/>
              </a:path>
              <a:path w="21600" h="21600" extrusionOk="0">
                <a:moveTo>
                  <a:pt x="1620" y="6171"/>
                </a:moveTo>
                <a:lnTo>
                  <a:pt x="1620" y="7714"/>
                </a:lnTo>
                <a:lnTo>
                  <a:pt x="3779" y="7714"/>
                </a:lnTo>
                <a:lnTo>
                  <a:pt x="3779" y="6171"/>
                </a:lnTo>
                <a:lnTo>
                  <a:pt x="1620" y="6171"/>
                </a:lnTo>
                <a:close/>
              </a:path>
              <a:path w="21600" h="21600" extrusionOk="0">
                <a:moveTo>
                  <a:pt x="3779" y="6171"/>
                </a:moveTo>
                <a:lnTo>
                  <a:pt x="3779" y="7714"/>
                </a:lnTo>
                <a:lnTo>
                  <a:pt x="5940" y="7714"/>
                </a:lnTo>
                <a:lnTo>
                  <a:pt x="5940" y="6171"/>
                </a:lnTo>
                <a:lnTo>
                  <a:pt x="3779" y="6171"/>
                </a:lnTo>
                <a:close/>
              </a:path>
              <a:path w="21600" h="21600" extrusionOk="0">
                <a:moveTo>
                  <a:pt x="5940" y="6171"/>
                </a:moveTo>
                <a:lnTo>
                  <a:pt x="5940" y="7714"/>
                </a:lnTo>
                <a:lnTo>
                  <a:pt x="8100" y="7714"/>
                </a:lnTo>
                <a:lnTo>
                  <a:pt x="8100" y="6171"/>
                </a:lnTo>
                <a:lnTo>
                  <a:pt x="5940" y="6171"/>
                </a:lnTo>
                <a:close/>
              </a:path>
              <a:path w="21600" h="21600" extrusionOk="0">
                <a:moveTo>
                  <a:pt x="8100" y="6171"/>
                </a:moveTo>
                <a:lnTo>
                  <a:pt x="8100" y="7714"/>
                </a:lnTo>
                <a:lnTo>
                  <a:pt x="10260" y="7714"/>
                </a:lnTo>
                <a:lnTo>
                  <a:pt x="10260" y="6171"/>
                </a:lnTo>
                <a:lnTo>
                  <a:pt x="8100" y="6171"/>
                </a:lnTo>
                <a:close/>
              </a:path>
              <a:path w="21600" h="21600" extrusionOk="0">
                <a:moveTo>
                  <a:pt x="10260" y="6171"/>
                </a:moveTo>
                <a:lnTo>
                  <a:pt x="10260" y="7714"/>
                </a:lnTo>
                <a:lnTo>
                  <a:pt x="12419" y="7714"/>
                </a:lnTo>
                <a:lnTo>
                  <a:pt x="12419" y="6171"/>
                </a:lnTo>
                <a:lnTo>
                  <a:pt x="10260" y="6171"/>
                </a:lnTo>
                <a:close/>
              </a:path>
              <a:path w="21600" h="21600" extrusionOk="0">
                <a:moveTo>
                  <a:pt x="12419" y="6171"/>
                </a:moveTo>
                <a:lnTo>
                  <a:pt x="12419" y="7714"/>
                </a:lnTo>
                <a:lnTo>
                  <a:pt x="14580" y="7714"/>
                </a:lnTo>
                <a:lnTo>
                  <a:pt x="14580" y="6171"/>
                </a:lnTo>
                <a:lnTo>
                  <a:pt x="12419" y="6171"/>
                </a:lnTo>
                <a:close/>
              </a:path>
              <a:path w="21600" h="21600" extrusionOk="0">
                <a:moveTo>
                  <a:pt x="14580" y="6171"/>
                </a:moveTo>
                <a:lnTo>
                  <a:pt x="14580" y="7714"/>
                </a:lnTo>
                <a:lnTo>
                  <a:pt x="16740" y="7714"/>
                </a:lnTo>
                <a:lnTo>
                  <a:pt x="16740" y="6171"/>
                </a:lnTo>
                <a:lnTo>
                  <a:pt x="14580" y="6171"/>
                </a:lnTo>
                <a:close/>
              </a:path>
              <a:path w="21600" h="21600" extrusionOk="0">
                <a:moveTo>
                  <a:pt x="16740" y="6171"/>
                </a:moveTo>
                <a:lnTo>
                  <a:pt x="16740" y="7714"/>
                </a:lnTo>
                <a:lnTo>
                  <a:pt x="18900" y="7714"/>
                </a:lnTo>
                <a:lnTo>
                  <a:pt x="18900" y="6171"/>
                </a:lnTo>
                <a:lnTo>
                  <a:pt x="16740" y="6171"/>
                </a:lnTo>
                <a:close/>
              </a:path>
              <a:path w="21600" h="21600" extrusionOk="0">
                <a:moveTo>
                  <a:pt x="18900" y="6171"/>
                </a:moveTo>
                <a:lnTo>
                  <a:pt x="18900" y="7714"/>
                </a:lnTo>
                <a:lnTo>
                  <a:pt x="21060" y="7714"/>
                </a:lnTo>
                <a:lnTo>
                  <a:pt x="21060" y="6171"/>
                </a:lnTo>
                <a:lnTo>
                  <a:pt x="18900" y="6171"/>
                </a:lnTo>
                <a:close/>
              </a:path>
              <a:path w="21600" h="21600" extrusionOk="0">
                <a:moveTo>
                  <a:pt x="540" y="7714"/>
                </a:moveTo>
                <a:lnTo>
                  <a:pt x="540" y="9257"/>
                </a:lnTo>
                <a:lnTo>
                  <a:pt x="2700" y="9257"/>
                </a:lnTo>
                <a:lnTo>
                  <a:pt x="2700" y="7714"/>
                </a:lnTo>
                <a:lnTo>
                  <a:pt x="540" y="7714"/>
                </a:lnTo>
                <a:close/>
              </a:path>
              <a:path w="21600" h="21600" extrusionOk="0">
                <a:moveTo>
                  <a:pt x="2700" y="7714"/>
                </a:moveTo>
                <a:lnTo>
                  <a:pt x="2700" y="9257"/>
                </a:lnTo>
                <a:lnTo>
                  <a:pt x="4860" y="9257"/>
                </a:lnTo>
                <a:lnTo>
                  <a:pt x="4860" y="7714"/>
                </a:lnTo>
                <a:lnTo>
                  <a:pt x="2700" y="7714"/>
                </a:lnTo>
                <a:close/>
              </a:path>
              <a:path w="21600" h="21600" extrusionOk="0">
                <a:moveTo>
                  <a:pt x="4860" y="7714"/>
                </a:moveTo>
                <a:lnTo>
                  <a:pt x="4860" y="9257"/>
                </a:lnTo>
                <a:lnTo>
                  <a:pt x="7020" y="9257"/>
                </a:lnTo>
                <a:lnTo>
                  <a:pt x="7020" y="7714"/>
                </a:lnTo>
                <a:lnTo>
                  <a:pt x="4860" y="7714"/>
                </a:lnTo>
                <a:close/>
              </a:path>
              <a:path w="21600" h="21600" extrusionOk="0">
                <a:moveTo>
                  <a:pt x="7020" y="7714"/>
                </a:moveTo>
                <a:lnTo>
                  <a:pt x="7020" y="9257"/>
                </a:lnTo>
                <a:lnTo>
                  <a:pt x="9180" y="9257"/>
                </a:lnTo>
                <a:lnTo>
                  <a:pt x="9180" y="7714"/>
                </a:lnTo>
                <a:lnTo>
                  <a:pt x="7020" y="7714"/>
                </a:lnTo>
                <a:close/>
              </a:path>
              <a:path w="21600" h="21600" extrusionOk="0">
                <a:moveTo>
                  <a:pt x="9180" y="7714"/>
                </a:moveTo>
                <a:lnTo>
                  <a:pt x="9180" y="9257"/>
                </a:lnTo>
                <a:lnTo>
                  <a:pt x="11340" y="9257"/>
                </a:lnTo>
                <a:lnTo>
                  <a:pt x="11340" y="7714"/>
                </a:lnTo>
                <a:lnTo>
                  <a:pt x="9180" y="7714"/>
                </a:lnTo>
                <a:close/>
              </a:path>
              <a:path w="21600" h="21600" extrusionOk="0">
                <a:moveTo>
                  <a:pt x="11340" y="7714"/>
                </a:moveTo>
                <a:lnTo>
                  <a:pt x="11340" y="9257"/>
                </a:lnTo>
                <a:lnTo>
                  <a:pt x="13500" y="9257"/>
                </a:lnTo>
                <a:lnTo>
                  <a:pt x="13500" y="7714"/>
                </a:lnTo>
                <a:lnTo>
                  <a:pt x="11340" y="7714"/>
                </a:lnTo>
                <a:close/>
              </a:path>
              <a:path w="21600" h="21600" extrusionOk="0">
                <a:moveTo>
                  <a:pt x="13500" y="7714"/>
                </a:moveTo>
                <a:lnTo>
                  <a:pt x="13500" y="9257"/>
                </a:lnTo>
                <a:lnTo>
                  <a:pt x="15660" y="9257"/>
                </a:lnTo>
                <a:lnTo>
                  <a:pt x="15660" y="7714"/>
                </a:lnTo>
                <a:lnTo>
                  <a:pt x="13500" y="7714"/>
                </a:lnTo>
                <a:close/>
              </a:path>
              <a:path w="21600" h="21600" extrusionOk="0">
                <a:moveTo>
                  <a:pt x="15660" y="7714"/>
                </a:moveTo>
                <a:lnTo>
                  <a:pt x="15660" y="9257"/>
                </a:lnTo>
                <a:lnTo>
                  <a:pt x="17820" y="9257"/>
                </a:lnTo>
                <a:lnTo>
                  <a:pt x="17820" y="7714"/>
                </a:lnTo>
                <a:lnTo>
                  <a:pt x="15660" y="7714"/>
                </a:lnTo>
                <a:close/>
              </a:path>
              <a:path w="21600" h="21600" extrusionOk="0">
                <a:moveTo>
                  <a:pt x="17820" y="7714"/>
                </a:moveTo>
                <a:lnTo>
                  <a:pt x="17820" y="9257"/>
                </a:lnTo>
                <a:lnTo>
                  <a:pt x="19980" y="9257"/>
                </a:lnTo>
                <a:lnTo>
                  <a:pt x="19980" y="7714"/>
                </a:lnTo>
                <a:lnTo>
                  <a:pt x="17820" y="7714"/>
                </a:lnTo>
                <a:close/>
              </a:path>
              <a:path w="21600" h="21600" extrusionOk="0">
                <a:moveTo>
                  <a:pt x="1620" y="9257"/>
                </a:moveTo>
                <a:lnTo>
                  <a:pt x="1620" y="10800"/>
                </a:lnTo>
                <a:lnTo>
                  <a:pt x="3779" y="10800"/>
                </a:lnTo>
                <a:lnTo>
                  <a:pt x="3779" y="9257"/>
                </a:lnTo>
                <a:lnTo>
                  <a:pt x="1620" y="9257"/>
                </a:lnTo>
                <a:close/>
              </a:path>
              <a:path w="21600" h="21600" extrusionOk="0">
                <a:moveTo>
                  <a:pt x="3779" y="9257"/>
                </a:moveTo>
                <a:lnTo>
                  <a:pt x="3779" y="10800"/>
                </a:lnTo>
                <a:lnTo>
                  <a:pt x="5940" y="10800"/>
                </a:lnTo>
                <a:lnTo>
                  <a:pt x="5940" y="9257"/>
                </a:lnTo>
                <a:lnTo>
                  <a:pt x="3779" y="9257"/>
                </a:lnTo>
                <a:close/>
              </a:path>
              <a:path w="21600" h="21600" extrusionOk="0">
                <a:moveTo>
                  <a:pt x="5940" y="9257"/>
                </a:moveTo>
                <a:lnTo>
                  <a:pt x="5940" y="10800"/>
                </a:lnTo>
                <a:lnTo>
                  <a:pt x="8100" y="10800"/>
                </a:lnTo>
                <a:lnTo>
                  <a:pt x="8100" y="9257"/>
                </a:lnTo>
                <a:lnTo>
                  <a:pt x="5940" y="9257"/>
                </a:lnTo>
                <a:close/>
              </a:path>
              <a:path w="21600" h="21600" extrusionOk="0">
                <a:moveTo>
                  <a:pt x="8100" y="9257"/>
                </a:moveTo>
                <a:lnTo>
                  <a:pt x="8100" y="10800"/>
                </a:lnTo>
                <a:lnTo>
                  <a:pt x="10260" y="10800"/>
                </a:lnTo>
                <a:lnTo>
                  <a:pt x="10260" y="9257"/>
                </a:lnTo>
                <a:lnTo>
                  <a:pt x="8100" y="9257"/>
                </a:lnTo>
                <a:close/>
              </a:path>
              <a:path w="21600" h="21600" extrusionOk="0">
                <a:moveTo>
                  <a:pt x="10260" y="9257"/>
                </a:moveTo>
                <a:lnTo>
                  <a:pt x="10260" y="10800"/>
                </a:lnTo>
                <a:lnTo>
                  <a:pt x="12419" y="10800"/>
                </a:lnTo>
                <a:lnTo>
                  <a:pt x="12419" y="9257"/>
                </a:lnTo>
                <a:lnTo>
                  <a:pt x="10260" y="9257"/>
                </a:lnTo>
                <a:close/>
              </a:path>
              <a:path w="21600" h="21600" extrusionOk="0">
                <a:moveTo>
                  <a:pt x="12419" y="9257"/>
                </a:moveTo>
                <a:lnTo>
                  <a:pt x="12419" y="10800"/>
                </a:lnTo>
                <a:lnTo>
                  <a:pt x="14580" y="10800"/>
                </a:lnTo>
                <a:lnTo>
                  <a:pt x="14580" y="9257"/>
                </a:lnTo>
                <a:lnTo>
                  <a:pt x="12419" y="9257"/>
                </a:lnTo>
                <a:close/>
              </a:path>
              <a:path w="21600" h="21600" extrusionOk="0">
                <a:moveTo>
                  <a:pt x="14580" y="9257"/>
                </a:moveTo>
                <a:lnTo>
                  <a:pt x="14580" y="10800"/>
                </a:lnTo>
                <a:lnTo>
                  <a:pt x="16740" y="10800"/>
                </a:lnTo>
                <a:lnTo>
                  <a:pt x="16740" y="9257"/>
                </a:lnTo>
                <a:lnTo>
                  <a:pt x="14580" y="9257"/>
                </a:lnTo>
                <a:close/>
              </a:path>
              <a:path w="21600" h="21600" extrusionOk="0">
                <a:moveTo>
                  <a:pt x="16740" y="9257"/>
                </a:moveTo>
                <a:lnTo>
                  <a:pt x="16740" y="10800"/>
                </a:lnTo>
                <a:lnTo>
                  <a:pt x="18900" y="10800"/>
                </a:lnTo>
                <a:lnTo>
                  <a:pt x="18900" y="9257"/>
                </a:lnTo>
                <a:lnTo>
                  <a:pt x="16740" y="9257"/>
                </a:lnTo>
                <a:close/>
              </a:path>
              <a:path w="21600" h="21600" extrusionOk="0">
                <a:moveTo>
                  <a:pt x="18900" y="9257"/>
                </a:moveTo>
                <a:lnTo>
                  <a:pt x="18900" y="10800"/>
                </a:lnTo>
                <a:lnTo>
                  <a:pt x="21060" y="10800"/>
                </a:lnTo>
                <a:lnTo>
                  <a:pt x="21060" y="9257"/>
                </a:lnTo>
                <a:lnTo>
                  <a:pt x="18900" y="9257"/>
                </a:lnTo>
                <a:close/>
              </a:path>
              <a:path w="21600" h="21600" extrusionOk="0">
                <a:moveTo>
                  <a:pt x="540" y="10800"/>
                </a:moveTo>
                <a:lnTo>
                  <a:pt x="540" y="12342"/>
                </a:lnTo>
                <a:lnTo>
                  <a:pt x="2700" y="12342"/>
                </a:lnTo>
                <a:lnTo>
                  <a:pt x="2700" y="10800"/>
                </a:lnTo>
                <a:lnTo>
                  <a:pt x="540" y="10800"/>
                </a:lnTo>
                <a:close/>
              </a:path>
              <a:path w="21600" h="21600" extrusionOk="0">
                <a:moveTo>
                  <a:pt x="2700" y="10800"/>
                </a:moveTo>
                <a:lnTo>
                  <a:pt x="2700" y="12342"/>
                </a:lnTo>
                <a:lnTo>
                  <a:pt x="4860" y="12342"/>
                </a:lnTo>
                <a:lnTo>
                  <a:pt x="4860" y="10800"/>
                </a:lnTo>
                <a:lnTo>
                  <a:pt x="2700" y="10800"/>
                </a:lnTo>
                <a:close/>
              </a:path>
              <a:path w="21600" h="21600" extrusionOk="0">
                <a:moveTo>
                  <a:pt x="4860" y="10800"/>
                </a:moveTo>
                <a:lnTo>
                  <a:pt x="4860" y="12342"/>
                </a:lnTo>
                <a:lnTo>
                  <a:pt x="7020" y="12342"/>
                </a:lnTo>
                <a:lnTo>
                  <a:pt x="7020" y="10800"/>
                </a:lnTo>
                <a:lnTo>
                  <a:pt x="4860" y="10800"/>
                </a:lnTo>
                <a:close/>
              </a:path>
              <a:path w="21600" h="21600" extrusionOk="0">
                <a:moveTo>
                  <a:pt x="7020" y="10800"/>
                </a:moveTo>
                <a:lnTo>
                  <a:pt x="7020" y="12342"/>
                </a:lnTo>
                <a:lnTo>
                  <a:pt x="9180" y="12342"/>
                </a:lnTo>
                <a:lnTo>
                  <a:pt x="9180" y="10800"/>
                </a:lnTo>
                <a:lnTo>
                  <a:pt x="7020" y="10800"/>
                </a:lnTo>
                <a:close/>
              </a:path>
              <a:path w="21600" h="21600" extrusionOk="0">
                <a:moveTo>
                  <a:pt x="9180" y="10800"/>
                </a:moveTo>
                <a:lnTo>
                  <a:pt x="9180" y="12342"/>
                </a:lnTo>
                <a:lnTo>
                  <a:pt x="11340" y="12342"/>
                </a:lnTo>
                <a:lnTo>
                  <a:pt x="11340" y="10800"/>
                </a:lnTo>
                <a:lnTo>
                  <a:pt x="9180" y="10800"/>
                </a:lnTo>
                <a:close/>
              </a:path>
              <a:path w="21600" h="21600" extrusionOk="0">
                <a:moveTo>
                  <a:pt x="11340" y="10800"/>
                </a:moveTo>
                <a:lnTo>
                  <a:pt x="11340" y="12342"/>
                </a:lnTo>
                <a:lnTo>
                  <a:pt x="13500" y="12342"/>
                </a:lnTo>
                <a:lnTo>
                  <a:pt x="13500" y="10800"/>
                </a:lnTo>
                <a:lnTo>
                  <a:pt x="11340" y="10800"/>
                </a:lnTo>
                <a:close/>
              </a:path>
              <a:path w="21600" h="21600" extrusionOk="0">
                <a:moveTo>
                  <a:pt x="13500" y="10800"/>
                </a:moveTo>
                <a:lnTo>
                  <a:pt x="13500" y="12342"/>
                </a:lnTo>
                <a:lnTo>
                  <a:pt x="15660" y="12342"/>
                </a:lnTo>
                <a:lnTo>
                  <a:pt x="15660" y="10800"/>
                </a:lnTo>
                <a:lnTo>
                  <a:pt x="13500" y="10800"/>
                </a:lnTo>
                <a:close/>
              </a:path>
              <a:path w="21600" h="21600" extrusionOk="0">
                <a:moveTo>
                  <a:pt x="15660" y="10800"/>
                </a:moveTo>
                <a:lnTo>
                  <a:pt x="15660" y="12342"/>
                </a:lnTo>
                <a:lnTo>
                  <a:pt x="17820" y="12342"/>
                </a:lnTo>
                <a:lnTo>
                  <a:pt x="17820" y="10800"/>
                </a:lnTo>
                <a:lnTo>
                  <a:pt x="15660" y="10800"/>
                </a:lnTo>
                <a:close/>
              </a:path>
              <a:path w="21600" h="21600" extrusionOk="0">
                <a:moveTo>
                  <a:pt x="17820" y="10800"/>
                </a:moveTo>
                <a:lnTo>
                  <a:pt x="17820" y="12342"/>
                </a:lnTo>
                <a:lnTo>
                  <a:pt x="19980" y="12342"/>
                </a:lnTo>
                <a:lnTo>
                  <a:pt x="19980" y="10800"/>
                </a:lnTo>
                <a:lnTo>
                  <a:pt x="17820" y="10800"/>
                </a:lnTo>
                <a:close/>
              </a:path>
              <a:path w="21600" h="21600" extrusionOk="0">
                <a:moveTo>
                  <a:pt x="1620" y="12342"/>
                </a:moveTo>
                <a:lnTo>
                  <a:pt x="1620" y="13885"/>
                </a:lnTo>
                <a:lnTo>
                  <a:pt x="3779" y="13885"/>
                </a:lnTo>
                <a:lnTo>
                  <a:pt x="3779" y="12342"/>
                </a:lnTo>
                <a:lnTo>
                  <a:pt x="1620" y="12342"/>
                </a:lnTo>
                <a:close/>
              </a:path>
              <a:path w="21600" h="21600" extrusionOk="0">
                <a:moveTo>
                  <a:pt x="3779" y="12342"/>
                </a:moveTo>
                <a:lnTo>
                  <a:pt x="3779" y="13885"/>
                </a:lnTo>
                <a:lnTo>
                  <a:pt x="5940" y="13885"/>
                </a:lnTo>
                <a:lnTo>
                  <a:pt x="5940" y="12342"/>
                </a:lnTo>
                <a:lnTo>
                  <a:pt x="3779" y="12342"/>
                </a:lnTo>
                <a:close/>
              </a:path>
              <a:path w="21600" h="21600" extrusionOk="0">
                <a:moveTo>
                  <a:pt x="5940" y="12342"/>
                </a:moveTo>
                <a:lnTo>
                  <a:pt x="5940" y="13885"/>
                </a:lnTo>
                <a:lnTo>
                  <a:pt x="8100" y="13885"/>
                </a:lnTo>
                <a:lnTo>
                  <a:pt x="8100" y="12342"/>
                </a:lnTo>
                <a:lnTo>
                  <a:pt x="5940" y="12342"/>
                </a:lnTo>
                <a:close/>
              </a:path>
              <a:path w="21600" h="21600" extrusionOk="0">
                <a:moveTo>
                  <a:pt x="8100" y="12342"/>
                </a:moveTo>
                <a:lnTo>
                  <a:pt x="8100" y="13885"/>
                </a:lnTo>
                <a:lnTo>
                  <a:pt x="10260" y="13885"/>
                </a:lnTo>
                <a:lnTo>
                  <a:pt x="10260" y="12342"/>
                </a:lnTo>
                <a:lnTo>
                  <a:pt x="8100" y="12342"/>
                </a:lnTo>
                <a:close/>
              </a:path>
              <a:path w="21600" h="21600" extrusionOk="0">
                <a:moveTo>
                  <a:pt x="10260" y="12342"/>
                </a:moveTo>
                <a:lnTo>
                  <a:pt x="10260" y="13885"/>
                </a:lnTo>
                <a:lnTo>
                  <a:pt x="12419" y="13885"/>
                </a:lnTo>
                <a:lnTo>
                  <a:pt x="12419" y="12342"/>
                </a:lnTo>
                <a:lnTo>
                  <a:pt x="10260" y="12342"/>
                </a:lnTo>
                <a:close/>
              </a:path>
              <a:path w="21600" h="21600" extrusionOk="0">
                <a:moveTo>
                  <a:pt x="12419" y="12342"/>
                </a:moveTo>
                <a:lnTo>
                  <a:pt x="12419" y="13885"/>
                </a:lnTo>
                <a:lnTo>
                  <a:pt x="14580" y="13885"/>
                </a:lnTo>
                <a:lnTo>
                  <a:pt x="14580" y="12342"/>
                </a:lnTo>
                <a:lnTo>
                  <a:pt x="12419" y="12342"/>
                </a:lnTo>
                <a:close/>
              </a:path>
              <a:path w="21600" h="21600" extrusionOk="0">
                <a:moveTo>
                  <a:pt x="14580" y="12342"/>
                </a:moveTo>
                <a:lnTo>
                  <a:pt x="14580" y="13885"/>
                </a:lnTo>
                <a:lnTo>
                  <a:pt x="16740" y="13885"/>
                </a:lnTo>
                <a:lnTo>
                  <a:pt x="16740" y="12342"/>
                </a:lnTo>
                <a:lnTo>
                  <a:pt x="14580" y="12342"/>
                </a:lnTo>
                <a:close/>
              </a:path>
              <a:path w="21600" h="21600" extrusionOk="0">
                <a:moveTo>
                  <a:pt x="16740" y="12342"/>
                </a:moveTo>
                <a:lnTo>
                  <a:pt x="16740" y="13885"/>
                </a:lnTo>
                <a:lnTo>
                  <a:pt x="18900" y="13885"/>
                </a:lnTo>
                <a:lnTo>
                  <a:pt x="18900" y="12342"/>
                </a:lnTo>
                <a:lnTo>
                  <a:pt x="16740" y="12342"/>
                </a:lnTo>
                <a:close/>
              </a:path>
              <a:path w="21600" h="21600" extrusionOk="0">
                <a:moveTo>
                  <a:pt x="18900" y="12342"/>
                </a:moveTo>
                <a:lnTo>
                  <a:pt x="18900" y="13885"/>
                </a:lnTo>
                <a:lnTo>
                  <a:pt x="21060" y="13885"/>
                </a:lnTo>
                <a:lnTo>
                  <a:pt x="21060" y="12342"/>
                </a:lnTo>
                <a:lnTo>
                  <a:pt x="18900" y="12342"/>
                </a:lnTo>
                <a:close/>
              </a:path>
              <a:path w="21600" h="21600" extrusionOk="0">
                <a:moveTo>
                  <a:pt x="540" y="13885"/>
                </a:moveTo>
                <a:lnTo>
                  <a:pt x="540" y="15428"/>
                </a:lnTo>
                <a:lnTo>
                  <a:pt x="2700" y="15428"/>
                </a:lnTo>
                <a:lnTo>
                  <a:pt x="2700" y="13885"/>
                </a:lnTo>
                <a:lnTo>
                  <a:pt x="540" y="13885"/>
                </a:lnTo>
                <a:close/>
              </a:path>
              <a:path w="21600" h="21600" extrusionOk="0">
                <a:moveTo>
                  <a:pt x="2700" y="13885"/>
                </a:moveTo>
                <a:lnTo>
                  <a:pt x="2700" y="15428"/>
                </a:lnTo>
                <a:lnTo>
                  <a:pt x="4860" y="15428"/>
                </a:lnTo>
                <a:lnTo>
                  <a:pt x="4860" y="13885"/>
                </a:lnTo>
                <a:lnTo>
                  <a:pt x="2700" y="13885"/>
                </a:lnTo>
                <a:close/>
              </a:path>
              <a:path w="21600" h="21600" extrusionOk="0">
                <a:moveTo>
                  <a:pt x="4860" y="13885"/>
                </a:moveTo>
                <a:lnTo>
                  <a:pt x="4860" y="15428"/>
                </a:lnTo>
                <a:lnTo>
                  <a:pt x="7020" y="15428"/>
                </a:lnTo>
                <a:lnTo>
                  <a:pt x="7020" y="13885"/>
                </a:lnTo>
                <a:lnTo>
                  <a:pt x="4860" y="13885"/>
                </a:lnTo>
                <a:close/>
              </a:path>
              <a:path w="21600" h="21600" extrusionOk="0">
                <a:moveTo>
                  <a:pt x="7020" y="13885"/>
                </a:moveTo>
                <a:lnTo>
                  <a:pt x="7020" y="15428"/>
                </a:lnTo>
                <a:lnTo>
                  <a:pt x="9180" y="15428"/>
                </a:lnTo>
                <a:lnTo>
                  <a:pt x="9180" y="13885"/>
                </a:lnTo>
                <a:lnTo>
                  <a:pt x="7020" y="13885"/>
                </a:lnTo>
                <a:close/>
              </a:path>
              <a:path w="21600" h="21600" extrusionOk="0">
                <a:moveTo>
                  <a:pt x="9180" y="13885"/>
                </a:moveTo>
                <a:lnTo>
                  <a:pt x="9180" y="15428"/>
                </a:lnTo>
                <a:lnTo>
                  <a:pt x="11340" y="15428"/>
                </a:lnTo>
                <a:lnTo>
                  <a:pt x="11340" y="13885"/>
                </a:lnTo>
                <a:lnTo>
                  <a:pt x="9180" y="13885"/>
                </a:lnTo>
                <a:close/>
              </a:path>
              <a:path w="21600" h="21600" extrusionOk="0">
                <a:moveTo>
                  <a:pt x="11340" y="13885"/>
                </a:moveTo>
                <a:lnTo>
                  <a:pt x="11340" y="15428"/>
                </a:lnTo>
                <a:lnTo>
                  <a:pt x="13500" y="15428"/>
                </a:lnTo>
                <a:lnTo>
                  <a:pt x="13500" y="13885"/>
                </a:lnTo>
                <a:lnTo>
                  <a:pt x="11340" y="13885"/>
                </a:lnTo>
                <a:close/>
              </a:path>
              <a:path w="21600" h="21600" extrusionOk="0">
                <a:moveTo>
                  <a:pt x="13500" y="13885"/>
                </a:moveTo>
                <a:lnTo>
                  <a:pt x="13500" y="15428"/>
                </a:lnTo>
                <a:lnTo>
                  <a:pt x="15660" y="15428"/>
                </a:lnTo>
                <a:lnTo>
                  <a:pt x="15660" y="13885"/>
                </a:lnTo>
                <a:lnTo>
                  <a:pt x="13500" y="13885"/>
                </a:lnTo>
                <a:close/>
              </a:path>
              <a:path w="21600" h="21600" extrusionOk="0">
                <a:moveTo>
                  <a:pt x="15660" y="13885"/>
                </a:moveTo>
                <a:lnTo>
                  <a:pt x="15660" y="15428"/>
                </a:lnTo>
                <a:lnTo>
                  <a:pt x="17820" y="15428"/>
                </a:lnTo>
                <a:lnTo>
                  <a:pt x="17820" y="13885"/>
                </a:lnTo>
                <a:lnTo>
                  <a:pt x="15660" y="13885"/>
                </a:lnTo>
                <a:close/>
              </a:path>
              <a:path w="21600" h="21600" extrusionOk="0">
                <a:moveTo>
                  <a:pt x="17820" y="13885"/>
                </a:moveTo>
                <a:lnTo>
                  <a:pt x="17820" y="15428"/>
                </a:lnTo>
                <a:lnTo>
                  <a:pt x="19980" y="15428"/>
                </a:lnTo>
                <a:lnTo>
                  <a:pt x="19980" y="13885"/>
                </a:lnTo>
                <a:lnTo>
                  <a:pt x="17820" y="13885"/>
                </a:lnTo>
                <a:close/>
              </a:path>
              <a:path w="21600" h="21600" extrusionOk="0">
                <a:moveTo>
                  <a:pt x="1620" y="15428"/>
                </a:moveTo>
                <a:lnTo>
                  <a:pt x="1620" y="16971"/>
                </a:lnTo>
                <a:lnTo>
                  <a:pt x="3779" y="16971"/>
                </a:lnTo>
                <a:lnTo>
                  <a:pt x="3779" y="15428"/>
                </a:lnTo>
                <a:lnTo>
                  <a:pt x="1620" y="15428"/>
                </a:lnTo>
                <a:close/>
              </a:path>
              <a:path w="21600" h="21600" extrusionOk="0">
                <a:moveTo>
                  <a:pt x="3779" y="15428"/>
                </a:moveTo>
                <a:lnTo>
                  <a:pt x="3779" y="16971"/>
                </a:lnTo>
                <a:lnTo>
                  <a:pt x="5940" y="16971"/>
                </a:lnTo>
                <a:lnTo>
                  <a:pt x="5940" y="15428"/>
                </a:lnTo>
                <a:lnTo>
                  <a:pt x="3779" y="15428"/>
                </a:lnTo>
                <a:close/>
              </a:path>
              <a:path w="21600" h="21600" extrusionOk="0">
                <a:moveTo>
                  <a:pt x="5940" y="15428"/>
                </a:moveTo>
                <a:lnTo>
                  <a:pt x="5940" y="16971"/>
                </a:lnTo>
                <a:lnTo>
                  <a:pt x="8100" y="16971"/>
                </a:lnTo>
                <a:lnTo>
                  <a:pt x="8100" y="15428"/>
                </a:lnTo>
                <a:lnTo>
                  <a:pt x="5940" y="15428"/>
                </a:lnTo>
                <a:close/>
              </a:path>
              <a:path w="21600" h="21600" extrusionOk="0">
                <a:moveTo>
                  <a:pt x="8100" y="15428"/>
                </a:moveTo>
                <a:lnTo>
                  <a:pt x="8100" y="16971"/>
                </a:lnTo>
                <a:lnTo>
                  <a:pt x="10260" y="16971"/>
                </a:lnTo>
                <a:lnTo>
                  <a:pt x="10260" y="15428"/>
                </a:lnTo>
                <a:lnTo>
                  <a:pt x="8100" y="15428"/>
                </a:lnTo>
                <a:close/>
              </a:path>
              <a:path w="21600" h="21600" extrusionOk="0">
                <a:moveTo>
                  <a:pt x="10260" y="15428"/>
                </a:moveTo>
                <a:lnTo>
                  <a:pt x="10260" y="16971"/>
                </a:lnTo>
                <a:lnTo>
                  <a:pt x="12419" y="16971"/>
                </a:lnTo>
                <a:lnTo>
                  <a:pt x="12419" y="15428"/>
                </a:lnTo>
                <a:lnTo>
                  <a:pt x="10260" y="15428"/>
                </a:lnTo>
                <a:close/>
              </a:path>
              <a:path w="21600" h="21600" extrusionOk="0">
                <a:moveTo>
                  <a:pt x="12419" y="15428"/>
                </a:moveTo>
                <a:lnTo>
                  <a:pt x="12419" y="16971"/>
                </a:lnTo>
                <a:lnTo>
                  <a:pt x="14580" y="16971"/>
                </a:lnTo>
                <a:lnTo>
                  <a:pt x="14580" y="15428"/>
                </a:lnTo>
                <a:lnTo>
                  <a:pt x="12419" y="15428"/>
                </a:lnTo>
                <a:close/>
              </a:path>
              <a:path w="21600" h="21600" extrusionOk="0">
                <a:moveTo>
                  <a:pt x="14580" y="15428"/>
                </a:moveTo>
                <a:lnTo>
                  <a:pt x="14580" y="16971"/>
                </a:lnTo>
                <a:lnTo>
                  <a:pt x="16740" y="16971"/>
                </a:lnTo>
                <a:lnTo>
                  <a:pt x="16740" y="15428"/>
                </a:lnTo>
                <a:lnTo>
                  <a:pt x="14580" y="15428"/>
                </a:lnTo>
                <a:close/>
              </a:path>
              <a:path w="21600" h="21600" extrusionOk="0">
                <a:moveTo>
                  <a:pt x="16740" y="15428"/>
                </a:moveTo>
                <a:lnTo>
                  <a:pt x="16740" y="16971"/>
                </a:lnTo>
                <a:lnTo>
                  <a:pt x="18900" y="16971"/>
                </a:lnTo>
                <a:lnTo>
                  <a:pt x="18900" y="15428"/>
                </a:lnTo>
                <a:lnTo>
                  <a:pt x="16740" y="15428"/>
                </a:lnTo>
                <a:close/>
              </a:path>
              <a:path w="21600" h="21600" extrusionOk="0">
                <a:moveTo>
                  <a:pt x="18900" y="15428"/>
                </a:moveTo>
                <a:lnTo>
                  <a:pt x="18900" y="16971"/>
                </a:lnTo>
                <a:lnTo>
                  <a:pt x="21060" y="16971"/>
                </a:lnTo>
                <a:lnTo>
                  <a:pt x="21060" y="15428"/>
                </a:lnTo>
                <a:lnTo>
                  <a:pt x="18900" y="15428"/>
                </a:lnTo>
                <a:close/>
              </a:path>
              <a:path w="21600" h="21600" extrusionOk="0">
                <a:moveTo>
                  <a:pt x="540" y="16971"/>
                </a:moveTo>
                <a:lnTo>
                  <a:pt x="540" y="18514"/>
                </a:lnTo>
                <a:lnTo>
                  <a:pt x="2700" y="18514"/>
                </a:lnTo>
                <a:lnTo>
                  <a:pt x="2700" y="16971"/>
                </a:lnTo>
                <a:lnTo>
                  <a:pt x="540" y="16971"/>
                </a:lnTo>
                <a:close/>
              </a:path>
              <a:path w="21600" h="21600" extrusionOk="0">
                <a:moveTo>
                  <a:pt x="2700" y="16971"/>
                </a:moveTo>
                <a:lnTo>
                  <a:pt x="2700" y="18514"/>
                </a:lnTo>
                <a:lnTo>
                  <a:pt x="4860" y="18514"/>
                </a:lnTo>
                <a:lnTo>
                  <a:pt x="4860" y="16971"/>
                </a:lnTo>
                <a:lnTo>
                  <a:pt x="2700" y="16971"/>
                </a:lnTo>
                <a:close/>
              </a:path>
              <a:path w="21600" h="21600" extrusionOk="0">
                <a:moveTo>
                  <a:pt x="4860" y="16971"/>
                </a:moveTo>
                <a:lnTo>
                  <a:pt x="4860" y="18514"/>
                </a:lnTo>
                <a:lnTo>
                  <a:pt x="7020" y="18514"/>
                </a:lnTo>
                <a:lnTo>
                  <a:pt x="7020" y="16971"/>
                </a:lnTo>
                <a:lnTo>
                  <a:pt x="4860" y="16971"/>
                </a:lnTo>
                <a:close/>
              </a:path>
              <a:path w="21600" h="21600" extrusionOk="0">
                <a:moveTo>
                  <a:pt x="7020" y="16971"/>
                </a:moveTo>
                <a:lnTo>
                  <a:pt x="7020" y="18514"/>
                </a:lnTo>
                <a:lnTo>
                  <a:pt x="9180" y="18514"/>
                </a:lnTo>
                <a:lnTo>
                  <a:pt x="9180" y="16971"/>
                </a:lnTo>
                <a:lnTo>
                  <a:pt x="7020" y="16971"/>
                </a:lnTo>
                <a:close/>
              </a:path>
              <a:path w="21600" h="21600" extrusionOk="0">
                <a:moveTo>
                  <a:pt x="9180" y="16971"/>
                </a:moveTo>
                <a:lnTo>
                  <a:pt x="9180" y="18514"/>
                </a:lnTo>
                <a:lnTo>
                  <a:pt x="11340" y="18514"/>
                </a:lnTo>
                <a:lnTo>
                  <a:pt x="11340" y="16971"/>
                </a:lnTo>
                <a:lnTo>
                  <a:pt x="9180" y="16971"/>
                </a:lnTo>
                <a:close/>
              </a:path>
              <a:path w="21600" h="21600" extrusionOk="0">
                <a:moveTo>
                  <a:pt x="11340" y="16971"/>
                </a:moveTo>
                <a:lnTo>
                  <a:pt x="11340" y="18514"/>
                </a:lnTo>
                <a:lnTo>
                  <a:pt x="13500" y="18514"/>
                </a:lnTo>
                <a:lnTo>
                  <a:pt x="13500" y="16971"/>
                </a:lnTo>
                <a:lnTo>
                  <a:pt x="11340" y="16971"/>
                </a:lnTo>
                <a:close/>
              </a:path>
              <a:path w="21600" h="21600" extrusionOk="0">
                <a:moveTo>
                  <a:pt x="13500" y="16971"/>
                </a:moveTo>
                <a:lnTo>
                  <a:pt x="13500" y="18514"/>
                </a:lnTo>
                <a:lnTo>
                  <a:pt x="15660" y="18514"/>
                </a:lnTo>
                <a:lnTo>
                  <a:pt x="15660" y="16971"/>
                </a:lnTo>
                <a:lnTo>
                  <a:pt x="13500" y="16971"/>
                </a:lnTo>
                <a:close/>
              </a:path>
              <a:path w="21600" h="21600" extrusionOk="0">
                <a:moveTo>
                  <a:pt x="15660" y="16971"/>
                </a:moveTo>
                <a:lnTo>
                  <a:pt x="15660" y="18514"/>
                </a:lnTo>
                <a:lnTo>
                  <a:pt x="17820" y="18514"/>
                </a:lnTo>
                <a:lnTo>
                  <a:pt x="17820" y="16971"/>
                </a:lnTo>
                <a:lnTo>
                  <a:pt x="15660" y="16971"/>
                </a:lnTo>
                <a:close/>
              </a:path>
              <a:path w="21600" h="21600" extrusionOk="0">
                <a:moveTo>
                  <a:pt x="17820" y="16971"/>
                </a:moveTo>
                <a:lnTo>
                  <a:pt x="17820" y="18514"/>
                </a:lnTo>
                <a:lnTo>
                  <a:pt x="19980" y="18514"/>
                </a:lnTo>
                <a:lnTo>
                  <a:pt x="19980" y="16971"/>
                </a:lnTo>
                <a:lnTo>
                  <a:pt x="17820" y="16971"/>
                </a:lnTo>
                <a:close/>
              </a:path>
              <a:path w="21600" h="21600" extrusionOk="0">
                <a:moveTo>
                  <a:pt x="1620" y="18514"/>
                </a:moveTo>
                <a:lnTo>
                  <a:pt x="1620" y="20057"/>
                </a:lnTo>
                <a:lnTo>
                  <a:pt x="3779" y="20057"/>
                </a:lnTo>
                <a:lnTo>
                  <a:pt x="3779" y="18514"/>
                </a:lnTo>
                <a:lnTo>
                  <a:pt x="1620" y="18514"/>
                </a:lnTo>
                <a:close/>
              </a:path>
              <a:path w="21600" h="21600" extrusionOk="0">
                <a:moveTo>
                  <a:pt x="3779" y="18514"/>
                </a:moveTo>
                <a:lnTo>
                  <a:pt x="3779" y="20057"/>
                </a:lnTo>
                <a:lnTo>
                  <a:pt x="5940" y="20057"/>
                </a:lnTo>
                <a:lnTo>
                  <a:pt x="5940" y="18514"/>
                </a:lnTo>
                <a:lnTo>
                  <a:pt x="3779" y="18514"/>
                </a:lnTo>
                <a:close/>
              </a:path>
              <a:path w="21600" h="21600" extrusionOk="0">
                <a:moveTo>
                  <a:pt x="5940" y="18514"/>
                </a:moveTo>
                <a:lnTo>
                  <a:pt x="5940" y="20057"/>
                </a:lnTo>
                <a:lnTo>
                  <a:pt x="8100" y="20057"/>
                </a:lnTo>
                <a:lnTo>
                  <a:pt x="8100" y="18514"/>
                </a:lnTo>
                <a:lnTo>
                  <a:pt x="5940" y="18514"/>
                </a:lnTo>
                <a:close/>
              </a:path>
              <a:path w="21600" h="21600" extrusionOk="0">
                <a:moveTo>
                  <a:pt x="8100" y="18514"/>
                </a:moveTo>
                <a:lnTo>
                  <a:pt x="8100" y="20057"/>
                </a:lnTo>
                <a:lnTo>
                  <a:pt x="10260" y="20057"/>
                </a:lnTo>
                <a:lnTo>
                  <a:pt x="10260" y="18514"/>
                </a:lnTo>
                <a:lnTo>
                  <a:pt x="8100" y="18514"/>
                </a:lnTo>
                <a:close/>
              </a:path>
              <a:path w="21600" h="21600" extrusionOk="0">
                <a:moveTo>
                  <a:pt x="10260" y="18514"/>
                </a:moveTo>
                <a:lnTo>
                  <a:pt x="10260" y="20057"/>
                </a:lnTo>
                <a:lnTo>
                  <a:pt x="12419" y="20057"/>
                </a:lnTo>
                <a:lnTo>
                  <a:pt x="12419" y="18514"/>
                </a:lnTo>
                <a:lnTo>
                  <a:pt x="10260" y="18514"/>
                </a:lnTo>
                <a:close/>
              </a:path>
              <a:path w="21600" h="21600" extrusionOk="0">
                <a:moveTo>
                  <a:pt x="12419" y="18514"/>
                </a:moveTo>
                <a:lnTo>
                  <a:pt x="12419" y="20057"/>
                </a:lnTo>
                <a:lnTo>
                  <a:pt x="14580" y="20057"/>
                </a:lnTo>
                <a:lnTo>
                  <a:pt x="14580" y="18514"/>
                </a:lnTo>
                <a:lnTo>
                  <a:pt x="12419" y="18514"/>
                </a:lnTo>
                <a:close/>
              </a:path>
              <a:path w="21600" h="21600" extrusionOk="0">
                <a:moveTo>
                  <a:pt x="14580" y="18514"/>
                </a:moveTo>
                <a:lnTo>
                  <a:pt x="14580" y="20057"/>
                </a:lnTo>
                <a:lnTo>
                  <a:pt x="16740" y="20057"/>
                </a:lnTo>
                <a:lnTo>
                  <a:pt x="16740" y="18514"/>
                </a:lnTo>
                <a:lnTo>
                  <a:pt x="14580" y="18514"/>
                </a:lnTo>
                <a:close/>
              </a:path>
              <a:path w="21600" h="21600" extrusionOk="0">
                <a:moveTo>
                  <a:pt x="16740" y="18514"/>
                </a:moveTo>
                <a:lnTo>
                  <a:pt x="16740" y="20057"/>
                </a:lnTo>
                <a:lnTo>
                  <a:pt x="18900" y="20057"/>
                </a:lnTo>
                <a:lnTo>
                  <a:pt x="18900" y="18514"/>
                </a:lnTo>
                <a:lnTo>
                  <a:pt x="16740" y="18514"/>
                </a:lnTo>
                <a:close/>
              </a:path>
              <a:path w="21600" h="21600" extrusionOk="0">
                <a:moveTo>
                  <a:pt x="18900" y="18514"/>
                </a:moveTo>
                <a:lnTo>
                  <a:pt x="18900" y="20057"/>
                </a:lnTo>
                <a:lnTo>
                  <a:pt x="21060" y="20057"/>
                </a:lnTo>
                <a:lnTo>
                  <a:pt x="21060" y="18514"/>
                </a:lnTo>
                <a:lnTo>
                  <a:pt x="18900" y="18514"/>
                </a:lnTo>
                <a:close/>
              </a:path>
              <a:path w="21600" h="21600" extrusionOk="0">
                <a:moveTo>
                  <a:pt x="540" y="20057"/>
                </a:moveTo>
                <a:lnTo>
                  <a:pt x="540" y="21600"/>
                </a:lnTo>
                <a:lnTo>
                  <a:pt x="2700" y="21600"/>
                </a:lnTo>
                <a:lnTo>
                  <a:pt x="2700" y="20057"/>
                </a:lnTo>
                <a:lnTo>
                  <a:pt x="540" y="20057"/>
                </a:lnTo>
                <a:close/>
              </a:path>
              <a:path w="21600" h="21600" extrusionOk="0">
                <a:moveTo>
                  <a:pt x="2700" y="20057"/>
                </a:moveTo>
                <a:lnTo>
                  <a:pt x="2700" y="21600"/>
                </a:lnTo>
                <a:lnTo>
                  <a:pt x="4860" y="21600"/>
                </a:lnTo>
                <a:lnTo>
                  <a:pt x="4860" y="20057"/>
                </a:lnTo>
                <a:lnTo>
                  <a:pt x="2700" y="20057"/>
                </a:lnTo>
                <a:close/>
              </a:path>
              <a:path w="21600" h="21600" extrusionOk="0">
                <a:moveTo>
                  <a:pt x="4860" y="20057"/>
                </a:moveTo>
                <a:lnTo>
                  <a:pt x="4860" y="21600"/>
                </a:lnTo>
                <a:lnTo>
                  <a:pt x="7020" y="21600"/>
                </a:lnTo>
                <a:lnTo>
                  <a:pt x="7020" y="20057"/>
                </a:lnTo>
                <a:lnTo>
                  <a:pt x="4860" y="20057"/>
                </a:lnTo>
                <a:close/>
              </a:path>
              <a:path w="21600" h="21600" extrusionOk="0">
                <a:moveTo>
                  <a:pt x="7020" y="20057"/>
                </a:moveTo>
                <a:lnTo>
                  <a:pt x="7020" y="21600"/>
                </a:lnTo>
                <a:lnTo>
                  <a:pt x="9180" y="21600"/>
                </a:lnTo>
                <a:lnTo>
                  <a:pt x="9180" y="20057"/>
                </a:lnTo>
                <a:lnTo>
                  <a:pt x="7020" y="20057"/>
                </a:lnTo>
                <a:close/>
              </a:path>
              <a:path w="21600" h="21600" extrusionOk="0">
                <a:moveTo>
                  <a:pt x="9180" y="20057"/>
                </a:moveTo>
                <a:lnTo>
                  <a:pt x="9180" y="21600"/>
                </a:lnTo>
                <a:lnTo>
                  <a:pt x="11340" y="21600"/>
                </a:lnTo>
                <a:lnTo>
                  <a:pt x="11340" y="20057"/>
                </a:lnTo>
                <a:lnTo>
                  <a:pt x="9180" y="20057"/>
                </a:lnTo>
                <a:close/>
              </a:path>
              <a:path w="21600" h="21600" extrusionOk="0">
                <a:moveTo>
                  <a:pt x="11340" y="20057"/>
                </a:moveTo>
                <a:lnTo>
                  <a:pt x="11340" y="21600"/>
                </a:lnTo>
                <a:lnTo>
                  <a:pt x="13500" y="21600"/>
                </a:lnTo>
                <a:lnTo>
                  <a:pt x="13500" y="20057"/>
                </a:lnTo>
                <a:lnTo>
                  <a:pt x="11340" y="20057"/>
                </a:lnTo>
                <a:close/>
              </a:path>
              <a:path w="21600" h="21600" extrusionOk="0">
                <a:moveTo>
                  <a:pt x="13500" y="20057"/>
                </a:moveTo>
                <a:lnTo>
                  <a:pt x="13500" y="21600"/>
                </a:lnTo>
                <a:lnTo>
                  <a:pt x="15660" y="21600"/>
                </a:lnTo>
                <a:lnTo>
                  <a:pt x="15660" y="20057"/>
                </a:lnTo>
                <a:lnTo>
                  <a:pt x="13500" y="20057"/>
                </a:lnTo>
                <a:close/>
              </a:path>
              <a:path w="21600" h="21600" extrusionOk="0">
                <a:moveTo>
                  <a:pt x="15660" y="20057"/>
                </a:moveTo>
                <a:lnTo>
                  <a:pt x="15660" y="21600"/>
                </a:lnTo>
                <a:lnTo>
                  <a:pt x="17820" y="21600"/>
                </a:lnTo>
                <a:lnTo>
                  <a:pt x="17820" y="20057"/>
                </a:lnTo>
                <a:lnTo>
                  <a:pt x="15660" y="20057"/>
                </a:lnTo>
                <a:close/>
              </a:path>
              <a:path w="21600" h="21600" extrusionOk="0">
                <a:moveTo>
                  <a:pt x="17820" y="20057"/>
                </a:moveTo>
                <a:lnTo>
                  <a:pt x="17820" y="21600"/>
                </a:lnTo>
                <a:lnTo>
                  <a:pt x="19980" y="21600"/>
                </a:lnTo>
                <a:lnTo>
                  <a:pt x="19980" y="20057"/>
                </a:lnTo>
                <a:lnTo>
                  <a:pt x="17820" y="20057"/>
                </a:lnTo>
                <a:close/>
              </a:path>
              <a:path w="21600" h="21600" extrusionOk="0">
                <a:moveTo>
                  <a:pt x="19980" y="4628"/>
                </a:moveTo>
                <a:lnTo>
                  <a:pt x="21060" y="4628"/>
                </a:lnTo>
                <a:lnTo>
                  <a:pt x="21060" y="6171"/>
                </a:lnTo>
                <a:lnTo>
                  <a:pt x="19980" y="6171"/>
                </a:lnTo>
                <a:lnTo>
                  <a:pt x="19980" y="4628"/>
                </a:lnTo>
                <a:close/>
              </a:path>
            </a:pathLst>
          </a:custGeom>
          <a:solidFill>
            <a:srgbClr val="996633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457200" y="2209800"/>
            <a:ext cx="8686800" cy="22860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57200" y="1828800"/>
            <a:ext cx="8686800" cy="457200"/>
          </a:xfrm>
          <a:prstGeom prst="rect">
            <a:avLst/>
          </a:prstGeom>
          <a:blipFill>
            <a:blip r:embed="rId3" cstate="print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457200" y="2438400"/>
            <a:ext cx="8686800" cy="457200"/>
          </a:xfrm>
          <a:prstGeom prst="rect">
            <a:avLst/>
          </a:prstGeom>
          <a:blipFill>
            <a:blip r:embed="rId3" cstate="print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6096000" y="2514600"/>
            <a:ext cx="76200" cy="304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5715000" y="2514600"/>
            <a:ext cx="76200" cy="304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257800" y="2514600"/>
            <a:ext cx="76200" cy="304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914400" y="2895600"/>
            <a:ext cx="7543800" cy="3352800"/>
          </a:xfrm>
          <a:prstGeom prst="roundRect">
            <a:avLst/>
          </a:prstGeom>
          <a:solidFill>
            <a:srgbClr val="92D050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ouble Wave 6"/>
          <p:cNvSpPr/>
          <p:nvPr/>
        </p:nvSpPr>
        <p:spPr>
          <a:xfrm>
            <a:off x="1066800" y="2209800"/>
            <a:ext cx="609600" cy="1447800"/>
          </a:xfrm>
          <a:prstGeom prst="doubleWave">
            <a:avLst/>
          </a:prstGeom>
          <a:solidFill>
            <a:srgbClr val="99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ouble Wave 7"/>
          <p:cNvSpPr/>
          <p:nvPr/>
        </p:nvSpPr>
        <p:spPr>
          <a:xfrm>
            <a:off x="1905000" y="1752600"/>
            <a:ext cx="533400" cy="1447800"/>
          </a:xfrm>
          <a:prstGeom prst="doubleWave">
            <a:avLst/>
          </a:prstGeom>
          <a:solidFill>
            <a:srgbClr val="99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Double Wave 8"/>
          <p:cNvSpPr/>
          <p:nvPr/>
        </p:nvSpPr>
        <p:spPr>
          <a:xfrm>
            <a:off x="2743200" y="1600200"/>
            <a:ext cx="381000" cy="1447800"/>
          </a:xfrm>
          <a:prstGeom prst="doubleWave">
            <a:avLst/>
          </a:prstGeom>
          <a:solidFill>
            <a:srgbClr val="99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loud 9"/>
          <p:cNvSpPr/>
          <p:nvPr/>
        </p:nvSpPr>
        <p:spPr>
          <a:xfrm>
            <a:off x="685800" y="1143000"/>
            <a:ext cx="1143000" cy="13716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Cloud 11"/>
          <p:cNvSpPr/>
          <p:nvPr/>
        </p:nvSpPr>
        <p:spPr>
          <a:xfrm>
            <a:off x="2438400" y="609600"/>
            <a:ext cx="1066800" cy="12954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loud 14"/>
          <p:cNvSpPr/>
          <p:nvPr/>
        </p:nvSpPr>
        <p:spPr>
          <a:xfrm>
            <a:off x="2895600" y="1066800"/>
            <a:ext cx="762000" cy="7620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Cloud 15"/>
          <p:cNvSpPr/>
          <p:nvPr/>
        </p:nvSpPr>
        <p:spPr>
          <a:xfrm>
            <a:off x="1295400" y="1828800"/>
            <a:ext cx="609600" cy="8382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5105400" y="2362200"/>
            <a:ext cx="12192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5257800" y="2895600"/>
            <a:ext cx="76200" cy="304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6096000" y="2895600"/>
            <a:ext cx="76200" cy="304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rapezoid 23"/>
          <p:cNvSpPr/>
          <p:nvPr/>
        </p:nvSpPr>
        <p:spPr>
          <a:xfrm>
            <a:off x="5029200" y="2743200"/>
            <a:ext cx="1371600" cy="228600"/>
          </a:xfrm>
          <a:prstGeom prst="trapezoi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39000" y="457200"/>
            <a:ext cx="1600200" cy="1143000"/>
          </a:xfrm>
          <a:prstGeom prst="rect">
            <a:avLst/>
          </a:prstGeom>
          <a:solidFill>
            <a:srgbClr val="FFCC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rapezoid 28"/>
          <p:cNvSpPr/>
          <p:nvPr/>
        </p:nvSpPr>
        <p:spPr>
          <a:xfrm>
            <a:off x="7086600" y="304800"/>
            <a:ext cx="1905000" cy="457200"/>
          </a:xfrm>
          <a:prstGeom prst="trapezoid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4114800" y="228600"/>
            <a:ext cx="2819400" cy="1371600"/>
          </a:xfrm>
          <a:prstGeom prst="rect">
            <a:avLst/>
          </a:prstGeom>
          <a:solidFill>
            <a:schemeClr val="bg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rapezoid 30"/>
          <p:cNvSpPr/>
          <p:nvPr/>
        </p:nvSpPr>
        <p:spPr>
          <a:xfrm>
            <a:off x="3962400" y="228600"/>
            <a:ext cx="3124200" cy="457200"/>
          </a:xfrm>
          <a:prstGeom prst="trapezoid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5410200" y="990600"/>
            <a:ext cx="2286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5638800" y="990600"/>
            <a:ext cx="2286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7620000" y="990600"/>
            <a:ext cx="2286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191000" y="838200"/>
            <a:ext cx="10668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943600" y="838200"/>
            <a:ext cx="9144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924800" y="914400"/>
            <a:ext cx="8382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2051" name="Picture 3" descr="C:\Users\Brad\Pictures\Microsoft Clip Organizer\dd01356_.wm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486402" y="685801"/>
            <a:ext cx="304799" cy="304799"/>
          </a:xfrm>
          <a:prstGeom prst="rect">
            <a:avLst/>
          </a:prstGeom>
          <a:noFill/>
        </p:spPr>
      </p:pic>
      <p:sp>
        <p:nvSpPr>
          <p:cNvPr id="40" name="Oval 39"/>
          <p:cNvSpPr/>
          <p:nvPr/>
        </p:nvSpPr>
        <p:spPr>
          <a:xfrm>
            <a:off x="5562602" y="1219200"/>
            <a:ext cx="45719" cy="152400"/>
          </a:xfrm>
          <a:prstGeom prst="ellipse">
            <a:avLst/>
          </a:prstGeom>
          <a:solidFill>
            <a:srgbClr val="FFCC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5715002" y="1219200"/>
            <a:ext cx="45719" cy="152400"/>
          </a:xfrm>
          <a:prstGeom prst="ellipse">
            <a:avLst/>
          </a:prstGeom>
          <a:solidFill>
            <a:srgbClr val="FFCC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 rot="5400000">
            <a:off x="7696200" y="1219200"/>
            <a:ext cx="76200" cy="228600"/>
          </a:xfrm>
          <a:prstGeom prst="rect">
            <a:avLst/>
          </a:prstGeom>
          <a:solidFill>
            <a:srgbClr val="FFCC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2" name="Picture 4" descr="C:\Program Files\Microsoft Office\MEDIA\CAGCAT10\j0229389.wm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495800" y="914400"/>
            <a:ext cx="433789" cy="457200"/>
          </a:xfrm>
          <a:prstGeom prst="rect">
            <a:avLst/>
          </a:prstGeom>
          <a:noFill/>
        </p:spPr>
      </p:pic>
      <p:sp>
        <p:nvSpPr>
          <p:cNvPr id="45" name="TextBox 44"/>
          <p:cNvSpPr txBox="1"/>
          <p:nvPr/>
        </p:nvSpPr>
        <p:spPr>
          <a:xfrm rot="20410607">
            <a:off x="4513462" y="909940"/>
            <a:ext cx="396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900" dirty="0" smtClean="0">
              <a:solidFill>
                <a:srgbClr val="FF0000"/>
              </a:solidFill>
              <a:latin typeface="Cancun" pitchFamily="34" charset="0"/>
            </a:endParaRPr>
          </a:p>
          <a:p>
            <a:r>
              <a:rPr lang="en-US" sz="900" dirty="0" smtClean="0">
                <a:solidFill>
                  <a:srgbClr val="FF0000"/>
                </a:solidFill>
                <a:latin typeface="Cancun" pitchFamily="34" charset="0"/>
              </a:rPr>
              <a:t>sale</a:t>
            </a:r>
            <a:endParaRPr lang="en-US" sz="900" dirty="0">
              <a:solidFill>
                <a:srgbClr val="FF0000"/>
              </a:solidFill>
              <a:latin typeface="Cancun" pitchFamily="34" charset="0"/>
            </a:endParaRPr>
          </a:p>
        </p:txBody>
      </p:sp>
      <p:sp>
        <p:nvSpPr>
          <p:cNvPr id="46" name="Trapezoid 45"/>
          <p:cNvSpPr/>
          <p:nvPr/>
        </p:nvSpPr>
        <p:spPr>
          <a:xfrm>
            <a:off x="6096000" y="1219200"/>
            <a:ext cx="152400" cy="228600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rapezoid 46"/>
          <p:cNvSpPr/>
          <p:nvPr/>
        </p:nvSpPr>
        <p:spPr>
          <a:xfrm>
            <a:off x="6019800" y="990600"/>
            <a:ext cx="304800" cy="228600"/>
          </a:xfrm>
          <a:prstGeom prst="trapezoid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rapezoid 47"/>
          <p:cNvSpPr/>
          <p:nvPr/>
        </p:nvSpPr>
        <p:spPr>
          <a:xfrm>
            <a:off x="6477000" y="1219200"/>
            <a:ext cx="152400" cy="228600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rapezoid 48"/>
          <p:cNvSpPr/>
          <p:nvPr/>
        </p:nvSpPr>
        <p:spPr>
          <a:xfrm>
            <a:off x="6400800" y="990600"/>
            <a:ext cx="304800" cy="228600"/>
          </a:xfrm>
          <a:prstGeom prst="trapezoid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3" name="Picture 5" descr="C:\Users\Brad\AppData\Local\Microsoft\Windows\Temporary Internet Files\Content.IE5\U0OQAU97\MCj04355820000[1].wm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267201" y="1143001"/>
            <a:ext cx="171716" cy="339725"/>
          </a:xfrm>
          <a:prstGeom prst="rect">
            <a:avLst/>
          </a:prstGeom>
          <a:noFill/>
        </p:spPr>
      </p:pic>
      <p:pic>
        <p:nvPicPr>
          <p:cNvPr id="2054" name="Picture 6" descr="C:\Users\Brad\AppData\Local\Microsoft\Windows\Temporary Internet Files\Content.IE5\J1JSII9F\MMj03543900000[1].gif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876801" y="1143001"/>
            <a:ext cx="333185" cy="314325"/>
          </a:xfrm>
          <a:prstGeom prst="rect">
            <a:avLst/>
          </a:prstGeom>
          <a:noFill/>
        </p:spPr>
      </p:pic>
      <p:sp>
        <p:nvSpPr>
          <p:cNvPr id="56" name="Rectangle 55"/>
          <p:cNvSpPr/>
          <p:nvPr/>
        </p:nvSpPr>
        <p:spPr>
          <a:xfrm>
            <a:off x="3733800" y="533400"/>
            <a:ext cx="76200" cy="10668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rapezoid 56"/>
          <p:cNvSpPr/>
          <p:nvPr/>
        </p:nvSpPr>
        <p:spPr>
          <a:xfrm flipV="1">
            <a:off x="3657600" y="4572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rapezoid 57"/>
          <p:cNvSpPr/>
          <p:nvPr/>
        </p:nvSpPr>
        <p:spPr>
          <a:xfrm>
            <a:off x="3657600" y="2286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rapezoid 59"/>
          <p:cNvSpPr/>
          <p:nvPr/>
        </p:nvSpPr>
        <p:spPr>
          <a:xfrm>
            <a:off x="2057400" y="2286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rapezoid 61"/>
          <p:cNvSpPr/>
          <p:nvPr/>
        </p:nvSpPr>
        <p:spPr>
          <a:xfrm flipV="1">
            <a:off x="2057400" y="4572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2133600" y="533400"/>
            <a:ext cx="76200" cy="10668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loud 63"/>
          <p:cNvSpPr/>
          <p:nvPr/>
        </p:nvSpPr>
        <p:spPr>
          <a:xfrm>
            <a:off x="1600200" y="1066800"/>
            <a:ext cx="1143000" cy="1219200"/>
          </a:xfrm>
          <a:prstGeom prst="cloud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Cloud 64"/>
          <p:cNvSpPr/>
          <p:nvPr/>
        </p:nvSpPr>
        <p:spPr>
          <a:xfrm rot="4635202">
            <a:off x="1765587" y="1468661"/>
            <a:ext cx="867885" cy="1032613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rapezoid 65"/>
          <p:cNvSpPr/>
          <p:nvPr/>
        </p:nvSpPr>
        <p:spPr>
          <a:xfrm>
            <a:off x="609600" y="2286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Trapezoid 66"/>
          <p:cNvSpPr/>
          <p:nvPr/>
        </p:nvSpPr>
        <p:spPr>
          <a:xfrm flipV="1">
            <a:off x="609600" y="4572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685800" y="609600"/>
            <a:ext cx="76200" cy="10668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Cloud 10"/>
          <p:cNvSpPr/>
          <p:nvPr/>
        </p:nvSpPr>
        <p:spPr>
          <a:xfrm>
            <a:off x="533400" y="1524000"/>
            <a:ext cx="762000" cy="10668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8" name="Picture 10" descr="C:\Users\Brad\AppData\Local\Microsoft\Windows\Temporary Internet Files\Content.IE5\J1JSII9F\MCj04345950000[1].wmf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924800" y="1219200"/>
            <a:ext cx="403907" cy="310552"/>
          </a:xfrm>
          <a:prstGeom prst="rect">
            <a:avLst/>
          </a:prstGeom>
          <a:noFill/>
        </p:spPr>
      </p:pic>
      <p:pic>
        <p:nvPicPr>
          <p:cNvPr id="2059" name="Picture 11" descr="C:\Users\Brad\AppData\Local\Microsoft\Windows\Temporary Internet Files\Content.IE5\06JY2Q5H\MCj04283650000[1].wmf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8382000" y="1143001"/>
            <a:ext cx="304800" cy="385082"/>
          </a:xfrm>
          <a:prstGeom prst="rect">
            <a:avLst/>
          </a:prstGeom>
          <a:noFill/>
        </p:spPr>
      </p:pic>
      <p:sp>
        <p:nvSpPr>
          <p:cNvPr id="73" name="TextBox 72"/>
          <p:cNvSpPr txBox="1"/>
          <p:nvPr/>
        </p:nvSpPr>
        <p:spPr>
          <a:xfrm>
            <a:off x="7848601" y="914400"/>
            <a:ext cx="74571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 smtClean="0">
                <a:latin typeface="Cancun" pitchFamily="34" charset="0"/>
              </a:rPr>
              <a:t>Fish for sale</a:t>
            </a:r>
            <a:endParaRPr lang="en-US" sz="800" dirty="0">
              <a:latin typeface="Cancun" pitchFamily="34" charset="0"/>
            </a:endParaRPr>
          </a:p>
        </p:txBody>
      </p:sp>
      <p:sp>
        <p:nvSpPr>
          <p:cNvPr id="79" name="Pentagon 78"/>
          <p:cNvSpPr/>
          <p:nvPr/>
        </p:nvSpPr>
        <p:spPr>
          <a:xfrm rot="16200000">
            <a:off x="-381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14400" y="5105400"/>
            <a:ext cx="7543800" cy="1524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Pentagon 80"/>
          <p:cNvSpPr/>
          <p:nvPr/>
        </p:nvSpPr>
        <p:spPr>
          <a:xfrm rot="16200000">
            <a:off x="342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Pentagon 81"/>
          <p:cNvSpPr/>
          <p:nvPr/>
        </p:nvSpPr>
        <p:spPr>
          <a:xfrm rot="16200000">
            <a:off x="723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Pentagon 82"/>
          <p:cNvSpPr/>
          <p:nvPr/>
        </p:nvSpPr>
        <p:spPr>
          <a:xfrm rot="16200000">
            <a:off x="1104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Pentagon 83"/>
          <p:cNvSpPr/>
          <p:nvPr/>
        </p:nvSpPr>
        <p:spPr>
          <a:xfrm rot="16200000">
            <a:off x="1485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Pentagon 84"/>
          <p:cNvSpPr/>
          <p:nvPr/>
        </p:nvSpPr>
        <p:spPr>
          <a:xfrm rot="16200000">
            <a:off x="1866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Pentagon 85"/>
          <p:cNvSpPr/>
          <p:nvPr/>
        </p:nvSpPr>
        <p:spPr>
          <a:xfrm rot="16200000">
            <a:off x="2247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Pentagon 86"/>
          <p:cNvSpPr/>
          <p:nvPr/>
        </p:nvSpPr>
        <p:spPr>
          <a:xfrm rot="16200000">
            <a:off x="2628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Pentagon 87"/>
          <p:cNvSpPr/>
          <p:nvPr/>
        </p:nvSpPr>
        <p:spPr>
          <a:xfrm rot="16200000">
            <a:off x="3009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Pentagon 88"/>
          <p:cNvSpPr/>
          <p:nvPr/>
        </p:nvSpPr>
        <p:spPr>
          <a:xfrm rot="16200000">
            <a:off x="3390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Pentagon 89"/>
          <p:cNvSpPr/>
          <p:nvPr/>
        </p:nvSpPr>
        <p:spPr>
          <a:xfrm rot="16200000">
            <a:off x="3771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Pentagon 90"/>
          <p:cNvSpPr/>
          <p:nvPr/>
        </p:nvSpPr>
        <p:spPr>
          <a:xfrm rot="16200000">
            <a:off x="4152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Pentagon 91"/>
          <p:cNvSpPr/>
          <p:nvPr/>
        </p:nvSpPr>
        <p:spPr>
          <a:xfrm rot="16200000">
            <a:off x="4533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Pentagon 92"/>
          <p:cNvSpPr/>
          <p:nvPr/>
        </p:nvSpPr>
        <p:spPr>
          <a:xfrm rot="16200000">
            <a:off x="4914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Pentagon 93"/>
          <p:cNvSpPr/>
          <p:nvPr/>
        </p:nvSpPr>
        <p:spPr>
          <a:xfrm rot="16200000">
            <a:off x="5295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Pentagon 94"/>
          <p:cNvSpPr/>
          <p:nvPr/>
        </p:nvSpPr>
        <p:spPr>
          <a:xfrm rot="16200000">
            <a:off x="5676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Pentagon 95"/>
          <p:cNvSpPr/>
          <p:nvPr/>
        </p:nvSpPr>
        <p:spPr>
          <a:xfrm rot="16200000">
            <a:off x="6057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Pentagon 96"/>
          <p:cNvSpPr/>
          <p:nvPr/>
        </p:nvSpPr>
        <p:spPr>
          <a:xfrm rot="16200000">
            <a:off x="6438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Pentagon 97"/>
          <p:cNvSpPr/>
          <p:nvPr/>
        </p:nvSpPr>
        <p:spPr>
          <a:xfrm rot="16200000">
            <a:off x="6819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Pentagon 98"/>
          <p:cNvSpPr/>
          <p:nvPr/>
        </p:nvSpPr>
        <p:spPr>
          <a:xfrm rot="16200000">
            <a:off x="7200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Pentagon 99"/>
          <p:cNvSpPr/>
          <p:nvPr/>
        </p:nvSpPr>
        <p:spPr>
          <a:xfrm rot="16200000">
            <a:off x="7581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Cloud 105"/>
          <p:cNvSpPr/>
          <p:nvPr/>
        </p:nvSpPr>
        <p:spPr>
          <a:xfrm>
            <a:off x="1295400" y="3429000"/>
            <a:ext cx="685800" cy="5334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Cloud 106"/>
          <p:cNvSpPr/>
          <p:nvPr/>
        </p:nvSpPr>
        <p:spPr>
          <a:xfrm>
            <a:off x="1676400" y="2971800"/>
            <a:ext cx="685800" cy="6858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Cloud 107"/>
          <p:cNvSpPr/>
          <p:nvPr/>
        </p:nvSpPr>
        <p:spPr>
          <a:xfrm>
            <a:off x="1981200" y="3352800"/>
            <a:ext cx="685800" cy="5334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0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133600" y="3276601"/>
            <a:ext cx="152400" cy="154551"/>
          </a:xfrm>
          <a:prstGeom prst="rect">
            <a:avLst/>
          </a:prstGeom>
          <a:noFill/>
        </p:spPr>
      </p:pic>
      <p:pic>
        <p:nvPicPr>
          <p:cNvPr id="111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1828800" y="3352801"/>
            <a:ext cx="152400" cy="154551"/>
          </a:xfrm>
          <a:prstGeom prst="rect">
            <a:avLst/>
          </a:prstGeom>
          <a:noFill/>
        </p:spPr>
      </p:pic>
      <p:pic>
        <p:nvPicPr>
          <p:cNvPr id="112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1905000" y="3048001"/>
            <a:ext cx="228600" cy="231827"/>
          </a:xfrm>
          <a:prstGeom prst="rect">
            <a:avLst/>
          </a:prstGeom>
          <a:noFill/>
        </p:spPr>
      </p:pic>
      <p:pic>
        <p:nvPicPr>
          <p:cNvPr id="113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1600200" y="3429001"/>
            <a:ext cx="228600" cy="231827"/>
          </a:xfrm>
          <a:prstGeom prst="rect">
            <a:avLst/>
          </a:prstGeom>
          <a:noFill/>
        </p:spPr>
      </p:pic>
      <p:pic>
        <p:nvPicPr>
          <p:cNvPr id="114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133600" y="3505201"/>
            <a:ext cx="228600" cy="231827"/>
          </a:xfrm>
          <a:prstGeom prst="rect">
            <a:avLst/>
          </a:prstGeom>
          <a:noFill/>
        </p:spPr>
      </p:pic>
      <p:pic>
        <p:nvPicPr>
          <p:cNvPr id="115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1447800" y="3733801"/>
            <a:ext cx="152400" cy="154551"/>
          </a:xfrm>
          <a:prstGeom prst="rect">
            <a:avLst/>
          </a:prstGeom>
          <a:noFill/>
        </p:spPr>
      </p:pic>
      <p:pic>
        <p:nvPicPr>
          <p:cNvPr id="117" name="Picture 4" descr="C:\Users\Brad\Pictures\Microsoft Clip Organizer\dd01379_.wmf"/>
          <p:cNvPicPr>
            <a:picLocks noChangeAspect="1" noChangeArrowheads="1"/>
          </p:cNvPicPr>
          <p:nvPr/>
        </p:nvPicPr>
        <p:blipFill>
          <a:blip r:embed="rId11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362200" y="3124201"/>
            <a:ext cx="228600" cy="231163"/>
          </a:xfrm>
          <a:prstGeom prst="rect">
            <a:avLst/>
          </a:prstGeom>
          <a:noFill/>
        </p:spPr>
      </p:pic>
      <p:pic>
        <p:nvPicPr>
          <p:cNvPr id="118" name="Picture 4" descr="C:\Users\Brad\Pictures\Microsoft Clip Organizer\dd01379_.wmf"/>
          <p:cNvPicPr>
            <a:picLocks noChangeAspect="1" noChangeArrowheads="1"/>
          </p:cNvPicPr>
          <p:nvPr/>
        </p:nvPicPr>
        <p:blipFill>
          <a:blip r:embed="rId11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514600" y="2971801"/>
            <a:ext cx="228600" cy="231163"/>
          </a:xfrm>
          <a:prstGeom prst="rect">
            <a:avLst/>
          </a:prstGeom>
          <a:noFill/>
        </p:spPr>
      </p:pic>
      <p:pic>
        <p:nvPicPr>
          <p:cNvPr id="119" name="Picture 4" descr="C:\Users\Brad\Pictures\Microsoft Clip Organizer\dd01379_.wmf"/>
          <p:cNvPicPr>
            <a:picLocks noChangeAspect="1" noChangeArrowheads="1"/>
          </p:cNvPicPr>
          <p:nvPr/>
        </p:nvPicPr>
        <p:blipFill>
          <a:blip r:embed="rId11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590800" y="3124201"/>
            <a:ext cx="228600" cy="231163"/>
          </a:xfrm>
          <a:prstGeom prst="rect">
            <a:avLst/>
          </a:prstGeom>
          <a:noFill/>
        </p:spPr>
      </p:pic>
      <p:pic>
        <p:nvPicPr>
          <p:cNvPr id="120" name="Picture 4" descr="C:\Users\Brad\Pictures\Microsoft Clip Organizer\dd01379_.wmf"/>
          <p:cNvPicPr>
            <a:picLocks noChangeAspect="1" noChangeArrowheads="1"/>
          </p:cNvPicPr>
          <p:nvPr/>
        </p:nvPicPr>
        <p:blipFill>
          <a:blip r:embed="rId11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514600" y="3276601"/>
            <a:ext cx="228600" cy="231163"/>
          </a:xfrm>
          <a:prstGeom prst="rect">
            <a:avLst/>
          </a:prstGeom>
          <a:noFill/>
        </p:spPr>
      </p:pic>
      <p:pic>
        <p:nvPicPr>
          <p:cNvPr id="2073" name="Picture 25" descr="C:\Users\Brad\AppData\Local\Microsoft\Windows\Temporary Internet Files\Content.IE5\DQ5ZCUD5\MCj04322210000[1].wmf"/>
          <p:cNvPicPr>
            <a:picLocks noChangeAspect="1" noChangeArrowheads="1"/>
          </p:cNvPicPr>
          <p:nvPr/>
        </p:nvPicPr>
        <p:blipFill>
          <a:blip r:embed="rId12" cstate="print"/>
          <a:srcRect l="10784" t="12501" r="10784" b="33333"/>
          <a:stretch>
            <a:fillRect/>
          </a:stretch>
        </p:blipFill>
        <p:spPr bwMode="auto">
          <a:xfrm>
            <a:off x="7620000" y="3352800"/>
            <a:ext cx="1524000" cy="990600"/>
          </a:xfrm>
          <a:prstGeom prst="rect">
            <a:avLst/>
          </a:prstGeom>
          <a:noFill/>
        </p:spPr>
      </p:pic>
      <p:pic>
        <p:nvPicPr>
          <p:cNvPr id="129" name="Picture 25" descr="C:\Users\Brad\AppData\Local\Microsoft\Windows\Temporary Internet Files\Content.IE5\DQ5ZCUD5\MCj04322210000[1].wmf"/>
          <p:cNvPicPr>
            <a:picLocks noChangeAspect="1" noChangeArrowheads="1"/>
          </p:cNvPicPr>
          <p:nvPr/>
        </p:nvPicPr>
        <p:blipFill>
          <a:blip r:embed="rId12" cstate="print"/>
          <a:srcRect l="10784" t="12501" r="10784" b="33333"/>
          <a:stretch>
            <a:fillRect/>
          </a:stretch>
        </p:blipFill>
        <p:spPr bwMode="auto">
          <a:xfrm>
            <a:off x="6858000" y="2667000"/>
            <a:ext cx="1524000" cy="990600"/>
          </a:xfrm>
          <a:prstGeom prst="rect">
            <a:avLst/>
          </a:prstGeom>
          <a:noFill/>
        </p:spPr>
      </p:pic>
      <p:pic>
        <p:nvPicPr>
          <p:cNvPr id="2077" name="Picture 29" descr="C:\Users\Brad\AppData\Local\Microsoft\Windows\Temporary Internet Files\Content.IE5\DQ5ZCUD5\MCj03893780000[1].wmf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3429000" y="2514601"/>
            <a:ext cx="550173" cy="838200"/>
          </a:xfrm>
          <a:prstGeom prst="rect">
            <a:avLst/>
          </a:prstGeom>
          <a:noFill/>
        </p:spPr>
      </p:pic>
      <p:sp>
        <p:nvSpPr>
          <p:cNvPr id="136" name="Rectangle 135"/>
          <p:cNvSpPr/>
          <p:nvPr/>
        </p:nvSpPr>
        <p:spPr>
          <a:xfrm>
            <a:off x="7696200" y="1066800"/>
            <a:ext cx="762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31495" y="578371"/>
            <a:ext cx="6910467" cy="5533869"/>
            <a:chOff x="1531494" y="578370"/>
            <a:chExt cx="6910467" cy="5533869"/>
          </a:xfrm>
        </p:grpSpPr>
        <p:sp>
          <p:nvSpPr>
            <p:cNvPr id="3" name="Rectangle 2"/>
            <p:cNvSpPr/>
            <p:nvPr/>
          </p:nvSpPr>
          <p:spPr>
            <a:xfrm>
              <a:off x="1905000" y="2286000"/>
              <a:ext cx="1219200" cy="37338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4"/>
            <p:cNvGrpSpPr/>
            <p:nvPr/>
          </p:nvGrpSpPr>
          <p:grpSpPr>
            <a:xfrm>
              <a:off x="2042410" y="2410918"/>
              <a:ext cx="868181" cy="542144"/>
              <a:chOff x="2042410" y="2410918"/>
              <a:chExt cx="868181" cy="542144"/>
            </a:xfrm>
          </p:grpSpPr>
          <p:sp>
            <p:nvSpPr>
              <p:cNvPr id="72" name="Rectangle 2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3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5"/>
            <p:cNvGrpSpPr/>
            <p:nvPr/>
          </p:nvGrpSpPr>
          <p:grpSpPr>
            <a:xfrm>
              <a:off x="2089879" y="3192905"/>
              <a:ext cx="868181" cy="542144"/>
              <a:chOff x="2042410" y="2410918"/>
              <a:chExt cx="868181" cy="542144"/>
            </a:xfrm>
          </p:grpSpPr>
          <p:sp>
            <p:nvSpPr>
              <p:cNvPr id="70" name="Rectangle 6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8"/>
            <p:cNvGrpSpPr/>
            <p:nvPr/>
          </p:nvGrpSpPr>
          <p:grpSpPr>
            <a:xfrm>
              <a:off x="2059898" y="3927423"/>
              <a:ext cx="868181" cy="542144"/>
              <a:chOff x="2042410" y="2410918"/>
              <a:chExt cx="868181" cy="542144"/>
            </a:xfrm>
          </p:grpSpPr>
          <p:sp>
            <p:nvSpPr>
              <p:cNvPr id="68" name="Rectangle 9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10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11"/>
            <p:cNvGrpSpPr/>
            <p:nvPr/>
          </p:nvGrpSpPr>
          <p:grpSpPr>
            <a:xfrm>
              <a:off x="2087380" y="4689423"/>
              <a:ext cx="868181" cy="542144"/>
              <a:chOff x="2042410" y="2410918"/>
              <a:chExt cx="868181" cy="542144"/>
            </a:xfrm>
          </p:grpSpPr>
          <p:sp>
            <p:nvSpPr>
              <p:cNvPr id="66" name="Rectangle 12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 13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14"/>
            <p:cNvGrpSpPr/>
            <p:nvPr/>
          </p:nvGrpSpPr>
          <p:grpSpPr>
            <a:xfrm>
              <a:off x="2087380" y="5393961"/>
              <a:ext cx="868181" cy="542144"/>
              <a:chOff x="2042410" y="2410918"/>
              <a:chExt cx="868181" cy="542144"/>
            </a:xfrm>
          </p:grpSpPr>
          <p:sp>
            <p:nvSpPr>
              <p:cNvPr id="64" name="Rectangle 15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Rectangle 8"/>
            <p:cNvSpPr/>
            <p:nvPr/>
          </p:nvSpPr>
          <p:spPr>
            <a:xfrm>
              <a:off x="3115456" y="3653853"/>
              <a:ext cx="1676400" cy="2438400"/>
            </a:xfrm>
            <a:prstGeom prst="rect">
              <a:avLst/>
            </a:prstGeom>
            <a:solidFill>
              <a:srgbClr val="F1DE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18"/>
            <p:cNvGrpSpPr/>
            <p:nvPr/>
          </p:nvGrpSpPr>
          <p:grpSpPr>
            <a:xfrm>
              <a:off x="3216639" y="3914932"/>
              <a:ext cx="868181" cy="542144"/>
              <a:chOff x="2042410" y="2410918"/>
              <a:chExt cx="868181" cy="542144"/>
            </a:xfrm>
          </p:grpSpPr>
          <p:sp>
            <p:nvSpPr>
              <p:cNvPr id="62" name="Rectangle 61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21"/>
            <p:cNvGrpSpPr/>
            <p:nvPr/>
          </p:nvGrpSpPr>
          <p:grpSpPr>
            <a:xfrm>
              <a:off x="3696325" y="4619469"/>
              <a:ext cx="868181" cy="542144"/>
              <a:chOff x="2042410" y="2410918"/>
              <a:chExt cx="868181" cy="542144"/>
            </a:xfrm>
          </p:grpSpPr>
          <p:sp>
            <p:nvSpPr>
              <p:cNvPr id="60" name="Rectangle 59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24"/>
            <p:cNvGrpSpPr/>
            <p:nvPr/>
          </p:nvGrpSpPr>
          <p:grpSpPr>
            <a:xfrm>
              <a:off x="3231629" y="5383967"/>
              <a:ext cx="868181" cy="542144"/>
              <a:chOff x="2042410" y="2410918"/>
              <a:chExt cx="868181" cy="542144"/>
            </a:xfrm>
          </p:grpSpPr>
          <p:sp>
            <p:nvSpPr>
              <p:cNvPr id="58" name="Rectangle 25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Rectangle 12"/>
            <p:cNvSpPr/>
            <p:nvPr/>
          </p:nvSpPr>
          <p:spPr>
            <a:xfrm>
              <a:off x="4815590" y="2363449"/>
              <a:ext cx="1219200" cy="37338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Isosceles Triangle 13"/>
            <p:cNvSpPr/>
            <p:nvPr/>
          </p:nvSpPr>
          <p:spPr>
            <a:xfrm>
              <a:off x="4800600" y="578370"/>
              <a:ext cx="1225446" cy="1790075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30"/>
            <p:cNvGrpSpPr/>
            <p:nvPr/>
          </p:nvGrpSpPr>
          <p:grpSpPr>
            <a:xfrm>
              <a:off x="4894289" y="2465882"/>
              <a:ext cx="1066800" cy="1066800"/>
              <a:chOff x="838200" y="457200"/>
              <a:chExt cx="3276600" cy="3276600"/>
            </a:xfrm>
          </p:grpSpPr>
          <p:sp>
            <p:nvSpPr>
              <p:cNvPr id="49" name="Oval 31"/>
              <p:cNvSpPr/>
              <p:nvPr/>
            </p:nvSpPr>
            <p:spPr>
              <a:xfrm>
                <a:off x="838200" y="457200"/>
                <a:ext cx="3276600" cy="32766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1066800" y="685800"/>
                <a:ext cx="2819400" cy="2819400"/>
              </a:xfrm>
              <a:prstGeom prst="ellipse">
                <a:avLst/>
              </a:prstGeom>
              <a:solidFill>
                <a:srgbClr val="F1DE8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Diamond 50"/>
              <p:cNvSpPr/>
              <p:nvPr/>
            </p:nvSpPr>
            <p:spPr>
              <a:xfrm>
                <a:off x="2286000" y="762000"/>
                <a:ext cx="337279" cy="557134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Diamond 51"/>
              <p:cNvSpPr/>
              <p:nvPr/>
            </p:nvSpPr>
            <p:spPr>
              <a:xfrm>
                <a:off x="2303488" y="2848131"/>
                <a:ext cx="334781" cy="553385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Diamond 52"/>
              <p:cNvSpPr/>
              <p:nvPr/>
            </p:nvSpPr>
            <p:spPr>
              <a:xfrm rot="5400000">
                <a:off x="3425877" y="1865650"/>
                <a:ext cx="333530" cy="469691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Diamond 53"/>
              <p:cNvSpPr/>
              <p:nvPr/>
            </p:nvSpPr>
            <p:spPr>
              <a:xfrm rot="5400000">
                <a:off x="1284156" y="1703881"/>
                <a:ext cx="327286" cy="552139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Up Arrow 54"/>
              <p:cNvSpPr/>
              <p:nvPr/>
            </p:nvSpPr>
            <p:spPr>
              <a:xfrm>
                <a:off x="2362200" y="1394085"/>
                <a:ext cx="216108" cy="891915"/>
              </a:xfrm>
              <a:prstGeom prst="upArrow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Up Arrow 55"/>
              <p:cNvSpPr/>
              <p:nvPr/>
            </p:nvSpPr>
            <p:spPr>
              <a:xfrm rot="16200000" flipH="1" flipV="1">
                <a:off x="2607663" y="1888137"/>
                <a:ext cx="229223" cy="641453"/>
              </a:xfrm>
              <a:prstGeom prst="upArrow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2319728" y="2019925"/>
                <a:ext cx="333531" cy="31854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40"/>
            <p:cNvGrpSpPr/>
            <p:nvPr/>
          </p:nvGrpSpPr>
          <p:grpSpPr>
            <a:xfrm>
              <a:off x="4989227" y="5452672"/>
              <a:ext cx="868181" cy="542144"/>
              <a:chOff x="2042410" y="2410918"/>
              <a:chExt cx="868181" cy="542144"/>
            </a:xfrm>
          </p:grpSpPr>
          <p:sp>
            <p:nvSpPr>
              <p:cNvPr id="47" name="Rectangle 46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Rectangle 16"/>
            <p:cNvSpPr/>
            <p:nvPr/>
          </p:nvSpPr>
          <p:spPr>
            <a:xfrm>
              <a:off x="4840574" y="3625120"/>
              <a:ext cx="1200461" cy="197371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843072" y="4077324"/>
              <a:ext cx="1197963" cy="16489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45"/>
            <p:cNvGrpSpPr/>
            <p:nvPr/>
          </p:nvGrpSpPr>
          <p:grpSpPr>
            <a:xfrm>
              <a:off x="4976735" y="4615720"/>
              <a:ext cx="868181" cy="542144"/>
              <a:chOff x="2042410" y="2410918"/>
              <a:chExt cx="868181" cy="542144"/>
            </a:xfrm>
          </p:grpSpPr>
          <p:sp>
            <p:nvSpPr>
              <p:cNvPr id="45" name="Rectangle 44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Rectangle 19"/>
            <p:cNvSpPr/>
            <p:nvPr/>
          </p:nvSpPr>
          <p:spPr>
            <a:xfrm>
              <a:off x="6059771" y="4017363"/>
              <a:ext cx="2289749" cy="2064895"/>
            </a:xfrm>
            <a:prstGeom prst="rect">
              <a:avLst/>
            </a:prstGeom>
            <a:solidFill>
              <a:srgbClr val="D8AE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>
              <a:off x="6003561" y="3657600"/>
              <a:ext cx="2438400" cy="609600"/>
            </a:xfrm>
            <a:prstGeom prst="trapezoid">
              <a:avLst/>
            </a:prstGeom>
            <a:solidFill>
              <a:srgbClr val="A9983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700604" y="5906126"/>
              <a:ext cx="930640" cy="16489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776804" y="5778710"/>
              <a:ext cx="776989" cy="1324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lowchart: Delay 23"/>
            <p:cNvSpPr/>
            <p:nvPr/>
          </p:nvSpPr>
          <p:spPr>
            <a:xfrm rot="16200000">
              <a:off x="6744951" y="5162862"/>
              <a:ext cx="831330" cy="399113"/>
            </a:xfrm>
            <a:prstGeom prst="flowChartDelay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54"/>
            <p:cNvGrpSpPr/>
            <p:nvPr/>
          </p:nvGrpSpPr>
          <p:grpSpPr>
            <a:xfrm>
              <a:off x="6193436" y="4393365"/>
              <a:ext cx="868181" cy="542144"/>
              <a:chOff x="2042410" y="2410918"/>
              <a:chExt cx="868181" cy="542144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57"/>
            <p:cNvGrpSpPr/>
            <p:nvPr/>
          </p:nvGrpSpPr>
          <p:grpSpPr>
            <a:xfrm>
              <a:off x="7242748" y="4378376"/>
              <a:ext cx="868181" cy="542144"/>
              <a:chOff x="2042410" y="2410918"/>
              <a:chExt cx="868181" cy="542144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" name="Rectangle 26"/>
            <p:cNvSpPr/>
            <p:nvPr/>
          </p:nvSpPr>
          <p:spPr>
            <a:xfrm>
              <a:off x="7596266" y="5156615"/>
              <a:ext cx="453452" cy="507167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294620" y="5159113"/>
              <a:ext cx="453452" cy="507167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" name="Group 67"/>
            <p:cNvGrpSpPr/>
            <p:nvPr/>
          </p:nvGrpSpPr>
          <p:grpSpPr>
            <a:xfrm flipH="1">
              <a:off x="7989757" y="4831829"/>
              <a:ext cx="447207" cy="1262921"/>
              <a:chOff x="457200" y="2819400"/>
              <a:chExt cx="762000" cy="2590800"/>
            </a:xfrm>
          </p:grpSpPr>
          <p:sp>
            <p:nvSpPr>
              <p:cNvPr id="38" name="Oval 37"/>
              <p:cNvSpPr/>
              <p:nvPr/>
            </p:nvSpPr>
            <p:spPr>
              <a:xfrm>
                <a:off x="776990" y="3520190"/>
                <a:ext cx="304800" cy="304800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rapezoid 38"/>
              <p:cNvSpPr/>
              <p:nvPr/>
            </p:nvSpPr>
            <p:spPr>
              <a:xfrm>
                <a:off x="685800" y="3048000"/>
                <a:ext cx="533400" cy="609600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U-Turn Arrow 39"/>
              <p:cNvSpPr/>
              <p:nvPr/>
            </p:nvSpPr>
            <p:spPr>
              <a:xfrm>
                <a:off x="457200" y="2819400"/>
                <a:ext cx="609600" cy="2590800"/>
              </a:xfrm>
              <a:prstGeom prst="uturnArrow">
                <a:avLst>
                  <a:gd name="adj1" fmla="val 25000"/>
                  <a:gd name="adj2" fmla="val 23361"/>
                  <a:gd name="adj3" fmla="val 52050"/>
                  <a:gd name="adj4" fmla="val 44570"/>
                  <a:gd name="adj5" fmla="val 2690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" name="Group 68"/>
            <p:cNvGrpSpPr/>
            <p:nvPr/>
          </p:nvGrpSpPr>
          <p:grpSpPr>
            <a:xfrm flipH="1">
              <a:off x="4424596" y="4849318"/>
              <a:ext cx="447207" cy="1262921"/>
              <a:chOff x="457200" y="2819400"/>
              <a:chExt cx="762000" cy="2590800"/>
            </a:xfrm>
          </p:grpSpPr>
          <p:sp>
            <p:nvSpPr>
              <p:cNvPr id="35" name="Oval 34"/>
              <p:cNvSpPr/>
              <p:nvPr/>
            </p:nvSpPr>
            <p:spPr>
              <a:xfrm>
                <a:off x="776990" y="3520190"/>
                <a:ext cx="304800" cy="304800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>
                <a:off x="685800" y="3048000"/>
                <a:ext cx="533400" cy="609600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U-Turn Arrow 36"/>
              <p:cNvSpPr/>
              <p:nvPr/>
            </p:nvSpPr>
            <p:spPr>
              <a:xfrm>
                <a:off x="457200" y="2819400"/>
                <a:ext cx="609600" cy="2590800"/>
              </a:xfrm>
              <a:prstGeom prst="uturnArrow">
                <a:avLst>
                  <a:gd name="adj1" fmla="val 25000"/>
                  <a:gd name="adj2" fmla="val 23361"/>
                  <a:gd name="adj3" fmla="val 52050"/>
                  <a:gd name="adj4" fmla="val 44570"/>
                  <a:gd name="adj5" fmla="val 2690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1" name="Group 72"/>
            <p:cNvGrpSpPr/>
            <p:nvPr/>
          </p:nvGrpSpPr>
          <p:grpSpPr>
            <a:xfrm flipH="1">
              <a:off x="1531494" y="4789358"/>
              <a:ext cx="447207" cy="1262921"/>
              <a:chOff x="457200" y="2819400"/>
              <a:chExt cx="762000" cy="25908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776990" y="3520190"/>
                <a:ext cx="304800" cy="304800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Trapezoid 32"/>
              <p:cNvSpPr/>
              <p:nvPr/>
            </p:nvSpPr>
            <p:spPr>
              <a:xfrm>
                <a:off x="685800" y="3048000"/>
                <a:ext cx="533400" cy="609600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U-Turn Arrow 33"/>
              <p:cNvSpPr/>
              <p:nvPr/>
            </p:nvSpPr>
            <p:spPr>
              <a:xfrm>
                <a:off x="457200" y="2819400"/>
                <a:ext cx="609600" cy="2590800"/>
              </a:xfrm>
              <a:prstGeom prst="uturnArrow">
                <a:avLst>
                  <a:gd name="adj1" fmla="val 25000"/>
                  <a:gd name="adj2" fmla="val 23361"/>
                  <a:gd name="adj3" fmla="val 52050"/>
                  <a:gd name="adj4" fmla="val 44570"/>
                  <a:gd name="adj5" fmla="val 2690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" name="Group 15"/>
          <p:cNvGrpSpPr/>
          <p:nvPr/>
        </p:nvGrpSpPr>
        <p:grpSpPr>
          <a:xfrm>
            <a:off x="533400" y="228600"/>
            <a:ext cx="1981200" cy="1676400"/>
            <a:chOff x="5029200" y="2362200"/>
            <a:chExt cx="1371600" cy="838200"/>
          </a:xfrm>
          <a:solidFill>
            <a:schemeClr val="accent1"/>
          </a:solidFill>
        </p:grpSpPr>
        <p:sp>
          <p:nvSpPr>
            <p:cNvPr id="75" name="Rectangle 74"/>
            <p:cNvSpPr/>
            <p:nvPr/>
          </p:nvSpPr>
          <p:spPr>
            <a:xfrm>
              <a:off x="6096000" y="2514600"/>
              <a:ext cx="76200" cy="30480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715000" y="2514600"/>
              <a:ext cx="76200" cy="30480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5257800" y="2514600"/>
              <a:ext cx="76200" cy="30480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5105400" y="2362200"/>
              <a:ext cx="1219200" cy="22860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5257800" y="2895600"/>
              <a:ext cx="76200" cy="30480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6096000" y="2895600"/>
              <a:ext cx="76200" cy="30480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>
              <a:off x="5029200" y="2743200"/>
              <a:ext cx="1371600" cy="228600"/>
            </a:xfrm>
            <a:prstGeom prst="trapezoid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981200" y="990601"/>
            <a:ext cx="7010400" cy="5221853"/>
            <a:chOff x="1981200" y="990600"/>
            <a:chExt cx="7010400" cy="5221853"/>
          </a:xfrm>
        </p:grpSpPr>
        <p:grpSp>
          <p:nvGrpSpPr>
            <p:cNvPr id="3" name="Group 231"/>
            <p:cNvGrpSpPr/>
            <p:nvPr/>
          </p:nvGrpSpPr>
          <p:grpSpPr>
            <a:xfrm>
              <a:off x="4648200" y="2743200"/>
              <a:ext cx="1752600" cy="3048000"/>
              <a:chOff x="1981200" y="3886200"/>
              <a:chExt cx="1752600" cy="1828800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17" name="Rectangle 232"/>
              <p:cNvSpPr/>
              <p:nvPr/>
            </p:nvSpPr>
            <p:spPr>
              <a:xfrm>
                <a:off x="2362200" y="4038600"/>
                <a:ext cx="990600" cy="1676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Rectangle 233"/>
              <p:cNvSpPr/>
              <p:nvPr/>
            </p:nvSpPr>
            <p:spPr>
              <a:xfrm>
                <a:off x="1981200" y="4343400"/>
                <a:ext cx="381000" cy="1371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ectangle 234"/>
              <p:cNvSpPr/>
              <p:nvPr/>
            </p:nvSpPr>
            <p:spPr>
              <a:xfrm>
                <a:off x="3352800" y="4343400"/>
                <a:ext cx="381000" cy="13716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Rectangle 235"/>
              <p:cNvSpPr/>
              <p:nvPr/>
            </p:nvSpPr>
            <p:spPr>
              <a:xfrm>
                <a:off x="1981200" y="4267200"/>
                <a:ext cx="381000" cy="152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Rectangle 236"/>
              <p:cNvSpPr/>
              <p:nvPr/>
            </p:nvSpPr>
            <p:spPr>
              <a:xfrm>
                <a:off x="3352800" y="4267200"/>
                <a:ext cx="381000" cy="152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Rectangle 237"/>
              <p:cNvSpPr/>
              <p:nvPr/>
            </p:nvSpPr>
            <p:spPr>
              <a:xfrm>
                <a:off x="2438400" y="3886200"/>
                <a:ext cx="838200" cy="152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203"/>
            <p:cNvGrpSpPr/>
            <p:nvPr/>
          </p:nvGrpSpPr>
          <p:grpSpPr>
            <a:xfrm>
              <a:off x="5257800" y="3581400"/>
              <a:ext cx="990600" cy="2297546"/>
              <a:chOff x="685800" y="4103254"/>
              <a:chExt cx="990600" cy="1840346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685800" y="4267200"/>
                <a:ext cx="990600" cy="1676400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1" name="Group 179"/>
              <p:cNvGrpSpPr/>
              <p:nvPr/>
            </p:nvGrpSpPr>
            <p:grpSpPr>
              <a:xfrm>
                <a:off x="762001" y="4419601"/>
                <a:ext cx="858982" cy="163945"/>
                <a:chOff x="762001" y="4419601"/>
                <a:chExt cx="858982" cy="163945"/>
              </a:xfrm>
            </p:grpSpPr>
            <p:sp>
              <p:nvSpPr>
                <p:cNvPr id="213" name="Rectangle 227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Rectangle 228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Rectangle 229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Rectangle 230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2" name="Group 180"/>
              <p:cNvGrpSpPr/>
              <p:nvPr/>
            </p:nvGrpSpPr>
            <p:grpSpPr>
              <a:xfrm>
                <a:off x="750456" y="4641274"/>
                <a:ext cx="858982" cy="163945"/>
                <a:chOff x="762001" y="4419601"/>
                <a:chExt cx="858982" cy="163945"/>
              </a:xfrm>
            </p:grpSpPr>
            <p:sp>
              <p:nvSpPr>
                <p:cNvPr id="209" name="Rectangle 223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Rectangle 224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Rectangle 225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Rectangle 226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3" name="Group 185"/>
              <p:cNvGrpSpPr/>
              <p:nvPr/>
            </p:nvGrpSpPr>
            <p:grpSpPr>
              <a:xfrm>
                <a:off x="766619" y="4876801"/>
                <a:ext cx="858982" cy="163945"/>
                <a:chOff x="762001" y="4419601"/>
                <a:chExt cx="858982" cy="163945"/>
              </a:xfrm>
            </p:grpSpPr>
            <p:sp>
              <p:nvSpPr>
                <p:cNvPr id="205" name="Rectangle 204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205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Rectangle 206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Rectangle 207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190"/>
              <p:cNvGrpSpPr/>
              <p:nvPr/>
            </p:nvGrpSpPr>
            <p:grpSpPr>
              <a:xfrm>
                <a:off x="757383" y="5135419"/>
                <a:ext cx="858982" cy="163945"/>
                <a:chOff x="762001" y="4419601"/>
                <a:chExt cx="858982" cy="163945"/>
              </a:xfrm>
            </p:grpSpPr>
            <p:sp>
              <p:nvSpPr>
                <p:cNvPr id="201" name="Rectangle 200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201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Rectangle 202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203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5" name="Group 195"/>
              <p:cNvGrpSpPr/>
              <p:nvPr/>
            </p:nvGrpSpPr>
            <p:grpSpPr>
              <a:xfrm>
                <a:off x="748146" y="5384801"/>
                <a:ext cx="858982" cy="163945"/>
                <a:chOff x="762001" y="4419601"/>
                <a:chExt cx="858982" cy="16394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Rectangle 198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Rectangle 199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6" name="Rectangle 195"/>
              <p:cNvSpPr/>
              <p:nvPr/>
            </p:nvSpPr>
            <p:spPr>
              <a:xfrm>
                <a:off x="780473" y="4103254"/>
                <a:ext cx="838200" cy="15240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202"/>
            <p:cNvGrpSpPr/>
            <p:nvPr/>
          </p:nvGrpSpPr>
          <p:grpSpPr>
            <a:xfrm>
              <a:off x="1981200" y="3124200"/>
              <a:ext cx="1752600" cy="2667000"/>
              <a:chOff x="1981200" y="3886200"/>
              <a:chExt cx="1752600" cy="1828800"/>
            </a:xfrm>
          </p:grpSpPr>
          <p:sp>
            <p:nvSpPr>
              <p:cNvPr id="184" name="Rectangle 168"/>
              <p:cNvSpPr/>
              <p:nvPr/>
            </p:nvSpPr>
            <p:spPr>
              <a:xfrm>
                <a:off x="2362200" y="4038600"/>
                <a:ext cx="990600" cy="1676400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ectangle 169"/>
              <p:cNvSpPr/>
              <p:nvPr/>
            </p:nvSpPr>
            <p:spPr>
              <a:xfrm>
                <a:off x="1981200" y="4343400"/>
                <a:ext cx="381000" cy="1371600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ectangle 170"/>
              <p:cNvSpPr/>
              <p:nvPr/>
            </p:nvSpPr>
            <p:spPr>
              <a:xfrm>
                <a:off x="3352800" y="4343400"/>
                <a:ext cx="381000" cy="1371600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ectangle 171"/>
              <p:cNvSpPr/>
              <p:nvPr/>
            </p:nvSpPr>
            <p:spPr>
              <a:xfrm>
                <a:off x="1981200" y="4267200"/>
                <a:ext cx="381000" cy="152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ectangle 172"/>
              <p:cNvSpPr/>
              <p:nvPr/>
            </p:nvSpPr>
            <p:spPr>
              <a:xfrm>
                <a:off x="3352800" y="4267200"/>
                <a:ext cx="381000" cy="152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2438400" y="3886200"/>
                <a:ext cx="838200" cy="152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201"/>
            <p:cNvGrpSpPr/>
            <p:nvPr/>
          </p:nvGrpSpPr>
          <p:grpSpPr>
            <a:xfrm>
              <a:off x="3200400" y="3962400"/>
              <a:ext cx="990600" cy="1840346"/>
              <a:chOff x="685800" y="4103254"/>
              <a:chExt cx="990600" cy="1840346"/>
            </a:xfrm>
          </p:grpSpPr>
          <p:sp>
            <p:nvSpPr>
              <p:cNvPr id="157" name="Rectangle 156"/>
              <p:cNvSpPr/>
              <p:nvPr/>
            </p:nvSpPr>
            <p:spPr>
              <a:xfrm>
                <a:off x="685800" y="4267200"/>
                <a:ext cx="990600" cy="1676400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8" name="Group 179"/>
              <p:cNvGrpSpPr/>
              <p:nvPr/>
            </p:nvGrpSpPr>
            <p:grpSpPr>
              <a:xfrm>
                <a:off x="762001" y="4419601"/>
                <a:ext cx="858982" cy="163945"/>
                <a:chOff x="762001" y="4419601"/>
                <a:chExt cx="858982" cy="163945"/>
              </a:xfrm>
            </p:grpSpPr>
            <p:sp>
              <p:nvSpPr>
                <p:cNvPr id="180" name="Rectangle 179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Rectangle 180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Rectangle 181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Rectangle 182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9" name="Group 180"/>
              <p:cNvGrpSpPr/>
              <p:nvPr/>
            </p:nvGrpSpPr>
            <p:grpSpPr>
              <a:xfrm>
                <a:off x="750456" y="4641274"/>
                <a:ext cx="858982" cy="163945"/>
                <a:chOff x="762001" y="4419601"/>
                <a:chExt cx="858982" cy="163945"/>
              </a:xfrm>
            </p:grpSpPr>
            <p:sp>
              <p:nvSpPr>
                <p:cNvPr id="176" name="Rectangle 175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Rectangle 178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0" name="Group 185"/>
              <p:cNvGrpSpPr/>
              <p:nvPr/>
            </p:nvGrpSpPr>
            <p:grpSpPr>
              <a:xfrm>
                <a:off x="766619" y="4876801"/>
                <a:ext cx="858982" cy="163945"/>
                <a:chOff x="762001" y="4419601"/>
                <a:chExt cx="858982" cy="163945"/>
              </a:xfrm>
            </p:grpSpPr>
            <p:sp>
              <p:nvSpPr>
                <p:cNvPr id="172" name="Rectangle 171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Rectangle 172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Rectangle 173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" name="Group 190"/>
              <p:cNvGrpSpPr/>
              <p:nvPr/>
            </p:nvGrpSpPr>
            <p:grpSpPr>
              <a:xfrm>
                <a:off x="757383" y="5135419"/>
                <a:ext cx="858982" cy="163945"/>
                <a:chOff x="762001" y="4419601"/>
                <a:chExt cx="858982" cy="163945"/>
              </a:xfrm>
            </p:grpSpPr>
            <p:sp>
              <p:nvSpPr>
                <p:cNvPr id="168" name="Rectangle 167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Rectangle 168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ectangle 170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2" name="Group 195"/>
              <p:cNvGrpSpPr/>
              <p:nvPr/>
            </p:nvGrpSpPr>
            <p:grpSpPr>
              <a:xfrm>
                <a:off x="748146" y="5384801"/>
                <a:ext cx="858982" cy="163945"/>
                <a:chOff x="762001" y="4419601"/>
                <a:chExt cx="858982" cy="163945"/>
              </a:xfrm>
            </p:grpSpPr>
            <p:sp>
              <p:nvSpPr>
                <p:cNvPr id="164" name="Rectangle 163"/>
                <p:cNvSpPr/>
                <p:nvPr/>
              </p:nvSpPr>
              <p:spPr>
                <a:xfrm>
                  <a:off x="762001" y="4419601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Rectangle 164"/>
                <p:cNvSpPr/>
                <p:nvPr/>
              </p:nvSpPr>
              <p:spPr>
                <a:xfrm>
                  <a:off x="1004456" y="4431146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1237674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Rectangle 166"/>
                <p:cNvSpPr/>
                <p:nvPr/>
              </p:nvSpPr>
              <p:spPr>
                <a:xfrm>
                  <a:off x="1468583" y="4424219"/>
                  <a:ext cx="152400" cy="1524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3" name="Rectangle 162"/>
              <p:cNvSpPr/>
              <p:nvPr/>
            </p:nvSpPr>
            <p:spPr>
              <a:xfrm>
                <a:off x="780473" y="4103254"/>
                <a:ext cx="838200" cy="1524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141"/>
            <p:cNvGrpSpPr/>
            <p:nvPr/>
          </p:nvGrpSpPr>
          <p:grpSpPr>
            <a:xfrm>
              <a:off x="3886200" y="990600"/>
              <a:ext cx="2286000" cy="5221853"/>
              <a:chOff x="5181600" y="914400"/>
              <a:chExt cx="2286000" cy="5221853"/>
            </a:xfrm>
          </p:grpSpPr>
          <p:sp>
            <p:nvSpPr>
              <p:cNvPr id="34" name="Isosceles Triangle 2"/>
              <p:cNvSpPr/>
              <p:nvPr/>
            </p:nvSpPr>
            <p:spPr>
              <a:xfrm>
                <a:off x="5562600" y="914400"/>
                <a:ext cx="1371600" cy="1524000"/>
              </a:xfrm>
              <a:prstGeom prst="triangl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"/>
              <p:cNvSpPr/>
              <p:nvPr/>
            </p:nvSpPr>
            <p:spPr>
              <a:xfrm>
                <a:off x="5562600" y="2438400"/>
                <a:ext cx="1371600" cy="3276600"/>
              </a:xfrm>
              <a:prstGeom prst="rect">
                <a:avLst/>
              </a:prstGeom>
              <a:solidFill>
                <a:srgbClr val="F5D28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ctangle 4"/>
              <p:cNvSpPr/>
              <p:nvPr/>
            </p:nvSpPr>
            <p:spPr>
              <a:xfrm>
                <a:off x="5715000" y="2667000"/>
                <a:ext cx="152400" cy="5334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5"/>
              <p:cNvSpPr/>
              <p:nvPr/>
            </p:nvSpPr>
            <p:spPr>
              <a:xfrm>
                <a:off x="5943600" y="2667000"/>
                <a:ext cx="152400" cy="5334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6"/>
              <p:cNvSpPr/>
              <p:nvPr/>
            </p:nvSpPr>
            <p:spPr>
              <a:xfrm>
                <a:off x="6324600" y="2667000"/>
                <a:ext cx="152400" cy="5334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7"/>
              <p:cNvSpPr/>
              <p:nvPr/>
            </p:nvSpPr>
            <p:spPr>
              <a:xfrm>
                <a:off x="6553200" y="2667000"/>
                <a:ext cx="152400" cy="5334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8"/>
              <p:cNvSpPr/>
              <p:nvPr/>
            </p:nvSpPr>
            <p:spPr>
              <a:xfrm>
                <a:off x="6172200" y="2667000"/>
                <a:ext cx="76200" cy="30480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" name="Group 14"/>
              <p:cNvGrpSpPr/>
              <p:nvPr/>
            </p:nvGrpSpPr>
            <p:grpSpPr>
              <a:xfrm>
                <a:off x="5791200" y="2438400"/>
                <a:ext cx="838200" cy="176463"/>
                <a:chOff x="7315200" y="2438400"/>
                <a:chExt cx="1447800" cy="304800"/>
              </a:xfrm>
            </p:grpSpPr>
            <p:sp>
              <p:nvSpPr>
                <p:cNvPr id="152" name="Rectangle 9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Rectangle 10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Rectangle 11"/>
                <p:cNvSpPr/>
                <p:nvPr/>
              </p:nvSpPr>
              <p:spPr>
                <a:xfrm>
                  <a:off x="79248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Rectangle 12"/>
                <p:cNvSpPr/>
                <p:nvPr/>
              </p:nvSpPr>
              <p:spPr>
                <a:xfrm>
                  <a:off x="82296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ctangle 13"/>
                <p:cNvSpPr/>
                <p:nvPr/>
              </p:nvSpPr>
              <p:spPr>
                <a:xfrm>
                  <a:off x="85344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15"/>
              <p:cNvGrpSpPr/>
              <p:nvPr/>
            </p:nvGrpSpPr>
            <p:grpSpPr>
              <a:xfrm>
                <a:off x="5705764" y="3276600"/>
                <a:ext cx="408710" cy="214745"/>
                <a:chOff x="7315200" y="2438400"/>
                <a:chExt cx="533400" cy="304800"/>
              </a:xfrm>
            </p:grpSpPr>
            <p:sp>
              <p:nvSpPr>
                <p:cNvPr id="150" name="Rectangle 16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Rectangle 17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24"/>
              <p:cNvGrpSpPr/>
              <p:nvPr/>
            </p:nvGrpSpPr>
            <p:grpSpPr>
              <a:xfrm>
                <a:off x="6306128" y="3267364"/>
                <a:ext cx="408710" cy="214745"/>
                <a:chOff x="7315200" y="2438400"/>
                <a:chExt cx="533400" cy="304800"/>
              </a:xfrm>
            </p:grpSpPr>
            <p:sp>
              <p:nvSpPr>
                <p:cNvPr id="148" name="Rectangle 25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Rectangle 26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" name="Group 27"/>
              <p:cNvGrpSpPr/>
              <p:nvPr/>
            </p:nvGrpSpPr>
            <p:grpSpPr>
              <a:xfrm>
                <a:off x="5710382" y="3595254"/>
                <a:ext cx="408710" cy="214745"/>
                <a:chOff x="7315200" y="2438400"/>
                <a:chExt cx="533400" cy="30480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30"/>
              <p:cNvGrpSpPr/>
              <p:nvPr/>
            </p:nvGrpSpPr>
            <p:grpSpPr>
              <a:xfrm>
                <a:off x="5710382" y="3872346"/>
                <a:ext cx="408710" cy="214745"/>
                <a:chOff x="7315200" y="2438400"/>
                <a:chExt cx="533400" cy="30480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Rectangle 144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33"/>
              <p:cNvGrpSpPr/>
              <p:nvPr/>
            </p:nvGrpSpPr>
            <p:grpSpPr>
              <a:xfrm>
                <a:off x="6292273" y="3595255"/>
                <a:ext cx="408710" cy="214745"/>
                <a:chOff x="7315200" y="2438400"/>
                <a:chExt cx="533400" cy="304800"/>
              </a:xfrm>
            </p:grpSpPr>
            <p:sp>
              <p:nvSpPr>
                <p:cNvPr id="142" name="Rectangle 141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Rectangle 142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36"/>
              <p:cNvGrpSpPr/>
              <p:nvPr/>
            </p:nvGrpSpPr>
            <p:grpSpPr>
              <a:xfrm>
                <a:off x="6301509" y="3881582"/>
                <a:ext cx="408710" cy="214745"/>
                <a:chOff x="7315200" y="2438400"/>
                <a:chExt cx="533400" cy="304800"/>
              </a:xfrm>
            </p:grpSpPr>
            <p:sp>
              <p:nvSpPr>
                <p:cNvPr id="140" name="Rectangle 139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Rectangle 140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" name="Group 39"/>
              <p:cNvGrpSpPr/>
              <p:nvPr/>
            </p:nvGrpSpPr>
            <p:grpSpPr>
              <a:xfrm>
                <a:off x="5701145" y="4186382"/>
                <a:ext cx="408710" cy="214745"/>
                <a:chOff x="7315200" y="2438400"/>
                <a:chExt cx="533400" cy="304800"/>
              </a:xfrm>
            </p:grpSpPr>
            <p:sp>
              <p:nvSpPr>
                <p:cNvPr id="138" name="Rectangle 40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Rectangle 41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" name="Group 42"/>
              <p:cNvGrpSpPr/>
              <p:nvPr/>
            </p:nvGrpSpPr>
            <p:grpSpPr>
              <a:xfrm>
                <a:off x="6310746" y="4195619"/>
                <a:ext cx="408710" cy="214745"/>
                <a:chOff x="7315200" y="2438400"/>
                <a:chExt cx="533400" cy="304800"/>
              </a:xfrm>
            </p:grpSpPr>
            <p:sp>
              <p:nvSpPr>
                <p:cNvPr id="136" name="Rectangle 43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Rectangle 44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" name="Group 45"/>
              <p:cNvGrpSpPr/>
              <p:nvPr/>
            </p:nvGrpSpPr>
            <p:grpSpPr>
              <a:xfrm>
                <a:off x="5701146" y="4509654"/>
                <a:ext cx="408710" cy="214745"/>
                <a:chOff x="7315200" y="2438400"/>
                <a:chExt cx="533400" cy="304800"/>
              </a:xfrm>
            </p:grpSpPr>
            <p:sp>
              <p:nvSpPr>
                <p:cNvPr id="134" name="Rectangle 46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ectangle 47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" name="Group 48"/>
              <p:cNvGrpSpPr/>
              <p:nvPr/>
            </p:nvGrpSpPr>
            <p:grpSpPr>
              <a:xfrm>
                <a:off x="6310746" y="4500418"/>
                <a:ext cx="408710" cy="214745"/>
                <a:chOff x="7315200" y="2438400"/>
                <a:chExt cx="533400" cy="304800"/>
              </a:xfrm>
            </p:grpSpPr>
            <p:sp>
              <p:nvSpPr>
                <p:cNvPr id="132" name="Rectangle 49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Rectangle 50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2" name="Rectangle 51"/>
              <p:cNvSpPr/>
              <p:nvPr/>
            </p:nvSpPr>
            <p:spPr>
              <a:xfrm>
                <a:off x="5486400" y="4495800"/>
                <a:ext cx="1676400" cy="1295400"/>
              </a:xfrm>
              <a:prstGeom prst="rect">
                <a:avLst/>
              </a:prstGeom>
              <a:solidFill>
                <a:srgbClr val="F5D28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" name="Group 59"/>
              <p:cNvGrpSpPr/>
              <p:nvPr/>
            </p:nvGrpSpPr>
            <p:grpSpPr>
              <a:xfrm>
                <a:off x="5562600" y="4572000"/>
                <a:ext cx="783771" cy="304800"/>
                <a:chOff x="5562600" y="4572000"/>
                <a:chExt cx="783771" cy="304800"/>
              </a:xfrm>
            </p:grpSpPr>
            <p:grpSp>
              <p:nvGrpSpPr>
                <p:cNvPr id="126" name="Group 53"/>
                <p:cNvGrpSpPr/>
                <p:nvPr/>
              </p:nvGrpSpPr>
              <p:grpSpPr>
                <a:xfrm>
                  <a:off x="5562600" y="4572000"/>
                  <a:ext cx="326571" cy="304800"/>
                  <a:chOff x="7315200" y="2438400"/>
                  <a:chExt cx="761999" cy="304800"/>
                </a:xfrm>
              </p:grpSpPr>
              <p:sp>
                <p:nvSpPr>
                  <p:cNvPr id="130" name="Rectangle 54"/>
                  <p:cNvSpPr/>
                  <p:nvPr/>
                </p:nvSpPr>
                <p:spPr>
                  <a:xfrm>
                    <a:off x="7315200" y="2438400"/>
                    <a:ext cx="228600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Rectangle 130"/>
                  <p:cNvSpPr/>
                  <p:nvPr/>
                </p:nvSpPr>
                <p:spPr>
                  <a:xfrm>
                    <a:off x="7848600" y="2438400"/>
                    <a:ext cx="228599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7" name="Group 56"/>
                <p:cNvGrpSpPr/>
                <p:nvPr/>
              </p:nvGrpSpPr>
              <p:grpSpPr>
                <a:xfrm>
                  <a:off x="6019800" y="4572000"/>
                  <a:ext cx="326571" cy="304800"/>
                  <a:chOff x="7315200" y="2438400"/>
                  <a:chExt cx="761999" cy="304800"/>
                </a:xfrm>
              </p:grpSpPr>
              <p:sp>
                <p:nvSpPr>
                  <p:cNvPr id="128" name="Rectangle 57"/>
                  <p:cNvSpPr/>
                  <p:nvPr/>
                </p:nvSpPr>
                <p:spPr>
                  <a:xfrm>
                    <a:off x="7315200" y="2438400"/>
                    <a:ext cx="228600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Rectangle 58"/>
                  <p:cNvSpPr/>
                  <p:nvPr/>
                </p:nvSpPr>
                <p:spPr>
                  <a:xfrm>
                    <a:off x="7848600" y="2438400"/>
                    <a:ext cx="228599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4" name="Group 60"/>
              <p:cNvGrpSpPr/>
              <p:nvPr/>
            </p:nvGrpSpPr>
            <p:grpSpPr>
              <a:xfrm>
                <a:off x="5557982" y="4973782"/>
                <a:ext cx="783771" cy="304800"/>
                <a:chOff x="5562600" y="4572000"/>
                <a:chExt cx="783771" cy="304800"/>
              </a:xfrm>
            </p:grpSpPr>
            <p:grpSp>
              <p:nvGrpSpPr>
                <p:cNvPr id="120" name="Group 53"/>
                <p:cNvGrpSpPr/>
                <p:nvPr/>
              </p:nvGrpSpPr>
              <p:grpSpPr>
                <a:xfrm>
                  <a:off x="5562600" y="4572000"/>
                  <a:ext cx="326571" cy="304800"/>
                  <a:chOff x="7315200" y="2438400"/>
                  <a:chExt cx="761999" cy="304800"/>
                </a:xfrm>
              </p:grpSpPr>
              <p:sp>
                <p:nvSpPr>
                  <p:cNvPr id="124" name="Rectangle 123"/>
                  <p:cNvSpPr/>
                  <p:nvPr/>
                </p:nvSpPr>
                <p:spPr>
                  <a:xfrm>
                    <a:off x="7315200" y="2438400"/>
                    <a:ext cx="228600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Rectangle 124"/>
                  <p:cNvSpPr/>
                  <p:nvPr/>
                </p:nvSpPr>
                <p:spPr>
                  <a:xfrm>
                    <a:off x="7848600" y="2438400"/>
                    <a:ext cx="228599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1" name="Group 56"/>
                <p:cNvGrpSpPr/>
                <p:nvPr/>
              </p:nvGrpSpPr>
              <p:grpSpPr>
                <a:xfrm>
                  <a:off x="6019800" y="4572000"/>
                  <a:ext cx="326571" cy="304800"/>
                  <a:chOff x="7315200" y="2438400"/>
                  <a:chExt cx="761999" cy="304800"/>
                </a:xfrm>
              </p:grpSpPr>
              <p:sp>
                <p:nvSpPr>
                  <p:cNvPr id="122" name="Rectangle 121"/>
                  <p:cNvSpPr/>
                  <p:nvPr/>
                </p:nvSpPr>
                <p:spPr>
                  <a:xfrm>
                    <a:off x="7315200" y="2438400"/>
                    <a:ext cx="228600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Rectangle 122"/>
                  <p:cNvSpPr/>
                  <p:nvPr/>
                </p:nvSpPr>
                <p:spPr>
                  <a:xfrm>
                    <a:off x="7848600" y="2438400"/>
                    <a:ext cx="228599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5" name="Group 67"/>
              <p:cNvGrpSpPr/>
              <p:nvPr/>
            </p:nvGrpSpPr>
            <p:grpSpPr>
              <a:xfrm>
                <a:off x="5557982" y="5370945"/>
                <a:ext cx="783771" cy="304800"/>
                <a:chOff x="5562600" y="4572000"/>
                <a:chExt cx="783771" cy="304800"/>
              </a:xfrm>
            </p:grpSpPr>
            <p:grpSp>
              <p:nvGrpSpPr>
                <p:cNvPr id="114" name="Group 53"/>
                <p:cNvGrpSpPr/>
                <p:nvPr/>
              </p:nvGrpSpPr>
              <p:grpSpPr>
                <a:xfrm>
                  <a:off x="5562600" y="4572000"/>
                  <a:ext cx="326571" cy="304800"/>
                  <a:chOff x="7315200" y="2438400"/>
                  <a:chExt cx="761999" cy="304800"/>
                </a:xfrm>
              </p:grpSpPr>
              <p:sp>
                <p:nvSpPr>
                  <p:cNvPr id="118" name="Rectangle 117"/>
                  <p:cNvSpPr/>
                  <p:nvPr/>
                </p:nvSpPr>
                <p:spPr>
                  <a:xfrm>
                    <a:off x="7315200" y="2438400"/>
                    <a:ext cx="228600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Rectangle 118"/>
                  <p:cNvSpPr/>
                  <p:nvPr/>
                </p:nvSpPr>
                <p:spPr>
                  <a:xfrm>
                    <a:off x="7848600" y="2438400"/>
                    <a:ext cx="228599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5" name="Group 56"/>
                <p:cNvGrpSpPr/>
                <p:nvPr/>
              </p:nvGrpSpPr>
              <p:grpSpPr>
                <a:xfrm>
                  <a:off x="6019800" y="4572000"/>
                  <a:ext cx="326571" cy="304800"/>
                  <a:chOff x="7315200" y="2438400"/>
                  <a:chExt cx="761999" cy="304800"/>
                </a:xfrm>
              </p:grpSpPr>
              <p:sp>
                <p:nvSpPr>
                  <p:cNvPr id="116" name="Rectangle 115"/>
                  <p:cNvSpPr/>
                  <p:nvPr/>
                </p:nvSpPr>
                <p:spPr>
                  <a:xfrm>
                    <a:off x="7315200" y="2438400"/>
                    <a:ext cx="228600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Rectangle 116"/>
                  <p:cNvSpPr/>
                  <p:nvPr/>
                </p:nvSpPr>
                <p:spPr>
                  <a:xfrm>
                    <a:off x="7848600" y="2438400"/>
                    <a:ext cx="228599" cy="304800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6" name="Isosceles Triangle 55"/>
              <p:cNvSpPr/>
              <p:nvPr/>
            </p:nvSpPr>
            <p:spPr>
              <a:xfrm>
                <a:off x="5895109" y="4137891"/>
                <a:ext cx="1295400" cy="381000"/>
              </a:xfrm>
              <a:prstGeom prst="triangl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7" name="Group 75"/>
              <p:cNvGrpSpPr/>
              <p:nvPr/>
            </p:nvGrpSpPr>
            <p:grpSpPr>
              <a:xfrm>
                <a:off x="6440056" y="5294746"/>
                <a:ext cx="311726" cy="127000"/>
                <a:chOff x="7315200" y="2438400"/>
                <a:chExt cx="533400" cy="304800"/>
              </a:xfrm>
            </p:grpSpPr>
            <p:sp>
              <p:nvSpPr>
                <p:cNvPr id="112" name="Rectangle 111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ectangle 77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" name="Group 78"/>
              <p:cNvGrpSpPr/>
              <p:nvPr/>
            </p:nvGrpSpPr>
            <p:grpSpPr>
              <a:xfrm>
                <a:off x="6804893" y="5290128"/>
                <a:ext cx="311726" cy="127000"/>
                <a:chOff x="7315200" y="2438400"/>
                <a:chExt cx="533400" cy="30480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73152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7620000" y="2438400"/>
                  <a:ext cx="228600" cy="304800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81"/>
              <p:cNvGrpSpPr/>
              <p:nvPr/>
            </p:nvGrpSpPr>
            <p:grpSpPr>
              <a:xfrm>
                <a:off x="5181600" y="5181600"/>
                <a:ext cx="533400" cy="878453"/>
                <a:chOff x="5334000" y="914400"/>
                <a:chExt cx="4495800" cy="5715000"/>
              </a:xfrm>
            </p:grpSpPr>
            <p:grpSp>
              <p:nvGrpSpPr>
                <p:cNvPr id="94" name="Group 7"/>
                <p:cNvGrpSpPr/>
                <p:nvPr/>
              </p:nvGrpSpPr>
              <p:grpSpPr>
                <a:xfrm>
                  <a:off x="5334000" y="914400"/>
                  <a:ext cx="4495800" cy="5715000"/>
                  <a:chOff x="2895600" y="685800"/>
                  <a:chExt cx="4495800" cy="5715000"/>
                </a:xfrm>
              </p:grpSpPr>
              <p:sp>
                <p:nvSpPr>
                  <p:cNvPr id="97" name="Double Wave 96"/>
                  <p:cNvSpPr/>
                  <p:nvPr/>
                </p:nvSpPr>
                <p:spPr>
                  <a:xfrm rot="16200000">
                    <a:off x="3276600" y="4191000"/>
                    <a:ext cx="3657600" cy="762000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Double Wave 97"/>
                  <p:cNvSpPr/>
                  <p:nvPr/>
                </p:nvSpPr>
                <p:spPr>
                  <a:xfrm rot="14132626">
                    <a:off x="2784980" y="2692792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Double Wave 98"/>
                  <p:cNvSpPr/>
                  <p:nvPr/>
                </p:nvSpPr>
                <p:spPr>
                  <a:xfrm rot="17924385">
                    <a:off x="4266338" y="3212122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Double Wave 99"/>
                  <p:cNvSpPr/>
                  <p:nvPr/>
                </p:nvSpPr>
                <p:spPr>
                  <a:xfrm rot="17365274">
                    <a:off x="3901239" y="2215703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Double Wave 100"/>
                  <p:cNvSpPr/>
                  <p:nvPr/>
                </p:nvSpPr>
                <p:spPr>
                  <a:xfrm rot="15146068">
                    <a:off x="3323075" y="2148804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Oval 101"/>
                  <p:cNvSpPr/>
                  <p:nvPr/>
                </p:nvSpPr>
                <p:spPr>
                  <a:xfrm>
                    <a:off x="4876800" y="3352800"/>
                    <a:ext cx="533400" cy="2133600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Cloud 102"/>
                  <p:cNvSpPr/>
                  <p:nvPr/>
                </p:nvSpPr>
                <p:spPr>
                  <a:xfrm>
                    <a:off x="2895600" y="2286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Cloud 103"/>
                  <p:cNvSpPr/>
                  <p:nvPr/>
                </p:nvSpPr>
                <p:spPr>
                  <a:xfrm>
                    <a:off x="2895600" y="1264162"/>
                    <a:ext cx="1904999" cy="1326637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Cloud 93"/>
                  <p:cNvSpPr/>
                  <p:nvPr/>
                </p:nvSpPr>
                <p:spPr>
                  <a:xfrm>
                    <a:off x="5638800" y="2286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Cloud 105"/>
                  <p:cNvSpPr/>
                  <p:nvPr/>
                </p:nvSpPr>
                <p:spPr>
                  <a:xfrm>
                    <a:off x="5181600" y="1524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Cloud 106"/>
                  <p:cNvSpPr/>
                  <p:nvPr/>
                </p:nvSpPr>
                <p:spPr>
                  <a:xfrm>
                    <a:off x="4572000" y="762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Cloud 107"/>
                  <p:cNvSpPr/>
                  <p:nvPr/>
                </p:nvSpPr>
                <p:spPr>
                  <a:xfrm>
                    <a:off x="3810000" y="6858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Cloud 108"/>
                  <p:cNvSpPr/>
                  <p:nvPr/>
                </p:nvSpPr>
                <p:spPr>
                  <a:xfrm>
                    <a:off x="4038600" y="1905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5" name="Oval 94"/>
                <p:cNvSpPr/>
                <p:nvPr/>
              </p:nvSpPr>
              <p:spPr>
                <a:xfrm rot="20123371">
                  <a:off x="7167079" y="3607326"/>
                  <a:ext cx="379814" cy="774134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 rot="21076854">
                  <a:off x="7590765" y="3835040"/>
                  <a:ext cx="379814" cy="648583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" name="Group 106"/>
              <p:cNvGrpSpPr/>
              <p:nvPr/>
            </p:nvGrpSpPr>
            <p:grpSpPr>
              <a:xfrm>
                <a:off x="5562600" y="5257800"/>
                <a:ext cx="533400" cy="878453"/>
                <a:chOff x="5334000" y="914400"/>
                <a:chExt cx="4495800" cy="5715000"/>
              </a:xfrm>
            </p:grpSpPr>
            <p:grpSp>
              <p:nvGrpSpPr>
                <p:cNvPr id="78" name="Group 7"/>
                <p:cNvGrpSpPr/>
                <p:nvPr/>
              </p:nvGrpSpPr>
              <p:grpSpPr>
                <a:xfrm>
                  <a:off x="5334000" y="914400"/>
                  <a:ext cx="4495800" cy="5715000"/>
                  <a:chOff x="2895600" y="685800"/>
                  <a:chExt cx="4495800" cy="5715000"/>
                </a:xfrm>
              </p:grpSpPr>
              <p:sp>
                <p:nvSpPr>
                  <p:cNvPr id="81" name="Double Wave 80"/>
                  <p:cNvSpPr/>
                  <p:nvPr/>
                </p:nvSpPr>
                <p:spPr>
                  <a:xfrm rot="16200000">
                    <a:off x="3276600" y="4191000"/>
                    <a:ext cx="3657600" cy="762000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Double Wave 81"/>
                  <p:cNvSpPr/>
                  <p:nvPr/>
                </p:nvSpPr>
                <p:spPr>
                  <a:xfrm rot="14132626">
                    <a:off x="2784980" y="2692792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Double Wave 82"/>
                  <p:cNvSpPr/>
                  <p:nvPr/>
                </p:nvSpPr>
                <p:spPr>
                  <a:xfrm rot="17924385">
                    <a:off x="4266338" y="3212122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Double Wave 83"/>
                  <p:cNvSpPr/>
                  <p:nvPr/>
                </p:nvSpPr>
                <p:spPr>
                  <a:xfrm rot="17365274">
                    <a:off x="3901239" y="2215703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Double Wave 84"/>
                  <p:cNvSpPr/>
                  <p:nvPr/>
                </p:nvSpPr>
                <p:spPr>
                  <a:xfrm rot="15146068">
                    <a:off x="3323075" y="2148804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Oval 85"/>
                  <p:cNvSpPr/>
                  <p:nvPr/>
                </p:nvSpPr>
                <p:spPr>
                  <a:xfrm>
                    <a:off x="4876800" y="3352800"/>
                    <a:ext cx="533400" cy="2133600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Cloud 86"/>
                  <p:cNvSpPr/>
                  <p:nvPr/>
                </p:nvSpPr>
                <p:spPr>
                  <a:xfrm>
                    <a:off x="2895600" y="2286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Cloud 87"/>
                  <p:cNvSpPr/>
                  <p:nvPr/>
                </p:nvSpPr>
                <p:spPr>
                  <a:xfrm>
                    <a:off x="2895600" y="1264162"/>
                    <a:ext cx="1904999" cy="1326637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Cloud 88"/>
                  <p:cNvSpPr/>
                  <p:nvPr/>
                </p:nvSpPr>
                <p:spPr>
                  <a:xfrm>
                    <a:off x="5638800" y="2286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Cloud 89"/>
                  <p:cNvSpPr/>
                  <p:nvPr/>
                </p:nvSpPr>
                <p:spPr>
                  <a:xfrm>
                    <a:off x="5181600" y="1524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Cloud 90"/>
                  <p:cNvSpPr/>
                  <p:nvPr/>
                </p:nvSpPr>
                <p:spPr>
                  <a:xfrm>
                    <a:off x="4572000" y="762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Cloud 91"/>
                  <p:cNvSpPr/>
                  <p:nvPr/>
                </p:nvSpPr>
                <p:spPr>
                  <a:xfrm>
                    <a:off x="3810000" y="6858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Cloud 92"/>
                  <p:cNvSpPr/>
                  <p:nvPr/>
                </p:nvSpPr>
                <p:spPr>
                  <a:xfrm>
                    <a:off x="4038600" y="1905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9" name="Oval 78"/>
                <p:cNvSpPr/>
                <p:nvPr/>
              </p:nvSpPr>
              <p:spPr>
                <a:xfrm rot="20123371">
                  <a:off x="7167079" y="3607326"/>
                  <a:ext cx="379814" cy="774134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Oval 79"/>
                <p:cNvSpPr/>
                <p:nvPr/>
              </p:nvSpPr>
              <p:spPr>
                <a:xfrm rot="21076854">
                  <a:off x="7590765" y="3835040"/>
                  <a:ext cx="379814" cy="648583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123"/>
              <p:cNvGrpSpPr/>
              <p:nvPr/>
            </p:nvGrpSpPr>
            <p:grpSpPr>
              <a:xfrm>
                <a:off x="6934200" y="5181600"/>
                <a:ext cx="533400" cy="878453"/>
                <a:chOff x="5334000" y="914400"/>
                <a:chExt cx="4495800" cy="5715000"/>
              </a:xfrm>
            </p:grpSpPr>
            <p:grpSp>
              <p:nvGrpSpPr>
                <p:cNvPr id="62" name="Group 7"/>
                <p:cNvGrpSpPr/>
                <p:nvPr/>
              </p:nvGrpSpPr>
              <p:grpSpPr>
                <a:xfrm>
                  <a:off x="5334000" y="914400"/>
                  <a:ext cx="4495800" cy="5715000"/>
                  <a:chOff x="2895600" y="685800"/>
                  <a:chExt cx="4495800" cy="5715000"/>
                </a:xfrm>
              </p:grpSpPr>
              <p:sp>
                <p:nvSpPr>
                  <p:cNvPr id="65" name="Double Wave 64"/>
                  <p:cNvSpPr/>
                  <p:nvPr/>
                </p:nvSpPr>
                <p:spPr>
                  <a:xfrm rot="16200000">
                    <a:off x="3276600" y="4191000"/>
                    <a:ext cx="3657600" cy="762000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Double Wave 65"/>
                  <p:cNvSpPr/>
                  <p:nvPr/>
                </p:nvSpPr>
                <p:spPr>
                  <a:xfrm rot="14132626">
                    <a:off x="2784980" y="2692792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Double Wave 66"/>
                  <p:cNvSpPr/>
                  <p:nvPr/>
                </p:nvSpPr>
                <p:spPr>
                  <a:xfrm rot="17924385">
                    <a:off x="4266338" y="3212122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Double Wave 67"/>
                  <p:cNvSpPr/>
                  <p:nvPr/>
                </p:nvSpPr>
                <p:spPr>
                  <a:xfrm rot="17365274">
                    <a:off x="3901239" y="2215703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Double Wave 68"/>
                  <p:cNvSpPr/>
                  <p:nvPr/>
                </p:nvSpPr>
                <p:spPr>
                  <a:xfrm rot="15146068">
                    <a:off x="3323075" y="2148804"/>
                    <a:ext cx="3053910" cy="415788"/>
                  </a:xfrm>
                  <a:prstGeom prst="doubleWav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>
                    <a:off x="4876800" y="3352800"/>
                    <a:ext cx="533400" cy="2133600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Cloud 70"/>
                  <p:cNvSpPr/>
                  <p:nvPr/>
                </p:nvSpPr>
                <p:spPr>
                  <a:xfrm>
                    <a:off x="2895600" y="2286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Cloud 71"/>
                  <p:cNvSpPr/>
                  <p:nvPr/>
                </p:nvSpPr>
                <p:spPr>
                  <a:xfrm>
                    <a:off x="2895600" y="1264162"/>
                    <a:ext cx="1904999" cy="1326637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Cloud 72"/>
                  <p:cNvSpPr/>
                  <p:nvPr/>
                </p:nvSpPr>
                <p:spPr>
                  <a:xfrm>
                    <a:off x="5638800" y="2286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Cloud 73"/>
                  <p:cNvSpPr/>
                  <p:nvPr/>
                </p:nvSpPr>
                <p:spPr>
                  <a:xfrm>
                    <a:off x="5181600" y="1524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Cloud 74"/>
                  <p:cNvSpPr/>
                  <p:nvPr/>
                </p:nvSpPr>
                <p:spPr>
                  <a:xfrm>
                    <a:off x="4572000" y="762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Cloud 75"/>
                  <p:cNvSpPr/>
                  <p:nvPr/>
                </p:nvSpPr>
                <p:spPr>
                  <a:xfrm>
                    <a:off x="3810000" y="6858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Cloud 76"/>
                  <p:cNvSpPr/>
                  <p:nvPr/>
                </p:nvSpPr>
                <p:spPr>
                  <a:xfrm>
                    <a:off x="4038600" y="1905000"/>
                    <a:ext cx="1752600" cy="1219200"/>
                  </a:xfrm>
                  <a:prstGeom prst="cloud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3" name="Oval 62"/>
                <p:cNvSpPr/>
                <p:nvPr/>
              </p:nvSpPr>
              <p:spPr>
                <a:xfrm rot="20123371">
                  <a:off x="7167079" y="3607326"/>
                  <a:ext cx="379814" cy="774134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Oval 63"/>
                <p:cNvSpPr/>
                <p:nvPr/>
              </p:nvSpPr>
              <p:spPr>
                <a:xfrm rot="21076854">
                  <a:off x="7590765" y="3835040"/>
                  <a:ext cx="379814" cy="648583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" name="Group 167"/>
            <p:cNvGrpSpPr/>
            <p:nvPr/>
          </p:nvGrpSpPr>
          <p:grpSpPr>
            <a:xfrm>
              <a:off x="6400800" y="3352800"/>
              <a:ext cx="1219200" cy="2514600"/>
              <a:chOff x="6096000" y="2514600"/>
              <a:chExt cx="1447800" cy="3581400"/>
            </a:xfrm>
          </p:grpSpPr>
          <p:sp>
            <p:nvSpPr>
              <p:cNvPr id="24" name="Rectangle 23"/>
              <p:cNvSpPr/>
              <p:nvPr/>
            </p:nvSpPr>
            <p:spPr>
              <a:xfrm>
                <a:off x="6096000" y="2819400"/>
                <a:ext cx="1447800" cy="3276600"/>
              </a:xfrm>
              <a:prstGeom prst="rect">
                <a:avLst/>
              </a:prstGeom>
              <a:solidFill>
                <a:srgbClr val="F8E1B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6248401" y="3124200"/>
                <a:ext cx="152400" cy="29718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6629400" y="3124200"/>
                <a:ext cx="152400" cy="29718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7010400" y="3124200"/>
                <a:ext cx="381000" cy="29718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6934200" y="3429000"/>
                <a:ext cx="533400" cy="22860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6934200" y="3886200"/>
                <a:ext cx="533400" cy="22860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/>
              <p:cNvSpPr/>
              <p:nvPr/>
            </p:nvSpPr>
            <p:spPr>
              <a:xfrm>
                <a:off x="6934200" y="4343400"/>
                <a:ext cx="533400" cy="22860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6934200" y="4724400"/>
                <a:ext cx="533400" cy="22860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6934200" y="5105400"/>
                <a:ext cx="533400" cy="22860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6096000" y="2514600"/>
                <a:ext cx="1447800" cy="304800"/>
              </a:xfrm>
              <a:prstGeom prst="rect">
                <a:avLst/>
              </a:prstGeom>
              <a:solidFill>
                <a:srgbClr val="F8E1B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156"/>
            <p:cNvGrpSpPr/>
            <p:nvPr/>
          </p:nvGrpSpPr>
          <p:grpSpPr>
            <a:xfrm>
              <a:off x="7543800" y="1066800"/>
              <a:ext cx="1447800" cy="4800600"/>
              <a:chOff x="6858000" y="1219200"/>
              <a:chExt cx="1447800" cy="4800600"/>
            </a:xfrm>
          </p:grpSpPr>
          <p:sp>
            <p:nvSpPr>
              <p:cNvPr id="10" name="Rectangle 9"/>
              <p:cNvSpPr/>
              <p:nvPr/>
            </p:nvSpPr>
            <p:spPr>
              <a:xfrm>
                <a:off x="6858000" y="2743200"/>
                <a:ext cx="1447800" cy="3276600"/>
              </a:xfrm>
              <a:prstGeom prst="rect">
                <a:avLst/>
              </a:prstGeom>
              <a:solidFill>
                <a:srgbClr val="F8E1B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/>
              <p:cNvSpPr/>
              <p:nvPr/>
            </p:nvSpPr>
            <p:spPr>
              <a:xfrm>
                <a:off x="7467600" y="30480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7467600" y="33528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7467600" y="36576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7467600" y="39624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7467600" y="42672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7467600" y="45720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7467600" y="48768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7467600" y="51816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7467600" y="54864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7467600" y="5791200"/>
                <a:ext cx="175161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Isosceles Triangle 20"/>
              <p:cNvSpPr/>
              <p:nvPr/>
            </p:nvSpPr>
            <p:spPr>
              <a:xfrm>
                <a:off x="6858000" y="1219200"/>
                <a:ext cx="1447800" cy="1524000"/>
              </a:xfrm>
              <a:prstGeom prst="triangle">
                <a:avLst>
                  <a:gd name="adj" fmla="val 32775"/>
                </a:avLst>
              </a:prstGeom>
              <a:solidFill>
                <a:srgbClr val="F8E1B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7467600" y="1752600"/>
                <a:ext cx="175161" cy="5334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7010400" y="2438400"/>
                <a:ext cx="228600" cy="214745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5638800"/>
              <a:ext cx="9144000" cy="12192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9144000" cy="3429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Double Wave 4"/>
            <p:cNvSpPr/>
            <p:nvPr/>
          </p:nvSpPr>
          <p:spPr>
            <a:xfrm>
              <a:off x="0" y="3200400"/>
              <a:ext cx="9144000" cy="2438400"/>
            </a:xfrm>
            <a:prstGeom prst="doubleWav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133"/>
            <p:cNvGrpSpPr/>
            <p:nvPr/>
          </p:nvGrpSpPr>
          <p:grpSpPr>
            <a:xfrm>
              <a:off x="7346469" y="1524000"/>
              <a:ext cx="1797531" cy="3581400"/>
              <a:chOff x="1241184" y="770000"/>
              <a:chExt cx="2405441" cy="4792600"/>
            </a:xfrm>
          </p:grpSpPr>
          <p:grpSp>
            <p:nvGrpSpPr>
              <p:cNvPr id="212" name="Group 14"/>
              <p:cNvGrpSpPr/>
              <p:nvPr/>
            </p:nvGrpSpPr>
            <p:grpSpPr>
              <a:xfrm>
                <a:off x="2133600" y="2743200"/>
                <a:ext cx="1295400" cy="990600"/>
                <a:chOff x="4567827" y="970271"/>
                <a:chExt cx="1595182" cy="1230216"/>
              </a:xfrm>
            </p:grpSpPr>
            <p:grpSp>
              <p:nvGrpSpPr>
                <p:cNvPr id="292" name="Group 7"/>
                <p:cNvGrpSpPr/>
                <p:nvPr/>
              </p:nvGrpSpPr>
              <p:grpSpPr>
                <a:xfrm>
                  <a:off x="4567827" y="970271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99" name="Round Diagonal Corner Rectangle 2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Round Diagonal Corner Rectangle 3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Round Diagonal Corner Rectangle 4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Round Diagonal Corner Rectangle 5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Round Diagonal Corner Rectangle 6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3" name="Group 8"/>
                <p:cNvGrpSpPr/>
                <p:nvPr/>
              </p:nvGrpSpPr>
              <p:grpSpPr>
                <a:xfrm rot="16517873">
                  <a:off x="5186556" y="1224033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94" name="Round Diagonal Corner Rectangle 9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Round Diagonal Corner Rectangle 10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Round Diagonal Corner Rectangle 11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Round Diagonal Corner Rectangle 12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Round Diagonal Corner Rectangle 13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13" name="Double Wave 135"/>
              <p:cNvSpPr/>
              <p:nvPr/>
            </p:nvSpPr>
            <p:spPr>
              <a:xfrm rot="5400000">
                <a:off x="723900" y="3695700"/>
                <a:ext cx="3505200" cy="228600"/>
              </a:xfrm>
              <a:prstGeom prst="doubleWave">
                <a:avLst/>
              </a:prstGeom>
              <a:solidFill>
                <a:srgbClr val="C4AE9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4" name="Group 15"/>
              <p:cNvGrpSpPr/>
              <p:nvPr/>
            </p:nvGrpSpPr>
            <p:grpSpPr>
              <a:xfrm rot="3721982">
                <a:off x="2072705" y="1965154"/>
                <a:ext cx="1219200" cy="940256"/>
                <a:chOff x="4567827" y="970271"/>
                <a:chExt cx="1595182" cy="1230216"/>
              </a:xfrm>
            </p:grpSpPr>
            <p:grpSp>
              <p:nvGrpSpPr>
                <p:cNvPr id="280" name="Group 7"/>
                <p:cNvGrpSpPr/>
                <p:nvPr/>
              </p:nvGrpSpPr>
              <p:grpSpPr>
                <a:xfrm>
                  <a:off x="4567827" y="970271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87" name="Round Diagonal Corner Rectangle 2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Round Diagonal Corner Rectangle 3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Round Diagonal Corner Rectangle 4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Round Diagonal Corner Rectangle 5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Round Diagonal Corner Rectangle 6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1" name="Group 8"/>
                <p:cNvGrpSpPr/>
                <p:nvPr/>
              </p:nvGrpSpPr>
              <p:grpSpPr>
                <a:xfrm rot="16517873">
                  <a:off x="5186556" y="1224033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82" name="Round Diagonal Corner Rectangle 204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Round Diagonal Corner Rectangle 205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Round Diagonal Corner Rectangle 206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Round Diagonal Corner Rectangle 207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Round Diagonal Corner Rectangle 22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5" name="Group 28"/>
              <p:cNvGrpSpPr/>
              <p:nvPr/>
            </p:nvGrpSpPr>
            <p:grpSpPr>
              <a:xfrm rot="20253845">
                <a:off x="1241184" y="1553241"/>
                <a:ext cx="1595182" cy="1230216"/>
                <a:chOff x="4567827" y="970271"/>
                <a:chExt cx="1595182" cy="1230216"/>
              </a:xfrm>
            </p:grpSpPr>
            <p:grpSp>
              <p:nvGrpSpPr>
                <p:cNvPr id="268" name="Group 7"/>
                <p:cNvGrpSpPr/>
                <p:nvPr/>
              </p:nvGrpSpPr>
              <p:grpSpPr>
                <a:xfrm>
                  <a:off x="4567827" y="970271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75" name="Round Diagonal Corner Rectangle 2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Round Diagonal Corner Rectangle 3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Round Diagonal Corner Rectangle 4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Round Diagonal Corner Rectangle 5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Round Diagonal Corner Rectangle 6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9" name="Group 8"/>
                <p:cNvGrpSpPr/>
                <p:nvPr/>
              </p:nvGrpSpPr>
              <p:grpSpPr>
                <a:xfrm rot="16517873">
                  <a:off x="5186556" y="1224033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70" name="Round Diagonal Corner Rectangle 192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Round Diagonal Corner Rectangle 193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Round Diagonal Corner Rectangle 194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Round Diagonal Corner Rectangle 34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Round Diagonal Corner Rectangle 35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6" name="Group 41"/>
              <p:cNvGrpSpPr/>
              <p:nvPr/>
            </p:nvGrpSpPr>
            <p:grpSpPr>
              <a:xfrm rot="8113811">
                <a:off x="1943792" y="770000"/>
                <a:ext cx="1446415" cy="1355079"/>
                <a:chOff x="4567827" y="970271"/>
                <a:chExt cx="1595182" cy="1230216"/>
              </a:xfrm>
            </p:grpSpPr>
            <p:grpSp>
              <p:nvGrpSpPr>
                <p:cNvPr id="256" name="Group 7"/>
                <p:cNvGrpSpPr/>
                <p:nvPr/>
              </p:nvGrpSpPr>
              <p:grpSpPr>
                <a:xfrm>
                  <a:off x="4567827" y="970271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63" name="Round Diagonal Corner Rectangle 2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Round Diagonal Corner Rectangle 3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Round Diagonal Corner Rectangle 4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Round Diagonal Corner Rectangle 5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Round Diagonal Corner Rectangle 6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7" name="Group 8"/>
                <p:cNvGrpSpPr/>
                <p:nvPr/>
              </p:nvGrpSpPr>
              <p:grpSpPr>
                <a:xfrm rot="16517873">
                  <a:off x="5186556" y="1224033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58" name="Round Diagonal Corner Rectangle 180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Round Diagonal Corner Rectangle 181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Round Diagonal Corner Rectangle 46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Round Diagonal Corner Rectangle 47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Round Diagonal Corner Rectangle 184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7" name="Group 54"/>
              <p:cNvGrpSpPr/>
              <p:nvPr/>
            </p:nvGrpSpPr>
            <p:grpSpPr>
              <a:xfrm rot="8113811">
                <a:off x="1438523" y="2207715"/>
                <a:ext cx="1390153" cy="762604"/>
                <a:chOff x="4567827" y="970271"/>
                <a:chExt cx="1595182" cy="1230216"/>
              </a:xfrm>
            </p:grpSpPr>
            <p:grpSp>
              <p:nvGrpSpPr>
                <p:cNvPr id="244" name="Group 7"/>
                <p:cNvGrpSpPr/>
                <p:nvPr/>
              </p:nvGrpSpPr>
              <p:grpSpPr>
                <a:xfrm>
                  <a:off x="4567827" y="970271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51" name="Round Diagonal Corner Rectangle 2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Round Diagonal Corner Rectangle 3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Round Diagonal Corner Rectangle 4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Round Diagonal Corner Rectangle 5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Round Diagonal Corner Rectangle 6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5" name="Group 8"/>
                <p:cNvGrpSpPr/>
                <p:nvPr/>
              </p:nvGrpSpPr>
              <p:grpSpPr>
                <a:xfrm rot="16517873">
                  <a:off x="5186556" y="1224033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46" name="Round Diagonal Corner Rectangle 168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Round Diagonal Corner Rectangle 169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Round Diagonal Corner Rectangle 170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Round Diagonal Corner Rectangle 171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Round Diagonal Corner Rectangle 172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8" name="Group 67"/>
              <p:cNvGrpSpPr/>
              <p:nvPr/>
            </p:nvGrpSpPr>
            <p:grpSpPr>
              <a:xfrm rot="9089938">
                <a:off x="2556363" y="1661184"/>
                <a:ext cx="1090262" cy="771324"/>
                <a:chOff x="4567827" y="970271"/>
                <a:chExt cx="1595182" cy="1230216"/>
              </a:xfrm>
            </p:grpSpPr>
            <p:grpSp>
              <p:nvGrpSpPr>
                <p:cNvPr id="232" name="Group 7"/>
                <p:cNvGrpSpPr/>
                <p:nvPr/>
              </p:nvGrpSpPr>
              <p:grpSpPr>
                <a:xfrm>
                  <a:off x="4567827" y="970271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39" name="Round Diagonal Corner Rectangle 2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Round Diagonal Corner Rectangle 3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Round Diagonal Corner Rectangle 4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Round Diagonal Corner Rectangle 5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Round Diagonal Corner Rectangle 6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3" name="Group 8"/>
                <p:cNvGrpSpPr/>
                <p:nvPr/>
              </p:nvGrpSpPr>
              <p:grpSpPr>
                <a:xfrm rot="16517873">
                  <a:off x="5186556" y="1224033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34" name="Round Diagonal Corner Rectangle 156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Round Diagonal Corner Rectangle 157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Round Diagonal Corner Rectangle 158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Round Diagonal Corner Rectangle 159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Round Diagonal Corner Rectangle 160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80"/>
              <p:cNvGrpSpPr/>
              <p:nvPr/>
            </p:nvGrpSpPr>
            <p:grpSpPr>
              <a:xfrm rot="13486189" flipH="1">
                <a:off x="1389306" y="2685691"/>
                <a:ext cx="1345945" cy="1037421"/>
                <a:chOff x="4567827" y="970271"/>
                <a:chExt cx="1595182" cy="1230216"/>
              </a:xfrm>
            </p:grpSpPr>
            <p:grpSp>
              <p:nvGrpSpPr>
                <p:cNvPr id="220" name="Group 7"/>
                <p:cNvGrpSpPr/>
                <p:nvPr/>
              </p:nvGrpSpPr>
              <p:grpSpPr>
                <a:xfrm>
                  <a:off x="4567827" y="970271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27" name="Round Diagonal Corner Rectangle 2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Round Diagonal Corner Rectangle 3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Round Diagonal Corner Rectangle 4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Round Diagonal Corner Rectangle 5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Round Diagonal Corner Rectangle 6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1" name="Group 8"/>
                <p:cNvGrpSpPr/>
                <p:nvPr/>
              </p:nvGrpSpPr>
              <p:grpSpPr>
                <a:xfrm rot="16517873">
                  <a:off x="5186556" y="1224033"/>
                  <a:ext cx="1176558" cy="776349"/>
                  <a:chOff x="4567827" y="970271"/>
                  <a:chExt cx="1176558" cy="776349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22" name="Round Diagonal Corner Rectangle 221"/>
                  <p:cNvSpPr/>
                  <p:nvPr/>
                </p:nvSpPr>
                <p:spPr>
                  <a:xfrm rot="4188031">
                    <a:off x="4654180" y="11388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Round Diagonal Corner Rectangle 222"/>
                  <p:cNvSpPr/>
                  <p:nvPr/>
                </p:nvSpPr>
                <p:spPr>
                  <a:xfrm rot="6887548">
                    <a:off x="4806580" y="1291228"/>
                    <a:ext cx="369039" cy="541745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Round Diagonal Corner Rectangle 223"/>
                  <p:cNvSpPr/>
                  <p:nvPr/>
                </p:nvSpPr>
                <p:spPr>
                  <a:xfrm rot="19547850">
                    <a:off x="5112175" y="1302825"/>
                    <a:ext cx="428969" cy="427198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Round Diagonal Corner Rectangle 224"/>
                  <p:cNvSpPr/>
                  <p:nvPr/>
                </p:nvSpPr>
                <p:spPr>
                  <a:xfrm rot="4188031">
                    <a:off x="4925865" y="981743"/>
                    <a:ext cx="421661" cy="39871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33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Round Diagonal Corner Rectangle 225"/>
                  <p:cNvSpPr/>
                  <p:nvPr/>
                </p:nvSpPr>
                <p:spPr>
                  <a:xfrm rot="1767749">
                    <a:off x="5349035" y="1098384"/>
                    <a:ext cx="395350" cy="470232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7" name="Group 95"/>
            <p:cNvGrpSpPr/>
            <p:nvPr/>
          </p:nvGrpSpPr>
          <p:grpSpPr>
            <a:xfrm>
              <a:off x="394447" y="1443317"/>
              <a:ext cx="1710822" cy="3733800"/>
              <a:chOff x="5791200" y="1828800"/>
              <a:chExt cx="2549022" cy="4030629"/>
            </a:xfrm>
          </p:grpSpPr>
          <p:sp>
            <p:nvSpPr>
              <p:cNvPr id="194" name="Rectangle 96"/>
              <p:cNvSpPr/>
              <p:nvPr/>
            </p:nvSpPr>
            <p:spPr>
              <a:xfrm>
                <a:off x="6874105" y="2354229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Lightning Bolt 97"/>
              <p:cNvSpPr/>
              <p:nvPr/>
            </p:nvSpPr>
            <p:spPr>
              <a:xfrm rot="20382424">
                <a:off x="7008188" y="4074826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Lightning Bolt 98"/>
              <p:cNvSpPr/>
              <p:nvPr/>
            </p:nvSpPr>
            <p:spPr>
              <a:xfrm rot="21317321">
                <a:off x="6930454" y="4080932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Lightning Bolt 99"/>
              <p:cNvSpPr/>
              <p:nvPr/>
            </p:nvSpPr>
            <p:spPr>
              <a:xfrm>
                <a:off x="6821455" y="1828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Lightning Bolt 100"/>
              <p:cNvSpPr/>
              <p:nvPr/>
            </p:nvSpPr>
            <p:spPr>
              <a:xfrm>
                <a:off x="6745255" y="21335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Lightning Bolt 101"/>
              <p:cNvSpPr/>
              <p:nvPr/>
            </p:nvSpPr>
            <p:spPr>
              <a:xfrm>
                <a:off x="6897654" y="25908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Lightning Bolt 102"/>
              <p:cNvSpPr/>
              <p:nvPr/>
            </p:nvSpPr>
            <p:spPr>
              <a:xfrm>
                <a:off x="6797905" y="28876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Lightning Bolt 103"/>
              <p:cNvSpPr/>
              <p:nvPr/>
            </p:nvSpPr>
            <p:spPr>
              <a:xfrm>
                <a:off x="6721705" y="3421029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Lightning Bolt 104"/>
              <p:cNvSpPr/>
              <p:nvPr/>
            </p:nvSpPr>
            <p:spPr>
              <a:xfrm rot="1217576" flipH="1">
                <a:off x="5895979" y="4131375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Lightning Bolt 105"/>
              <p:cNvSpPr/>
              <p:nvPr/>
            </p:nvSpPr>
            <p:spPr>
              <a:xfrm rot="282679" flipH="1">
                <a:off x="5791200" y="3788978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Lightning Bolt 106"/>
              <p:cNvSpPr/>
              <p:nvPr/>
            </p:nvSpPr>
            <p:spPr>
              <a:xfrm flipH="1">
                <a:off x="6337007" y="1897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Lightning Bolt 107"/>
              <p:cNvSpPr/>
              <p:nvPr/>
            </p:nvSpPr>
            <p:spPr>
              <a:xfrm flipH="1">
                <a:off x="6413207" y="220182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Lightning Bolt 108"/>
              <p:cNvSpPr/>
              <p:nvPr/>
            </p:nvSpPr>
            <p:spPr>
              <a:xfrm flipH="1">
                <a:off x="6260808" y="265903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Lightning Bolt 109"/>
              <p:cNvSpPr/>
              <p:nvPr/>
            </p:nvSpPr>
            <p:spPr>
              <a:xfrm flipH="1">
                <a:off x="6360557" y="29558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Lightning Bolt 110"/>
              <p:cNvSpPr/>
              <p:nvPr/>
            </p:nvSpPr>
            <p:spPr>
              <a:xfrm flipH="1">
                <a:off x="6284357" y="34892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111"/>
              <p:cNvSpPr/>
              <p:nvPr/>
            </p:nvSpPr>
            <p:spPr>
              <a:xfrm>
                <a:off x="6781800" y="22098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112"/>
              <p:cNvSpPr/>
              <p:nvPr/>
            </p:nvSpPr>
            <p:spPr>
              <a:xfrm>
                <a:off x="6781800" y="31242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113"/>
              <p:cNvSpPr/>
              <p:nvPr/>
            </p:nvSpPr>
            <p:spPr>
              <a:xfrm>
                <a:off x="6705600" y="39624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93"/>
            <p:cNvGrpSpPr/>
            <p:nvPr/>
          </p:nvGrpSpPr>
          <p:grpSpPr>
            <a:xfrm>
              <a:off x="4191000" y="2667000"/>
              <a:ext cx="2286000" cy="2532530"/>
              <a:chOff x="5029200" y="2590800"/>
              <a:chExt cx="2286000" cy="2532530"/>
            </a:xfrm>
          </p:grpSpPr>
          <p:sp>
            <p:nvSpPr>
              <p:cNvPr id="176" name="Cube 4"/>
              <p:cNvSpPr/>
              <p:nvPr/>
            </p:nvSpPr>
            <p:spPr>
              <a:xfrm>
                <a:off x="5486400" y="2667000"/>
                <a:ext cx="152400" cy="304800"/>
              </a:xfrm>
              <a:prstGeom prst="cub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Cube 5"/>
              <p:cNvSpPr/>
              <p:nvPr/>
            </p:nvSpPr>
            <p:spPr>
              <a:xfrm>
                <a:off x="6705600" y="2667000"/>
                <a:ext cx="152400" cy="304800"/>
              </a:xfrm>
              <a:prstGeom prst="cub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ectangle 2"/>
              <p:cNvSpPr/>
              <p:nvPr/>
            </p:nvSpPr>
            <p:spPr>
              <a:xfrm>
                <a:off x="5181600" y="3124200"/>
                <a:ext cx="1981200" cy="1981200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Isosceles Triangle 3"/>
              <p:cNvSpPr/>
              <p:nvPr/>
            </p:nvSpPr>
            <p:spPr>
              <a:xfrm>
                <a:off x="5029200" y="2590800"/>
                <a:ext cx="2286000" cy="533400"/>
              </a:xfrm>
              <a:prstGeom prst="triangl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Flowchart: Delay 6"/>
              <p:cNvSpPr/>
              <p:nvPr/>
            </p:nvSpPr>
            <p:spPr>
              <a:xfrm rot="16200000">
                <a:off x="5791200" y="4419600"/>
                <a:ext cx="762000" cy="457200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7"/>
              <p:cNvSpPr/>
              <p:nvPr/>
            </p:nvSpPr>
            <p:spPr>
              <a:xfrm>
                <a:off x="5334000" y="3352800"/>
                <a:ext cx="326571" cy="4572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ctangle 10"/>
              <p:cNvSpPr/>
              <p:nvPr/>
            </p:nvSpPr>
            <p:spPr>
              <a:xfrm>
                <a:off x="6580094" y="3384176"/>
                <a:ext cx="326571" cy="4572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3" name="Group 13"/>
              <p:cNvGrpSpPr/>
              <p:nvPr/>
            </p:nvGrpSpPr>
            <p:grpSpPr>
              <a:xfrm>
                <a:off x="5410200" y="4267200"/>
                <a:ext cx="331053" cy="609600"/>
                <a:chOff x="5410200" y="4267200"/>
                <a:chExt cx="331053" cy="609600"/>
              </a:xfrm>
            </p:grpSpPr>
            <p:sp>
              <p:nvSpPr>
                <p:cNvPr id="192" name="Rectangle 11"/>
                <p:cNvSpPr/>
                <p:nvPr/>
              </p:nvSpPr>
              <p:spPr>
                <a:xfrm>
                  <a:off x="5414682" y="4419600"/>
                  <a:ext cx="326571" cy="45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Flowchart: Delay 12"/>
                <p:cNvSpPr/>
                <p:nvPr/>
              </p:nvSpPr>
              <p:spPr>
                <a:xfrm rot="16200000">
                  <a:off x="5461747" y="4215653"/>
                  <a:ext cx="224118" cy="327212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4" name="Group 14"/>
              <p:cNvGrpSpPr/>
              <p:nvPr/>
            </p:nvGrpSpPr>
            <p:grpSpPr>
              <a:xfrm>
                <a:off x="6602506" y="4298576"/>
                <a:ext cx="331053" cy="609600"/>
                <a:chOff x="5410200" y="4267200"/>
                <a:chExt cx="331053" cy="609600"/>
              </a:xfrm>
            </p:grpSpPr>
            <p:sp>
              <p:nvSpPr>
                <p:cNvPr id="190" name="Rectangle 15"/>
                <p:cNvSpPr/>
                <p:nvPr/>
              </p:nvSpPr>
              <p:spPr>
                <a:xfrm>
                  <a:off x="5414682" y="4419600"/>
                  <a:ext cx="326571" cy="45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Flowchart: Delay 16"/>
                <p:cNvSpPr/>
                <p:nvPr/>
              </p:nvSpPr>
              <p:spPr>
                <a:xfrm rot="16200000">
                  <a:off x="5461747" y="4215653"/>
                  <a:ext cx="224118" cy="327212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5" name="Group 17"/>
              <p:cNvGrpSpPr/>
              <p:nvPr/>
            </p:nvGrpSpPr>
            <p:grpSpPr>
              <a:xfrm>
                <a:off x="5966013" y="3379694"/>
                <a:ext cx="300318" cy="394447"/>
                <a:chOff x="5410200" y="4267200"/>
                <a:chExt cx="331053" cy="609600"/>
              </a:xfrm>
            </p:grpSpPr>
            <p:sp>
              <p:nvSpPr>
                <p:cNvPr id="188" name="Rectangle 18"/>
                <p:cNvSpPr/>
                <p:nvPr/>
              </p:nvSpPr>
              <p:spPr>
                <a:xfrm>
                  <a:off x="5414682" y="4419600"/>
                  <a:ext cx="326571" cy="45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Flowchart: Delay 19"/>
                <p:cNvSpPr/>
                <p:nvPr/>
              </p:nvSpPr>
              <p:spPr>
                <a:xfrm rot="16200000">
                  <a:off x="5461747" y="4215653"/>
                  <a:ext cx="224118" cy="327212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6" name="Rectangle 20"/>
              <p:cNvSpPr/>
              <p:nvPr/>
            </p:nvSpPr>
            <p:spPr>
              <a:xfrm>
                <a:off x="5710518" y="4988859"/>
                <a:ext cx="932330" cy="134471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Flowchart: Delay 21"/>
              <p:cNvSpPr/>
              <p:nvPr/>
            </p:nvSpPr>
            <p:spPr>
              <a:xfrm rot="16200000">
                <a:off x="6084794" y="2754406"/>
                <a:ext cx="156882" cy="457200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92"/>
            <p:cNvGrpSpPr/>
            <p:nvPr/>
          </p:nvGrpSpPr>
          <p:grpSpPr>
            <a:xfrm>
              <a:off x="1990164" y="2649070"/>
              <a:ext cx="2048435" cy="2532530"/>
              <a:chOff x="1990164" y="2649070"/>
              <a:chExt cx="2048435" cy="2532530"/>
            </a:xfrm>
          </p:grpSpPr>
          <p:sp>
            <p:nvSpPr>
              <p:cNvPr id="131" name="Cube 71"/>
              <p:cNvSpPr/>
              <p:nvPr/>
            </p:nvSpPr>
            <p:spPr>
              <a:xfrm>
                <a:off x="3814482" y="2667000"/>
                <a:ext cx="152400" cy="304800"/>
              </a:xfrm>
              <a:prstGeom prst="cube">
                <a:avLst/>
              </a:prstGeom>
              <a:solidFill>
                <a:srgbClr val="CC7C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Cube 72"/>
              <p:cNvSpPr/>
              <p:nvPr/>
            </p:nvSpPr>
            <p:spPr>
              <a:xfrm>
                <a:off x="3599329" y="2684930"/>
                <a:ext cx="152400" cy="304800"/>
              </a:xfrm>
              <a:prstGeom prst="cube">
                <a:avLst/>
              </a:prstGeom>
              <a:solidFill>
                <a:srgbClr val="CC7C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Cube 132"/>
              <p:cNvSpPr/>
              <p:nvPr/>
            </p:nvSpPr>
            <p:spPr>
              <a:xfrm>
                <a:off x="2272553" y="2649070"/>
                <a:ext cx="152400" cy="304800"/>
              </a:xfrm>
              <a:prstGeom prst="cube">
                <a:avLst/>
              </a:prstGeom>
              <a:solidFill>
                <a:srgbClr val="CC7C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2057399" y="3048000"/>
                <a:ext cx="1887071" cy="2133600"/>
              </a:xfrm>
              <a:prstGeom prst="rect">
                <a:avLst/>
              </a:prstGeom>
              <a:solidFill>
                <a:srgbClr val="CC7C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5" name="Group 38"/>
              <p:cNvGrpSpPr/>
              <p:nvPr/>
            </p:nvGrpSpPr>
            <p:grpSpPr>
              <a:xfrm>
                <a:off x="2214283" y="4549586"/>
                <a:ext cx="1604683" cy="479611"/>
                <a:chOff x="2214283" y="4549586"/>
                <a:chExt cx="1604683" cy="479611"/>
              </a:xfrm>
            </p:grpSpPr>
            <p:grpSp>
              <p:nvGrpSpPr>
                <p:cNvPr id="164" name="Group 26"/>
                <p:cNvGrpSpPr/>
                <p:nvPr/>
              </p:nvGrpSpPr>
              <p:grpSpPr>
                <a:xfrm>
                  <a:off x="2214283" y="4558551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74" name="Rectangle 27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Rectangle 28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5" name="Group 29"/>
                <p:cNvGrpSpPr/>
                <p:nvPr/>
              </p:nvGrpSpPr>
              <p:grpSpPr>
                <a:xfrm>
                  <a:off x="2662519" y="4554069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72" name="Rectangle 30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Rectangle 31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6" name="Group 32"/>
                <p:cNvGrpSpPr/>
                <p:nvPr/>
              </p:nvGrpSpPr>
              <p:grpSpPr>
                <a:xfrm>
                  <a:off x="3101789" y="4549586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70" name="Rectangle 33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Rectangle 34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" name="Group 35"/>
                <p:cNvGrpSpPr/>
                <p:nvPr/>
              </p:nvGrpSpPr>
              <p:grpSpPr>
                <a:xfrm>
                  <a:off x="3514166" y="4549586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68" name="Rectangle 36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Rectangle 37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6" name="Group 39"/>
              <p:cNvGrpSpPr/>
              <p:nvPr/>
            </p:nvGrpSpPr>
            <p:grpSpPr>
              <a:xfrm>
                <a:off x="2205319" y="3948951"/>
                <a:ext cx="1604683" cy="479611"/>
                <a:chOff x="2214283" y="4549586"/>
                <a:chExt cx="1604683" cy="479611"/>
              </a:xfrm>
            </p:grpSpPr>
            <p:grpSp>
              <p:nvGrpSpPr>
                <p:cNvPr id="152" name="Group 26"/>
                <p:cNvGrpSpPr/>
                <p:nvPr/>
              </p:nvGrpSpPr>
              <p:grpSpPr>
                <a:xfrm>
                  <a:off x="2214283" y="4558551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62" name="Rectangle 50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Rectangle 162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3" name="Group 29"/>
                <p:cNvGrpSpPr/>
                <p:nvPr/>
              </p:nvGrpSpPr>
              <p:grpSpPr>
                <a:xfrm>
                  <a:off x="2662519" y="4554069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60" name="Rectangle 48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Rectangle 49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32"/>
                <p:cNvGrpSpPr/>
                <p:nvPr/>
              </p:nvGrpSpPr>
              <p:grpSpPr>
                <a:xfrm>
                  <a:off x="3101789" y="4549586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Rectangle 47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35"/>
                <p:cNvGrpSpPr/>
                <p:nvPr/>
              </p:nvGrpSpPr>
              <p:grpSpPr>
                <a:xfrm>
                  <a:off x="3514166" y="4549586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Rectangle 156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7" name="Group 52"/>
              <p:cNvGrpSpPr/>
              <p:nvPr/>
            </p:nvGrpSpPr>
            <p:grpSpPr>
              <a:xfrm>
                <a:off x="2196353" y="3348315"/>
                <a:ext cx="1604683" cy="479611"/>
                <a:chOff x="2214283" y="4549586"/>
                <a:chExt cx="1604683" cy="479611"/>
              </a:xfrm>
            </p:grpSpPr>
            <p:grpSp>
              <p:nvGrpSpPr>
                <p:cNvPr id="140" name="Group 26"/>
                <p:cNvGrpSpPr/>
                <p:nvPr/>
              </p:nvGrpSpPr>
              <p:grpSpPr>
                <a:xfrm>
                  <a:off x="2214283" y="4558551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50" name="Rectangle 149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Rectangle 150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1" name="Group 29"/>
                <p:cNvGrpSpPr/>
                <p:nvPr/>
              </p:nvGrpSpPr>
              <p:grpSpPr>
                <a:xfrm>
                  <a:off x="2662519" y="4554069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48" name="Rectangle 61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Rectangle 62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2" name="Group 32"/>
                <p:cNvGrpSpPr/>
                <p:nvPr/>
              </p:nvGrpSpPr>
              <p:grpSpPr>
                <a:xfrm>
                  <a:off x="3101789" y="4549586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46" name="Rectangle 59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Rectangle 60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35"/>
                <p:cNvGrpSpPr/>
                <p:nvPr/>
              </p:nvGrpSpPr>
              <p:grpSpPr>
                <a:xfrm>
                  <a:off x="3514166" y="4549586"/>
                  <a:ext cx="304800" cy="470646"/>
                  <a:chOff x="4267200" y="3581400"/>
                  <a:chExt cx="484094" cy="484491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4267200" y="3581400"/>
                    <a:ext cx="484094" cy="48449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Rectangle 144"/>
                  <p:cNvSpPr/>
                  <p:nvPr/>
                </p:nvSpPr>
                <p:spPr>
                  <a:xfrm>
                    <a:off x="4388223" y="3603813"/>
                    <a:ext cx="246529" cy="4482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8" name="Cube 137"/>
              <p:cNvSpPr/>
              <p:nvPr/>
            </p:nvSpPr>
            <p:spPr>
              <a:xfrm>
                <a:off x="2057400" y="2667000"/>
                <a:ext cx="152400" cy="304800"/>
              </a:xfrm>
              <a:prstGeom prst="cube">
                <a:avLst/>
              </a:prstGeom>
              <a:solidFill>
                <a:srgbClr val="CC7C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Trapezoid 138"/>
              <p:cNvSpPr/>
              <p:nvPr/>
            </p:nvSpPr>
            <p:spPr>
              <a:xfrm>
                <a:off x="1990164" y="2895600"/>
                <a:ext cx="2048435" cy="152400"/>
              </a:xfrm>
              <a:prstGeom prst="trapezoi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94"/>
            <p:cNvGrpSpPr/>
            <p:nvPr/>
          </p:nvGrpSpPr>
          <p:grpSpPr>
            <a:xfrm>
              <a:off x="6553200" y="3124200"/>
              <a:ext cx="2048435" cy="2061882"/>
              <a:chOff x="7391400" y="3048000"/>
              <a:chExt cx="2048435" cy="2061882"/>
            </a:xfrm>
          </p:grpSpPr>
          <p:sp>
            <p:nvSpPr>
              <p:cNvPr id="114" name="Trapezoid 74"/>
              <p:cNvSpPr/>
              <p:nvPr/>
            </p:nvSpPr>
            <p:spPr>
              <a:xfrm>
                <a:off x="7391400" y="3048000"/>
                <a:ext cx="2048435" cy="685800"/>
              </a:xfrm>
              <a:prstGeom prst="trapezoid">
                <a:avLst>
                  <a:gd name="adj" fmla="val 90522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7485529" y="3742764"/>
                <a:ext cx="1819836" cy="1349188"/>
              </a:xfrm>
              <a:prstGeom prst="rect">
                <a:avLst/>
              </a:prstGeom>
              <a:solidFill>
                <a:srgbClr val="C1A5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lowchart: Delay 115"/>
              <p:cNvSpPr/>
              <p:nvPr/>
            </p:nvSpPr>
            <p:spPr>
              <a:xfrm rot="16200000">
                <a:off x="8135471" y="4612341"/>
                <a:ext cx="609600" cy="295836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7" name="Group 77"/>
              <p:cNvGrpSpPr/>
              <p:nvPr/>
            </p:nvGrpSpPr>
            <p:grpSpPr>
              <a:xfrm>
                <a:off x="8749553" y="4249271"/>
                <a:ext cx="331053" cy="609600"/>
                <a:chOff x="5410200" y="4267200"/>
                <a:chExt cx="331053" cy="609600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5414682" y="4419600"/>
                  <a:ext cx="326571" cy="45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Flowchart: Delay 129"/>
                <p:cNvSpPr/>
                <p:nvPr/>
              </p:nvSpPr>
              <p:spPr>
                <a:xfrm rot="16200000">
                  <a:off x="5461747" y="4215653"/>
                  <a:ext cx="224118" cy="327212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80"/>
              <p:cNvGrpSpPr/>
              <p:nvPr/>
            </p:nvGrpSpPr>
            <p:grpSpPr>
              <a:xfrm>
                <a:off x="7754471" y="4258236"/>
                <a:ext cx="331053" cy="609600"/>
                <a:chOff x="5410200" y="4267200"/>
                <a:chExt cx="331053" cy="609600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5414682" y="4419600"/>
                  <a:ext cx="326571" cy="45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Flowchart: Delay 127"/>
                <p:cNvSpPr/>
                <p:nvPr/>
              </p:nvSpPr>
              <p:spPr>
                <a:xfrm rot="16200000">
                  <a:off x="5461747" y="4215653"/>
                  <a:ext cx="224118" cy="327212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83"/>
              <p:cNvGrpSpPr/>
              <p:nvPr/>
            </p:nvGrpSpPr>
            <p:grpSpPr>
              <a:xfrm>
                <a:off x="8283389" y="3307976"/>
                <a:ext cx="331053" cy="242047"/>
                <a:chOff x="5410200" y="4267200"/>
                <a:chExt cx="331053" cy="609600"/>
              </a:xfrm>
            </p:grpSpPr>
            <p:sp>
              <p:nvSpPr>
                <p:cNvPr id="125" name="Rectangle 84"/>
                <p:cNvSpPr/>
                <p:nvPr/>
              </p:nvSpPr>
              <p:spPr>
                <a:xfrm>
                  <a:off x="5414682" y="4419600"/>
                  <a:ext cx="326571" cy="45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Flowchart: Delay 85"/>
                <p:cNvSpPr/>
                <p:nvPr/>
              </p:nvSpPr>
              <p:spPr>
                <a:xfrm rot="16200000">
                  <a:off x="5461747" y="4215653"/>
                  <a:ext cx="224118" cy="327212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0" name="Rectangle 86"/>
              <p:cNvSpPr/>
              <p:nvPr/>
            </p:nvSpPr>
            <p:spPr>
              <a:xfrm>
                <a:off x="7642412" y="3868269"/>
                <a:ext cx="210670" cy="228601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8041341" y="3859304"/>
                <a:ext cx="210670" cy="228601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8511988" y="3859303"/>
                <a:ext cx="210670" cy="228601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8942294" y="3868267"/>
                <a:ext cx="210670" cy="228601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8211671" y="4997823"/>
                <a:ext cx="475130" cy="112059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14"/>
            <p:cNvGrpSpPr/>
            <p:nvPr/>
          </p:nvGrpSpPr>
          <p:grpSpPr>
            <a:xfrm>
              <a:off x="1030941" y="1945341"/>
              <a:ext cx="1613647" cy="3281082"/>
              <a:chOff x="5791200" y="1828800"/>
              <a:chExt cx="2549022" cy="4030629"/>
            </a:xfrm>
          </p:grpSpPr>
          <p:sp>
            <p:nvSpPr>
              <p:cNvPr id="96" name="Rectangle 95"/>
              <p:cNvSpPr/>
              <p:nvPr/>
            </p:nvSpPr>
            <p:spPr>
              <a:xfrm>
                <a:off x="6874105" y="2354229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Lightning Bolt 96"/>
              <p:cNvSpPr/>
              <p:nvPr/>
            </p:nvSpPr>
            <p:spPr>
              <a:xfrm rot="20382424">
                <a:off x="7008188" y="4074826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Lightning Bolt 97"/>
              <p:cNvSpPr/>
              <p:nvPr/>
            </p:nvSpPr>
            <p:spPr>
              <a:xfrm rot="21317321">
                <a:off x="6930454" y="4080932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Lightning Bolt 98"/>
              <p:cNvSpPr/>
              <p:nvPr/>
            </p:nvSpPr>
            <p:spPr>
              <a:xfrm>
                <a:off x="6821455" y="1828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Lightning Bolt 99"/>
              <p:cNvSpPr/>
              <p:nvPr/>
            </p:nvSpPr>
            <p:spPr>
              <a:xfrm>
                <a:off x="6745255" y="21335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Lightning Bolt 100"/>
              <p:cNvSpPr/>
              <p:nvPr/>
            </p:nvSpPr>
            <p:spPr>
              <a:xfrm>
                <a:off x="6897654" y="25908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Lightning Bolt 101"/>
              <p:cNvSpPr/>
              <p:nvPr/>
            </p:nvSpPr>
            <p:spPr>
              <a:xfrm>
                <a:off x="6797905" y="28876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Lightning Bolt 102"/>
              <p:cNvSpPr/>
              <p:nvPr/>
            </p:nvSpPr>
            <p:spPr>
              <a:xfrm>
                <a:off x="6721705" y="3421029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Lightning Bolt 103"/>
              <p:cNvSpPr/>
              <p:nvPr/>
            </p:nvSpPr>
            <p:spPr>
              <a:xfrm rot="1217576" flipH="1">
                <a:off x="5895979" y="4131375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Lightning Bolt 104"/>
              <p:cNvSpPr/>
              <p:nvPr/>
            </p:nvSpPr>
            <p:spPr>
              <a:xfrm rot="282679" flipH="1">
                <a:off x="5791200" y="3788978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Lightning Bolt 105"/>
              <p:cNvSpPr/>
              <p:nvPr/>
            </p:nvSpPr>
            <p:spPr>
              <a:xfrm flipH="1">
                <a:off x="6337007" y="1897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Lightning Bolt 106"/>
              <p:cNvSpPr/>
              <p:nvPr/>
            </p:nvSpPr>
            <p:spPr>
              <a:xfrm flipH="1">
                <a:off x="6413207" y="220182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Lightning Bolt 107"/>
              <p:cNvSpPr/>
              <p:nvPr/>
            </p:nvSpPr>
            <p:spPr>
              <a:xfrm flipH="1">
                <a:off x="6260808" y="265903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Lightning Bolt 108"/>
              <p:cNvSpPr/>
              <p:nvPr/>
            </p:nvSpPr>
            <p:spPr>
              <a:xfrm flipH="1">
                <a:off x="6360557" y="29558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Lightning Bolt 109"/>
              <p:cNvSpPr/>
              <p:nvPr/>
            </p:nvSpPr>
            <p:spPr>
              <a:xfrm flipH="1">
                <a:off x="6284357" y="34892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110"/>
              <p:cNvSpPr/>
              <p:nvPr/>
            </p:nvSpPr>
            <p:spPr>
              <a:xfrm>
                <a:off x="6781800" y="22098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6810809" y="2902533"/>
                <a:ext cx="685801" cy="106272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6705600" y="39624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226"/>
            <p:cNvGrpSpPr/>
            <p:nvPr/>
          </p:nvGrpSpPr>
          <p:grpSpPr>
            <a:xfrm>
              <a:off x="3384176" y="3258672"/>
              <a:ext cx="1528483" cy="2012575"/>
              <a:chOff x="304800" y="457200"/>
              <a:chExt cx="4572000" cy="5524499"/>
            </a:xfrm>
          </p:grpSpPr>
          <p:sp>
            <p:nvSpPr>
              <p:cNvPr id="14" name="Double Wave 13"/>
              <p:cNvSpPr/>
              <p:nvPr/>
            </p:nvSpPr>
            <p:spPr>
              <a:xfrm rot="16200000">
                <a:off x="914400" y="3771899"/>
                <a:ext cx="3733800" cy="685800"/>
              </a:xfrm>
              <a:prstGeom prst="double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Double Wave 14"/>
              <p:cNvSpPr/>
              <p:nvPr/>
            </p:nvSpPr>
            <p:spPr>
              <a:xfrm rot="17934434">
                <a:off x="2207647" y="2899887"/>
                <a:ext cx="2456059" cy="381000"/>
              </a:xfrm>
              <a:prstGeom prst="double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Double Wave 15"/>
              <p:cNvSpPr/>
              <p:nvPr/>
            </p:nvSpPr>
            <p:spPr>
              <a:xfrm rot="13896142">
                <a:off x="827017" y="3366752"/>
                <a:ext cx="2456059" cy="381000"/>
              </a:xfrm>
              <a:prstGeom prst="double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72"/>
              <p:cNvGrpSpPr/>
              <p:nvPr/>
            </p:nvGrpSpPr>
            <p:grpSpPr>
              <a:xfrm>
                <a:off x="304800" y="1638299"/>
                <a:ext cx="1676400" cy="1752602"/>
                <a:chOff x="1295400" y="914400"/>
                <a:chExt cx="1676400" cy="1752602"/>
              </a:xfrm>
            </p:grpSpPr>
            <p:grpSp>
              <p:nvGrpSpPr>
                <p:cNvPr id="84" name="Group 62"/>
                <p:cNvGrpSpPr/>
                <p:nvPr/>
              </p:nvGrpSpPr>
              <p:grpSpPr>
                <a:xfrm>
                  <a:off x="1295400" y="914400"/>
                  <a:ext cx="1007608" cy="1157017"/>
                  <a:chOff x="2192792" y="3810000"/>
                  <a:chExt cx="1007608" cy="1157017"/>
                </a:xfrm>
              </p:grpSpPr>
              <p:sp>
                <p:nvSpPr>
                  <p:cNvPr id="94" name="4-Point Star 60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4-Point Star 61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5" name="Group 63"/>
                <p:cNvGrpSpPr/>
                <p:nvPr/>
              </p:nvGrpSpPr>
              <p:grpSpPr>
                <a:xfrm>
                  <a:off x="1981200" y="1219200"/>
                  <a:ext cx="990600" cy="852217"/>
                  <a:chOff x="2192792" y="3810000"/>
                  <a:chExt cx="1007608" cy="1157017"/>
                </a:xfrm>
              </p:grpSpPr>
              <p:sp>
                <p:nvSpPr>
                  <p:cNvPr id="92" name="4-Point Star 91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4-Point Star 92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6" name="Group 66"/>
                <p:cNvGrpSpPr/>
                <p:nvPr/>
              </p:nvGrpSpPr>
              <p:grpSpPr>
                <a:xfrm>
                  <a:off x="1524000" y="1524001"/>
                  <a:ext cx="762000" cy="914400"/>
                  <a:chOff x="2192792" y="3810000"/>
                  <a:chExt cx="1007608" cy="1157017"/>
                </a:xfrm>
              </p:grpSpPr>
              <p:sp>
                <p:nvSpPr>
                  <p:cNvPr id="90" name="4-Point Star 89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4-Point Star 90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" name="Group 69"/>
                <p:cNvGrpSpPr/>
                <p:nvPr/>
              </p:nvGrpSpPr>
              <p:grpSpPr>
                <a:xfrm>
                  <a:off x="1828800" y="1600203"/>
                  <a:ext cx="990600" cy="1066799"/>
                  <a:chOff x="2192792" y="3810000"/>
                  <a:chExt cx="1007608" cy="1157016"/>
                </a:xfrm>
                <a:solidFill>
                  <a:schemeClr val="accent3"/>
                </a:solidFill>
              </p:grpSpPr>
              <p:sp>
                <p:nvSpPr>
                  <p:cNvPr id="88" name="4-Point Star 87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4-Point Star 88"/>
                  <p:cNvSpPr/>
                  <p:nvPr/>
                </p:nvSpPr>
                <p:spPr>
                  <a:xfrm rot="19397995">
                    <a:off x="2192792" y="3824016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" name="Group 75"/>
              <p:cNvGrpSpPr/>
              <p:nvPr/>
            </p:nvGrpSpPr>
            <p:grpSpPr>
              <a:xfrm>
                <a:off x="1752600" y="1714499"/>
                <a:ext cx="1676400" cy="1752602"/>
                <a:chOff x="1295400" y="914400"/>
                <a:chExt cx="1676400" cy="1752602"/>
              </a:xfrm>
            </p:grpSpPr>
            <p:grpSp>
              <p:nvGrpSpPr>
                <p:cNvPr id="72" name="Group 62"/>
                <p:cNvGrpSpPr/>
                <p:nvPr/>
              </p:nvGrpSpPr>
              <p:grpSpPr>
                <a:xfrm>
                  <a:off x="1295400" y="914400"/>
                  <a:ext cx="1007608" cy="1157017"/>
                  <a:chOff x="2192792" y="3810000"/>
                  <a:chExt cx="1007608" cy="1157017"/>
                </a:xfrm>
              </p:grpSpPr>
              <p:sp>
                <p:nvSpPr>
                  <p:cNvPr id="82" name="4-Point Star 81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4-Point Star 82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" name="Group 63"/>
                <p:cNvGrpSpPr/>
                <p:nvPr/>
              </p:nvGrpSpPr>
              <p:grpSpPr>
                <a:xfrm>
                  <a:off x="1981200" y="1219200"/>
                  <a:ext cx="990600" cy="852217"/>
                  <a:chOff x="2192792" y="3810000"/>
                  <a:chExt cx="1007608" cy="1157017"/>
                </a:xfrm>
              </p:grpSpPr>
              <p:sp>
                <p:nvSpPr>
                  <p:cNvPr id="80" name="4-Point Star 79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4-Point Star 80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4" name="Group 66"/>
                <p:cNvGrpSpPr/>
                <p:nvPr/>
              </p:nvGrpSpPr>
              <p:grpSpPr>
                <a:xfrm>
                  <a:off x="1524000" y="1524001"/>
                  <a:ext cx="762000" cy="914400"/>
                  <a:chOff x="2192792" y="3810000"/>
                  <a:chExt cx="1007608" cy="1157017"/>
                </a:xfrm>
              </p:grpSpPr>
              <p:sp>
                <p:nvSpPr>
                  <p:cNvPr id="78" name="4-Point Star 77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4-Point Star 78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5" name="Group 69"/>
                <p:cNvGrpSpPr/>
                <p:nvPr/>
              </p:nvGrpSpPr>
              <p:grpSpPr>
                <a:xfrm>
                  <a:off x="1828800" y="1600203"/>
                  <a:ext cx="990600" cy="1066799"/>
                  <a:chOff x="2192792" y="3810000"/>
                  <a:chExt cx="1007608" cy="1157016"/>
                </a:xfrm>
                <a:solidFill>
                  <a:schemeClr val="accent3"/>
                </a:solidFill>
              </p:grpSpPr>
              <p:sp>
                <p:nvSpPr>
                  <p:cNvPr id="76" name="4-Point Star 75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4-Point Star 76"/>
                  <p:cNvSpPr/>
                  <p:nvPr/>
                </p:nvSpPr>
                <p:spPr>
                  <a:xfrm rot="19397995">
                    <a:off x="2192792" y="3824016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" name="Group 88"/>
              <p:cNvGrpSpPr/>
              <p:nvPr/>
            </p:nvGrpSpPr>
            <p:grpSpPr>
              <a:xfrm>
                <a:off x="3200400" y="1333499"/>
                <a:ext cx="1676400" cy="1752602"/>
                <a:chOff x="1295400" y="914400"/>
                <a:chExt cx="1676400" cy="1752602"/>
              </a:xfrm>
            </p:grpSpPr>
            <p:grpSp>
              <p:nvGrpSpPr>
                <p:cNvPr id="60" name="Group 62"/>
                <p:cNvGrpSpPr/>
                <p:nvPr/>
              </p:nvGrpSpPr>
              <p:grpSpPr>
                <a:xfrm>
                  <a:off x="1295400" y="914400"/>
                  <a:ext cx="1007608" cy="1157017"/>
                  <a:chOff x="2192792" y="3810000"/>
                  <a:chExt cx="1007608" cy="1157017"/>
                </a:xfrm>
              </p:grpSpPr>
              <p:sp>
                <p:nvSpPr>
                  <p:cNvPr id="70" name="4-Point Star 69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4-Point Star 70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1" name="Group 63"/>
                <p:cNvGrpSpPr/>
                <p:nvPr/>
              </p:nvGrpSpPr>
              <p:grpSpPr>
                <a:xfrm>
                  <a:off x="1981200" y="1219200"/>
                  <a:ext cx="990600" cy="852217"/>
                  <a:chOff x="2192792" y="3810000"/>
                  <a:chExt cx="1007608" cy="1157017"/>
                </a:xfrm>
              </p:grpSpPr>
              <p:sp>
                <p:nvSpPr>
                  <p:cNvPr id="68" name="4-Point Star 67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4-Point Star 68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2" name="Group 66"/>
                <p:cNvGrpSpPr/>
                <p:nvPr/>
              </p:nvGrpSpPr>
              <p:grpSpPr>
                <a:xfrm>
                  <a:off x="1524000" y="1524001"/>
                  <a:ext cx="762000" cy="914400"/>
                  <a:chOff x="2192792" y="3810000"/>
                  <a:chExt cx="1007608" cy="1157017"/>
                </a:xfrm>
              </p:grpSpPr>
              <p:sp>
                <p:nvSpPr>
                  <p:cNvPr id="66" name="4-Point Star 65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4-Point Star 66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3" name="Group 69"/>
                <p:cNvGrpSpPr/>
                <p:nvPr/>
              </p:nvGrpSpPr>
              <p:grpSpPr>
                <a:xfrm>
                  <a:off x="1828800" y="1600203"/>
                  <a:ext cx="990600" cy="1066799"/>
                  <a:chOff x="2192792" y="3810000"/>
                  <a:chExt cx="1007608" cy="1157016"/>
                </a:xfrm>
                <a:solidFill>
                  <a:schemeClr val="accent3"/>
                </a:solidFill>
              </p:grpSpPr>
              <p:sp>
                <p:nvSpPr>
                  <p:cNvPr id="64" name="4-Point Star 63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4-Point Star 64"/>
                  <p:cNvSpPr/>
                  <p:nvPr/>
                </p:nvSpPr>
                <p:spPr>
                  <a:xfrm rot="19397995">
                    <a:off x="2192792" y="3824016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0" name="Group 101"/>
              <p:cNvGrpSpPr/>
              <p:nvPr/>
            </p:nvGrpSpPr>
            <p:grpSpPr>
              <a:xfrm rot="15596160">
                <a:off x="1953485" y="907341"/>
                <a:ext cx="1445720" cy="1464996"/>
                <a:chOff x="1295400" y="914400"/>
                <a:chExt cx="1676400" cy="1752602"/>
              </a:xfrm>
            </p:grpSpPr>
            <p:grpSp>
              <p:nvGrpSpPr>
                <p:cNvPr id="48" name="Group 62"/>
                <p:cNvGrpSpPr/>
                <p:nvPr/>
              </p:nvGrpSpPr>
              <p:grpSpPr>
                <a:xfrm>
                  <a:off x="1295400" y="914400"/>
                  <a:ext cx="1007608" cy="1157017"/>
                  <a:chOff x="2192792" y="3810000"/>
                  <a:chExt cx="1007608" cy="1157017"/>
                </a:xfrm>
              </p:grpSpPr>
              <p:sp>
                <p:nvSpPr>
                  <p:cNvPr id="58" name="4-Point Star 57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4-Point Star 58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63"/>
                <p:cNvGrpSpPr/>
                <p:nvPr/>
              </p:nvGrpSpPr>
              <p:grpSpPr>
                <a:xfrm>
                  <a:off x="1981200" y="1219200"/>
                  <a:ext cx="990600" cy="852217"/>
                  <a:chOff x="2192792" y="3810000"/>
                  <a:chExt cx="1007608" cy="1157017"/>
                </a:xfrm>
              </p:grpSpPr>
              <p:sp>
                <p:nvSpPr>
                  <p:cNvPr id="56" name="4-Point Star 55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4-Point Star 56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" name="Group 66"/>
                <p:cNvGrpSpPr/>
                <p:nvPr/>
              </p:nvGrpSpPr>
              <p:grpSpPr>
                <a:xfrm>
                  <a:off x="1524000" y="1524001"/>
                  <a:ext cx="762000" cy="914400"/>
                  <a:chOff x="2192792" y="3810000"/>
                  <a:chExt cx="1007608" cy="1157017"/>
                </a:xfrm>
              </p:grpSpPr>
              <p:sp>
                <p:nvSpPr>
                  <p:cNvPr id="54" name="4-Point Star 53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4-Point Star 54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" name="Group 69"/>
                <p:cNvGrpSpPr/>
                <p:nvPr/>
              </p:nvGrpSpPr>
              <p:grpSpPr>
                <a:xfrm>
                  <a:off x="1828800" y="1600203"/>
                  <a:ext cx="990600" cy="1066799"/>
                  <a:chOff x="2192792" y="3810000"/>
                  <a:chExt cx="1007608" cy="1157016"/>
                </a:xfrm>
                <a:solidFill>
                  <a:schemeClr val="accent3"/>
                </a:solidFill>
              </p:grpSpPr>
              <p:sp>
                <p:nvSpPr>
                  <p:cNvPr id="52" name="4-Point Star 51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4-Point Star 52"/>
                  <p:cNvSpPr/>
                  <p:nvPr/>
                </p:nvSpPr>
                <p:spPr>
                  <a:xfrm rot="19397995">
                    <a:off x="2192792" y="3824016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" name="Group 114"/>
              <p:cNvGrpSpPr/>
              <p:nvPr/>
            </p:nvGrpSpPr>
            <p:grpSpPr>
              <a:xfrm rot="3316305">
                <a:off x="990600" y="419099"/>
                <a:ext cx="1676400" cy="1752602"/>
                <a:chOff x="1295400" y="914400"/>
                <a:chExt cx="1676400" cy="1752602"/>
              </a:xfrm>
            </p:grpSpPr>
            <p:grpSp>
              <p:nvGrpSpPr>
                <p:cNvPr id="36" name="Group 62"/>
                <p:cNvGrpSpPr/>
                <p:nvPr/>
              </p:nvGrpSpPr>
              <p:grpSpPr>
                <a:xfrm>
                  <a:off x="1295400" y="914400"/>
                  <a:ext cx="1007608" cy="1157017"/>
                  <a:chOff x="2192792" y="3810000"/>
                  <a:chExt cx="1007608" cy="1157017"/>
                </a:xfrm>
              </p:grpSpPr>
              <p:sp>
                <p:nvSpPr>
                  <p:cNvPr id="46" name="4-Point Star 45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4-Point Star 46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" name="Group 63"/>
                <p:cNvGrpSpPr/>
                <p:nvPr/>
              </p:nvGrpSpPr>
              <p:grpSpPr>
                <a:xfrm>
                  <a:off x="1981200" y="1219200"/>
                  <a:ext cx="990600" cy="852217"/>
                  <a:chOff x="2192792" y="3810000"/>
                  <a:chExt cx="1007608" cy="1157017"/>
                </a:xfrm>
              </p:grpSpPr>
              <p:sp>
                <p:nvSpPr>
                  <p:cNvPr id="44" name="4-Point Star 43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4-Point Star 44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" name="Group 66"/>
                <p:cNvGrpSpPr/>
                <p:nvPr/>
              </p:nvGrpSpPr>
              <p:grpSpPr>
                <a:xfrm>
                  <a:off x="1524000" y="1524001"/>
                  <a:ext cx="762000" cy="914400"/>
                  <a:chOff x="2192792" y="3810000"/>
                  <a:chExt cx="1007608" cy="1157017"/>
                </a:xfrm>
              </p:grpSpPr>
              <p:sp>
                <p:nvSpPr>
                  <p:cNvPr id="42" name="4-Point Star 41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4-Point Star 42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" name="Group 69"/>
                <p:cNvGrpSpPr/>
                <p:nvPr/>
              </p:nvGrpSpPr>
              <p:grpSpPr>
                <a:xfrm>
                  <a:off x="1828800" y="1600203"/>
                  <a:ext cx="990600" cy="1066799"/>
                  <a:chOff x="2192792" y="3810000"/>
                  <a:chExt cx="1007608" cy="1157016"/>
                </a:xfrm>
                <a:solidFill>
                  <a:schemeClr val="accent3"/>
                </a:solidFill>
              </p:grpSpPr>
              <p:sp>
                <p:nvSpPr>
                  <p:cNvPr id="40" name="4-Point Star 39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4-Point Star 40"/>
                  <p:cNvSpPr/>
                  <p:nvPr/>
                </p:nvSpPr>
                <p:spPr>
                  <a:xfrm rot="19397995">
                    <a:off x="2192792" y="3824016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27"/>
              <p:cNvGrpSpPr/>
              <p:nvPr/>
            </p:nvGrpSpPr>
            <p:grpSpPr>
              <a:xfrm rot="4539150">
                <a:off x="3137095" y="859393"/>
                <a:ext cx="1371287" cy="1405920"/>
                <a:chOff x="1295400" y="914400"/>
                <a:chExt cx="1676400" cy="1752602"/>
              </a:xfrm>
            </p:grpSpPr>
            <p:grpSp>
              <p:nvGrpSpPr>
                <p:cNvPr id="24" name="Group 62"/>
                <p:cNvGrpSpPr/>
                <p:nvPr/>
              </p:nvGrpSpPr>
              <p:grpSpPr>
                <a:xfrm>
                  <a:off x="1295400" y="914400"/>
                  <a:ext cx="1007608" cy="1157017"/>
                  <a:chOff x="2192792" y="3810000"/>
                  <a:chExt cx="1007608" cy="1157017"/>
                </a:xfrm>
              </p:grpSpPr>
              <p:sp>
                <p:nvSpPr>
                  <p:cNvPr id="34" name="4-Point Star 33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4-Point Star 34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" name="Group 63"/>
                <p:cNvGrpSpPr/>
                <p:nvPr/>
              </p:nvGrpSpPr>
              <p:grpSpPr>
                <a:xfrm>
                  <a:off x="1981200" y="1219200"/>
                  <a:ext cx="990600" cy="852217"/>
                  <a:chOff x="2192792" y="3810000"/>
                  <a:chExt cx="1007608" cy="1157017"/>
                </a:xfrm>
              </p:grpSpPr>
              <p:sp>
                <p:nvSpPr>
                  <p:cNvPr id="32" name="4-Point Star 31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4-Point Star 32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" name="Group 66"/>
                <p:cNvGrpSpPr/>
                <p:nvPr/>
              </p:nvGrpSpPr>
              <p:grpSpPr>
                <a:xfrm>
                  <a:off x="1524000" y="1524001"/>
                  <a:ext cx="762000" cy="914400"/>
                  <a:chOff x="2192792" y="3810000"/>
                  <a:chExt cx="1007608" cy="1157017"/>
                </a:xfrm>
              </p:grpSpPr>
              <p:sp>
                <p:nvSpPr>
                  <p:cNvPr id="30" name="4-Point Star 29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4-Point Star 30"/>
                  <p:cNvSpPr/>
                  <p:nvPr/>
                </p:nvSpPr>
                <p:spPr>
                  <a:xfrm rot="19397995">
                    <a:off x="2192792" y="3824017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" name="Group 69"/>
                <p:cNvGrpSpPr/>
                <p:nvPr/>
              </p:nvGrpSpPr>
              <p:grpSpPr>
                <a:xfrm>
                  <a:off x="1828800" y="1600203"/>
                  <a:ext cx="990600" cy="1066799"/>
                  <a:chOff x="2192792" y="3810000"/>
                  <a:chExt cx="1007608" cy="1157016"/>
                </a:xfrm>
                <a:solidFill>
                  <a:schemeClr val="accent3"/>
                </a:solidFill>
              </p:grpSpPr>
              <p:sp>
                <p:nvSpPr>
                  <p:cNvPr id="28" name="4-Point Star 27"/>
                  <p:cNvSpPr/>
                  <p:nvPr/>
                </p:nvSpPr>
                <p:spPr>
                  <a:xfrm>
                    <a:off x="2209800" y="3810000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4-Point Star 28"/>
                  <p:cNvSpPr/>
                  <p:nvPr/>
                </p:nvSpPr>
                <p:spPr>
                  <a:xfrm rot="19397995">
                    <a:off x="2192792" y="3824016"/>
                    <a:ext cx="990600" cy="1143000"/>
                  </a:xfrm>
                  <a:prstGeom prst="star4">
                    <a:avLst>
                      <a:gd name="adj" fmla="val 26413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3" name="Oval 22"/>
              <p:cNvSpPr/>
              <p:nvPr/>
            </p:nvSpPr>
            <p:spPr>
              <a:xfrm>
                <a:off x="2514600" y="3619499"/>
                <a:ext cx="533400" cy="12192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Double Wave 12"/>
            <p:cNvSpPr/>
            <p:nvPr/>
          </p:nvSpPr>
          <p:spPr>
            <a:xfrm>
              <a:off x="0" y="5334000"/>
              <a:ext cx="9144000" cy="380998"/>
            </a:xfrm>
            <a:prstGeom prst="doubleWave">
              <a:avLst/>
            </a:prstGeom>
            <a:solidFill>
              <a:srgbClr val="D0BB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381000"/>
            <a:ext cx="4343400" cy="3257550"/>
          </a:xfrm>
          <a:prstGeom prst="rect">
            <a:avLst/>
          </a:prstGeom>
        </p:spPr>
      </p:pic>
      <p:grpSp>
        <p:nvGrpSpPr>
          <p:cNvPr id="227" name="Group 226"/>
          <p:cNvGrpSpPr/>
          <p:nvPr/>
        </p:nvGrpSpPr>
        <p:grpSpPr>
          <a:xfrm>
            <a:off x="4727331" y="2243779"/>
            <a:ext cx="4035670" cy="3928421"/>
            <a:chOff x="4727331" y="2243779"/>
            <a:chExt cx="4035670" cy="3928421"/>
          </a:xfrm>
        </p:grpSpPr>
        <p:sp>
          <p:nvSpPr>
            <p:cNvPr id="4" name="Double Wave 3"/>
            <p:cNvSpPr/>
            <p:nvPr/>
          </p:nvSpPr>
          <p:spPr>
            <a:xfrm rot="16200000">
              <a:off x="6519496" y="5353050"/>
              <a:ext cx="1005254" cy="633046"/>
            </a:xfrm>
            <a:prstGeom prst="doubleWav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5914292" y="4157341"/>
              <a:ext cx="2809142" cy="1148862"/>
            </a:xfrm>
            <a:prstGeom prst="rect">
              <a:avLst/>
            </a:prstGeom>
            <a:solidFill>
              <a:srgbClr val="EAD37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5791201" y="3917995"/>
              <a:ext cx="2971800" cy="239346"/>
            </a:xfrm>
            <a:prstGeom prst="trapezoid">
              <a:avLst>
                <a:gd name="adj" fmla="val 79577"/>
              </a:avLst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806462" y="3965864"/>
              <a:ext cx="1186962" cy="1579685"/>
            </a:xfrm>
            <a:prstGeom prst="rect">
              <a:avLst/>
            </a:prstGeom>
            <a:solidFill>
              <a:srgbClr val="EAD37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43"/>
            <p:cNvGrpSpPr/>
            <p:nvPr/>
          </p:nvGrpSpPr>
          <p:grpSpPr>
            <a:xfrm>
              <a:off x="6745165" y="4588164"/>
              <a:ext cx="593481" cy="734518"/>
              <a:chOff x="3657601" y="3962401"/>
              <a:chExt cx="1143000" cy="1169232"/>
            </a:xfrm>
          </p:grpSpPr>
          <p:sp>
            <p:nvSpPr>
              <p:cNvPr id="53" name="Rectangle 3"/>
              <p:cNvSpPr/>
              <p:nvPr/>
            </p:nvSpPr>
            <p:spPr>
              <a:xfrm>
                <a:off x="3657601" y="3962401"/>
                <a:ext cx="1143000" cy="1169232"/>
              </a:xfrm>
              <a:prstGeom prst="rect">
                <a:avLst/>
              </a:prstGeom>
              <a:solidFill>
                <a:srgbClr val="DEBC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ectangle 4"/>
              <p:cNvSpPr/>
              <p:nvPr/>
            </p:nvSpPr>
            <p:spPr>
              <a:xfrm>
                <a:off x="3733800" y="4038600"/>
                <a:ext cx="437213" cy="1093033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 5"/>
              <p:cNvSpPr/>
              <p:nvPr/>
            </p:nvSpPr>
            <p:spPr>
              <a:xfrm>
                <a:off x="4267200" y="4038600"/>
                <a:ext cx="437213" cy="1093033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Rectangle 13"/>
            <p:cNvSpPr/>
            <p:nvPr/>
          </p:nvSpPr>
          <p:spPr>
            <a:xfrm>
              <a:off x="4885592" y="3965864"/>
              <a:ext cx="158262" cy="1579685"/>
            </a:xfrm>
            <a:prstGeom prst="rect">
              <a:avLst/>
            </a:prstGeom>
            <a:solidFill>
              <a:srgbClr val="DEBC2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162550" y="3965864"/>
              <a:ext cx="158262" cy="1579685"/>
            </a:xfrm>
            <a:prstGeom prst="rect">
              <a:avLst/>
            </a:prstGeom>
            <a:solidFill>
              <a:srgbClr val="DEBC2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439508" y="3965864"/>
              <a:ext cx="158262" cy="1579685"/>
            </a:xfrm>
            <a:prstGeom prst="rect">
              <a:avLst/>
            </a:prstGeom>
            <a:solidFill>
              <a:srgbClr val="DEBC2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716465" y="3965864"/>
              <a:ext cx="158262" cy="1579685"/>
            </a:xfrm>
            <a:prstGeom prst="rect">
              <a:avLst/>
            </a:prstGeom>
            <a:solidFill>
              <a:srgbClr val="DEBC2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2"/>
            <p:cNvSpPr/>
            <p:nvPr/>
          </p:nvSpPr>
          <p:spPr>
            <a:xfrm>
              <a:off x="4763294" y="3726518"/>
              <a:ext cx="1266092" cy="239346"/>
            </a:xfrm>
            <a:prstGeom prst="trapezoid">
              <a:avLst>
                <a:gd name="adj" fmla="val 313480"/>
              </a:avLst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8011258" y="4540295"/>
              <a:ext cx="356088" cy="382954"/>
            </a:xfrm>
            <a:prstGeom prst="rect">
              <a:avLst/>
            </a:prstGeom>
            <a:solidFill>
              <a:srgbClr val="DEBC2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8050823" y="4588164"/>
              <a:ext cx="275012" cy="316251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Cloud 25"/>
            <p:cNvSpPr/>
            <p:nvPr/>
          </p:nvSpPr>
          <p:spPr>
            <a:xfrm>
              <a:off x="8129954" y="5018987"/>
              <a:ext cx="553915" cy="478692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>
              <a:off x="4727331" y="5210464"/>
              <a:ext cx="395654" cy="430823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Cloud 29"/>
            <p:cNvSpPr/>
            <p:nvPr/>
          </p:nvSpPr>
          <p:spPr>
            <a:xfrm>
              <a:off x="5202115" y="5210464"/>
              <a:ext cx="395654" cy="430823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Cloud 30"/>
            <p:cNvSpPr/>
            <p:nvPr/>
          </p:nvSpPr>
          <p:spPr>
            <a:xfrm>
              <a:off x="5637335" y="5210464"/>
              <a:ext cx="395654" cy="430823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Cloud 31"/>
            <p:cNvSpPr/>
            <p:nvPr/>
          </p:nvSpPr>
          <p:spPr>
            <a:xfrm>
              <a:off x="7734300" y="5066856"/>
              <a:ext cx="553915" cy="478692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loud 32"/>
            <p:cNvSpPr/>
            <p:nvPr/>
          </p:nvSpPr>
          <p:spPr>
            <a:xfrm>
              <a:off x="7338646" y="5066856"/>
              <a:ext cx="474785" cy="478692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8" name="Group 167"/>
            <p:cNvGrpSpPr/>
            <p:nvPr/>
          </p:nvGrpSpPr>
          <p:grpSpPr>
            <a:xfrm>
              <a:off x="7346842" y="2243779"/>
              <a:ext cx="545720" cy="3321899"/>
              <a:chOff x="1293339" y="2863461"/>
              <a:chExt cx="783113" cy="3321899"/>
            </a:xfrm>
          </p:grpSpPr>
          <p:sp>
            <p:nvSpPr>
              <p:cNvPr id="6" name="Rectangle 5"/>
              <p:cNvSpPr/>
              <p:nvPr/>
            </p:nvSpPr>
            <p:spPr>
              <a:xfrm rot="5400000">
                <a:off x="1667955" y="5118811"/>
                <a:ext cx="45719" cy="611979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3"/>
              <p:cNvSpPr/>
              <p:nvPr/>
            </p:nvSpPr>
            <p:spPr>
              <a:xfrm rot="5400000">
                <a:off x="1672014" y="4172599"/>
                <a:ext cx="35094" cy="614488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/>
              <p:cNvSpPr/>
              <p:nvPr/>
            </p:nvSpPr>
            <p:spPr>
              <a:xfrm>
                <a:off x="1364742" y="3403270"/>
                <a:ext cx="63557" cy="278209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" name="Rectangle 9"/>
              <p:cNvSpPr/>
              <p:nvPr/>
            </p:nvSpPr>
            <p:spPr>
              <a:xfrm flipH="1">
                <a:off x="1966193" y="3403269"/>
                <a:ext cx="45719" cy="278209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ectangle 162"/>
              <p:cNvSpPr/>
              <p:nvPr/>
            </p:nvSpPr>
            <p:spPr>
              <a:xfrm rot="4231281" flipH="1">
                <a:off x="1505750" y="3187991"/>
                <a:ext cx="45719" cy="334546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63"/>
              <p:cNvSpPr/>
              <p:nvPr/>
            </p:nvSpPr>
            <p:spPr>
              <a:xfrm rot="17368719" flipH="1">
                <a:off x="1807627" y="3184703"/>
                <a:ext cx="56328" cy="334546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Can 165"/>
              <p:cNvSpPr/>
              <p:nvPr/>
            </p:nvSpPr>
            <p:spPr>
              <a:xfrm>
                <a:off x="1293339" y="6081464"/>
                <a:ext cx="783113" cy="103896"/>
              </a:xfrm>
              <a:prstGeom prst="can">
                <a:avLst/>
              </a:prstGeom>
              <a:solidFill>
                <a:schemeClr val="bg2">
                  <a:lumMod val="9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1644781" y="2863461"/>
                <a:ext cx="74808" cy="3236927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6" name="Group 225"/>
            <p:cNvGrpSpPr/>
            <p:nvPr/>
          </p:nvGrpSpPr>
          <p:grpSpPr>
            <a:xfrm>
              <a:off x="6001322" y="4249288"/>
              <a:ext cx="471986" cy="1012836"/>
              <a:chOff x="1747739" y="1143000"/>
              <a:chExt cx="2675816" cy="5410200"/>
            </a:xfrm>
          </p:grpSpPr>
          <p:sp>
            <p:nvSpPr>
              <p:cNvPr id="170" name="Wave 169"/>
              <p:cNvSpPr/>
              <p:nvPr/>
            </p:nvSpPr>
            <p:spPr>
              <a:xfrm rot="5400000">
                <a:off x="1885799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Wave 170"/>
              <p:cNvSpPr/>
              <p:nvPr/>
            </p:nvSpPr>
            <p:spPr>
              <a:xfrm rot="5400000">
                <a:off x="1285095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2" name="Group 2"/>
              <p:cNvGrpSpPr/>
              <p:nvPr/>
            </p:nvGrpSpPr>
            <p:grpSpPr>
              <a:xfrm>
                <a:off x="2468900" y="3115235"/>
                <a:ext cx="1004332" cy="932329"/>
                <a:chOff x="3253121" y="1066802"/>
                <a:chExt cx="2384351" cy="1922552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218" name="Teardrop 217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oon 218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Moon 219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Moon 220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oon 222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Moon 22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Oval 224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11"/>
              <p:cNvGrpSpPr/>
              <p:nvPr/>
            </p:nvGrpSpPr>
            <p:grpSpPr>
              <a:xfrm rot="3249924">
                <a:off x="1735937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10" name="Teardrop 20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Moon 21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Moon 21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Moon 21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oon 21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Moon 21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Moon 21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Oval 21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" name="Group 173"/>
              <p:cNvGrpSpPr/>
              <p:nvPr/>
            </p:nvGrpSpPr>
            <p:grpSpPr>
              <a:xfrm rot="5400000">
                <a:off x="2045599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02" name="Teardrop 20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Moon 20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Moon 20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Moon 20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Moon 20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Oval 20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" name="Group 174"/>
              <p:cNvGrpSpPr/>
              <p:nvPr/>
            </p:nvGrpSpPr>
            <p:grpSpPr>
              <a:xfrm rot="18371763">
                <a:off x="3184559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94" name="Teardrop 19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Moon 19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Moon 19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Moon 19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19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6" name="Group 175"/>
              <p:cNvGrpSpPr/>
              <p:nvPr/>
            </p:nvGrpSpPr>
            <p:grpSpPr>
              <a:xfrm rot="19164313">
                <a:off x="3150200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86" name="Teardrop 18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Moon 18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Moon 18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Moon 18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Moon 18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oon 19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Moon 19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7" name="Group 176"/>
              <p:cNvGrpSpPr/>
              <p:nvPr/>
            </p:nvGrpSpPr>
            <p:grpSpPr>
              <a:xfrm rot="1063382">
                <a:off x="2473120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78" name="Teardrop 17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Moon 17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Moon 17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Moon 18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Moon 18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18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Oval 18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635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" name="Cloud 11"/>
            <p:cNvSpPr/>
            <p:nvPr/>
          </p:nvSpPr>
          <p:spPr>
            <a:xfrm>
              <a:off x="5993423" y="5183038"/>
              <a:ext cx="791308" cy="506118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>
              <a:off x="6428642" y="5354072"/>
              <a:ext cx="316523" cy="430823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Cloud 27"/>
            <p:cNvSpPr/>
            <p:nvPr/>
          </p:nvSpPr>
          <p:spPr>
            <a:xfrm>
              <a:off x="5993423" y="5401941"/>
              <a:ext cx="395654" cy="430823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654535" y="3842614"/>
            <a:ext cx="2937990" cy="2859913"/>
            <a:chOff x="4727331" y="2243779"/>
            <a:chExt cx="4035670" cy="3928421"/>
          </a:xfrm>
          <a:solidFill>
            <a:schemeClr val="bg1"/>
          </a:solidFill>
        </p:grpSpPr>
        <p:sp>
          <p:nvSpPr>
            <p:cNvPr id="229" name="Double Wave 228"/>
            <p:cNvSpPr/>
            <p:nvPr/>
          </p:nvSpPr>
          <p:spPr>
            <a:xfrm rot="16200000">
              <a:off x="6519496" y="5353050"/>
              <a:ext cx="1005254" cy="633046"/>
            </a:xfrm>
            <a:prstGeom prst="doubleWav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5914292" y="4157341"/>
              <a:ext cx="2809142" cy="1148862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Trapezoid 230"/>
            <p:cNvSpPr/>
            <p:nvPr/>
          </p:nvSpPr>
          <p:spPr>
            <a:xfrm>
              <a:off x="5791201" y="3917995"/>
              <a:ext cx="2971800" cy="239346"/>
            </a:xfrm>
            <a:prstGeom prst="trapezoid">
              <a:avLst>
                <a:gd name="adj" fmla="val 79577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4806462" y="3965864"/>
              <a:ext cx="1186962" cy="1579685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3" name="Group 43"/>
            <p:cNvGrpSpPr/>
            <p:nvPr/>
          </p:nvGrpSpPr>
          <p:grpSpPr>
            <a:xfrm>
              <a:off x="6745165" y="4588164"/>
              <a:ext cx="593481" cy="734518"/>
              <a:chOff x="3657601" y="3962401"/>
              <a:chExt cx="1143000" cy="1169232"/>
            </a:xfrm>
            <a:grpFill/>
          </p:grpSpPr>
          <p:sp>
            <p:nvSpPr>
              <p:cNvPr id="316" name="Rectangle 3"/>
              <p:cNvSpPr/>
              <p:nvPr/>
            </p:nvSpPr>
            <p:spPr>
              <a:xfrm>
                <a:off x="3657601" y="3962401"/>
                <a:ext cx="1143000" cy="1169232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Rectangle 4"/>
              <p:cNvSpPr/>
              <p:nvPr/>
            </p:nvSpPr>
            <p:spPr>
              <a:xfrm>
                <a:off x="3733800" y="4038600"/>
                <a:ext cx="437213" cy="1093033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Rectangle 5"/>
              <p:cNvSpPr/>
              <p:nvPr/>
            </p:nvSpPr>
            <p:spPr>
              <a:xfrm>
                <a:off x="4267200" y="4038600"/>
                <a:ext cx="437213" cy="1093033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4" name="Rectangle 13"/>
            <p:cNvSpPr/>
            <p:nvPr/>
          </p:nvSpPr>
          <p:spPr>
            <a:xfrm>
              <a:off x="4885592" y="3965864"/>
              <a:ext cx="158262" cy="1579685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5162550" y="3965864"/>
              <a:ext cx="158262" cy="1579685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ectangle 235"/>
            <p:cNvSpPr/>
            <p:nvPr/>
          </p:nvSpPr>
          <p:spPr>
            <a:xfrm>
              <a:off x="5439508" y="3965864"/>
              <a:ext cx="158262" cy="1579685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Rectangle 236"/>
            <p:cNvSpPr/>
            <p:nvPr/>
          </p:nvSpPr>
          <p:spPr>
            <a:xfrm>
              <a:off x="5716465" y="3965864"/>
              <a:ext cx="158262" cy="1579685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Trapezoid 12"/>
            <p:cNvSpPr/>
            <p:nvPr/>
          </p:nvSpPr>
          <p:spPr>
            <a:xfrm>
              <a:off x="4763294" y="3726518"/>
              <a:ext cx="1266092" cy="239346"/>
            </a:xfrm>
            <a:prstGeom prst="trapezoid">
              <a:avLst>
                <a:gd name="adj" fmla="val 31348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Rectangle 238"/>
            <p:cNvSpPr/>
            <p:nvPr/>
          </p:nvSpPr>
          <p:spPr>
            <a:xfrm>
              <a:off x="8011258" y="4540295"/>
              <a:ext cx="356088" cy="382954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Rectangle 239"/>
            <p:cNvSpPr/>
            <p:nvPr/>
          </p:nvSpPr>
          <p:spPr>
            <a:xfrm>
              <a:off x="8050823" y="4588164"/>
              <a:ext cx="275012" cy="316251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Cloud 240"/>
            <p:cNvSpPr/>
            <p:nvPr/>
          </p:nvSpPr>
          <p:spPr>
            <a:xfrm>
              <a:off x="8129954" y="5018987"/>
              <a:ext cx="553915" cy="478692"/>
            </a:xfrm>
            <a:prstGeom prst="clou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Cloud 241"/>
            <p:cNvSpPr/>
            <p:nvPr/>
          </p:nvSpPr>
          <p:spPr>
            <a:xfrm>
              <a:off x="4727331" y="5210464"/>
              <a:ext cx="395654" cy="430823"/>
            </a:xfrm>
            <a:prstGeom prst="clou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Cloud 242"/>
            <p:cNvSpPr/>
            <p:nvPr/>
          </p:nvSpPr>
          <p:spPr>
            <a:xfrm>
              <a:off x="5202115" y="5210464"/>
              <a:ext cx="395654" cy="430823"/>
            </a:xfrm>
            <a:prstGeom prst="clou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Cloud 243"/>
            <p:cNvSpPr/>
            <p:nvPr/>
          </p:nvSpPr>
          <p:spPr>
            <a:xfrm>
              <a:off x="5637335" y="5210464"/>
              <a:ext cx="395654" cy="430823"/>
            </a:xfrm>
            <a:prstGeom prst="clou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Cloud 244"/>
            <p:cNvSpPr/>
            <p:nvPr/>
          </p:nvSpPr>
          <p:spPr>
            <a:xfrm>
              <a:off x="7734300" y="5066856"/>
              <a:ext cx="553915" cy="478692"/>
            </a:xfrm>
            <a:prstGeom prst="clou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Cloud 245"/>
            <p:cNvSpPr/>
            <p:nvPr/>
          </p:nvSpPr>
          <p:spPr>
            <a:xfrm>
              <a:off x="7338646" y="5066856"/>
              <a:ext cx="474785" cy="478692"/>
            </a:xfrm>
            <a:prstGeom prst="clou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7" name="Group 246"/>
            <p:cNvGrpSpPr/>
            <p:nvPr/>
          </p:nvGrpSpPr>
          <p:grpSpPr>
            <a:xfrm>
              <a:off x="7346842" y="2243779"/>
              <a:ext cx="545720" cy="3321899"/>
              <a:chOff x="1293339" y="2863461"/>
              <a:chExt cx="783113" cy="3321899"/>
            </a:xfrm>
            <a:grpFill/>
          </p:grpSpPr>
          <p:sp>
            <p:nvSpPr>
              <p:cNvPr id="308" name="Rectangle 307"/>
              <p:cNvSpPr/>
              <p:nvPr/>
            </p:nvSpPr>
            <p:spPr>
              <a:xfrm rot="5400000">
                <a:off x="1667955" y="5118811"/>
                <a:ext cx="45719" cy="611979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Rectangle 3"/>
              <p:cNvSpPr/>
              <p:nvPr/>
            </p:nvSpPr>
            <p:spPr>
              <a:xfrm rot="5400000">
                <a:off x="1672014" y="4172599"/>
                <a:ext cx="35094" cy="614488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Rectangle 309"/>
              <p:cNvSpPr/>
              <p:nvPr/>
            </p:nvSpPr>
            <p:spPr>
              <a:xfrm>
                <a:off x="1364742" y="3403270"/>
                <a:ext cx="63557" cy="278209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1" name="Rectangle 310"/>
              <p:cNvSpPr/>
              <p:nvPr/>
            </p:nvSpPr>
            <p:spPr>
              <a:xfrm flipH="1">
                <a:off x="1966193" y="3403269"/>
                <a:ext cx="45719" cy="278209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Rectangle 311"/>
              <p:cNvSpPr/>
              <p:nvPr/>
            </p:nvSpPr>
            <p:spPr>
              <a:xfrm rot="4231281" flipH="1">
                <a:off x="1505750" y="3187991"/>
                <a:ext cx="45719" cy="334546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ectangle 312"/>
              <p:cNvSpPr/>
              <p:nvPr/>
            </p:nvSpPr>
            <p:spPr>
              <a:xfrm rot="17368719" flipH="1">
                <a:off x="1807627" y="3184703"/>
                <a:ext cx="56328" cy="334546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Can 313"/>
              <p:cNvSpPr/>
              <p:nvPr/>
            </p:nvSpPr>
            <p:spPr>
              <a:xfrm>
                <a:off x="1293339" y="6081464"/>
                <a:ext cx="783113" cy="103896"/>
              </a:xfrm>
              <a:prstGeom prst="can">
                <a:avLst/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Rectangle 314"/>
              <p:cNvSpPr/>
              <p:nvPr/>
            </p:nvSpPr>
            <p:spPr>
              <a:xfrm>
                <a:off x="1644781" y="2863461"/>
                <a:ext cx="74808" cy="3236927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8" name="Group 247"/>
            <p:cNvGrpSpPr/>
            <p:nvPr/>
          </p:nvGrpSpPr>
          <p:grpSpPr>
            <a:xfrm>
              <a:off x="6001322" y="4249288"/>
              <a:ext cx="471986" cy="1012836"/>
              <a:chOff x="1747739" y="1143000"/>
              <a:chExt cx="2675816" cy="5410200"/>
            </a:xfrm>
            <a:grpFill/>
          </p:grpSpPr>
          <p:sp>
            <p:nvSpPr>
              <p:cNvPr id="252" name="Wave 251"/>
              <p:cNvSpPr/>
              <p:nvPr/>
            </p:nvSpPr>
            <p:spPr>
              <a:xfrm rot="5400000">
                <a:off x="1885799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Wave 252"/>
              <p:cNvSpPr/>
              <p:nvPr/>
            </p:nvSpPr>
            <p:spPr>
              <a:xfrm rot="5400000">
                <a:off x="1285095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4" name="Group 2"/>
              <p:cNvGrpSpPr/>
              <p:nvPr/>
            </p:nvGrpSpPr>
            <p:grpSpPr>
              <a:xfrm>
                <a:off x="2468900" y="3115235"/>
                <a:ext cx="1004332" cy="932329"/>
                <a:chOff x="3253121" y="1066802"/>
                <a:chExt cx="2384351" cy="1922552"/>
              </a:xfrm>
              <a:grpFill/>
            </p:grpSpPr>
            <p:sp>
              <p:nvSpPr>
                <p:cNvPr id="300" name="Teardrop 299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" name="Moon 300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Moon 301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Moon 302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Moon 303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Moon 304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Moon 30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Oval 306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5" name="Group 11"/>
              <p:cNvGrpSpPr/>
              <p:nvPr/>
            </p:nvGrpSpPr>
            <p:grpSpPr>
              <a:xfrm rot="3249924">
                <a:off x="1735937" y="2283796"/>
                <a:ext cx="1118259" cy="1094656"/>
                <a:chOff x="3253123" y="1066800"/>
                <a:chExt cx="2384352" cy="1922552"/>
              </a:xfrm>
              <a:grpFill/>
            </p:grpSpPr>
            <p:sp>
              <p:nvSpPr>
                <p:cNvPr id="292" name="Teardrop 29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Moon 29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Moon 29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Moon 29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Moon 29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Moon 29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Moon 29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Oval 29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" name="Group 255"/>
              <p:cNvGrpSpPr/>
              <p:nvPr/>
            </p:nvGrpSpPr>
            <p:grpSpPr>
              <a:xfrm rot="5400000">
                <a:off x="2045599" y="1154802"/>
                <a:ext cx="1118259" cy="1094656"/>
                <a:chOff x="3253123" y="1066800"/>
                <a:chExt cx="2384352" cy="1922552"/>
              </a:xfrm>
              <a:grpFill/>
            </p:grpSpPr>
            <p:sp>
              <p:nvSpPr>
                <p:cNvPr id="284" name="Teardrop 28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Moon 28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Moon 28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Moon 28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Moon 28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Moon 28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Moon 28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Oval 29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7" name="Group 256"/>
              <p:cNvGrpSpPr/>
              <p:nvPr/>
            </p:nvGrpSpPr>
            <p:grpSpPr>
              <a:xfrm rot="18371763">
                <a:off x="3184559" y="1293913"/>
                <a:ext cx="1118259" cy="1094656"/>
                <a:chOff x="3253123" y="1066800"/>
                <a:chExt cx="2384352" cy="1922552"/>
              </a:xfrm>
              <a:grpFill/>
            </p:grpSpPr>
            <p:sp>
              <p:nvSpPr>
                <p:cNvPr id="276" name="Teardrop 27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" name="Moon 27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Moon 27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Moon 27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Moon 27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Moon 28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Moon 28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Oval 28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8" name="Group 257"/>
              <p:cNvGrpSpPr/>
              <p:nvPr/>
            </p:nvGrpSpPr>
            <p:grpSpPr>
              <a:xfrm rot="19164313">
                <a:off x="3150200" y="2320851"/>
                <a:ext cx="1273355" cy="1253498"/>
                <a:chOff x="3253123" y="1066800"/>
                <a:chExt cx="2384352" cy="1922552"/>
              </a:xfrm>
              <a:grpFill/>
            </p:grpSpPr>
            <p:sp>
              <p:nvSpPr>
                <p:cNvPr id="268" name="Teardrop 26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Moon 26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Moon 26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Moon 27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Moon 27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Moon 27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Moon 27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Oval 27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9" name="Group 258"/>
              <p:cNvGrpSpPr/>
              <p:nvPr/>
            </p:nvGrpSpPr>
            <p:grpSpPr>
              <a:xfrm rot="1063382">
                <a:off x="2473120" y="2046587"/>
                <a:ext cx="1069843" cy="895533"/>
                <a:chOff x="3253123" y="1066800"/>
                <a:chExt cx="2384352" cy="1922552"/>
              </a:xfrm>
              <a:grpFill/>
            </p:grpSpPr>
            <p:sp>
              <p:nvSpPr>
                <p:cNvPr id="260" name="Teardrop 25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Moon 26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26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Moon 26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Moon 26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oon 26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Moon 26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Oval 26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49" name="Cloud 248"/>
            <p:cNvSpPr/>
            <p:nvPr/>
          </p:nvSpPr>
          <p:spPr>
            <a:xfrm>
              <a:off x="5993423" y="5183038"/>
              <a:ext cx="791308" cy="506118"/>
            </a:xfrm>
            <a:prstGeom prst="clou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Cloud 249"/>
            <p:cNvSpPr/>
            <p:nvPr/>
          </p:nvSpPr>
          <p:spPr>
            <a:xfrm>
              <a:off x="6428642" y="5354072"/>
              <a:ext cx="316523" cy="430823"/>
            </a:xfrm>
            <a:prstGeom prst="clou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Cloud 250"/>
            <p:cNvSpPr/>
            <p:nvPr/>
          </p:nvSpPr>
          <p:spPr>
            <a:xfrm>
              <a:off x="5897840" y="5403591"/>
              <a:ext cx="514351" cy="430824"/>
            </a:xfrm>
            <a:prstGeom prst="cloud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519074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House 2.jpg"/>
          <p:cNvPicPr>
            <a:picLocks noChangeAspect="1"/>
          </p:cNvPicPr>
          <p:nvPr/>
        </p:nvPicPr>
        <p:blipFill>
          <a:blip r:embed="rId2" cstate="print"/>
          <a:srcRect l="49167" t="10000" r="25833" b="45556"/>
          <a:stretch>
            <a:fillRect/>
          </a:stretch>
        </p:blipFill>
        <p:spPr>
          <a:xfrm>
            <a:off x="457200" y="457200"/>
            <a:ext cx="2026227" cy="1981200"/>
          </a:xfrm>
          <a:prstGeom prst="rect">
            <a:avLst/>
          </a:prstGeom>
        </p:spPr>
      </p:pic>
      <p:pic>
        <p:nvPicPr>
          <p:cNvPr id="3" name="Picture 2" descr="house 5.jpg"/>
          <p:cNvPicPr>
            <a:picLocks noChangeAspect="1"/>
          </p:cNvPicPr>
          <p:nvPr/>
        </p:nvPicPr>
        <p:blipFill>
          <a:blip r:embed="rId3" cstate="print"/>
          <a:srcRect l="49405" t="9524" r="13095" b="30952"/>
          <a:stretch>
            <a:fillRect/>
          </a:stretch>
        </p:blipFill>
        <p:spPr>
          <a:xfrm>
            <a:off x="2819400" y="533400"/>
            <a:ext cx="2057400" cy="2122715"/>
          </a:xfrm>
          <a:prstGeom prst="rect">
            <a:avLst/>
          </a:prstGeom>
        </p:spPr>
      </p:pic>
      <p:grpSp>
        <p:nvGrpSpPr>
          <p:cNvPr id="4" name="Group 3"/>
          <p:cNvGrpSpPr/>
          <p:nvPr/>
        </p:nvGrpSpPr>
        <p:grpSpPr>
          <a:xfrm rot="16200000">
            <a:off x="6972300" y="876300"/>
            <a:ext cx="1676400" cy="838200"/>
            <a:chOff x="6477000" y="2895600"/>
            <a:chExt cx="1676400" cy="838200"/>
          </a:xfrm>
        </p:grpSpPr>
        <p:sp>
          <p:nvSpPr>
            <p:cNvPr id="5" name="Rectangle 4"/>
            <p:cNvSpPr/>
            <p:nvPr/>
          </p:nvSpPr>
          <p:spPr>
            <a:xfrm rot="16200000">
              <a:off x="7048500" y="2628900"/>
              <a:ext cx="685800" cy="1524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10800000">
              <a:off x="6477000" y="2895600"/>
              <a:ext cx="1676400" cy="533400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7162800" y="3276600"/>
              <a:ext cx="152400" cy="762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rot="5400000">
            <a:off x="411040" y="2865561"/>
            <a:ext cx="1905000" cy="18126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 descr="C:\Users\Brad\AppData\Local\Microsoft\Windows\Temporary Internet Files\Content.IE5\DQ5ZCUD5\MCj04322210000[1].wmf"/>
          <p:cNvPicPr>
            <a:picLocks noChangeAspect="1" noChangeArrowheads="1"/>
          </p:cNvPicPr>
          <p:nvPr/>
        </p:nvPicPr>
        <p:blipFill>
          <a:blip r:embed="rId5" cstate="print"/>
          <a:srcRect l="11765" t="12500" r="13725" b="37500"/>
          <a:stretch>
            <a:fillRect/>
          </a:stretch>
        </p:blipFill>
        <p:spPr bwMode="auto">
          <a:xfrm>
            <a:off x="7665647" y="5859622"/>
            <a:ext cx="990600" cy="699247"/>
          </a:xfrm>
          <a:prstGeom prst="rect">
            <a:avLst/>
          </a:prstGeom>
          <a:noFill/>
        </p:spPr>
      </p:pic>
      <p:grpSp>
        <p:nvGrpSpPr>
          <p:cNvPr id="7" name="Group 10"/>
          <p:cNvGrpSpPr/>
          <p:nvPr/>
        </p:nvGrpSpPr>
        <p:grpSpPr>
          <a:xfrm>
            <a:off x="2667000" y="2971800"/>
            <a:ext cx="2895600" cy="2057400"/>
            <a:chOff x="5638800" y="838200"/>
            <a:chExt cx="2895600" cy="2057400"/>
          </a:xfrm>
        </p:grpSpPr>
        <p:sp>
          <p:nvSpPr>
            <p:cNvPr id="12" name="Rectangle 11"/>
            <p:cNvSpPr/>
            <p:nvPr/>
          </p:nvSpPr>
          <p:spPr>
            <a:xfrm>
              <a:off x="5867400" y="1066800"/>
              <a:ext cx="2362200" cy="16002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5867400" y="838200"/>
              <a:ext cx="2362200" cy="228600"/>
            </a:xfrm>
            <a:prstGeom prst="trapezoid">
              <a:avLst>
                <a:gd name="adj" fmla="val 46177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rot="5400000">
              <a:off x="6096000" y="11430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Rectangle 14"/>
            <p:cNvSpPr/>
            <p:nvPr/>
          </p:nvSpPr>
          <p:spPr>
            <a:xfrm rot="5400000">
              <a:off x="6858000" y="11430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Rectangle 15"/>
            <p:cNvSpPr/>
            <p:nvPr/>
          </p:nvSpPr>
          <p:spPr>
            <a:xfrm rot="5400000">
              <a:off x="7620000" y="11430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Rectangle 16"/>
            <p:cNvSpPr/>
            <p:nvPr/>
          </p:nvSpPr>
          <p:spPr>
            <a:xfrm rot="5400000">
              <a:off x="6096000" y="16764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6858000" y="16764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Rectangle 18"/>
            <p:cNvSpPr/>
            <p:nvPr/>
          </p:nvSpPr>
          <p:spPr>
            <a:xfrm rot="5400000">
              <a:off x="7620000" y="16764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Cloud 19"/>
            <p:cNvSpPr/>
            <p:nvPr/>
          </p:nvSpPr>
          <p:spPr>
            <a:xfrm>
              <a:off x="5638800" y="2362200"/>
              <a:ext cx="609600" cy="457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Cloud 20"/>
            <p:cNvSpPr/>
            <p:nvPr/>
          </p:nvSpPr>
          <p:spPr>
            <a:xfrm>
              <a:off x="6096000" y="2438400"/>
              <a:ext cx="609600" cy="457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loud 21"/>
            <p:cNvSpPr/>
            <p:nvPr/>
          </p:nvSpPr>
          <p:spPr>
            <a:xfrm>
              <a:off x="7924800" y="2362200"/>
              <a:ext cx="609600" cy="457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22"/>
          <p:cNvGrpSpPr/>
          <p:nvPr/>
        </p:nvGrpSpPr>
        <p:grpSpPr>
          <a:xfrm>
            <a:off x="5791200" y="2438400"/>
            <a:ext cx="2819400" cy="2895600"/>
            <a:chOff x="990600" y="228600"/>
            <a:chExt cx="5638800" cy="6248400"/>
          </a:xfrm>
        </p:grpSpPr>
        <p:sp>
          <p:nvSpPr>
            <p:cNvPr id="24" name="Rectangle 23"/>
            <p:cNvSpPr/>
            <p:nvPr/>
          </p:nvSpPr>
          <p:spPr>
            <a:xfrm>
              <a:off x="990600" y="6019800"/>
              <a:ext cx="5638800" cy="4572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90600" y="228600"/>
              <a:ext cx="5638800" cy="57912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828800" y="1143000"/>
              <a:ext cx="4343400" cy="35052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057400" y="3276600"/>
              <a:ext cx="3886200" cy="1143000"/>
            </a:xfrm>
            <a:prstGeom prst="rect">
              <a:avLst/>
            </a:prstGeom>
            <a:solidFill>
              <a:srgbClr val="92D050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>
              <a:off x="1828800" y="5181600"/>
              <a:ext cx="381000" cy="1066800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>
              <a:off x="2971800" y="5181600"/>
              <a:ext cx="381000" cy="1066800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828800" y="1143000"/>
              <a:ext cx="228600" cy="3505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 rot="5400000">
              <a:off x="3886200" y="-685800"/>
              <a:ext cx="228600" cy="388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 rot="5400000">
              <a:off x="3886200" y="2590800"/>
              <a:ext cx="228600" cy="388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886200" y="1143000"/>
              <a:ext cx="228600" cy="3505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1524000" y="4572000"/>
              <a:ext cx="2286000" cy="7620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rapezoid 34"/>
            <p:cNvSpPr/>
            <p:nvPr/>
          </p:nvSpPr>
          <p:spPr>
            <a:xfrm>
              <a:off x="5562600" y="3124200"/>
              <a:ext cx="152400" cy="1295400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>
              <a:off x="5029200" y="1905000"/>
              <a:ext cx="914400" cy="13716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loud 36"/>
            <p:cNvSpPr/>
            <p:nvPr/>
          </p:nvSpPr>
          <p:spPr>
            <a:xfrm>
              <a:off x="5029200" y="2438400"/>
              <a:ext cx="609600" cy="762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Cloud 37"/>
            <p:cNvSpPr/>
            <p:nvPr/>
          </p:nvSpPr>
          <p:spPr>
            <a:xfrm>
              <a:off x="5562600" y="2286000"/>
              <a:ext cx="609600" cy="914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5943600" y="1143000"/>
              <a:ext cx="228600" cy="3505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0" name="Picture 5" descr="C:\Users\Brad\AppData\Local\Microsoft\Windows\Temporary Internet Files\Content.IE5\MU1OTWBE\MC900215381[1].wmf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 flipH="1">
              <a:off x="4343400" y="3048000"/>
              <a:ext cx="625665" cy="685800"/>
            </a:xfrm>
            <a:prstGeom prst="rect">
              <a:avLst/>
            </a:prstGeom>
            <a:noFill/>
          </p:spPr>
        </p:pic>
        <p:sp>
          <p:nvSpPr>
            <p:cNvPr id="41" name="Rectangle 40"/>
            <p:cNvSpPr/>
            <p:nvPr/>
          </p:nvSpPr>
          <p:spPr>
            <a:xfrm rot="5400000">
              <a:off x="3886200" y="914400"/>
              <a:ext cx="228600" cy="388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Explosion 1 41"/>
            <p:cNvSpPr/>
            <p:nvPr/>
          </p:nvSpPr>
          <p:spPr>
            <a:xfrm>
              <a:off x="2057400" y="2971800"/>
              <a:ext cx="1752600" cy="1371600"/>
            </a:xfrm>
            <a:prstGeom prst="irregularSeal1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" name="Straight Connector 42"/>
            <p:cNvCxnSpPr/>
            <p:nvPr/>
          </p:nvCxnSpPr>
          <p:spPr>
            <a:xfrm rot="5400000">
              <a:off x="4648200" y="34290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rot="5400000">
              <a:off x="4800600" y="35814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rot="5400000">
              <a:off x="4572000" y="16002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 rot="5400000">
              <a:off x="4876800" y="15240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rot="5400000">
              <a:off x="2438400" y="16764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 rot="5400000">
              <a:off x="2819400" y="16002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9" name="Picture 7" descr="C:\Users\Brad\AppData\Local\Microsoft\Windows\Temporary Internet Files\Content.IE5\MU1OTWBE\MC900232688[1].wmf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5257800" y="4648200"/>
              <a:ext cx="960038" cy="1524000"/>
            </a:xfrm>
            <a:prstGeom prst="rect">
              <a:avLst/>
            </a:prstGeom>
            <a:noFill/>
          </p:spPr>
        </p:pic>
        <p:sp>
          <p:nvSpPr>
            <p:cNvPr id="50" name="Oval 49"/>
            <p:cNvSpPr/>
            <p:nvPr/>
          </p:nvSpPr>
          <p:spPr>
            <a:xfrm>
              <a:off x="1524000" y="4572000"/>
              <a:ext cx="2286000" cy="6096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1" name="Picture 3" descr="C:\Users\Brad\AppData\Local\Microsoft\Windows\Temporary Internet Files\Content.IE5\R14ONNLG\MC900437073[1]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1676400" y="4191000"/>
              <a:ext cx="914400" cy="914400"/>
            </a:xfrm>
            <a:prstGeom prst="rect">
              <a:avLst/>
            </a:prstGeom>
            <a:noFill/>
          </p:spPr>
        </p:pic>
        <p:pic>
          <p:nvPicPr>
            <p:cNvPr id="52" name="Picture 6" descr="C:\Users\Brad\AppData\Local\Microsoft\Windows\Temporary Internet Files\Content.IE5\497N37QF\MC900027208[1].wmf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 rot="5698074">
              <a:off x="2617226" y="4347029"/>
              <a:ext cx="482550" cy="954398"/>
            </a:xfrm>
            <a:prstGeom prst="rect">
              <a:avLst/>
            </a:prstGeom>
            <a:noFill/>
          </p:spPr>
        </p:pic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" name="Group 419"/>
          <p:cNvGrpSpPr/>
          <p:nvPr/>
        </p:nvGrpSpPr>
        <p:grpSpPr>
          <a:xfrm>
            <a:off x="4413975" y="3501695"/>
            <a:ext cx="4443620" cy="1492969"/>
            <a:chOff x="4413975" y="3501695"/>
            <a:chExt cx="4443620" cy="1492969"/>
          </a:xfrm>
        </p:grpSpPr>
        <p:sp>
          <p:nvSpPr>
            <p:cNvPr id="159" name="Rectangle 158"/>
            <p:cNvSpPr/>
            <p:nvPr/>
          </p:nvSpPr>
          <p:spPr>
            <a:xfrm>
              <a:off x="4495994" y="3505200"/>
              <a:ext cx="4267005" cy="1371600"/>
            </a:xfrm>
            <a:prstGeom prst="rect">
              <a:avLst/>
            </a:prstGeom>
            <a:solidFill>
              <a:srgbClr val="C2844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" name="Group 178"/>
            <p:cNvGrpSpPr/>
            <p:nvPr/>
          </p:nvGrpSpPr>
          <p:grpSpPr>
            <a:xfrm>
              <a:off x="4758391" y="3768014"/>
              <a:ext cx="1181100" cy="812800"/>
              <a:chOff x="533400" y="1676400"/>
              <a:chExt cx="4267200" cy="2819400"/>
            </a:xfrm>
          </p:grpSpPr>
          <p:grpSp>
            <p:nvGrpSpPr>
              <p:cNvPr id="219" name="Group 83"/>
              <p:cNvGrpSpPr/>
              <p:nvPr/>
            </p:nvGrpSpPr>
            <p:grpSpPr>
              <a:xfrm>
                <a:off x="533400" y="16764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57" name="Rectangle 25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8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72" name="Rectangle 271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Rectangle 272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9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70" name="Rectangle 269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Rectangle 270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68" name="Rectangle 267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Rectangle 268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1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66" name="Rectangle 265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Rectangle 266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2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64" name="Rectangle 263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Rectangle 264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3" name="Rectangle 262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0" name="Group 84"/>
              <p:cNvGrpSpPr/>
              <p:nvPr/>
            </p:nvGrpSpPr>
            <p:grpSpPr>
              <a:xfrm>
                <a:off x="533400" y="25908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40" name="Rectangle 239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1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Rectangle 25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2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53" name="Rectangle 25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Rectangle 25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3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51" name="Rectangle 25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Rectangle 25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4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49" name="Rectangle 24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Rectangle 24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5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Rectangle 24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6" name="Rectangle 245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1" name="Group 102"/>
              <p:cNvGrpSpPr/>
              <p:nvPr/>
            </p:nvGrpSpPr>
            <p:grpSpPr>
              <a:xfrm>
                <a:off x="533400" y="35052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23" name="Rectangle 222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4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Rectangle 238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5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36" name="Rectangle 235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Rectangle 236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6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34" name="Rectangle 233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Rectangle 234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7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32" name="Rectangle 231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Rectangle 232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8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30" name="Rectangle 229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Rectangle 230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9" name="Rectangle 228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2" name="Rectangle 221"/>
              <p:cNvSpPr/>
              <p:nvPr/>
            </p:nvSpPr>
            <p:spPr>
              <a:xfrm rot="5400000">
                <a:off x="2628900" y="2324100"/>
                <a:ext cx="76200" cy="42672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3" name="Group 234"/>
            <p:cNvGrpSpPr/>
            <p:nvPr/>
          </p:nvGrpSpPr>
          <p:grpSpPr>
            <a:xfrm>
              <a:off x="7382833" y="3768014"/>
              <a:ext cx="1181100" cy="812800"/>
              <a:chOff x="533400" y="1676400"/>
              <a:chExt cx="4267200" cy="2819400"/>
            </a:xfrm>
          </p:grpSpPr>
          <p:grpSp>
            <p:nvGrpSpPr>
              <p:cNvPr id="164" name="Group 83"/>
              <p:cNvGrpSpPr/>
              <p:nvPr/>
            </p:nvGrpSpPr>
            <p:grpSpPr>
              <a:xfrm>
                <a:off x="533400" y="16764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202" name="Rectangle 25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3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17" name="Rectangle 21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Rectangle 21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4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Rectangle 21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5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13" name="Rectangle 21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6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Rectangle 21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7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09" name="Rectangle 20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Rectangle 20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8" name="Rectangle 207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" name="Group 84"/>
              <p:cNvGrpSpPr/>
              <p:nvPr/>
            </p:nvGrpSpPr>
            <p:grpSpPr>
              <a:xfrm>
                <a:off x="533400" y="25908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185" name="Rectangle 184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6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200" name="Rectangle 199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Rectangle 200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98" name="Rectangle 197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Rectangle 198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8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96" name="Rectangle 195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Rectangle 196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9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Rectangle 194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0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92" name="Rectangle 191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Rectangle 192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1" name="Rectangle 190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6" name="Group 102"/>
              <p:cNvGrpSpPr/>
              <p:nvPr/>
            </p:nvGrpSpPr>
            <p:grpSpPr>
              <a:xfrm>
                <a:off x="533400" y="3505200"/>
                <a:ext cx="4267200" cy="914400"/>
                <a:chOff x="533400" y="1676400"/>
                <a:chExt cx="4267200" cy="914400"/>
              </a:xfrm>
            </p:grpSpPr>
            <p:sp>
              <p:nvSpPr>
                <p:cNvPr id="168" name="Rectangle 167"/>
                <p:cNvSpPr/>
                <p:nvPr/>
              </p:nvSpPr>
              <p:spPr>
                <a:xfrm rot="5400000">
                  <a:off x="2628900" y="-419100"/>
                  <a:ext cx="76200" cy="4267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9" name="Group 67"/>
                <p:cNvGrpSpPr/>
                <p:nvPr/>
              </p:nvGrpSpPr>
              <p:grpSpPr>
                <a:xfrm>
                  <a:off x="6096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83" name="Rectangle 182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Rectangle 183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0" name="Group 70"/>
                <p:cNvGrpSpPr/>
                <p:nvPr/>
              </p:nvGrpSpPr>
              <p:grpSpPr>
                <a:xfrm>
                  <a:off x="14478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81" name="Rectangle 180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Rectangle 181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73"/>
                <p:cNvGrpSpPr/>
                <p:nvPr/>
              </p:nvGrpSpPr>
              <p:grpSpPr>
                <a:xfrm>
                  <a:off x="22860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79" name="Rectangle 178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Rectangle 179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2" name="Group 76"/>
                <p:cNvGrpSpPr/>
                <p:nvPr/>
              </p:nvGrpSpPr>
              <p:grpSpPr>
                <a:xfrm>
                  <a:off x="31242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77" name="Rectangle 176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Rectangle 177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3" name="Group 79"/>
                <p:cNvGrpSpPr/>
                <p:nvPr/>
              </p:nvGrpSpPr>
              <p:grpSpPr>
                <a:xfrm>
                  <a:off x="3962400" y="1752600"/>
                  <a:ext cx="838200" cy="838200"/>
                  <a:chOff x="609600" y="3581400"/>
                  <a:chExt cx="838200" cy="838200"/>
                </a:xfrm>
              </p:grpSpPr>
              <p:sp>
                <p:nvSpPr>
                  <p:cNvPr id="175" name="Rectangle 174"/>
                  <p:cNvSpPr/>
                  <p:nvPr/>
                </p:nvSpPr>
                <p:spPr>
                  <a:xfrm>
                    <a:off x="609600" y="3581400"/>
                    <a:ext cx="762000" cy="83820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Rectangle 175"/>
                  <p:cNvSpPr/>
                  <p:nvPr/>
                </p:nvSpPr>
                <p:spPr>
                  <a:xfrm>
                    <a:off x="1371600" y="3581400"/>
                    <a:ext cx="76200" cy="838200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4" name="Rectangle 173"/>
                <p:cNvSpPr/>
                <p:nvPr/>
              </p:nvSpPr>
              <p:spPr>
                <a:xfrm>
                  <a:off x="533400" y="1752600"/>
                  <a:ext cx="76200" cy="8382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7" name="Rectangle 166"/>
              <p:cNvSpPr/>
              <p:nvPr/>
            </p:nvSpPr>
            <p:spPr>
              <a:xfrm rot="5400000">
                <a:off x="2628900" y="2324100"/>
                <a:ext cx="76200" cy="42672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84" name="Rectangle 383"/>
            <p:cNvSpPr/>
            <p:nvPr/>
          </p:nvSpPr>
          <p:spPr>
            <a:xfrm>
              <a:off x="6308108" y="3980125"/>
              <a:ext cx="740391" cy="885264"/>
            </a:xfrm>
            <a:prstGeom prst="rect">
              <a:avLst/>
            </a:prstGeom>
            <a:solidFill>
              <a:srgbClr val="D6B2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7" name="Group 386"/>
            <p:cNvGrpSpPr/>
            <p:nvPr/>
          </p:nvGrpSpPr>
          <p:grpSpPr>
            <a:xfrm>
              <a:off x="5991904" y="4057375"/>
              <a:ext cx="221608" cy="234078"/>
              <a:chOff x="2307947" y="5136666"/>
              <a:chExt cx="511453" cy="540233"/>
            </a:xfrm>
          </p:grpSpPr>
          <p:sp>
            <p:nvSpPr>
              <p:cNvPr id="386" name="Oval 385"/>
              <p:cNvSpPr/>
              <p:nvPr/>
            </p:nvSpPr>
            <p:spPr>
              <a:xfrm>
                <a:off x="2447552" y="5448299"/>
                <a:ext cx="228600" cy="228600"/>
              </a:xfrm>
              <a:prstGeom prst="ellips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Trapezoid 384"/>
              <p:cNvSpPr/>
              <p:nvPr/>
            </p:nvSpPr>
            <p:spPr>
              <a:xfrm>
                <a:off x="2307947" y="5136666"/>
                <a:ext cx="511453" cy="425933"/>
              </a:xfrm>
              <a:prstGeom prst="trapezoi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8" name="Group 387"/>
            <p:cNvGrpSpPr/>
            <p:nvPr/>
          </p:nvGrpSpPr>
          <p:grpSpPr>
            <a:xfrm>
              <a:off x="7094054" y="4036078"/>
              <a:ext cx="221608" cy="234078"/>
              <a:chOff x="2307947" y="5136666"/>
              <a:chExt cx="511453" cy="540233"/>
            </a:xfrm>
          </p:grpSpPr>
          <p:sp>
            <p:nvSpPr>
              <p:cNvPr id="389" name="Oval 388"/>
              <p:cNvSpPr/>
              <p:nvPr/>
            </p:nvSpPr>
            <p:spPr>
              <a:xfrm>
                <a:off x="2447552" y="5448299"/>
                <a:ext cx="228600" cy="228600"/>
              </a:xfrm>
              <a:prstGeom prst="ellips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Trapezoid 389"/>
              <p:cNvSpPr/>
              <p:nvPr/>
            </p:nvSpPr>
            <p:spPr>
              <a:xfrm>
                <a:off x="2307947" y="5136666"/>
                <a:ext cx="511453" cy="425933"/>
              </a:xfrm>
              <a:prstGeom prst="trapezoi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0" name="Rectangle 399"/>
            <p:cNvSpPr/>
            <p:nvPr/>
          </p:nvSpPr>
          <p:spPr>
            <a:xfrm>
              <a:off x="6457753" y="4128355"/>
              <a:ext cx="425390" cy="36744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Oval 400"/>
            <p:cNvSpPr/>
            <p:nvPr/>
          </p:nvSpPr>
          <p:spPr>
            <a:xfrm>
              <a:off x="6927432" y="4318338"/>
              <a:ext cx="112375" cy="240508"/>
            </a:xfrm>
            <a:prstGeom prst="ellipse">
              <a:avLst/>
            </a:prstGeom>
            <a:solidFill>
              <a:srgbClr val="AF932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Cloud 402"/>
            <p:cNvSpPr/>
            <p:nvPr/>
          </p:nvSpPr>
          <p:spPr>
            <a:xfrm rot="10601787">
              <a:off x="4495994" y="3886200"/>
              <a:ext cx="457005" cy="1096207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Cloud 403"/>
            <p:cNvSpPr/>
            <p:nvPr/>
          </p:nvSpPr>
          <p:spPr>
            <a:xfrm rot="10800000">
              <a:off x="8400590" y="4075561"/>
              <a:ext cx="457005" cy="877833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Cloud 404"/>
            <p:cNvSpPr/>
            <p:nvPr/>
          </p:nvSpPr>
          <p:spPr>
            <a:xfrm>
              <a:off x="4601221" y="4565366"/>
              <a:ext cx="457005" cy="424595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Cloud 405"/>
            <p:cNvSpPr/>
            <p:nvPr/>
          </p:nvSpPr>
          <p:spPr>
            <a:xfrm>
              <a:off x="8172087" y="4570069"/>
              <a:ext cx="457005" cy="424595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Flowchart: Magnetic Disk 406"/>
            <p:cNvSpPr/>
            <p:nvPr/>
          </p:nvSpPr>
          <p:spPr>
            <a:xfrm>
              <a:off x="5642036" y="4422757"/>
              <a:ext cx="361708" cy="544811"/>
            </a:xfrm>
            <a:prstGeom prst="flowChartMagneticDisk">
              <a:avLst/>
            </a:prstGeom>
            <a:solidFill>
              <a:srgbClr val="AD81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Flowchart: Magnetic Disk 407"/>
            <p:cNvSpPr/>
            <p:nvPr/>
          </p:nvSpPr>
          <p:spPr>
            <a:xfrm>
              <a:off x="7187098" y="4425608"/>
              <a:ext cx="361708" cy="544811"/>
            </a:xfrm>
            <a:prstGeom prst="flowChartMagneticDisk">
              <a:avLst/>
            </a:prstGeom>
            <a:solidFill>
              <a:srgbClr val="AD81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3" name="Group 412"/>
            <p:cNvGrpSpPr/>
            <p:nvPr/>
          </p:nvGrpSpPr>
          <p:grpSpPr>
            <a:xfrm>
              <a:off x="5683867" y="4403195"/>
              <a:ext cx="276715" cy="211314"/>
              <a:chOff x="2432075" y="4695162"/>
              <a:chExt cx="526499" cy="342900"/>
            </a:xfrm>
          </p:grpSpPr>
          <p:sp>
            <p:nvSpPr>
              <p:cNvPr id="409" name="Oval 408"/>
              <p:cNvSpPr/>
              <p:nvPr/>
            </p:nvSpPr>
            <p:spPr>
              <a:xfrm>
                <a:off x="2559153" y="4695162"/>
                <a:ext cx="228600" cy="228600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Oval 409"/>
              <p:cNvSpPr/>
              <p:nvPr/>
            </p:nvSpPr>
            <p:spPr>
              <a:xfrm>
                <a:off x="2729974" y="4724795"/>
                <a:ext cx="228600" cy="228600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Oval 410"/>
              <p:cNvSpPr/>
              <p:nvPr/>
            </p:nvSpPr>
            <p:spPr>
              <a:xfrm>
                <a:off x="2432075" y="4724795"/>
                <a:ext cx="228600" cy="228600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Oval 411"/>
              <p:cNvSpPr/>
              <p:nvPr/>
            </p:nvSpPr>
            <p:spPr>
              <a:xfrm>
                <a:off x="2589935" y="4809462"/>
                <a:ext cx="228600" cy="228600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/>
            <p:cNvGrpSpPr/>
            <p:nvPr/>
          </p:nvGrpSpPr>
          <p:grpSpPr>
            <a:xfrm>
              <a:off x="7195633" y="4400528"/>
              <a:ext cx="371634" cy="211314"/>
              <a:chOff x="2432075" y="4695162"/>
              <a:chExt cx="526499" cy="342900"/>
            </a:xfrm>
            <a:solidFill>
              <a:schemeClr val="accent3">
                <a:lumMod val="60000"/>
                <a:lumOff val="40000"/>
              </a:schemeClr>
            </a:solidFill>
          </p:grpSpPr>
          <p:sp>
            <p:nvSpPr>
              <p:cNvPr id="415" name="Oval 414"/>
              <p:cNvSpPr/>
              <p:nvPr/>
            </p:nvSpPr>
            <p:spPr>
              <a:xfrm>
                <a:off x="2559153" y="4695162"/>
                <a:ext cx="228600" cy="2286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Oval 415"/>
              <p:cNvSpPr/>
              <p:nvPr/>
            </p:nvSpPr>
            <p:spPr>
              <a:xfrm>
                <a:off x="2729974" y="4724795"/>
                <a:ext cx="228600" cy="2286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Oval 416"/>
              <p:cNvSpPr/>
              <p:nvPr/>
            </p:nvSpPr>
            <p:spPr>
              <a:xfrm>
                <a:off x="2432075" y="4724795"/>
                <a:ext cx="228600" cy="2286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Oval 417"/>
              <p:cNvSpPr/>
              <p:nvPr/>
            </p:nvSpPr>
            <p:spPr>
              <a:xfrm>
                <a:off x="2589935" y="4809462"/>
                <a:ext cx="228600" cy="2286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9" name="Trapezoid 418"/>
            <p:cNvSpPr/>
            <p:nvPr/>
          </p:nvSpPr>
          <p:spPr>
            <a:xfrm>
              <a:off x="4413975" y="3501695"/>
              <a:ext cx="4443620" cy="367545"/>
            </a:xfrm>
            <a:prstGeom prst="trapezoi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" name="Group 429"/>
          <p:cNvGrpSpPr/>
          <p:nvPr/>
        </p:nvGrpSpPr>
        <p:grpSpPr>
          <a:xfrm>
            <a:off x="773280" y="1111662"/>
            <a:ext cx="4179719" cy="2281468"/>
            <a:chOff x="773280" y="1111662"/>
            <a:chExt cx="4179719" cy="2281468"/>
          </a:xfrm>
        </p:grpSpPr>
        <p:grpSp>
          <p:nvGrpSpPr>
            <p:cNvPr id="157" name="Group 156"/>
            <p:cNvGrpSpPr/>
            <p:nvPr/>
          </p:nvGrpSpPr>
          <p:grpSpPr>
            <a:xfrm>
              <a:off x="773280" y="1111662"/>
              <a:ext cx="4179719" cy="2143978"/>
              <a:chOff x="773280" y="1111662"/>
              <a:chExt cx="4179719" cy="2143978"/>
            </a:xfrm>
          </p:grpSpPr>
          <p:grpSp>
            <p:nvGrpSpPr>
              <p:cNvPr id="77" name="Group 76"/>
              <p:cNvGrpSpPr/>
              <p:nvPr/>
            </p:nvGrpSpPr>
            <p:grpSpPr>
              <a:xfrm>
                <a:off x="773280" y="1111662"/>
                <a:ext cx="4179719" cy="2096233"/>
                <a:chOff x="773281" y="1111662"/>
                <a:chExt cx="2438400" cy="2096233"/>
              </a:xfrm>
            </p:grpSpPr>
            <p:sp>
              <p:nvSpPr>
                <p:cNvPr id="20" name="Rectangle 19"/>
                <p:cNvSpPr/>
                <p:nvPr/>
              </p:nvSpPr>
              <p:spPr>
                <a:xfrm>
                  <a:off x="838200" y="1143000"/>
                  <a:ext cx="2289749" cy="2064895"/>
                </a:xfrm>
                <a:prstGeom prst="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Trapezoid 20"/>
                <p:cNvSpPr/>
                <p:nvPr/>
              </p:nvSpPr>
              <p:spPr>
                <a:xfrm>
                  <a:off x="773281" y="1111662"/>
                  <a:ext cx="2438400" cy="3073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" name="Group 54"/>
                <p:cNvGrpSpPr/>
                <p:nvPr/>
              </p:nvGrpSpPr>
              <p:grpSpPr>
                <a:xfrm>
                  <a:off x="971865" y="1519002"/>
                  <a:ext cx="868181" cy="542144"/>
                  <a:chOff x="2042410" y="2410918"/>
                  <a:chExt cx="868181" cy="542144"/>
                </a:xfrm>
              </p:grpSpPr>
              <p:sp>
                <p:nvSpPr>
                  <p:cNvPr id="43" name="Rectangle 42"/>
                  <p:cNvSpPr/>
                  <p:nvPr/>
                </p:nvSpPr>
                <p:spPr>
                  <a:xfrm>
                    <a:off x="2042410" y="2423410"/>
                    <a:ext cx="341026" cy="529652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Rectangle 43"/>
                  <p:cNvSpPr/>
                  <p:nvPr/>
                </p:nvSpPr>
                <p:spPr>
                  <a:xfrm>
                    <a:off x="2569565" y="2410918"/>
                    <a:ext cx="341026" cy="529652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" name="Group 57"/>
                <p:cNvGrpSpPr/>
                <p:nvPr/>
              </p:nvGrpSpPr>
              <p:grpSpPr>
                <a:xfrm>
                  <a:off x="2021177" y="1504013"/>
                  <a:ext cx="868181" cy="542144"/>
                  <a:chOff x="2042410" y="2410918"/>
                  <a:chExt cx="868181" cy="542144"/>
                </a:xfrm>
              </p:grpSpPr>
              <p:sp>
                <p:nvSpPr>
                  <p:cNvPr id="41" name="Rectangle 40"/>
                  <p:cNvSpPr/>
                  <p:nvPr/>
                </p:nvSpPr>
                <p:spPr>
                  <a:xfrm>
                    <a:off x="2042410" y="2423410"/>
                    <a:ext cx="341026" cy="529652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Rectangle 41"/>
                  <p:cNvSpPr/>
                  <p:nvPr/>
                </p:nvSpPr>
                <p:spPr>
                  <a:xfrm>
                    <a:off x="2569565" y="2410918"/>
                    <a:ext cx="341026" cy="529652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" name="Rectangle 26"/>
                <p:cNvSpPr/>
                <p:nvPr/>
              </p:nvSpPr>
              <p:spPr>
                <a:xfrm>
                  <a:off x="2350512" y="2342955"/>
                  <a:ext cx="537512" cy="677056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ectangle 27"/>
                <p:cNvSpPr/>
                <p:nvPr/>
              </p:nvSpPr>
              <p:spPr>
                <a:xfrm>
                  <a:off x="977930" y="2333682"/>
                  <a:ext cx="537512" cy="677056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ctangle 73"/>
                <p:cNvSpPr/>
                <p:nvPr/>
              </p:nvSpPr>
              <p:spPr>
                <a:xfrm>
                  <a:off x="1677655" y="2282252"/>
                  <a:ext cx="492852" cy="925643"/>
                </a:xfrm>
                <a:prstGeom prst="rect">
                  <a:avLst/>
                </a:prstGeom>
                <a:solidFill>
                  <a:srgbClr val="D6B28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77"/>
              <p:cNvGrpSpPr/>
              <p:nvPr/>
            </p:nvGrpSpPr>
            <p:grpSpPr>
              <a:xfrm>
                <a:off x="2229428" y="3082821"/>
                <a:ext cx="1062265" cy="172819"/>
                <a:chOff x="838199" y="3168767"/>
                <a:chExt cx="2289750" cy="151660"/>
              </a:xfrm>
            </p:grpSpPr>
            <p:sp>
              <p:nvSpPr>
                <p:cNvPr id="75" name="Rectangle 74"/>
                <p:cNvSpPr/>
                <p:nvPr/>
              </p:nvSpPr>
              <p:spPr>
                <a:xfrm>
                  <a:off x="838199" y="3168767"/>
                  <a:ext cx="2289750" cy="76996"/>
                </a:xfrm>
                <a:prstGeom prst="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ectangle 75"/>
                <p:cNvSpPr/>
                <p:nvPr/>
              </p:nvSpPr>
              <p:spPr>
                <a:xfrm>
                  <a:off x="838199" y="3239234"/>
                  <a:ext cx="2289749" cy="81193"/>
                </a:xfrm>
                <a:prstGeom prst="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9" name="Rectangle 78"/>
              <p:cNvSpPr/>
              <p:nvPr/>
            </p:nvSpPr>
            <p:spPr>
              <a:xfrm>
                <a:off x="1381587" y="1437914"/>
                <a:ext cx="218158" cy="1769981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3914431" y="1441591"/>
                <a:ext cx="218158" cy="1769981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7" name="Group 116"/>
              <p:cNvGrpSpPr/>
              <p:nvPr/>
            </p:nvGrpSpPr>
            <p:grpSpPr>
              <a:xfrm>
                <a:off x="921526" y="2912616"/>
                <a:ext cx="1316721" cy="277862"/>
                <a:chOff x="947057" y="4081359"/>
                <a:chExt cx="3250480" cy="1800459"/>
              </a:xfrm>
            </p:grpSpPr>
            <p:grpSp>
              <p:nvGrpSpPr>
                <p:cNvPr id="84" name="Group 83"/>
                <p:cNvGrpSpPr/>
                <p:nvPr/>
              </p:nvGrpSpPr>
              <p:grpSpPr>
                <a:xfrm>
                  <a:off x="947057" y="4111837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81" name="Rectangle 80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Oval 81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Oval 82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5" name="Group 84"/>
                <p:cNvGrpSpPr/>
                <p:nvPr/>
              </p:nvGrpSpPr>
              <p:grpSpPr>
                <a:xfrm>
                  <a:off x="1378132" y="4107483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86" name="Rectangle 85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Oval 86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Oval 87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9" name="Group 88"/>
                <p:cNvGrpSpPr/>
                <p:nvPr/>
              </p:nvGrpSpPr>
              <p:grpSpPr>
                <a:xfrm>
                  <a:off x="1809207" y="4103129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90" name="Rectangle 89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Oval 90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Oval 91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3" name="Group 92"/>
                <p:cNvGrpSpPr/>
                <p:nvPr/>
              </p:nvGrpSpPr>
              <p:grpSpPr>
                <a:xfrm>
                  <a:off x="2240282" y="4098775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94" name="Rectangle 93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Oval 94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Oval 95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7" name="Group 96"/>
                <p:cNvGrpSpPr/>
                <p:nvPr/>
              </p:nvGrpSpPr>
              <p:grpSpPr>
                <a:xfrm>
                  <a:off x="2671357" y="4094421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98" name="Rectangle 97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Oval 98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Oval 99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" name="Group 100"/>
                <p:cNvGrpSpPr/>
                <p:nvPr/>
              </p:nvGrpSpPr>
              <p:grpSpPr>
                <a:xfrm>
                  <a:off x="3102432" y="4090067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02" name="Rectangle 101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Oval 102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Oval 103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5" name="Group 104"/>
                <p:cNvGrpSpPr/>
                <p:nvPr/>
              </p:nvGrpSpPr>
              <p:grpSpPr>
                <a:xfrm>
                  <a:off x="3533507" y="4085713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06" name="Rectangle 105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Oval 106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Oval 107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9" name="Group 108"/>
                <p:cNvGrpSpPr/>
                <p:nvPr/>
              </p:nvGrpSpPr>
              <p:grpSpPr>
                <a:xfrm>
                  <a:off x="3964582" y="4081359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10" name="Rectangle 109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Oval 110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Oval 111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18" name="Group 117"/>
              <p:cNvGrpSpPr/>
              <p:nvPr/>
            </p:nvGrpSpPr>
            <p:grpSpPr>
              <a:xfrm>
                <a:off x="3273640" y="2915377"/>
                <a:ext cx="1491343" cy="278534"/>
                <a:chOff x="947057" y="4077005"/>
                <a:chExt cx="3681555" cy="1804813"/>
              </a:xfrm>
            </p:grpSpPr>
            <p:grpSp>
              <p:nvGrpSpPr>
                <p:cNvPr id="119" name="Group 118"/>
                <p:cNvGrpSpPr/>
                <p:nvPr/>
              </p:nvGrpSpPr>
              <p:grpSpPr>
                <a:xfrm>
                  <a:off x="947057" y="4111837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52" name="Rectangle 151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Oval 152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Oval 153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0" name="Group 119"/>
                <p:cNvGrpSpPr/>
                <p:nvPr/>
              </p:nvGrpSpPr>
              <p:grpSpPr>
                <a:xfrm>
                  <a:off x="1378132" y="4107483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Oval 149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Oval 150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1" name="Group 120"/>
                <p:cNvGrpSpPr/>
                <p:nvPr/>
              </p:nvGrpSpPr>
              <p:grpSpPr>
                <a:xfrm>
                  <a:off x="1809207" y="4103129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Oval 146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Oval 147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2" name="Group 121"/>
                <p:cNvGrpSpPr/>
                <p:nvPr/>
              </p:nvGrpSpPr>
              <p:grpSpPr>
                <a:xfrm>
                  <a:off x="2240282" y="4098775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43" name="Rectangle 142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Oval 143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Oval 144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3" name="Group 122"/>
                <p:cNvGrpSpPr/>
                <p:nvPr/>
              </p:nvGrpSpPr>
              <p:grpSpPr>
                <a:xfrm>
                  <a:off x="2671357" y="4094421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40" name="Rectangle 139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Oval 140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Oval 141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123"/>
                <p:cNvGrpSpPr/>
                <p:nvPr/>
              </p:nvGrpSpPr>
              <p:grpSpPr>
                <a:xfrm>
                  <a:off x="3102432" y="4090067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37" name="Rectangle 136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Oval 137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Oval 138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124"/>
                <p:cNvGrpSpPr/>
                <p:nvPr/>
              </p:nvGrpSpPr>
              <p:grpSpPr>
                <a:xfrm>
                  <a:off x="3533507" y="4085713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34" name="Rectangle 133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Oval 134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Oval 135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6" name="Group 125"/>
                <p:cNvGrpSpPr/>
                <p:nvPr/>
              </p:nvGrpSpPr>
              <p:grpSpPr>
                <a:xfrm>
                  <a:off x="3964582" y="4081359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Oval 131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Oval 132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7" name="Group 126"/>
                <p:cNvGrpSpPr/>
                <p:nvPr/>
              </p:nvGrpSpPr>
              <p:grpSpPr>
                <a:xfrm>
                  <a:off x="4395657" y="4077005"/>
                  <a:ext cx="232955" cy="1769981"/>
                  <a:chOff x="947057" y="4111837"/>
                  <a:chExt cx="232955" cy="1769981"/>
                </a:xfrm>
              </p:grpSpPr>
              <p:sp>
                <p:nvSpPr>
                  <p:cNvPr id="128" name="Rectangle 127"/>
                  <p:cNvSpPr/>
                  <p:nvPr/>
                </p:nvSpPr>
                <p:spPr>
                  <a:xfrm>
                    <a:off x="1014995" y="4111837"/>
                    <a:ext cx="98683" cy="1769981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Oval 128"/>
                  <p:cNvSpPr/>
                  <p:nvPr/>
                </p:nvSpPr>
                <p:spPr>
                  <a:xfrm>
                    <a:off x="947057" y="4478383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Oval 129"/>
                  <p:cNvSpPr/>
                  <p:nvPr/>
                </p:nvSpPr>
                <p:spPr>
                  <a:xfrm>
                    <a:off x="951412" y="5170714"/>
                    <a:ext cx="228600" cy="228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55" name="Rectangle 154"/>
              <p:cNvSpPr/>
              <p:nvPr/>
            </p:nvSpPr>
            <p:spPr>
              <a:xfrm flipV="1">
                <a:off x="864163" y="2898288"/>
                <a:ext cx="1403270" cy="45719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ectangle 155"/>
              <p:cNvSpPr/>
              <p:nvPr/>
            </p:nvSpPr>
            <p:spPr>
              <a:xfrm flipV="1">
                <a:off x="3253244" y="2891567"/>
                <a:ext cx="1556225" cy="61517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1" name="Rectangle 390"/>
            <p:cNvSpPr/>
            <p:nvPr/>
          </p:nvSpPr>
          <p:spPr>
            <a:xfrm>
              <a:off x="2400490" y="2340529"/>
              <a:ext cx="267685" cy="55775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Rectangle 391"/>
            <p:cNvSpPr/>
            <p:nvPr/>
          </p:nvSpPr>
          <p:spPr>
            <a:xfrm>
              <a:off x="2799966" y="2340529"/>
              <a:ext cx="279211" cy="56891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4" name="Straight Connector 393"/>
            <p:cNvCxnSpPr/>
            <p:nvPr/>
          </p:nvCxnSpPr>
          <p:spPr>
            <a:xfrm>
              <a:off x="2734491" y="2307771"/>
              <a:ext cx="691" cy="78331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Oval 401"/>
            <p:cNvSpPr/>
            <p:nvPr/>
          </p:nvSpPr>
          <p:spPr>
            <a:xfrm>
              <a:off x="2674662" y="2625446"/>
              <a:ext cx="61019" cy="135104"/>
            </a:xfrm>
            <a:prstGeom prst="ellipse">
              <a:avLst/>
            </a:prstGeom>
            <a:solidFill>
              <a:srgbClr val="AF932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Cloud 420"/>
            <p:cNvSpPr/>
            <p:nvPr/>
          </p:nvSpPr>
          <p:spPr>
            <a:xfrm>
              <a:off x="851219" y="3105238"/>
              <a:ext cx="303546" cy="23938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Cloud 421"/>
            <p:cNvSpPr/>
            <p:nvPr/>
          </p:nvSpPr>
          <p:spPr>
            <a:xfrm>
              <a:off x="1126414" y="3125434"/>
              <a:ext cx="303546" cy="23938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Cloud 422"/>
            <p:cNvSpPr/>
            <p:nvPr/>
          </p:nvSpPr>
          <p:spPr>
            <a:xfrm>
              <a:off x="1421324" y="3119540"/>
              <a:ext cx="303546" cy="23938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Cloud 423"/>
            <p:cNvSpPr/>
            <p:nvPr/>
          </p:nvSpPr>
          <p:spPr>
            <a:xfrm>
              <a:off x="4583004" y="3153744"/>
              <a:ext cx="303546" cy="23938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Cloud 424"/>
            <p:cNvSpPr/>
            <p:nvPr/>
          </p:nvSpPr>
          <p:spPr>
            <a:xfrm>
              <a:off x="4286744" y="3119540"/>
              <a:ext cx="303546" cy="23938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Cloud 425"/>
            <p:cNvSpPr/>
            <p:nvPr/>
          </p:nvSpPr>
          <p:spPr>
            <a:xfrm>
              <a:off x="3972391" y="3141644"/>
              <a:ext cx="303546" cy="23938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Cloud 426"/>
            <p:cNvSpPr/>
            <p:nvPr/>
          </p:nvSpPr>
          <p:spPr>
            <a:xfrm>
              <a:off x="3693241" y="3141644"/>
              <a:ext cx="303546" cy="23938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Cloud 427"/>
            <p:cNvSpPr/>
            <p:nvPr/>
          </p:nvSpPr>
          <p:spPr>
            <a:xfrm>
              <a:off x="3337320" y="3135947"/>
              <a:ext cx="303546" cy="23938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Cloud 428"/>
            <p:cNvSpPr/>
            <p:nvPr/>
          </p:nvSpPr>
          <p:spPr>
            <a:xfrm>
              <a:off x="1734686" y="3118103"/>
              <a:ext cx="303546" cy="23938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20871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14400" y="304800"/>
            <a:ext cx="7772400" cy="5257800"/>
            <a:chOff x="914400" y="304800"/>
            <a:chExt cx="7772400" cy="5257800"/>
          </a:xfrm>
        </p:grpSpPr>
        <p:sp>
          <p:nvSpPr>
            <p:cNvPr id="3" name="Rounded Rectangle 2"/>
            <p:cNvSpPr/>
            <p:nvPr/>
          </p:nvSpPr>
          <p:spPr>
            <a:xfrm>
              <a:off x="1600200" y="304800"/>
              <a:ext cx="76200" cy="1524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2"/>
            <p:cNvGrpSpPr/>
            <p:nvPr/>
          </p:nvGrpSpPr>
          <p:grpSpPr>
            <a:xfrm>
              <a:off x="1122405" y="3952103"/>
              <a:ext cx="7346092" cy="1381897"/>
              <a:chOff x="1122405" y="3952103"/>
              <a:chExt cx="7346092" cy="1381897"/>
            </a:xfrm>
          </p:grpSpPr>
          <p:sp>
            <p:nvSpPr>
              <p:cNvPr id="49" name="Rounded Rectangle 1"/>
              <p:cNvSpPr/>
              <p:nvPr/>
            </p:nvSpPr>
            <p:spPr>
              <a:xfrm>
                <a:off x="11430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ounded Rectangle 2"/>
              <p:cNvSpPr/>
              <p:nvPr/>
            </p:nvSpPr>
            <p:spPr>
              <a:xfrm>
                <a:off x="25908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ounded Rectangle 3"/>
              <p:cNvSpPr/>
              <p:nvPr/>
            </p:nvSpPr>
            <p:spPr>
              <a:xfrm>
                <a:off x="40386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ounded Rectangle 4"/>
              <p:cNvSpPr/>
              <p:nvPr/>
            </p:nvSpPr>
            <p:spPr>
              <a:xfrm>
                <a:off x="54864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ounded Rectangle 5"/>
              <p:cNvSpPr/>
              <p:nvPr/>
            </p:nvSpPr>
            <p:spPr>
              <a:xfrm>
                <a:off x="6934200" y="4648200"/>
                <a:ext cx="1530178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ounded Rectangle 6"/>
              <p:cNvSpPr/>
              <p:nvPr/>
            </p:nvSpPr>
            <p:spPr>
              <a:xfrm>
                <a:off x="19050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7"/>
              <p:cNvSpPr/>
              <p:nvPr/>
            </p:nvSpPr>
            <p:spPr>
              <a:xfrm>
                <a:off x="33528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Rounded Rectangle 8"/>
              <p:cNvSpPr/>
              <p:nvPr/>
            </p:nvSpPr>
            <p:spPr>
              <a:xfrm>
                <a:off x="48006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ounded Rectangle 9"/>
              <p:cNvSpPr/>
              <p:nvPr/>
            </p:nvSpPr>
            <p:spPr>
              <a:xfrm>
                <a:off x="62484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Rounded Rectangle 10"/>
              <p:cNvSpPr/>
              <p:nvPr/>
            </p:nvSpPr>
            <p:spPr>
              <a:xfrm>
                <a:off x="1122405" y="3960341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11"/>
              <p:cNvSpPr/>
              <p:nvPr/>
            </p:nvSpPr>
            <p:spPr>
              <a:xfrm>
                <a:off x="7663248" y="3952103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13"/>
            <p:cNvGrpSpPr/>
            <p:nvPr/>
          </p:nvGrpSpPr>
          <p:grpSpPr>
            <a:xfrm>
              <a:off x="1089453" y="2584621"/>
              <a:ext cx="7346092" cy="1381897"/>
              <a:chOff x="1122405" y="3952103"/>
              <a:chExt cx="7346092" cy="1381897"/>
            </a:xfrm>
          </p:grpSpPr>
          <p:sp>
            <p:nvSpPr>
              <p:cNvPr id="38" name="Rounded Rectangle 37"/>
              <p:cNvSpPr/>
              <p:nvPr/>
            </p:nvSpPr>
            <p:spPr>
              <a:xfrm>
                <a:off x="11430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25908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>
                <a:off x="40386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>
                <a:off x="54864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6934200" y="4648200"/>
                <a:ext cx="1530178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ounded Rectangle 42"/>
              <p:cNvSpPr/>
              <p:nvPr/>
            </p:nvSpPr>
            <p:spPr>
              <a:xfrm>
                <a:off x="19050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ounded Rectangle 20"/>
              <p:cNvSpPr/>
              <p:nvPr/>
            </p:nvSpPr>
            <p:spPr>
              <a:xfrm>
                <a:off x="33528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ed Rectangle 21"/>
              <p:cNvSpPr/>
              <p:nvPr/>
            </p:nvSpPr>
            <p:spPr>
              <a:xfrm>
                <a:off x="48006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ounded Rectangle 45"/>
              <p:cNvSpPr/>
              <p:nvPr/>
            </p:nvSpPr>
            <p:spPr>
              <a:xfrm>
                <a:off x="62484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>
                <a:off x="1122405" y="3960341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>
                <a:off x="7663248" y="3952103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Rounded Rectangle 5"/>
            <p:cNvSpPr/>
            <p:nvPr/>
          </p:nvSpPr>
          <p:spPr>
            <a:xfrm>
              <a:off x="1060621" y="1919415"/>
              <a:ext cx="14478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2518719" y="1919415"/>
              <a:ext cx="14478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6991864" y="1894702"/>
              <a:ext cx="14478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558480" y="1907058"/>
              <a:ext cx="14478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32"/>
            <p:cNvGrpSpPr/>
            <p:nvPr/>
          </p:nvGrpSpPr>
          <p:grpSpPr>
            <a:xfrm>
              <a:off x="1081216" y="1200664"/>
              <a:ext cx="2924433" cy="716693"/>
              <a:chOff x="1081216" y="1200664"/>
              <a:chExt cx="2924433" cy="716693"/>
            </a:xfrm>
          </p:grpSpPr>
          <p:sp>
            <p:nvSpPr>
              <p:cNvPr id="35" name="Rounded Rectangle 34"/>
              <p:cNvSpPr/>
              <p:nvPr/>
            </p:nvSpPr>
            <p:spPr>
              <a:xfrm>
                <a:off x="1081216" y="1200664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2123302" y="1231557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3200400" y="1219200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33"/>
            <p:cNvGrpSpPr/>
            <p:nvPr/>
          </p:nvGrpSpPr>
          <p:grpSpPr>
            <a:xfrm>
              <a:off x="5486400" y="1219200"/>
              <a:ext cx="2924433" cy="716693"/>
              <a:chOff x="1081216" y="1200664"/>
              <a:chExt cx="2924433" cy="716693"/>
            </a:xfrm>
          </p:grpSpPr>
          <p:sp>
            <p:nvSpPr>
              <p:cNvPr id="32" name="Rounded Rectangle 31"/>
              <p:cNvSpPr/>
              <p:nvPr/>
            </p:nvSpPr>
            <p:spPr>
              <a:xfrm>
                <a:off x="1081216" y="1200664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ounded Rectangle 32"/>
              <p:cNvSpPr/>
              <p:nvPr/>
            </p:nvSpPr>
            <p:spPr>
              <a:xfrm>
                <a:off x="2123302" y="1231557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ounded Rectangle 33"/>
              <p:cNvSpPr/>
              <p:nvPr/>
            </p:nvSpPr>
            <p:spPr>
              <a:xfrm>
                <a:off x="3200400" y="1219200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" name="Flowchart: Delay 11"/>
            <p:cNvSpPr/>
            <p:nvPr/>
          </p:nvSpPr>
          <p:spPr>
            <a:xfrm rot="16200000">
              <a:off x="3771900" y="3467100"/>
              <a:ext cx="2057400" cy="1676400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4324866" y="3521675"/>
              <a:ext cx="86496" cy="1816443"/>
            </a:xfrm>
            <a:prstGeom prst="roundRect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5156475" y="3472249"/>
              <a:ext cx="107503" cy="1841156"/>
            </a:xfrm>
            <a:prstGeom prst="roundRect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lowchart: Delay 14"/>
            <p:cNvSpPr/>
            <p:nvPr/>
          </p:nvSpPr>
          <p:spPr>
            <a:xfrm rot="16200000">
              <a:off x="4629669" y="3381631"/>
              <a:ext cx="352168" cy="446905"/>
            </a:xfrm>
            <a:prstGeom prst="flowChartDelay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Flowchart: Delay 15"/>
            <p:cNvSpPr/>
            <p:nvPr/>
          </p:nvSpPr>
          <p:spPr>
            <a:xfrm rot="16200000">
              <a:off x="4633788" y="3904733"/>
              <a:ext cx="352168" cy="446905"/>
            </a:xfrm>
            <a:prstGeom prst="flowChartDelay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lowchart: Delay 16"/>
            <p:cNvSpPr/>
            <p:nvPr/>
          </p:nvSpPr>
          <p:spPr>
            <a:xfrm rot="16200000">
              <a:off x="4633788" y="4374291"/>
              <a:ext cx="352168" cy="446905"/>
            </a:xfrm>
            <a:prstGeom prst="flowChartDelay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lowchart: Delay 17"/>
            <p:cNvSpPr/>
            <p:nvPr/>
          </p:nvSpPr>
          <p:spPr>
            <a:xfrm rot="16200000">
              <a:off x="4648204" y="4866501"/>
              <a:ext cx="352168" cy="446905"/>
            </a:xfrm>
            <a:prstGeom prst="flowChartDelay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4094207" y="3818237"/>
              <a:ext cx="96793" cy="1515763"/>
            </a:xfrm>
            <a:prstGeom prst="roundRect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5420499" y="3785285"/>
              <a:ext cx="82378" cy="1540475"/>
            </a:xfrm>
            <a:prstGeom prst="roundRect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49"/>
            <p:cNvGrpSpPr/>
            <p:nvPr/>
          </p:nvGrpSpPr>
          <p:grpSpPr>
            <a:xfrm>
              <a:off x="5791200" y="3276600"/>
              <a:ext cx="244573" cy="829692"/>
              <a:chOff x="4022627" y="618108"/>
              <a:chExt cx="609600" cy="1328393"/>
            </a:xfrm>
          </p:grpSpPr>
          <p:sp>
            <p:nvSpPr>
              <p:cNvPr id="30" name="Teardrop 29"/>
              <p:cNvSpPr/>
              <p:nvPr/>
            </p:nvSpPr>
            <p:spPr>
              <a:xfrm rot="8535873">
                <a:off x="4139313" y="618108"/>
                <a:ext cx="413420" cy="379278"/>
              </a:xfrm>
              <a:prstGeom prst="teardrop">
                <a:avLst>
                  <a:gd name="adj" fmla="val 19266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lowchart: Extract 30"/>
              <p:cNvSpPr/>
              <p:nvPr/>
            </p:nvSpPr>
            <p:spPr>
              <a:xfrm rot="10800000">
                <a:off x="4022627" y="1108301"/>
                <a:ext cx="609600" cy="838200"/>
              </a:xfrm>
              <a:prstGeom prst="flowChartExtra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50"/>
            <p:cNvGrpSpPr/>
            <p:nvPr/>
          </p:nvGrpSpPr>
          <p:grpSpPr>
            <a:xfrm>
              <a:off x="3480486" y="3291016"/>
              <a:ext cx="244573" cy="829692"/>
              <a:chOff x="4022627" y="618108"/>
              <a:chExt cx="609600" cy="1328393"/>
            </a:xfrm>
          </p:grpSpPr>
          <p:sp>
            <p:nvSpPr>
              <p:cNvPr id="28" name="Teardrop 27"/>
              <p:cNvSpPr/>
              <p:nvPr/>
            </p:nvSpPr>
            <p:spPr>
              <a:xfrm rot="8535873">
                <a:off x="4139313" y="618108"/>
                <a:ext cx="413420" cy="379278"/>
              </a:xfrm>
              <a:prstGeom prst="teardrop">
                <a:avLst>
                  <a:gd name="adj" fmla="val 19266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lowchart: Extract 28"/>
              <p:cNvSpPr/>
              <p:nvPr/>
            </p:nvSpPr>
            <p:spPr>
              <a:xfrm rot="10800000">
                <a:off x="4022627" y="1108301"/>
                <a:ext cx="609600" cy="838200"/>
              </a:xfrm>
              <a:prstGeom prst="flowChartExtra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Double Wave 22"/>
            <p:cNvSpPr/>
            <p:nvPr/>
          </p:nvSpPr>
          <p:spPr>
            <a:xfrm>
              <a:off x="937054" y="304800"/>
              <a:ext cx="838200" cy="381000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Cloud 23"/>
            <p:cNvSpPr/>
            <p:nvPr/>
          </p:nvSpPr>
          <p:spPr>
            <a:xfrm>
              <a:off x="914400" y="4267200"/>
              <a:ext cx="914400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Cloud 24"/>
            <p:cNvSpPr/>
            <p:nvPr/>
          </p:nvSpPr>
          <p:spPr>
            <a:xfrm>
              <a:off x="7772400" y="4267200"/>
              <a:ext cx="914400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Cloud 25"/>
            <p:cNvSpPr/>
            <p:nvPr/>
          </p:nvSpPr>
          <p:spPr>
            <a:xfrm>
              <a:off x="7239000" y="4724400"/>
              <a:ext cx="762000" cy="838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 rot="4662359">
              <a:off x="1641171" y="4692893"/>
              <a:ext cx="724457" cy="979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51"/>
          <p:cNvSpPr/>
          <p:nvPr/>
        </p:nvSpPr>
        <p:spPr>
          <a:xfrm>
            <a:off x="0" y="5105400"/>
            <a:ext cx="9144000" cy="1752600"/>
          </a:xfrm>
          <a:prstGeom prst="rect">
            <a:avLst/>
          </a:prstGeom>
          <a:solidFill>
            <a:srgbClr val="F1BE7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lowchart: Punched Tape 50"/>
          <p:cNvSpPr/>
          <p:nvPr/>
        </p:nvSpPr>
        <p:spPr>
          <a:xfrm>
            <a:off x="0" y="3581400"/>
            <a:ext cx="9144000" cy="2133600"/>
          </a:xfrm>
          <a:prstGeom prst="flowChartPunchedTape">
            <a:avLst/>
          </a:prstGeom>
          <a:solidFill>
            <a:srgbClr val="DB924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0" y="0"/>
            <a:ext cx="9144000" cy="39624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3" name="Group 102"/>
          <p:cNvGrpSpPr/>
          <p:nvPr/>
        </p:nvGrpSpPr>
        <p:grpSpPr>
          <a:xfrm>
            <a:off x="327013" y="609600"/>
            <a:ext cx="8054987" cy="4495801"/>
            <a:chOff x="327013" y="609600"/>
            <a:chExt cx="8054987" cy="4495801"/>
          </a:xfrm>
        </p:grpSpPr>
        <p:sp>
          <p:nvSpPr>
            <p:cNvPr id="49" name="Rectangle 48"/>
            <p:cNvSpPr/>
            <p:nvPr/>
          </p:nvSpPr>
          <p:spPr>
            <a:xfrm>
              <a:off x="5029200" y="1905000"/>
              <a:ext cx="1981200" cy="15240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1828800" y="1905000"/>
              <a:ext cx="1905000" cy="16002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40"/>
            <p:cNvGrpSpPr/>
            <p:nvPr/>
          </p:nvGrpSpPr>
          <p:grpSpPr>
            <a:xfrm>
              <a:off x="1295400" y="609600"/>
              <a:ext cx="6400800" cy="4191000"/>
              <a:chOff x="1143000" y="457200"/>
              <a:chExt cx="6400800" cy="4191000"/>
            </a:xfrm>
          </p:grpSpPr>
          <p:sp>
            <p:nvSpPr>
              <p:cNvPr id="23" name="Rounded Rectangle 22"/>
              <p:cNvSpPr/>
              <p:nvPr/>
            </p:nvSpPr>
            <p:spPr>
              <a:xfrm>
                <a:off x="3429000" y="2667000"/>
                <a:ext cx="1600200" cy="4572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3429000" y="1981200"/>
                <a:ext cx="16002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" name="Rounded Rectangle 1"/>
              <p:cNvSpPr/>
              <p:nvPr/>
            </p:nvSpPr>
            <p:spPr>
              <a:xfrm>
                <a:off x="1143000" y="3886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Rounded Rectangle 2"/>
              <p:cNvSpPr/>
              <p:nvPr/>
            </p:nvSpPr>
            <p:spPr>
              <a:xfrm>
                <a:off x="2514600" y="3886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Rounded Rectangle 3"/>
              <p:cNvSpPr/>
              <p:nvPr/>
            </p:nvSpPr>
            <p:spPr>
              <a:xfrm>
                <a:off x="4724400" y="3886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6096000" y="3886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Flowchart: Delay 5"/>
              <p:cNvSpPr/>
              <p:nvPr/>
            </p:nvSpPr>
            <p:spPr>
              <a:xfrm rot="16200000">
                <a:off x="2971800" y="2667000"/>
                <a:ext cx="2590800" cy="1371600"/>
              </a:xfrm>
              <a:prstGeom prst="flowChartDelay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1905000" y="3124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>
                <a:off x="3276600" y="3124200"/>
                <a:ext cx="3048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ounded Rectangle 8"/>
              <p:cNvSpPr/>
              <p:nvPr/>
            </p:nvSpPr>
            <p:spPr>
              <a:xfrm>
                <a:off x="5257800" y="3124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ounded Rectangle 9"/>
              <p:cNvSpPr/>
              <p:nvPr/>
            </p:nvSpPr>
            <p:spPr>
              <a:xfrm>
                <a:off x="4953000" y="3124200"/>
                <a:ext cx="3048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ounded Rectangle 10"/>
              <p:cNvSpPr/>
              <p:nvPr/>
            </p:nvSpPr>
            <p:spPr>
              <a:xfrm>
                <a:off x="6629400" y="3124200"/>
                <a:ext cx="8382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ed Rectangle 11"/>
              <p:cNvSpPr/>
              <p:nvPr/>
            </p:nvSpPr>
            <p:spPr>
              <a:xfrm>
                <a:off x="1143000" y="3124200"/>
                <a:ext cx="7620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>
                <a:off x="1143000" y="1219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ounded Rectangle 13"/>
              <p:cNvSpPr/>
              <p:nvPr/>
            </p:nvSpPr>
            <p:spPr>
              <a:xfrm>
                <a:off x="2514600" y="1219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3886200" y="1219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ounded Rectangle 15"/>
              <p:cNvSpPr/>
              <p:nvPr/>
            </p:nvSpPr>
            <p:spPr>
              <a:xfrm>
                <a:off x="5257800" y="1219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6629400" y="1219200"/>
                <a:ext cx="8382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>
                <a:off x="1143000" y="1981200"/>
                <a:ext cx="7620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ounded Rectangle 18"/>
              <p:cNvSpPr/>
              <p:nvPr/>
            </p:nvSpPr>
            <p:spPr>
              <a:xfrm>
                <a:off x="6629400" y="1981200"/>
                <a:ext cx="8382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ounded Rectangle 20"/>
              <p:cNvSpPr/>
              <p:nvPr/>
            </p:nvSpPr>
            <p:spPr>
              <a:xfrm>
                <a:off x="1143000" y="2667000"/>
                <a:ext cx="762000" cy="4572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6629400" y="2743200"/>
                <a:ext cx="838200" cy="381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2057400" y="1981200"/>
                <a:ext cx="152400" cy="11430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2438400" y="1981200"/>
                <a:ext cx="152400" cy="11430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2819400" y="1981200"/>
                <a:ext cx="152400" cy="11430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3200400" y="1981200"/>
                <a:ext cx="152400" cy="11430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5105400" y="1981200"/>
                <a:ext cx="152400" cy="11430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5486400" y="1981200"/>
                <a:ext cx="152400" cy="11430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5867400" y="1981200"/>
                <a:ext cx="152400" cy="11430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6248400" y="1981200"/>
                <a:ext cx="152400" cy="11430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2057400" y="457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3429000" y="457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4800600" y="457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6172200" y="457200"/>
                <a:ext cx="13716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>
                <a:off x="1143000" y="457200"/>
                <a:ext cx="9144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60"/>
            <p:cNvGrpSpPr/>
            <p:nvPr/>
          </p:nvGrpSpPr>
          <p:grpSpPr>
            <a:xfrm>
              <a:off x="327013" y="3986247"/>
              <a:ext cx="1577987" cy="1119154"/>
              <a:chOff x="327014" y="3986246"/>
              <a:chExt cx="1577986" cy="1119154"/>
            </a:xfrm>
          </p:grpSpPr>
          <p:sp>
            <p:nvSpPr>
              <p:cNvPr id="53" name="Rounded Rectangle 52"/>
              <p:cNvSpPr/>
              <p:nvPr/>
            </p:nvSpPr>
            <p:spPr>
              <a:xfrm>
                <a:off x="990600" y="4572000"/>
                <a:ext cx="228600" cy="533400"/>
              </a:xfrm>
              <a:prstGeom prst="roundRect">
                <a:avLst>
                  <a:gd name="adj" fmla="val 40274"/>
                </a:avLst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Moon 53"/>
              <p:cNvSpPr/>
              <p:nvPr/>
            </p:nvSpPr>
            <p:spPr>
              <a:xfrm rot="5400000">
                <a:off x="1333500" y="4305300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Moon 54"/>
              <p:cNvSpPr/>
              <p:nvPr/>
            </p:nvSpPr>
            <p:spPr>
              <a:xfrm rot="1558533">
                <a:off x="985828" y="4007348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Moon 55"/>
              <p:cNvSpPr/>
              <p:nvPr/>
            </p:nvSpPr>
            <p:spPr>
              <a:xfrm rot="17595717">
                <a:off x="576435" y="4112471"/>
                <a:ext cx="461585" cy="960428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6"/>
              <p:cNvSpPr/>
              <p:nvPr/>
            </p:nvSpPr>
            <p:spPr>
              <a:xfrm rot="8118905">
                <a:off x="746265" y="3986246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914400" y="4572000"/>
                <a:ext cx="152400" cy="304800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1066800" y="4572000"/>
                <a:ext cx="152400" cy="304800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 rot="1554058">
                <a:off x="969606" y="4447115"/>
                <a:ext cx="194388" cy="297466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61"/>
            <p:cNvGrpSpPr/>
            <p:nvPr/>
          </p:nvGrpSpPr>
          <p:grpSpPr>
            <a:xfrm>
              <a:off x="1371600" y="4038600"/>
              <a:ext cx="663587" cy="890554"/>
              <a:chOff x="327014" y="3986246"/>
              <a:chExt cx="1577986" cy="1119154"/>
            </a:xfrm>
          </p:grpSpPr>
          <p:sp>
            <p:nvSpPr>
              <p:cNvPr id="63" name="Rounded Rectangle 62"/>
              <p:cNvSpPr/>
              <p:nvPr/>
            </p:nvSpPr>
            <p:spPr>
              <a:xfrm>
                <a:off x="990600" y="4572000"/>
                <a:ext cx="228600" cy="533400"/>
              </a:xfrm>
              <a:prstGeom prst="roundRect">
                <a:avLst>
                  <a:gd name="adj" fmla="val 40274"/>
                </a:avLst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Moon 63"/>
              <p:cNvSpPr/>
              <p:nvPr/>
            </p:nvSpPr>
            <p:spPr>
              <a:xfrm rot="5400000">
                <a:off x="1333500" y="4305300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Moon 64"/>
              <p:cNvSpPr/>
              <p:nvPr/>
            </p:nvSpPr>
            <p:spPr>
              <a:xfrm rot="1558533">
                <a:off x="985828" y="4007348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Moon 65"/>
              <p:cNvSpPr/>
              <p:nvPr/>
            </p:nvSpPr>
            <p:spPr>
              <a:xfrm rot="17595717">
                <a:off x="576435" y="4112471"/>
                <a:ext cx="461585" cy="960428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Moon 66"/>
              <p:cNvSpPr/>
              <p:nvPr/>
            </p:nvSpPr>
            <p:spPr>
              <a:xfrm rot="8118905">
                <a:off x="746265" y="3986246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914400" y="4572000"/>
                <a:ext cx="152400" cy="304800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1066800" y="4572000"/>
                <a:ext cx="152400" cy="304800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 rot="1554058">
                <a:off x="969606" y="4447115"/>
                <a:ext cx="194388" cy="297466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79"/>
            <p:cNvGrpSpPr/>
            <p:nvPr/>
          </p:nvGrpSpPr>
          <p:grpSpPr>
            <a:xfrm>
              <a:off x="7391400" y="3429000"/>
              <a:ext cx="990600" cy="838200"/>
              <a:chOff x="327014" y="3986246"/>
              <a:chExt cx="1577986" cy="1119154"/>
            </a:xfrm>
          </p:grpSpPr>
          <p:sp>
            <p:nvSpPr>
              <p:cNvPr id="81" name="Rounded Rectangle 80"/>
              <p:cNvSpPr/>
              <p:nvPr/>
            </p:nvSpPr>
            <p:spPr>
              <a:xfrm>
                <a:off x="990600" y="4572000"/>
                <a:ext cx="228600" cy="533400"/>
              </a:xfrm>
              <a:prstGeom prst="roundRect">
                <a:avLst>
                  <a:gd name="adj" fmla="val 40274"/>
                </a:avLst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Moon 81"/>
              <p:cNvSpPr/>
              <p:nvPr/>
            </p:nvSpPr>
            <p:spPr>
              <a:xfrm rot="5400000">
                <a:off x="1333500" y="4305300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Moon 82"/>
              <p:cNvSpPr/>
              <p:nvPr/>
            </p:nvSpPr>
            <p:spPr>
              <a:xfrm rot="1558533">
                <a:off x="985828" y="4007348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Moon 83"/>
              <p:cNvSpPr/>
              <p:nvPr/>
            </p:nvSpPr>
            <p:spPr>
              <a:xfrm rot="17595717">
                <a:off x="576435" y="4112471"/>
                <a:ext cx="461585" cy="960428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Moon 84"/>
              <p:cNvSpPr/>
              <p:nvPr/>
            </p:nvSpPr>
            <p:spPr>
              <a:xfrm rot="8118905">
                <a:off x="746265" y="3986246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914400" y="4572000"/>
                <a:ext cx="152400" cy="304800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1066800" y="4572000"/>
                <a:ext cx="152400" cy="304800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 rot="1554058">
                <a:off x="969606" y="4447115"/>
                <a:ext cx="194388" cy="297466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70"/>
            <p:cNvGrpSpPr/>
            <p:nvPr/>
          </p:nvGrpSpPr>
          <p:grpSpPr>
            <a:xfrm>
              <a:off x="7162800" y="3810000"/>
              <a:ext cx="990600" cy="990600"/>
              <a:chOff x="327014" y="3986246"/>
              <a:chExt cx="1577986" cy="1119154"/>
            </a:xfrm>
          </p:grpSpPr>
          <p:sp>
            <p:nvSpPr>
              <p:cNvPr id="72" name="Rounded Rectangle 71"/>
              <p:cNvSpPr/>
              <p:nvPr/>
            </p:nvSpPr>
            <p:spPr>
              <a:xfrm>
                <a:off x="990600" y="4572000"/>
                <a:ext cx="228600" cy="533400"/>
              </a:xfrm>
              <a:prstGeom prst="roundRect">
                <a:avLst>
                  <a:gd name="adj" fmla="val 40274"/>
                </a:avLst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Moon 72"/>
              <p:cNvSpPr/>
              <p:nvPr/>
            </p:nvSpPr>
            <p:spPr>
              <a:xfrm rot="5400000">
                <a:off x="1333500" y="4305300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Moon 73"/>
              <p:cNvSpPr/>
              <p:nvPr/>
            </p:nvSpPr>
            <p:spPr>
              <a:xfrm rot="1558533">
                <a:off x="985828" y="4007348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Moon 74"/>
              <p:cNvSpPr/>
              <p:nvPr/>
            </p:nvSpPr>
            <p:spPr>
              <a:xfrm rot="17595717">
                <a:off x="576435" y="4112471"/>
                <a:ext cx="461585" cy="960428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Moon 75"/>
              <p:cNvSpPr/>
              <p:nvPr/>
            </p:nvSpPr>
            <p:spPr>
              <a:xfrm rot="8118905">
                <a:off x="746265" y="3986246"/>
                <a:ext cx="381000" cy="762000"/>
              </a:xfrm>
              <a:prstGeom prst="moon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914400" y="4572000"/>
                <a:ext cx="152400" cy="304800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 rot="1554058">
                <a:off x="969606" y="4447115"/>
                <a:ext cx="194388" cy="297466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1066800" y="4572000"/>
                <a:ext cx="152400" cy="304800"/>
              </a:xfrm>
              <a:prstGeom prst="ellipse">
                <a:avLst/>
              </a:prstGeom>
              <a:solidFill>
                <a:srgbClr val="E899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88"/>
            <p:cNvGrpSpPr/>
            <p:nvPr/>
          </p:nvGrpSpPr>
          <p:grpSpPr>
            <a:xfrm>
              <a:off x="4038600" y="2362200"/>
              <a:ext cx="762000" cy="990600"/>
              <a:chOff x="3733800" y="3657600"/>
              <a:chExt cx="1295400" cy="1600200"/>
            </a:xfrm>
          </p:grpSpPr>
          <p:sp>
            <p:nvSpPr>
              <p:cNvPr id="90" name="Flowchart: Delay 89"/>
              <p:cNvSpPr/>
              <p:nvPr/>
            </p:nvSpPr>
            <p:spPr>
              <a:xfrm rot="16200000">
                <a:off x="3562350" y="3905250"/>
                <a:ext cx="1409700" cy="1066800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3886200" y="3886200"/>
                <a:ext cx="152400" cy="1295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4191000" y="3733800"/>
                <a:ext cx="152400" cy="14478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4495800" y="3886200"/>
                <a:ext cx="152400" cy="1295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Flowchart: Delay 93"/>
              <p:cNvSpPr/>
              <p:nvPr/>
            </p:nvSpPr>
            <p:spPr>
              <a:xfrm rot="16200000">
                <a:off x="3581400" y="3810000"/>
                <a:ext cx="1600200" cy="1295400"/>
              </a:xfrm>
              <a:prstGeom prst="flowChartDelay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" name="Up-Down Arrow 94"/>
            <p:cNvSpPr/>
            <p:nvPr/>
          </p:nvSpPr>
          <p:spPr>
            <a:xfrm>
              <a:off x="4800600" y="3581400"/>
              <a:ext cx="228600" cy="533400"/>
            </a:xfrm>
            <a:prstGeom prst="upDownArrow">
              <a:avLst>
                <a:gd name="adj1" fmla="val 7360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" name="Group 95"/>
            <p:cNvGrpSpPr/>
            <p:nvPr/>
          </p:nvGrpSpPr>
          <p:grpSpPr>
            <a:xfrm>
              <a:off x="3657600" y="1828800"/>
              <a:ext cx="228600" cy="762000"/>
              <a:chOff x="1371600" y="3962400"/>
              <a:chExt cx="457200" cy="1447800"/>
            </a:xfrm>
          </p:grpSpPr>
          <p:grpSp>
            <p:nvGrpSpPr>
              <p:cNvPr id="45" name="Group 77"/>
              <p:cNvGrpSpPr/>
              <p:nvPr/>
            </p:nvGrpSpPr>
            <p:grpSpPr>
              <a:xfrm>
                <a:off x="1371600" y="3962400"/>
                <a:ext cx="381000" cy="838200"/>
                <a:chOff x="2321196" y="4648200"/>
                <a:chExt cx="955404" cy="1219200"/>
              </a:xfrm>
            </p:grpSpPr>
            <p:sp>
              <p:nvSpPr>
                <p:cNvPr id="99" name="Moon 98"/>
                <p:cNvSpPr/>
                <p:nvPr/>
              </p:nvSpPr>
              <p:spPr>
                <a:xfrm flipH="1">
                  <a:off x="2438400" y="4648200"/>
                  <a:ext cx="381000" cy="11430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0000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>
                  <a:off x="2590800" y="5029200"/>
                  <a:ext cx="685800" cy="838200"/>
                </a:xfrm>
                <a:prstGeom prst="moon">
                  <a:avLst>
                    <a:gd name="adj" fmla="val 60929"/>
                  </a:avLst>
                </a:prstGeom>
                <a:solidFill>
                  <a:srgbClr val="FF0000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>
                  <a:off x="2514600" y="4724400"/>
                  <a:ext cx="685800" cy="1143000"/>
                </a:xfrm>
                <a:prstGeom prst="moon">
                  <a:avLst>
                    <a:gd name="adj" fmla="val 60929"/>
                  </a:avLst>
                </a:prstGeom>
                <a:solidFill>
                  <a:srgbClr val="FF0000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oon 101"/>
                <p:cNvSpPr/>
                <p:nvPr/>
              </p:nvSpPr>
              <p:spPr>
                <a:xfrm rot="9850547">
                  <a:off x="2321196" y="4845750"/>
                  <a:ext cx="453455" cy="880040"/>
                </a:xfrm>
                <a:prstGeom prst="moon">
                  <a:avLst>
                    <a:gd name="adj" fmla="val 60929"/>
                  </a:avLst>
                </a:prstGeom>
                <a:solidFill>
                  <a:srgbClr val="FF0000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8" name="Flowchart: Merge 97"/>
              <p:cNvSpPr/>
              <p:nvPr/>
            </p:nvSpPr>
            <p:spPr>
              <a:xfrm>
                <a:off x="1371600" y="4495800"/>
                <a:ext cx="457200" cy="914400"/>
              </a:xfrm>
              <a:prstGeom prst="flowChartMerg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102"/>
            <p:cNvGrpSpPr/>
            <p:nvPr/>
          </p:nvGrpSpPr>
          <p:grpSpPr>
            <a:xfrm>
              <a:off x="4876800" y="1828800"/>
              <a:ext cx="228600" cy="762000"/>
              <a:chOff x="1371600" y="3962400"/>
              <a:chExt cx="457200" cy="1447800"/>
            </a:xfrm>
          </p:grpSpPr>
          <p:grpSp>
            <p:nvGrpSpPr>
              <p:cNvPr id="47" name="Group 77"/>
              <p:cNvGrpSpPr/>
              <p:nvPr/>
            </p:nvGrpSpPr>
            <p:grpSpPr>
              <a:xfrm>
                <a:off x="1371600" y="3962400"/>
                <a:ext cx="381000" cy="838200"/>
                <a:chOff x="2321196" y="4648200"/>
                <a:chExt cx="955404" cy="1219200"/>
              </a:xfrm>
            </p:grpSpPr>
            <p:sp>
              <p:nvSpPr>
                <p:cNvPr id="106" name="Moon 105"/>
                <p:cNvSpPr/>
                <p:nvPr/>
              </p:nvSpPr>
              <p:spPr>
                <a:xfrm flipH="1">
                  <a:off x="2438400" y="4648200"/>
                  <a:ext cx="381000" cy="11430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0000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Moon 106"/>
                <p:cNvSpPr/>
                <p:nvPr/>
              </p:nvSpPr>
              <p:spPr>
                <a:xfrm>
                  <a:off x="2590800" y="5029200"/>
                  <a:ext cx="685800" cy="838200"/>
                </a:xfrm>
                <a:prstGeom prst="moon">
                  <a:avLst>
                    <a:gd name="adj" fmla="val 60929"/>
                  </a:avLst>
                </a:prstGeom>
                <a:solidFill>
                  <a:srgbClr val="FF0000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Moon 107"/>
                <p:cNvSpPr/>
                <p:nvPr/>
              </p:nvSpPr>
              <p:spPr>
                <a:xfrm>
                  <a:off x="2514600" y="4724400"/>
                  <a:ext cx="685800" cy="1143000"/>
                </a:xfrm>
                <a:prstGeom prst="moon">
                  <a:avLst>
                    <a:gd name="adj" fmla="val 60929"/>
                  </a:avLst>
                </a:prstGeom>
                <a:solidFill>
                  <a:srgbClr val="FF0000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Moon 108"/>
                <p:cNvSpPr/>
                <p:nvPr/>
              </p:nvSpPr>
              <p:spPr>
                <a:xfrm rot="9850547">
                  <a:off x="2321196" y="4845750"/>
                  <a:ext cx="453455" cy="880040"/>
                </a:xfrm>
                <a:prstGeom prst="moon">
                  <a:avLst>
                    <a:gd name="adj" fmla="val 60929"/>
                  </a:avLst>
                </a:prstGeom>
                <a:solidFill>
                  <a:srgbClr val="FF0000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5" name="Flowchart: Merge 104"/>
              <p:cNvSpPr/>
              <p:nvPr/>
            </p:nvSpPr>
            <p:spPr>
              <a:xfrm>
                <a:off x="1371600" y="4495800"/>
                <a:ext cx="457200" cy="914400"/>
              </a:xfrm>
              <a:prstGeom prst="flowChartMerg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Rounded Rectangle 109"/>
            <p:cNvSpPr/>
            <p:nvPr/>
          </p:nvSpPr>
          <p:spPr>
            <a:xfrm>
              <a:off x="3581400" y="2286000"/>
              <a:ext cx="3810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ounded Rectangle 110"/>
            <p:cNvSpPr/>
            <p:nvPr/>
          </p:nvSpPr>
          <p:spPr>
            <a:xfrm>
              <a:off x="4800600" y="2286000"/>
              <a:ext cx="3810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71531" y="732985"/>
            <a:ext cx="6252723" cy="2839963"/>
            <a:chOff x="279759" y="3851230"/>
            <a:chExt cx="6252722" cy="2839963"/>
          </a:xfrm>
        </p:grpSpPr>
        <p:grpSp>
          <p:nvGrpSpPr>
            <p:cNvPr id="3" name="Group 23"/>
            <p:cNvGrpSpPr/>
            <p:nvPr/>
          </p:nvGrpSpPr>
          <p:grpSpPr>
            <a:xfrm>
              <a:off x="2590800" y="4419600"/>
              <a:ext cx="685800" cy="762000"/>
              <a:chOff x="7185317" y="571382"/>
              <a:chExt cx="1433175" cy="1409818"/>
            </a:xfrm>
          </p:grpSpPr>
          <p:sp>
            <p:nvSpPr>
              <p:cNvPr id="28" name="Moon 27"/>
              <p:cNvSpPr/>
              <p:nvPr/>
            </p:nvSpPr>
            <p:spPr>
              <a:xfrm>
                <a:off x="7543800" y="609600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Moon 28"/>
              <p:cNvSpPr/>
              <p:nvPr/>
            </p:nvSpPr>
            <p:spPr>
              <a:xfrm rot="2635937">
                <a:off x="7856492" y="57138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Moon 29"/>
              <p:cNvSpPr/>
              <p:nvPr/>
            </p:nvSpPr>
            <p:spPr>
              <a:xfrm rot="17463133" flipH="1">
                <a:off x="7375817" y="75136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ardrop 30"/>
              <p:cNvSpPr/>
              <p:nvPr/>
            </p:nvSpPr>
            <p:spPr>
              <a:xfrm>
                <a:off x="7772400" y="1066800"/>
                <a:ext cx="457200" cy="914400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rapezoid 3"/>
            <p:cNvSpPr/>
            <p:nvPr/>
          </p:nvSpPr>
          <p:spPr>
            <a:xfrm rot="9949861" flipH="1">
              <a:off x="279759" y="3851230"/>
              <a:ext cx="5375223" cy="463446"/>
            </a:xfrm>
            <a:prstGeom prst="trapezoid">
              <a:avLst>
                <a:gd name="adj" fmla="val 55601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 rot="3846425" flipH="1">
              <a:off x="2943590" y="4854227"/>
              <a:ext cx="970133" cy="1900003"/>
            </a:xfrm>
            <a:prstGeom prst="roundRect">
              <a:avLst>
                <a:gd name="adj" fmla="val 18634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ounded Rectangle 5"/>
            <p:cNvSpPr/>
            <p:nvPr/>
          </p:nvSpPr>
          <p:spPr>
            <a:xfrm rot="20027457" flipH="1">
              <a:off x="1676400" y="4724400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2"/>
            <p:cNvSpPr/>
            <p:nvPr/>
          </p:nvSpPr>
          <p:spPr>
            <a:xfrm rot="20027457" flipH="1">
              <a:off x="2756985" y="4829872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3"/>
            <p:cNvSpPr/>
            <p:nvPr/>
          </p:nvSpPr>
          <p:spPr>
            <a:xfrm rot="1122649" flipH="1">
              <a:off x="1690185" y="3991672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4"/>
            <p:cNvSpPr/>
            <p:nvPr/>
          </p:nvSpPr>
          <p:spPr>
            <a:xfrm rot="20027457" flipH="1">
              <a:off x="1184521" y="4558329"/>
              <a:ext cx="430594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5"/>
            <p:cNvSpPr/>
            <p:nvPr/>
          </p:nvSpPr>
          <p:spPr>
            <a:xfrm rot="20027457" flipH="1">
              <a:off x="775784" y="5439471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6"/>
            <p:cNvSpPr/>
            <p:nvPr/>
          </p:nvSpPr>
          <p:spPr>
            <a:xfrm rot="20027457" flipH="1">
              <a:off x="2528385" y="5591872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 rot="1122649" flipH="1">
              <a:off x="4114548" y="5396669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 rot="1122649" flipH="1">
              <a:off x="3661951" y="6057859"/>
              <a:ext cx="795957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 rot="575050" flipH="1">
              <a:off x="1646153" y="5715143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3"/>
            <p:cNvGrpSpPr/>
            <p:nvPr/>
          </p:nvGrpSpPr>
          <p:grpSpPr>
            <a:xfrm rot="4134687">
              <a:off x="974162" y="5791021"/>
              <a:ext cx="685800" cy="762000"/>
              <a:chOff x="7185317" y="571382"/>
              <a:chExt cx="1433175" cy="1409818"/>
            </a:xfrm>
          </p:grpSpPr>
          <p:sp>
            <p:nvSpPr>
              <p:cNvPr id="24" name="Moon 14"/>
              <p:cNvSpPr/>
              <p:nvPr/>
            </p:nvSpPr>
            <p:spPr>
              <a:xfrm>
                <a:off x="7543800" y="609600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15"/>
              <p:cNvSpPr/>
              <p:nvPr/>
            </p:nvSpPr>
            <p:spPr>
              <a:xfrm rot="2635937">
                <a:off x="7856492" y="57138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Moon 16"/>
              <p:cNvSpPr/>
              <p:nvPr/>
            </p:nvSpPr>
            <p:spPr>
              <a:xfrm rot="17463133" flipH="1">
                <a:off x="7375817" y="75136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ardrop 17"/>
              <p:cNvSpPr/>
              <p:nvPr/>
            </p:nvSpPr>
            <p:spPr>
              <a:xfrm>
                <a:off x="7772400" y="1066800"/>
                <a:ext cx="457200" cy="914400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8"/>
            <p:cNvGrpSpPr/>
            <p:nvPr/>
          </p:nvGrpSpPr>
          <p:grpSpPr>
            <a:xfrm rot="4147060">
              <a:off x="3411901" y="5790184"/>
              <a:ext cx="685800" cy="762000"/>
              <a:chOff x="7185317" y="571382"/>
              <a:chExt cx="1433175" cy="1409818"/>
            </a:xfrm>
          </p:grpSpPr>
          <p:sp>
            <p:nvSpPr>
              <p:cNvPr id="20" name="Moon 19"/>
              <p:cNvSpPr/>
              <p:nvPr/>
            </p:nvSpPr>
            <p:spPr>
              <a:xfrm>
                <a:off x="7543800" y="609600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Moon 20"/>
              <p:cNvSpPr/>
              <p:nvPr/>
            </p:nvSpPr>
            <p:spPr>
              <a:xfrm rot="2635937">
                <a:off x="7856492" y="57138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Moon 21"/>
              <p:cNvSpPr/>
              <p:nvPr/>
            </p:nvSpPr>
            <p:spPr>
              <a:xfrm rot="17463133" flipH="1">
                <a:off x="7375817" y="75136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eardrop 22"/>
              <p:cNvSpPr/>
              <p:nvPr/>
            </p:nvSpPr>
            <p:spPr>
              <a:xfrm>
                <a:off x="7772400" y="1066800"/>
                <a:ext cx="457200" cy="914400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Rounded Rectangle 16"/>
            <p:cNvSpPr/>
            <p:nvPr/>
          </p:nvSpPr>
          <p:spPr>
            <a:xfrm rot="19382004" flipH="1">
              <a:off x="5562348" y="4634670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 rot="1122649" flipH="1">
              <a:off x="4876548" y="4710869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 rot="4383794" flipH="1">
              <a:off x="5265321" y="5425686"/>
              <a:ext cx="675964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 flipH="1">
            <a:off x="3048002" y="3810000"/>
            <a:ext cx="5375223" cy="2895600"/>
            <a:chOff x="381000" y="3733800"/>
            <a:chExt cx="5375223" cy="2895600"/>
          </a:xfrm>
        </p:grpSpPr>
        <p:sp>
          <p:nvSpPr>
            <p:cNvPr id="33" name="Rounded Rectangle 32"/>
            <p:cNvSpPr/>
            <p:nvPr/>
          </p:nvSpPr>
          <p:spPr>
            <a:xfrm>
              <a:off x="1136293" y="5996066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ounded Rectangle 33"/>
            <p:cNvSpPr/>
            <p:nvPr/>
          </p:nvSpPr>
          <p:spPr>
            <a:xfrm>
              <a:off x="2106425" y="5996066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3076558" y="4729397"/>
              <a:ext cx="970133" cy="1900003"/>
            </a:xfrm>
            <a:prstGeom prst="roundRect">
              <a:avLst>
                <a:gd name="adj" fmla="val 18634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4046690" y="5947348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505707" y="5362731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492984" y="5980891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1445622" y="5377107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2397465" y="5362731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4046690" y="5314013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5016823" y="5947348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4744867" y="5299637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1118799" y="4772524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>
              <a:off x="2088931" y="4772524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ounded Rectangle 45"/>
            <p:cNvSpPr/>
            <p:nvPr/>
          </p:nvSpPr>
          <p:spPr>
            <a:xfrm>
              <a:off x="488212" y="4139190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475489" y="4757350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1428128" y="4153566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2379971" y="4139190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3049521" y="4130405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3989437" y="4144780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4988207" y="4114800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52"/>
            <p:cNvSpPr/>
            <p:nvPr/>
          </p:nvSpPr>
          <p:spPr>
            <a:xfrm>
              <a:off x="4028401" y="4729396"/>
              <a:ext cx="970133" cy="570241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4968316" y="4729397"/>
              <a:ext cx="727599" cy="584616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1184799" y="4583243"/>
              <a:ext cx="727599" cy="1023079"/>
            </a:xfrm>
            <a:prstGeom prst="roundRect">
              <a:avLst>
                <a:gd name="adj" fmla="val 23552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381000" y="3733800"/>
              <a:ext cx="5375223" cy="463446"/>
            </a:xfrm>
            <a:prstGeom prst="trapezoid">
              <a:avLst>
                <a:gd name="adj" fmla="val 55601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04800" y="990600"/>
            <a:ext cx="4706471" cy="2684929"/>
            <a:chOff x="-1" y="457200"/>
            <a:chExt cx="4706471" cy="2684929"/>
          </a:xfrm>
        </p:grpSpPr>
        <p:sp>
          <p:nvSpPr>
            <p:cNvPr id="3" name="Rounded Rectangle 2"/>
            <p:cNvSpPr/>
            <p:nvPr/>
          </p:nvSpPr>
          <p:spPr>
            <a:xfrm>
              <a:off x="685800" y="2362200"/>
              <a:ext cx="1143000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1846729" y="2380129"/>
              <a:ext cx="1143000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2989730" y="2362200"/>
              <a:ext cx="1143000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4"/>
            <p:cNvGrpSpPr/>
            <p:nvPr/>
          </p:nvGrpSpPr>
          <p:grpSpPr>
            <a:xfrm>
              <a:off x="1752600" y="932329"/>
              <a:ext cx="1364835" cy="1429871"/>
              <a:chOff x="1905000" y="2362200"/>
              <a:chExt cx="2819400" cy="2675965"/>
            </a:xfrm>
          </p:grpSpPr>
          <p:sp>
            <p:nvSpPr>
              <p:cNvPr id="18" name="Flowchart: Delay 5"/>
              <p:cNvSpPr/>
              <p:nvPr/>
            </p:nvSpPr>
            <p:spPr>
              <a:xfrm rot="16200000">
                <a:off x="1981200" y="2286000"/>
                <a:ext cx="2667000" cy="2819400"/>
              </a:xfrm>
              <a:prstGeom prst="flowChartDelay">
                <a:avLst/>
              </a:prstGeom>
              <a:noFill/>
              <a:ln w="889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" name="Straight Connector 18"/>
              <p:cNvCxnSpPr/>
              <p:nvPr/>
            </p:nvCxnSpPr>
            <p:spPr>
              <a:xfrm flipH="1">
                <a:off x="2716306" y="2514600"/>
                <a:ext cx="26894" cy="2523565"/>
              </a:xfrm>
              <a:prstGeom prst="line">
                <a:avLst/>
              </a:prstGeom>
              <a:ln w="889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 flipH="1">
                <a:off x="3886200" y="2514600"/>
                <a:ext cx="26894" cy="2523565"/>
              </a:xfrm>
              <a:prstGeom prst="line">
                <a:avLst/>
              </a:prstGeom>
              <a:ln w="889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 flipH="1">
                <a:off x="3276600" y="2362200"/>
                <a:ext cx="26894" cy="2667000"/>
              </a:xfrm>
              <a:prstGeom prst="line">
                <a:avLst/>
              </a:prstGeom>
              <a:ln w="889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2209800" y="2895600"/>
                <a:ext cx="0" cy="2133600"/>
              </a:xfrm>
              <a:prstGeom prst="line">
                <a:avLst/>
              </a:prstGeom>
              <a:ln w="889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4419600" y="2895600"/>
                <a:ext cx="0" cy="2133600"/>
              </a:xfrm>
              <a:prstGeom prst="line">
                <a:avLst/>
              </a:prstGeom>
              <a:ln w="889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Rounded Rectangle 6"/>
            <p:cNvSpPr/>
            <p:nvPr/>
          </p:nvSpPr>
          <p:spPr>
            <a:xfrm>
              <a:off x="1219200" y="1600200"/>
              <a:ext cx="533400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124200" y="1600200"/>
              <a:ext cx="533400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94129" y="1600200"/>
              <a:ext cx="1143000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152400" y="2362200"/>
              <a:ext cx="533400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3657600" y="1600200"/>
              <a:ext cx="1004047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4114800" y="2362200"/>
              <a:ext cx="533400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3124199" y="856129"/>
              <a:ext cx="838201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3962401" y="838200"/>
              <a:ext cx="690282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103093" y="842682"/>
              <a:ext cx="887506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990599" y="824753"/>
              <a:ext cx="762000" cy="7620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-1" y="457200"/>
              <a:ext cx="4706471" cy="457200"/>
            </a:xfrm>
            <a:prstGeom prst="roundRect">
              <a:avLst/>
            </a:prstGeom>
            <a:solidFill>
              <a:srgbClr val="E7BE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4" name="Picture 2" descr="https://upload.wikimedia.org/wikipedia/commons/c/c2/KhufuPyramidCasingStone-BritishMuseum-August19-08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112" t="32421" r="36826" b="23956"/>
          <a:stretch/>
        </p:blipFill>
        <p:spPr bwMode="auto">
          <a:xfrm>
            <a:off x="548155" y="4186518"/>
            <a:ext cx="2209801" cy="1363494"/>
          </a:xfrm>
          <a:prstGeom prst="roundRect">
            <a:avLst>
              <a:gd name="adj" fmla="val 13793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2" name="Group 41"/>
          <p:cNvGrpSpPr/>
          <p:nvPr/>
        </p:nvGrpSpPr>
        <p:grpSpPr>
          <a:xfrm>
            <a:off x="3535832" y="3950939"/>
            <a:ext cx="2950877" cy="1834652"/>
            <a:chOff x="3233872" y="3956180"/>
            <a:chExt cx="2950877" cy="1834652"/>
          </a:xfrm>
        </p:grpSpPr>
        <p:sp>
          <p:nvSpPr>
            <p:cNvPr id="41" name="Rounded Rectangle 40"/>
            <p:cNvSpPr/>
            <p:nvPr/>
          </p:nvSpPr>
          <p:spPr>
            <a:xfrm>
              <a:off x="3408835" y="4336229"/>
              <a:ext cx="2511997" cy="1387792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3233872" y="5287811"/>
              <a:ext cx="802896" cy="428989"/>
            </a:xfrm>
            <a:custGeom>
              <a:avLst/>
              <a:gdLst>
                <a:gd name="connsiteX0" fmla="*/ 550506 w 722808"/>
                <a:gd name="connsiteY0" fmla="*/ 0 h 428724"/>
                <a:gd name="connsiteX1" fmla="*/ 550506 w 722808"/>
                <a:gd name="connsiteY1" fmla="*/ 0 h 428724"/>
                <a:gd name="connsiteX2" fmla="*/ 111968 w 722808"/>
                <a:gd name="connsiteY2" fmla="*/ 9330 h 428724"/>
                <a:gd name="connsiteX3" fmla="*/ 83976 w 722808"/>
                <a:gd name="connsiteY3" fmla="*/ 18661 h 428724"/>
                <a:gd name="connsiteX4" fmla="*/ 55984 w 722808"/>
                <a:gd name="connsiteY4" fmla="*/ 46653 h 428724"/>
                <a:gd name="connsiteX5" fmla="*/ 27992 w 722808"/>
                <a:gd name="connsiteY5" fmla="*/ 65314 h 428724"/>
                <a:gd name="connsiteX6" fmla="*/ 9331 w 722808"/>
                <a:gd name="connsiteY6" fmla="*/ 121298 h 428724"/>
                <a:gd name="connsiteX7" fmla="*/ 0 w 722808"/>
                <a:gd name="connsiteY7" fmla="*/ 149290 h 428724"/>
                <a:gd name="connsiteX8" fmla="*/ 9331 w 722808"/>
                <a:gd name="connsiteY8" fmla="*/ 289249 h 428724"/>
                <a:gd name="connsiteX9" fmla="*/ 27992 w 722808"/>
                <a:gd name="connsiteY9" fmla="*/ 317241 h 428724"/>
                <a:gd name="connsiteX10" fmla="*/ 55984 w 722808"/>
                <a:gd name="connsiteY10" fmla="*/ 345232 h 428724"/>
                <a:gd name="connsiteX11" fmla="*/ 121298 w 722808"/>
                <a:gd name="connsiteY11" fmla="*/ 373224 h 428724"/>
                <a:gd name="connsiteX12" fmla="*/ 149290 w 722808"/>
                <a:gd name="connsiteY12" fmla="*/ 391885 h 428724"/>
                <a:gd name="connsiteX13" fmla="*/ 270588 w 722808"/>
                <a:gd name="connsiteY13" fmla="*/ 410547 h 428724"/>
                <a:gd name="connsiteX14" fmla="*/ 298580 w 722808"/>
                <a:gd name="connsiteY14" fmla="*/ 419877 h 428724"/>
                <a:gd name="connsiteX15" fmla="*/ 699796 w 722808"/>
                <a:gd name="connsiteY15" fmla="*/ 401216 h 428724"/>
                <a:gd name="connsiteX16" fmla="*/ 718457 w 722808"/>
                <a:gd name="connsiteY16" fmla="*/ 373224 h 428724"/>
                <a:gd name="connsiteX17" fmla="*/ 690466 w 722808"/>
                <a:gd name="connsiteY17" fmla="*/ 214604 h 428724"/>
                <a:gd name="connsiteX18" fmla="*/ 681135 w 722808"/>
                <a:gd name="connsiteY18" fmla="*/ 177281 h 428724"/>
                <a:gd name="connsiteX19" fmla="*/ 643812 w 722808"/>
                <a:gd name="connsiteY19" fmla="*/ 130628 h 428724"/>
                <a:gd name="connsiteX20" fmla="*/ 634482 w 722808"/>
                <a:gd name="connsiteY20" fmla="*/ 102637 h 428724"/>
                <a:gd name="connsiteX21" fmla="*/ 569168 w 722808"/>
                <a:gd name="connsiteY21" fmla="*/ 46653 h 428724"/>
                <a:gd name="connsiteX22" fmla="*/ 550506 w 722808"/>
                <a:gd name="connsiteY22" fmla="*/ 0 h 4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2808" h="428724">
                  <a:moveTo>
                    <a:pt x="550506" y="0"/>
                  </a:moveTo>
                  <a:lnTo>
                    <a:pt x="550506" y="0"/>
                  </a:lnTo>
                  <a:lnTo>
                    <a:pt x="111968" y="9330"/>
                  </a:lnTo>
                  <a:cubicBezTo>
                    <a:pt x="102140" y="9723"/>
                    <a:pt x="92160" y="13205"/>
                    <a:pt x="83976" y="18661"/>
                  </a:cubicBezTo>
                  <a:cubicBezTo>
                    <a:pt x="72997" y="25981"/>
                    <a:pt x="66121" y="38205"/>
                    <a:pt x="55984" y="46653"/>
                  </a:cubicBezTo>
                  <a:cubicBezTo>
                    <a:pt x="47369" y="53832"/>
                    <a:pt x="37323" y="59094"/>
                    <a:pt x="27992" y="65314"/>
                  </a:cubicBezTo>
                  <a:lnTo>
                    <a:pt x="9331" y="121298"/>
                  </a:lnTo>
                  <a:lnTo>
                    <a:pt x="0" y="149290"/>
                  </a:lnTo>
                  <a:cubicBezTo>
                    <a:pt x="3110" y="195943"/>
                    <a:pt x="1644" y="243129"/>
                    <a:pt x="9331" y="289249"/>
                  </a:cubicBezTo>
                  <a:cubicBezTo>
                    <a:pt x="11175" y="300310"/>
                    <a:pt x="20813" y="308626"/>
                    <a:pt x="27992" y="317241"/>
                  </a:cubicBezTo>
                  <a:cubicBezTo>
                    <a:pt x="36439" y="327378"/>
                    <a:pt x="45247" y="337562"/>
                    <a:pt x="55984" y="345232"/>
                  </a:cubicBezTo>
                  <a:cubicBezTo>
                    <a:pt x="76166" y="359648"/>
                    <a:pt x="98451" y="365609"/>
                    <a:pt x="121298" y="373224"/>
                  </a:cubicBezTo>
                  <a:cubicBezTo>
                    <a:pt x="130629" y="379444"/>
                    <a:pt x="139260" y="386870"/>
                    <a:pt x="149290" y="391885"/>
                  </a:cubicBezTo>
                  <a:cubicBezTo>
                    <a:pt x="182918" y="408699"/>
                    <a:pt x="243823" y="407870"/>
                    <a:pt x="270588" y="410547"/>
                  </a:cubicBezTo>
                  <a:cubicBezTo>
                    <a:pt x="279919" y="413657"/>
                    <a:pt x="288745" y="419877"/>
                    <a:pt x="298580" y="419877"/>
                  </a:cubicBezTo>
                  <a:cubicBezTo>
                    <a:pt x="652910" y="419877"/>
                    <a:pt x="556014" y="449145"/>
                    <a:pt x="699796" y="401216"/>
                  </a:cubicBezTo>
                  <a:cubicBezTo>
                    <a:pt x="706016" y="391885"/>
                    <a:pt x="717798" y="384419"/>
                    <a:pt x="718457" y="373224"/>
                  </a:cubicBezTo>
                  <a:cubicBezTo>
                    <a:pt x="725302" y="256871"/>
                    <a:pt x="728981" y="272378"/>
                    <a:pt x="690466" y="214604"/>
                  </a:cubicBezTo>
                  <a:cubicBezTo>
                    <a:pt x="687356" y="202163"/>
                    <a:pt x="686187" y="189068"/>
                    <a:pt x="681135" y="177281"/>
                  </a:cubicBezTo>
                  <a:cubicBezTo>
                    <a:pt x="672307" y="156684"/>
                    <a:pt x="658860" y="145676"/>
                    <a:pt x="643812" y="130628"/>
                  </a:cubicBezTo>
                  <a:cubicBezTo>
                    <a:pt x="640702" y="121298"/>
                    <a:pt x="640198" y="110640"/>
                    <a:pt x="634482" y="102637"/>
                  </a:cubicBezTo>
                  <a:cubicBezTo>
                    <a:pt x="613913" y="73841"/>
                    <a:pt x="596066" y="64585"/>
                    <a:pt x="569168" y="46653"/>
                  </a:cubicBezTo>
                  <a:lnTo>
                    <a:pt x="550506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 rot="6049866">
              <a:off x="3816943" y="5363787"/>
              <a:ext cx="468247" cy="333413"/>
            </a:xfrm>
            <a:custGeom>
              <a:avLst/>
              <a:gdLst>
                <a:gd name="connsiteX0" fmla="*/ 550506 w 722808"/>
                <a:gd name="connsiteY0" fmla="*/ 0 h 428724"/>
                <a:gd name="connsiteX1" fmla="*/ 550506 w 722808"/>
                <a:gd name="connsiteY1" fmla="*/ 0 h 428724"/>
                <a:gd name="connsiteX2" fmla="*/ 111968 w 722808"/>
                <a:gd name="connsiteY2" fmla="*/ 9330 h 428724"/>
                <a:gd name="connsiteX3" fmla="*/ 83976 w 722808"/>
                <a:gd name="connsiteY3" fmla="*/ 18661 h 428724"/>
                <a:gd name="connsiteX4" fmla="*/ 55984 w 722808"/>
                <a:gd name="connsiteY4" fmla="*/ 46653 h 428724"/>
                <a:gd name="connsiteX5" fmla="*/ 27992 w 722808"/>
                <a:gd name="connsiteY5" fmla="*/ 65314 h 428724"/>
                <a:gd name="connsiteX6" fmla="*/ 9331 w 722808"/>
                <a:gd name="connsiteY6" fmla="*/ 121298 h 428724"/>
                <a:gd name="connsiteX7" fmla="*/ 0 w 722808"/>
                <a:gd name="connsiteY7" fmla="*/ 149290 h 428724"/>
                <a:gd name="connsiteX8" fmla="*/ 9331 w 722808"/>
                <a:gd name="connsiteY8" fmla="*/ 289249 h 428724"/>
                <a:gd name="connsiteX9" fmla="*/ 27992 w 722808"/>
                <a:gd name="connsiteY9" fmla="*/ 317241 h 428724"/>
                <a:gd name="connsiteX10" fmla="*/ 55984 w 722808"/>
                <a:gd name="connsiteY10" fmla="*/ 345232 h 428724"/>
                <a:gd name="connsiteX11" fmla="*/ 121298 w 722808"/>
                <a:gd name="connsiteY11" fmla="*/ 373224 h 428724"/>
                <a:gd name="connsiteX12" fmla="*/ 149290 w 722808"/>
                <a:gd name="connsiteY12" fmla="*/ 391885 h 428724"/>
                <a:gd name="connsiteX13" fmla="*/ 270588 w 722808"/>
                <a:gd name="connsiteY13" fmla="*/ 410547 h 428724"/>
                <a:gd name="connsiteX14" fmla="*/ 298580 w 722808"/>
                <a:gd name="connsiteY14" fmla="*/ 419877 h 428724"/>
                <a:gd name="connsiteX15" fmla="*/ 699796 w 722808"/>
                <a:gd name="connsiteY15" fmla="*/ 401216 h 428724"/>
                <a:gd name="connsiteX16" fmla="*/ 718457 w 722808"/>
                <a:gd name="connsiteY16" fmla="*/ 373224 h 428724"/>
                <a:gd name="connsiteX17" fmla="*/ 690466 w 722808"/>
                <a:gd name="connsiteY17" fmla="*/ 214604 h 428724"/>
                <a:gd name="connsiteX18" fmla="*/ 681135 w 722808"/>
                <a:gd name="connsiteY18" fmla="*/ 177281 h 428724"/>
                <a:gd name="connsiteX19" fmla="*/ 643812 w 722808"/>
                <a:gd name="connsiteY19" fmla="*/ 130628 h 428724"/>
                <a:gd name="connsiteX20" fmla="*/ 634482 w 722808"/>
                <a:gd name="connsiteY20" fmla="*/ 102637 h 428724"/>
                <a:gd name="connsiteX21" fmla="*/ 569168 w 722808"/>
                <a:gd name="connsiteY21" fmla="*/ 46653 h 428724"/>
                <a:gd name="connsiteX22" fmla="*/ 550506 w 722808"/>
                <a:gd name="connsiteY22" fmla="*/ 0 h 4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2808" h="428724">
                  <a:moveTo>
                    <a:pt x="550506" y="0"/>
                  </a:moveTo>
                  <a:lnTo>
                    <a:pt x="550506" y="0"/>
                  </a:lnTo>
                  <a:lnTo>
                    <a:pt x="111968" y="9330"/>
                  </a:lnTo>
                  <a:cubicBezTo>
                    <a:pt x="102140" y="9723"/>
                    <a:pt x="92160" y="13205"/>
                    <a:pt x="83976" y="18661"/>
                  </a:cubicBezTo>
                  <a:cubicBezTo>
                    <a:pt x="72997" y="25981"/>
                    <a:pt x="66121" y="38205"/>
                    <a:pt x="55984" y="46653"/>
                  </a:cubicBezTo>
                  <a:cubicBezTo>
                    <a:pt x="47369" y="53832"/>
                    <a:pt x="37323" y="59094"/>
                    <a:pt x="27992" y="65314"/>
                  </a:cubicBezTo>
                  <a:lnTo>
                    <a:pt x="9331" y="121298"/>
                  </a:lnTo>
                  <a:lnTo>
                    <a:pt x="0" y="149290"/>
                  </a:lnTo>
                  <a:cubicBezTo>
                    <a:pt x="3110" y="195943"/>
                    <a:pt x="1644" y="243129"/>
                    <a:pt x="9331" y="289249"/>
                  </a:cubicBezTo>
                  <a:cubicBezTo>
                    <a:pt x="11175" y="300310"/>
                    <a:pt x="20813" y="308626"/>
                    <a:pt x="27992" y="317241"/>
                  </a:cubicBezTo>
                  <a:cubicBezTo>
                    <a:pt x="36439" y="327378"/>
                    <a:pt x="45247" y="337562"/>
                    <a:pt x="55984" y="345232"/>
                  </a:cubicBezTo>
                  <a:cubicBezTo>
                    <a:pt x="76166" y="359648"/>
                    <a:pt x="98451" y="365609"/>
                    <a:pt x="121298" y="373224"/>
                  </a:cubicBezTo>
                  <a:cubicBezTo>
                    <a:pt x="130629" y="379444"/>
                    <a:pt x="139260" y="386870"/>
                    <a:pt x="149290" y="391885"/>
                  </a:cubicBezTo>
                  <a:cubicBezTo>
                    <a:pt x="182918" y="408699"/>
                    <a:pt x="243823" y="407870"/>
                    <a:pt x="270588" y="410547"/>
                  </a:cubicBezTo>
                  <a:cubicBezTo>
                    <a:pt x="279919" y="413657"/>
                    <a:pt x="288745" y="419877"/>
                    <a:pt x="298580" y="419877"/>
                  </a:cubicBezTo>
                  <a:cubicBezTo>
                    <a:pt x="652910" y="419877"/>
                    <a:pt x="556014" y="449145"/>
                    <a:pt x="699796" y="401216"/>
                  </a:cubicBezTo>
                  <a:cubicBezTo>
                    <a:pt x="706016" y="391885"/>
                    <a:pt x="717798" y="384419"/>
                    <a:pt x="718457" y="373224"/>
                  </a:cubicBezTo>
                  <a:cubicBezTo>
                    <a:pt x="725302" y="256871"/>
                    <a:pt x="728981" y="272378"/>
                    <a:pt x="690466" y="214604"/>
                  </a:cubicBezTo>
                  <a:cubicBezTo>
                    <a:pt x="687356" y="202163"/>
                    <a:pt x="686187" y="189068"/>
                    <a:pt x="681135" y="177281"/>
                  </a:cubicBezTo>
                  <a:cubicBezTo>
                    <a:pt x="672307" y="156684"/>
                    <a:pt x="658860" y="145676"/>
                    <a:pt x="643812" y="130628"/>
                  </a:cubicBezTo>
                  <a:cubicBezTo>
                    <a:pt x="640702" y="121298"/>
                    <a:pt x="640198" y="110640"/>
                    <a:pt x="634482" y="102637"/>
                  </a:cubicBezTo>
                  <a:cubicBezTo>
                    <a:pt x="613913" y="73841"/>
                    <a:pt x="596066" y="64585"/>
                    <a:pt x="569168" y="46653"/>
                  </a:cubicBezTo>
                  <a:lnTo>
                    <a:pt x="550506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 rot="16470551">
              <a:off x="3951556" y="5067840"/>
              <a:ext cx="1006041" cy="439943"/>
            </a:xfrm>
            <a:custGeom>
              <a:avLst/>
              <a:gdLst>
                <a:gd name="connsiteX0" fmla="*/ 550506 w 722808"/>
                <a:gd name="connsiteY0" fmla="*/ 0 h 428724"/>
                <a:gd name="connsiteX1" fmla="*/ 550506 w 722808"/>
                <a:gd name="connsiteY1" fmla="*/ 0 h 428724"/>
                <a:gd name="connsiteX2" fmla="*/ 111968 w 722808"/>
                <a:gd name="connsiteY2" fmla="*/ 9330 h 428724"/>
                <a:gd name="connsiteX3" fmla="*/ 83976 w 722808"/>
                <a:gd name="connsiteY3" fmla="*/ 18661 h 428724"/>
                <a:gd name="connsiteX4" fmla="*/ 55984 w 722808"/>
                <a:gd name="connsiteY4" fmla="*/ 46653 h 428724"/>
                <a:gd name="connsiteX5" fmla="*/ 27992 w 722808"/>
                <a:gd name="connsiteY5" fmla="*/ 65314 h 428724"/>
                <a:gd name="connsiteX6" fmla="*/ 9331 w 722808"/>
                <a:gd name="connsiteY6" fmla="*/ 121298 h 428724"/>
                <a:gd name="connsiteX7" fmla="*/ 0 w 722808"/>
                <a:gd name="connsiteY7" fmla="*/ 149290 h 428724"/>
                <a:gd name="connsiteX8" fmla="*/ 9331 w 722808"/>
                <a:gd name="connsiteY8" fmla="*/ 289249 h 428724"/>
                <a:gd name="connsiteX9" fmla="*/ 27992 w 722808"/>
                <a:gd name="connsiteY9" fmla="*/ 317241 h 428724"/>
                <a:gd name="connsiteX10" fmla="*/ 55984 w 722808"/>
                <a:gd name="connsiteY10" fmla="*/ 345232 h 428724"/>
                <a:gd name="connsiteX11" fmla="*/ 121298 w 722808"/>
                <a:gd name="connsiteY11" fmla="*/ 373224 h 428724"/>
                <a:gd name="connsiteX12" fmla="*/ 149290 w 722808"/>
                <a:gd name="connsiteY12" fmla="*/ 391885 h 428724"/>
                <a:gd name="connsiteX13" fmla="*/ 270588 w 722808"/>
                <a:gd name="connsiteY13" fmla="*/ 410547 h 428724"/>
                <a:gd name="connsiteX14" fmla="*/ 298580 w 722808"/>
                <a:gd name="connsiteY14" fmla="*/ 419877 h 428724"/>
                <a:gd name="connsiteX15" fmla="*/ 699796 w 722808"/>
                <a:gd name="connsiteY15" fmla="*/ 401216 h 428724"/>
                <a:gd name="connsiteX16" fmla="*/ 718457 w 722808"/>
                <a:gd name="connsiteY16" fmla="*/ 373224 h 428724"/>
                <a:gd name="connsiteX17" fmla="*/ 690466 w 722808"/>
                <a:gd name="connsiteY17" fmla="*/ 214604 h 428724"/>
                <a:gd name="connsiteX18" fmla="*/ 681135 w 722808"/>
                <a:gd name="connsiteY18" fmla="*/ 177281 h 428724"/>
                <a:gd name="connsiteX19" fmla="*/ 643812 w 722808"/>
                <a:gd name="connsiteY19" fmla="*/ 130628 h 428724"/>
                <a:gd name="connsiteX20" fmla="*/ 634482 w 722808"/>
                <a:gd name="connsiteY20" fmla="*/ 102637 h 428724"/>
                <a:gd name="connsiteX21" fmla="*/ 569168 w 722808"/>
                <a:gd name="connsiteY21" fmla="*/ 46653 h 428724"/>
                <a:gd name="connsiteX22" fmla="*/ 550506 w 722808"/>
                <a:gd name="connsiteY22" fmla="*/ 0 h 4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2808" h="428724">
                  <a:moveTo>
                    <a:pt x="550506" y="0"/>
                  </a:moveTo>
                  <a:lnTo>
                    <a:pt x="550506" y="0"/>
                  </a:lnTo>
                  <a:lnTo>
                    <a:pt x="111968" y="9330"/>
                  </a:lnTo>
                  <a:cubicBezTo>
                    <a:pt x="102140" y="9723"/>
                    <a:pt x="92160" y="13205"/>
                    <a:pt x="83976" y="18661"/>
                  </a:cubicBezTo>
                  <a:cubicBezTo>
                    <a:pt x="72997" y="25981"/>
                    <a:pt x="66121" y="38205"/>
                    <a:pt x="55984" y="46653"/>
                  </a:cubicBezTo>
                  <a:cubicBezTo>
                    <a:pt x="47369" y="53832"/>
                    <a:pt x="37323" y="59094"/>
                    <a:pt x="27992" y="65314"/>
                  </a:cubicBezTo>
                  <a:lnTo>
                    <a:pt x="9331" y="121298"/>
                  </a:lnTo>
                  <a:lnTo>
                    <a:pt x="0" y="149290"/>
                  </a:lnTo>
                  <a:cubicBezTo>
                    <a:pt x="3110" y="195943"/>
                    <a:pt x="1644" y="243129"/>
                    <a:pt x="9331" y="289249"/>
                  </a:cubicBezTo>
                  <a:cubicBezTo>
                    <a:pt x="11175" y="300310"/>
                    <a:pt x="20813" y="308626"/>
                    <a:pt x="27992" y="317241"/>
                  </a:cubicBezTo>
                  <a:cubicBezTo>
                    <a:pt x="36439" y="327378"/>
                    <a:pt x="45247" y="337562"/>
                    <a:pt x="55984" y="345232"/>
                  </a:cubicBezTo>
                  <a:cubicBezTo>
                    <a:pt x="76166" y="359648"/>
                    <a:pt x="98451" y="365609"/>
                    <a:pt x="121298" y="373224"/>
                  </a:cubicBezTo>
                  <a:cubicBezTo>
                    <a:pt x="130629" y="379444"/>
                    <a:pt x="139260" y="386870"/>
                    <a:pt x="149290" y="391885"/>
                  </a:cubicBezTo>
                  <a:cubicBezTo>
                    <a:pt x="182918" y="408699"/>
                    <a:pt x="243823" y="407870"/>
                    <a:pt x="270588" y="410547"/>
                  </a:cubicBezTo>
                  <a:cubicBezTo>
                    <a:pt x="279919" y="413657"/>
                    <a:pt x="288745" y="419877"/>
                    <a:pt x="298580" y="419877"/>
                  </a:cubicBezTo>
                  <a:cubicBezTo>
                    <a:pt x="652910" y="419877"/>
                    <a:pt x="556014" y="449145"/>
                    <a:pt x="699796" y="401216"/>
                  </a:cubicBezTo>
                  <a:cubicBezTo>
                    <a:pt x="706016" y="391885"/>
                    <a:pt x="717798" y="384419"/>
                    <a:pt x="718457" y="373224"/>
                  </a:cubicBezTo>
                  <a:cubicBezTo>
                    <a:pt x="725302" y="256871"/>
                    <a:pt x="728981" y="272378"/>
                    <a:pt x="690466" y="214604"/>
                  </a:cubicBezTo>
                  <a:cubicBezTo>
                    <a:pt x="687356" y="202163"/>
                    <a:pt x="686187" y="189068"/>
                    <a:pt x="681135" y="177281"/>
                  </a:cubicBezTo>
                  <a:cubicBezTo>
                    <a:pt x="672307" y="156684"/>
                    <a:pt x="658860" y="145676"/>
                    <a:pt x="643812" y="130628"/>
                  </a:cubicBezTo>
                  <a:cubicBezTo>
                    <a:pt x="640702" y="121298"/>
                    <a:pt x="640198" y="110640"/>
                    <a:pt x="634482" y="102637"/>
                  </a:cubicBezTo>
                  <a:cubicBezTo>
                    <a:pt x="613913" y="73841"/>
                    <a:pt x="596066" y="64585"/>
                    <a:pt x="569168" y="46653"/>
                  </a:cubicBezTo>
                  <a:lnTo>
                    <a:pt x="550506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 rot="10800000">
              <a:off x="3238384" y="4769054"/>
              <a:ext cx="1003530" cy="536371"/>
            </a:xfrm>
            <a:custGeom>
              <a:avLst/>
              <a:gdLst>
                <a:gd name="connsiteX0" fmla="*/ 550506 w 722808"/>
                <a:gd name="connsiteY0" fmla="*/ 0 h 428724"/>
                <a:gd name="connsiteX1" fmla="*/ 550506 w 722808"/>
                <a:gd name="connsiteY1" fmla="*/ 0 h 428724"/>
                <a:gd name="connsiteX2" fmla="*/ 111968 w 722808"/>
                <a:gd name="connsiteY2" fmla="*/ 9330 h 428724"/>
                <a:gd name="connsiteX3" fmla="*/ 83976 w 722808"/>
                <a:gd name="connsiteY3" fmla="*/ 18661 h 428724"/>
                <a:gd name="connsiteX4" fmla="*/ 55984 w 722808"/>
                <a:gd name="connsiteY4" fmla="*/ 46653 h 428724"/>
                <a:gd name="connsiteX5" fmla="*/ 27992 w 722808"/>
                <a:gd name="connsiteY5" fmla="*/ 65314 h 428724"/>
                <a:gd name="connsiteX6" fmla="*/ 9331 w 722808"/>
                <a:gd name="connsiteY6" fmla="*/ 121298 h 428724"/>
                <a:gd name="connsiteX7" fmla="*/ 0 w 722808"/>
                <a:gd name="connsiteY7" fmla="*/ 149290 h 428724"/>
                <a:gd name="connsiteX8" fmla="*/ 9331 w 722808"/>
                <a:gd name="connsiteY8" fmla="*/ 289249 h 428724"/>
                <a:gd name="connsiteX9" fmla="*/ 27992 w 722808"/>
                <a:gd name="connsiteY9" fmla="*/ 317241 h 428724"/>
                <a:gd name="connsiteX10" fmla="*/ 55984 w 722808"/>
                <a:gd name="connsiteY10" fmla="*/ 345232 h 428724"/>
                <a:gd name="connsiteX11" fmla="*/ 121298 w 722808"/>
                <a:gd name="connsiteY11" fmla="*/ 373224 h 428724"/>
                <a:gd name="connsiteX12" fmla="*/ 149290 w 722808"/>
                <a:gd name="connsiteY12" fmla="*/ 391885 h 428724"/>
                <a:gd name="connsiteX13" fmla="*/ 270588 w 722808"/>
                <a:gd name="connsiteY13" fmla="*/ 410547 h 428724"/>
                <a:gd name="connsiteX14" fmla="*/ 298580 w 722808"/>
                <a:gd name="connsiteY14" fmla="*/ 419877 h 428724"/>
                <a:gd name="connsiteX15" fmla="*/ 699796 w 722808"/>
                <a:gd name="connsiteY15" fmla="*/ 401216 h 428724"/>
                <a:gd name="connsiteX16" fmla="*/ 718457 w 722808"/>
                <a:gd name="connsiteY16" fmla="*/ 373224 h 428724"/>
                <a:gd name="connsiteX17" fmla="*/ 690466 w 722808"/>
                <a:gd name="connsiteY17" fmla="*/ 214604 h 428724"/>
                <a:gd name="connsiteX18" fmla="*/ 681135 w 722808"/>
                <a:gd name="connsiteY18" fmla="*/ 177281 h 428724"/>
                <a:gd name="connsiteX19" fmla="*/ 643812 w 722808"/>
                <a:gd name="connsiteY19" fmla="*/ 130628 h 428724"/>
                <a:gd name="connsiteX20" fmla="*/ 634482 w 722808"/>
                <a:gd name="connsiteY20" fmla="*/ 102637 h 428724"/>
                <a:gd name="connsiteX21" fmla="*/ 569168 w 722808"/>
                <a:gd name="connsiteY21" fmla="*/ 46653 h 428724"/>
                <a:gd name="connsiteX22" fmla="*/ 550506 w 722808"/>
                <a:gd name="connsiteY22" fmla="*/ 0 h 4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2808" h="428724">
                  <a:moveTo>
                    <a:pt x="550506" y="0"/>
                  </a:moveTo>
                  <a:lnTo>
                    <a:pt x="550506" y="0"/>
                  </a:lnTo>
                  <a:lnTo>
                    <a:pt x="111968" y="9330"/>
                  </a:lnTo>
                  <a:cubicBezTo>
                    <a:pt x="102140" y="9723"/>
                    <a:pt x="92160" y="13205"/>
                    <a:pt x="83976" y="18661"/>
                  </a:cubicBezTo>
                  <a:cubicBezTo>
                    <a:pt x="72997" y="25981"/>
                    <a:pt x="66121" y="38205"/>
                    <a:pt x="55984" y="46653"/>
                  </a:cubicBezTo>
                  <a:cubicBezTo>
                    <a:pt x="47369" y="53832"/>
                    <a:pt x="37323" y="59094"/>
                    <a:pt x="27992" y="65314"/>
                  </a:cubicBezTo>
                  <a:lnTo>
                    <a:pt x="9331" y="121298"/>
                  </a:lnTo>
                  <a:lnTo>
                    <a:pt x="0" y="149290"/>
                  </a:lnTo>
                  <a:cubicBezTo>
                    <a:pt x="3110" y="195943"/>
                    <a:pt x="1644" y="243129"/>
                    <a:pt x="9331" y="289249"/>
                  </a:cubicBezTo>
                  <a:cubicBezTo>
                    <a:pt x="11175" y="300310"/>
                    <a:pt x="20813" y="308626"/>
                    <a:pt x="27992" y="317241"/>
                  </a:cubicBezTo>
                  <a:cubicBezTo>
                    <a:pt x="36439" y="327378"/>
                    <a:pt x="45247" y="337562"/>
                    <a:pt x="55984" y="345232"/>
                  </a:cubicBezTo>
                  <a:cubicBezTo>
                    <a:pt x="76166" y="359648"/>
                    <a:pt x="98451" y="365609"/>
                    <a:pt x="121298" y="373224"/>
                  </a:cubicBezTo>
                  <a:cubicBezTo>
                    <a:pt x="130629" y="379444"/>
                    <a:pt x="139260" y="386870"/>
                    <a:pt x="149290" y="391885"/>
                  </a:cubicBezTo>
                  <a:cubicBezTo>
                    <a:pt x="182918" y="408699"/>
                    <a:pt x="243823" y="407870"/>
                    <a:pt x="270588" y="410547"/>
                  </a:cubicBezTo>
                  <a:cubicBezTo>
                    <a:pt x="279919" y="413657"/>
                    <a:pt x="288745" y="419877"/>
                    <a:pt x="298580" y="419877"/>
                  </a:cubicBezTo>
                  <a:cubicBezTo>
                    <a:pt x="652910" y="419877"/>
                    <a:pt x="556014" y="449145"/>
                    <a:pt x="699796" y="401216"/>
                  </a:cubicBezTo>
                  <a:cubicBezTo>
                    <a:pt x="706016" y="391885"/>
                    <a:pt x="717798" y="384419"/>
                    <a:pt x="718457" y="373224"/>
                  </a:cubicBezTo>
                  <a:cubicBezTo>
                    <a:pt x="725302" y="256871"/>
                    <a:pt x="728981" y="272378"/>
                    <a:pt x="690466" y="214604"/>
                  </a:cubicBezTo>
                  <a:cubicBezTo>
                    <a:pt x="687356" y="202163"/>
                    <a:pt x="686187" y="189068"/>
                    <a:pt x="681135" y="177281"/>
                  </a:cubicBezTo>
                  <a:cubicBezTo>
                    <a:pt x="672307" y="156684"/>
                    <a:pt x="658860" y="145676"/>
                    <a:pt x="643812" y="130628"/>
                  </a:cubicBezTo>
                  <a:cubicBezTo>
                    <a:pt x="640702" y="121298"/>
                    <a:pt x="640198" y="110640"/>
                    <a:pt x="634482" y="102637"/>
                  </a:cubicBezTo>
                  <a:cubicBezTo>
                    <a:pt x="613913" y="73841"/>
                    <a:pt x="596066" y="64585"/>
                    <a:pt x="569168" y="46653"/>
                  </a:cubicBezTo>
                  <a:lnTo>
                    <a:pt x="550506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4646645" y="5288732"/>
              <a:ext cx="639152" cy="458925"/>
            </a:xfrm>
            <a:custGeom>
              <a:avLst/>
              <a:gdLst>
                <a:gd name="connsiteX0" fmla="*/ 83975 w 597159"/>
                <a:gd name="connsiteY0" fmla="*/ 72316 h 436210"/>
                <a:gd name="connsiteX1" fmla="*/ 83975 w 597159"/>
                <a:gd name="connsiteY1" fmla="*/ 72316 h 436210"/>
                <a:gd name="connsiteX2" fmla="*/ 46653 w 597159"/>
                <a:gd name="connsiteY2" fmla="*/ 146961 h 436210"/>
                <a:gd name="connsiteX3" fmla="*/ 9331 w 597159"/>
                <a:gd name="connsiteY3" fmla="*/ 202945 h 436210"/>
                <a:gd name="connsiteX4" fmla="*/ 0 w 597159"/>
                <a:gd name="connsiteY4" fmla="*/ 249598 h 436210"/>
                <a:gd name="connsiteX5" fmla="*/ 9331 w 597159"/>
                <a:gd name="connsiteY5" fmla="*/ 380226 h 436210"/>
                <a:gd name="connsiteX6" fmla="*/ 27992 w 597159"/>
                <a:gd name="connsiteY6" fmla="*/ 398888 h 436210"/>
                <a:gd name="connsiteX7" fmla="*/ 55984 w 597159"/>
                <a:gd name="connsiteY7" fmla="*/ 417549 h 436210"/>
                <a:gd name="connsiteX8" fmla="*/ 167951 w 597159"/>
                <a:gd name="connsiteY8" fmla="*/ 436210 h 436210"/>
                <a:gd name="connsiteX9" fmla="*/ 531845 w 597159"/>
                <a:gd name="connsiteY9" fmla="*/ 426880 h 436210"/>
                <a:gd name="connsiteX10" fmla="*/ 559837 w 597159"/>
                <a:gd name="connsiteY10" fmla="*/ 417549 h 436210"/>
                <a:gd name="connsiteX11" fmla="*/ 578498 w 597159"/>
                <a:gd name="connsiteY11" fmla="*/ 361565 h 436210"/>
                <a:gd name="connsiteX12" fmla="*/ 597159 w 597159"/>
                <a:gd name="connsiteY12" fmla="*/ 324243 h 436210"/>
                <a:gd name="connsiteX13" fmla="*/ 587828 w 597159"/>
                <a:gd name="connsiteY13" fmla="*/ 118969 h 436210"/>
                <a:gd name="connsiteX14" fmla="*/ 522514 w 597159"/>
                <a:gd name="connsiteY14" fmla="*/ 53655 h 436210"/>
                <a:gd name="connsiteX15" fmla="*/ 429208 w 597159"/>
                <a:gd name="connsiteY15" fmla="*/ 25663 h 436210"/>
                <a:gd name="connsiteX16" fmla="*/ 74645 w 597159"/>
                <a:gd name="connsiteY16" fmla="*/ 72316 h 436210"/>
                <a:gd name="connsiteX17" fmla="*/ 83975 w 597159"/>
                <a:gd name="connsiteY17" fmla="*/ 72316 h 43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7159" h="436210">
                  <a:moveTo>
                    <a:pt x="83975" y="72316"/>
                  </a:moveTo>
                  <a:lnTo>
                    <a:pt x="83975" y="72316"/>
                  </a:lnTo>
                  <a:cubicBezTo>
                    <a:pt x="71534" y="97198"/>
                    <a:pt x="60455" y="122808"/>
                    <a:pt x="46653" y="146961"/>
                  </a:cubicBezTo>
                  <a:cubicBezTo>
                    <a:pt x="35526" y="166434"/>
                    <a:pt x="9331" y="202945"/>
                    <a:pt x="9331" y="202945"/>
                  </a:cubicBezTo>
                  <a:cubicBezTo>
                    <a:pt x="6221" y="218496"/>
                    <a:pt x="0" y="233739"/>
                    <a:pt x="0" y="249598"/>
                  </a:cubicBezTo>
                  <a:cubicBezTo>
                    <a:pt x="0" y="293252"/>
                    <a:pt x="1286" y="337320"/>
                    <a:pt x="9331" y="380226"/>
                  </a:cubicBezTo>
                  <a:cubicBezTo>
                    <a:pt x="10952" y="388872"/>
                    <a:pt x="21123" y="393392"/>
                    <a:pt x="27992" y="398888"/>
                  </a:cubicBezTo>
                  <a:cubicBezTo>
                    <a:pt x="36749" y="405893"/>
                    <a:pt x="45954" y="412534"/>
                    <a:pt x="55984" y="417549"/>
                  </a:cubicBezTo>
                  <a:cubicBezTo>
                    <a:pt x="87250" y="433182"/>
                    <a:pt x="141335" y="433253"/>
                    <a:pt x="167951" y="436210"/>
                  </a:cubicBezTo>
                  <a:cubicBezTo>
                    <a:pt x="289249" y="433100"/>
                    <a:pt x="410644" y="432651"/>
                    <a:pt x="531845" y="426880"/>
                  </a:cubicBezTo>
                  <a:cubicBezTo>
                    <a:pt x="541669" y="426412"/>
                    <a:pt x="554120" y="425552"/>
                    <a:pt x="559837" y="417549"/>
                  </a:cubicBezTo>
                  <a:cubicBezTo>
                    <a:pt x="571270" y="401542"/>
                    <a:pt x="569701" y="379159"/>
                    <a:pt x="578498" y="361565"/>
                  </a:cubicBezTo>
                  <a:lnTo>
                    <a:pt x="597159" y="324243"/>
                  </a:lnTo>
                  <a:cubicBezTo>
                    <a:pt x="594049" y="255818"/>
                    <a:pt x="593290" y="187246"/>
                    <a:pt x="587828" y="118969"/>
                  </a:cubicBezTo>
                  <a:cubicBezTo>
                    <a:pt x="584999" y="83610"/>
                    <a:pt x="555684" y="64712"/>
                    <a:pt x="522514" y="53655"/>
                  </a:cubicBezTo>
                  <a:cubicBezTo>
                    <a:pt x="454365" y="30939"/>
                    <a:pt x="485614" y="39765"/>
                    <a:pt x="429208" y="25663"/>
                  </a:cubicBezTo>
                  <a:cubicBezTo>
                    <a:pt x="-33215" y="38509"/>
                    <a:pt x="157383" y="-65580"/>
                    <a:pt x="74645" y="72316"/>
                  </a:cubicBezTo>
                  <a:cubicBezTo>
                    <a:pt x="72382" y="76088"/>
                    <a:pt x="82420" y="72316"/>
                    <a:pt x="83975" y="72316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5715379" y="5287811"/>
              <a:ext cx="469370" cy="436210"/>
            </a:xfrm>
            <a:custGeom>
              <a:avLst/>
              <a:gdLst>
                <a:gd name="connsiteX0" fmla="*/ 83975 w 597159"/>
                <a:gd name="connsiteY0" fmla="*/ 72316 h 436210"/>
                <a:gd name="connsiteX1" fmla="*/ 83975 w 597159"/>
                <a:gd name="connsiteY1" fmla="*/ 72316 h 436210"/>
                <a:gd name="connsiteX2" fmla="*/ 46653 w 597159"/>
                <a:gd name="connsiteY2" fmla="*/ 146961 h 436210"/>
                <a:gd name="connsiteX3" fmla="*/ 9331 w 597159"/>
                <a:gd name="connsiteY3" fmla="*/ 202945 h 436210"/>
                <a:gd name="connsiteX4" fmla="*/ 0 w 597159"/>
                <a:gd name="connsiteY4" fmla="*/ 249598 h 436210"/>
                <a:gd name="connsiteX5" fmla="*/ 9331 w 597159"/>
                <a:gd name="connsiteY5" fmla="*/ 380226 h 436210"/>
                <a:gd name="connsiteX6" fmla="*/ 27992 w 597159"/>
                <a:gd name="connsiteY6" fmla="*/ 398888 h 436210"/>
                <a:gd name="connsiteX7" fmla="*/ 55984 w 597159"/>
                <a:gd name="connsiteY7" fmla="*/ 417549 h 436210"/>
                <a:gd name="connsiteX8" fmla="*/ 167951 w 597159"/>
                <a:gd name="connsiteY8" fmla="*/ 436210 h 436210"/>
                <a:gd name="connsiteX9" fmla="*/ 531845 w 597159"/>
                <a:gd name="connsiteY9" fmla="*/ 426880 h 436210"/>
                <a:gd name="connsiteX10" fmla="*/ 559837 w 597159"/>
                <a:gd name="connsiteY10" fmla="*/ 417549 h 436210"/>
                <a:gd name="connsiteX11" fmla="*/ 578498 w 597159"/>
                <a:gd name="connsiteY11" fmla="*/ 361565 h 436210"/>
                <a:gd name="connsiteX12" fmla="*/ 597159 w 597159"/>
                <a:gd name="connsiteY12" fmla="*/ 324243 h 436210"/>
                <a:gd name="connsiteX13" fmla="*/ 587828 w 597159"/>
                <a:gd name="connsiteY13" fmla="*/ 118969 h 436210"/>
                <a:gd name="connsiteX14" fmla="*/ 522514 w 597159"/>
                <a:gd name="connsiteY14" fmla="*/ 53655 h 436210"/>
                <a:gd name="connsiteX15" fmla="*/ 429208 w 597159"/>
                <a:gd name="connsiteY15" fmla="*/ 25663 h 436210"/>
                <a:gd name="connsiteX16" fmla="*/ 74645 w 597159"/>
                <a:gd name="connsiteY16" fmla="*/ 72316 h 436210"/>
                <a:gd name="connsiteX17" fmla="*/ 83975 w 597159"/>
                <a:gd name="connsiteY17" fmla="*/ 72316 h 43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7159" h="436210">
                  <a:moveTo>
                    <a:pt x="83975" y="72316"/>
                  </a:moveTo>
                  <a:lnTo>
                    <a:pt x="83975" y="72316"/>
                  </a:lnTo>
                  <a:cubicBezTo>
                    <a:pt x="71534" y="97198"/>
                    <a:pt x="60455" y="122808"/>
                    <a:pt x="46653" y="146961"/>
                  </a:cubicBezTo>
                  <a:cubicBezTo>
                    <a:pt x="35526" y="166434"/>
                    <a:pt x="9331" y="202945"/>
                    <a:pt x="9331" y="202945"/>
                  </a:cubicBezTo>
                  <a:cubicBezTo>
                    <a:pt x="6221" y="218496"/>
                    <a:pt x="0" y="233739"/>
                    <a:pt x="0" y="249598"/>
                  </a:cubicBezTo>
                  <a:cubicBezTo>
                    <a:pt x="0" y="293252"/>
                    <a:pt x="1286" y="337320"/>
                    <a:pt x="9331" y="380226"/>
                  </a:cubicBezTo>
                  <a:cubicBezTo>
                    <a:pt x="10952" y="388872"/>
                    <a:pt x="21123" y="393392"/>
                    <a:pt x="27992" y="398888"/>
                  </a:cubicBezTo>
                  <a:cubicBezTo>
                    <a:pt x="36749" y="405893"/>
                    <a:pt x="45954" y="412534"/>
                    <a:pt x="55984" y="417549"/>
                  </a:cubicBezTo>
                  <a:cubicBezTo>
                    <a:pt x="87250" y="433182"/>
                    <a:pt x="141335" y="433253"/>
                    <a:pt x="167951" y="436210"/>
                  </a:cubicBezTo>
                  <a:cubicBezTo>
                    <a:pt x="289249" y="433100"/>
                    <a:pt x="410644" y="432651"/>
                    <a:pt x="531845" y="426880"/>
                  </a:cubicBezTo>
                  <a:cubicBezTo>
                    <a:pt x="541669" y="426412"/>
                    <a:pt x="554120" y="425552"/>
                    <a:pt x="559837" y="417549"/>
                  </a:cubicBezTo>
                  <a:cubicBezTo>
                    <a:pt x="571270" y="401542"/>
                    <a:pt x="569701" y="379159"/>
                    <a:pt x="578498" y="361565"/>
                  </a:cubicBezTo>
                  <a:lnTo>
                    <a:pt x="597159" y="324243"/>
                  </a:lnTo>
                  <a:cubicBezTo>
                    <a:pt x="594049" y="255818"/>
                    <a:pt x="593290" y="187246"/>
                    <a:pt x="587828" y="118969"/>
                  </a:cubicBezTo>
                  <a:cubicBezTo>
                    <a:pt x="584999" y="83610"/>
                    <a:pt x="555684" y="64712"/>
                    <a:pt x="522514" y="53655"/>
                  </a:cubicBezTo>
                  <a:cubicBezTo>
                    <a:pt x="454365" y="30939"/>
                    <a:pt x="485614" y="39765"/>
                    <a:pt x="429208" y="25663"/>
                  </a:cubicBezTo>
                  <a:cubicBezTo>
                    <a:pt x="-33215" y="38509"/>
                    <a:pt x="157383" y="-65580"/>
                    <a:pt x="74645" y="72316"/>
                  </a:cubicBezTo>
                  <a:cubicBezTo>
                    <a:pt x="72382" y="76088"/>
                    <a:pt x="82420" y="72316"/>
                    <a:pt x="83975" y="72316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 31"/>
            <p:cNvSpPr/>
            <p:nvPr/>
          </p:nvSpPr>
          <p:spPr>
            <a:xfrm rot="5753968">
              <a:off x="5227755" y="5244031"/>
              <a:ext cx="597159" cy="481583"/>
            </a:xfrm>
            <a:custGeom>
              <a:avLst/>
              <a:gdLst>
                <a:gd name="connsiteX0" fmla="*/ 83975 w 597159"/>
                <a:gd name="connsiteY0" fmla="*/ 72316 h 436210"/>
                <a:gd name="connsiteX1" fmla="*/ 83975 w 597159"/>
                <a:gd name="connsiteY1" fmla="*/ 72316 h 436210"/>
                <a:gd name="connsiteX2" fmla="*/ 46653 w 597159"/>
                <a:gd name="connsiteY2" fmla="*/ 146961 h 436210"/>
                <a:gd name="connsiteX3" fmla="*/ 9331 w 597159"/>
                <a:gd name="connsiteY3" fmla="*/ 202945 h 436210"/>
                <a:gd name="connsiteX4" fmla="*/ 0 w 597159"/>
                <a:gd name="connsiteY4" fmla="*/ 249598 h 436210"/>
                <a:gd name="connsiteX5" fmla="*/ 9331 w 597159"/>
                <a:gd name="connsiteY5" fmla="*/ 380226 h 436210"/>
                <a:gd name="connsiteX6" fmla="*/ 27992 w 597159"/>
                <a:gd name="connsiteY6" fmla="*/ 398888 h 436210"/>
                <a:gd name="connsiteX7" fmla="*/ 55984 w 597159"/>
                <a:gd name="connsiteY7" fmla="*/ 417549 h 436210"/>
                <a:gd name="connsiteX8" fmla="*/ 167951 w 597159"/>
                <a:gd name="connsiteY8" fmla="*/ 436210 h 436210"/>
                <a:gd name="connsiteX9" fmla="*/ 531845 w 597159"/>
                <a:gd name="connsiteY9" fmla="*/ 426880 h 436210"/>
                <a:gd name="connsiteX10" fmla="*/ 559837 w 597159"/>
                <a:gd name="connsiteY10" fmla="*/ 417549 h 436210"/>
                <a:gd name="connsiteX11" fmla="*/ 578498 w 597159"/>
                <a:gd name="connsiteY11" fmla="*/ 361565 h 436210"/>
                <a:gd name="connsiteX12" fmla="*/ 597159 w 597159"/>
                <a:gd name="connsiteY12" fmla="*/ 324243 h 436210"/>
                <a:gd name="connsiteX13" fmla="*/ 587828 w 597159"/>
                <a:gd name="connsiteY13" fmla="*/ 118969 h 436210"/>
                <a:gd name="connsiteX14" fmla="*/ 522514 w 597159"/>
                <a:gd name="connsiteY14" fmla="*/ 53655 h 436210"/>
                <a:gd name="connsiteX15" fmla="*/ 429208 w 597159"/>
                <a:gd name="connsiteY15" fmla="*/ 25663 h 436210"/>
                <a:gd name="connsiteX16" fmla="*/ 74645 w 597159"/>
                <a:gd name="connsiteY16" fmla="*/ 72316 h 436210"/>
                <a:gd name="connsiteX17" fmla="*/ 83975 w 597159"/>
                <a:gd name="connsiteY17" fmla="*/ 72316 h 43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7159" h="436210">
                  <a:moveTo>
                    <a:pt x="83975" y="72316"/>
                  </a:moveTo>
                  <a:lnTo>
                    <a:pt x="83975" y="72316"/>
                  </a:lnTo>
                  <a:cubicBezTo>
                    <a:pt x="71534" y="97198"/>
                    <a:pt x="60455" y="122808"/>
                    <a:pt x="46653" y="146961"/>
                  </a:cubicBezTo>
                  <a:cubicBezTo>
                    <a:pt x="35526" y="166434"/>
                    <a:pt x="9331" y="202945"/>
                    <a:pt x="9331" y="202945"/>
                  </a:cubicBezTo>
                  <a:cubicBezTo>
                    <a:pt x="6221" y="218496"/>
                    <a:pt x="0" y="233739"/>
                    <a:pt x="0" y="249598"/>
                  </a:cubicBezTo>
                  <a:cubicBezTo>
                    <a:pt x="0" y="293252"/>
                    <a:pt x="1286" y="337320"/>
                    <a:pt x="9331" y="380226"/>
                  </a:cubicBezTo>
                  <a:cubicBezTo>
                    <a:pt x="10952" y="388872"/>
                    <a:pt x="21123" y="393392"/>
                    <a:pt x="27992" y="398888"/>
                  </a:cubicBezTo>
                  <a:cubicBezTo>
                    <a:pt x="36749" y="405893"/>
                    <a:pt x="45954" y="412534"/>
                    <a:pt x="55984" y="417549"/>
                  </a:cubicBezTo>
                  <a:cubicBezTo>
                    <a:pt x="87250" y="433182"/>
                    <a:pt x="141335" y="433253"/>
                    <a:pt x="167951" y="436210"/>
                  </a:cubicBezTo>
                  <a:cubicBezTo>
                    <a:pt x="289249" y="433100"/>
                    <a:pt x="410644" y="432651"/>
                    <a:pt x="531845" y="426880"/>
                  </a:cubicBezTo>
                  <a:cubicBezTo>
                    <a:pt x="541669" y="426412"/>
                    <a:pt x="554120" y="425552"/>
                    <a:pt x="559837" y="417549"/>
                  </a:cubicBezTo>
                  <a:cubicBezTo>
                    <a:pt x="571270" y="401542"/>
                    <a:pt x="569701" y="379159"/>
                    <a:pt x="578498" y="361565"/>
                  </a:cubicBezTo>
                  <a:lnTo>
                    <a:pt x="597159" y="324243"/>
                  </a:lnTo>
                  <a:cubicBezTo>
                    <a:pt x="594049" y="255818"/>
                    <a:pt x="593290" y="187246"/>
                    <a:pt x="587828" y="118969"/>
                  </a:cubicBezTo>
                  <a:cubicBezTo>
                    <a:pt x="584999" y="83610"/>
                    <a:pt x="555684" y="64712"/>
                    <a:pt x="522514" y="53655"/>
                  </a:cubicBezTo>
                  <a:cubicBezTo>
                    <a:pt x="454365" y="30939"/>
                    <a:pt x="485614" y="39765"/>
                    <a:pt x="429208" y="25663"/>
                  </a:cubicBezTo>
                  <a:cubicBezTo>
                    <a:pt x="-33215" y="38509"/>
                    <a:pt x="157383" y="-65580"/>
                    <a:pt x="74645" y="72316"/>
                  </a:cubicBezTo>
                  <a:cubicBezTo>
                    <a:pt x="72382" y="76088"/>
                    <a:pt x="82420" y="72316"/>
                    <a:pt x="83975" y="72316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5131837" y="4348065"/>
              <a:ext cx="447869" cy="850033"/>
            </a:xfrm>
            <a:custGeom>
              <a:avLst/>
              <a:gdLst>
                <a:gd name="connsiteX0" fmla="*/ 149290 w 447869"/>
                <a:gd name="connsiteY0" fmla="*/ 0 h 850033"/>
                <a:gd name="connsiteX1" fmla="*/ 149290 w 447869"/>
                <a:gd name="connsiteY1" fmla="*/ 0 h 850033"/>
                <a:gd name="connsiteX2" fmla="*/ 83975 w 447869"/>
                <a:gd name="connsiteY2" fmla="*/ 46653 h 850033"/>
                <a:gd name="connsiteX3" fmla="*/ 65314 w 447869"/>
                <a:gd name="connsiteY3" fmla="*/ 65315 h 850033"/>
                <a:gd name="connsiteX4" fmla="*/ 37322 w 447869"/>
                <a:gd name="connsiteY4" fmla="*/ 214604 h 850033"/>
                <a:gd name="connsiteX5" fmla="*/ 18661 w 447869"/>
                <a:gd name="connsiteY5" fmla="*/ 289249 h 850033"/>
                <a:gd name="connsiteX6" fmla="*/ 0 w 447869"/>
                <a:gd name="connsiteY6" fmla="*/ 363894 h 850033"/>
                <a:gd name="connsiteX7" fmla="*/ 9330 w 447869"/>
                <a:gd name="connsiteY7" fmla="*/ 494523 h 850033"/>
                <a:gd name="connsiteX8" fmla="*/ 27992 w 447869"/>
                <a:gd name="connsiteY8" fmla="*/ 513184 h 850033"/>
                <a:gd name="connsiteX9" fmla="*/ 55983 w 447869"/>
                <a:gd name="connsiteY9" fmla="*/ 550506 h 850033"/>
                <a:gd name="connsiteX10" fmla="*/ 83975 w 447869"/>
                <a:gd name="connsiteY10" fmla="*/ 578498 h 850033"/>
                <a:gd name="connsiteX11" fmla="*/ 121298 w 447869"/>
                <a:gd name="connsiteY11" fmla="*/ 653143 h 850033"/>
                <a:gd name="connsiteX12" fmla="*/ 139959 w 447869"/>
                <a:gd name="connsiteY12" fmla="*/ 718457 h 850033"/>
                <a:gd name="connsiteX13" fmla="*/ 158620 w 447869"/>
                <a:gd name="connsiteY13" fmla="*/ 746449 h 850033"/>
                <a:gd name="connsiteX14" fmla="*/ 205273 w 447869"/>
                <a:gd name="connsiteY14" fmla="*/ 830425 h 850033"/>
                <a:gd name="connsiteX15" fmla="*/ 261257 w 447869"/>
                <a:gd name="connsiteY15" fmla="*/ 849086 h 850033"/>
                <a:gd name="connsiteX16" fmla="*/ 391885 w 447869"/>
                <a:gd name="connsiteY16" fmla="*/ 811764 h 850033"/>
                <a:gd name="connsiteX17" fmla="*/ 410547 w 447869"/>
                <a:gd name="connsiteY17" fmla="*/ 793102 h 850033"/>
                <a:gd name="connsiteX18" fmla="*/ 419877 w 447869"/>
                <a:gd name="connsiteY18" fmla="*/ 765111 h 850033"/>
                <a:gd name="connsiteX19" fmla="*/ 438539 w 447869"/>
                <a:gd name="connsiteY19" fmla="*/ 727788 h 850033"/>
                <a:gd name="connsiteX20" fmla="*/ 447869 w 447869"/>
                <a:gd name="connsiteY20" fmla="*/ 597159 h 850033"/>
                <a:gd name="connsiteX21" fmla="*/ 438539 w 447869"/>
                <a:gd name="connsiteY21" fmla="*/ 186613 h 850033"/>
                <a:gd name="connsiteX22" fmla="*/ 419877 w 447869"/>
                <a:gd name="connsiteY22" fmla="*/ 158621 h 850033"/>
                <a:gd name="connsiteX23" fmla="*/ 373224 w 447869"/>
                <a:gd name="connsiteY23" fmla="*/ 111968 h 850033"/>
                <a:gd name="connsiteX24" fmla="*/ 326571 w 447869"/>
                <a:gd name="connsiteY24" fmla="*/ 55984 h 850033"/>
                <a:gd name="connsiteX25" fmla="*/ 261257 w 447869"/>
                <a:gd name="connsiteY25" fmla="*/ 46653 h 850033"/>
                <a:gd name="connsiteX26" fmla="*/ 223934 w 447869"/>
                <a:gd name="connsiteY26" fmla="*/ 37323 h 850033"/>
                <a:gd name="connsiteX27" fmla="*/ 195943 w 447869"/>
                <a:gd name="connsiteY27" fmla="*/ 27992 h 850033"/>
                <a:gd name="connsiteX28" fmla="*/ 149290 w 447869"/>
                <a:gd name="connsiteY28" fmla="*/ 0 h 85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869" h="850033">
                  <a:moveTo>
                    <a:pt x="149290" y="0"/>
                  </a:moveTo>
                  <a:lnTo>
                    <a:pt x="149290" y="0"/>
                  </a:lnTo>
                  <a:cubicBezTo>
                    <a:pt x="127518" y="15551"/>
                    <a:pt x="105094" y="30227"/>
                    <a:pt x="83975" y="46653"/>
                  </a:cubicBezTo>
                  <a:cubicBezTo>
                    <a:pt x="77031" y="52054"/>
                    <a:pt x="67039" y="56689"/>
                    <a:pt x="65314" y="65315"/>
                  </a:cubicBezTo>
                  <a:cubicBezTo>
                    <a:pt x="31831" y="232731"/>
                    <a:pt x="84918" y="143211"/>
                    <a:pt x="37322" y="214604"/>
                  </a:cubicBezTo>
                  <a:cubicBezTo>
                    <a:pt x="19486" y="268116"/>
                    <a:pt x="35550" y="216062"/>
                    <a:pt x="18661" y="289249"/>
                  </a:cubicBezTo>
                  <a:cubicBezTo>
                    <a:pt x="12894" y="314240"/>
                    <a:pt x="0" y="363894"/>
                    <a:pt x="0" y="363894"/>
                  </a:cubicBezTo>
                  <a:cubicBezTo>
                    <a:pt x="3110" y="407437"/>
                    <a:pt x="1285" y="451617"/>
                    <a:pt x="9330" y="494523"/>
                  </a:cubicBezTo>
                  <a:cubicBezTo>
                    <a:pt x="10951" y="503169"/>
                    <a:pt x="22360" y="506426"/>
                    <a:pt x="27992" y="513184"/>
                  </a:cubicBezTo>
                  <a:cubicBezTo>
                    <a:pt x="37947" y="525130"/>
                    <a:pt x="45863" y="538699"/>
                    <a:pt x="55983" y="550506"/>
                  </a:cubicBezTo>
                  <a:cubicBezTo>
                    <a:pt x="64571" y="560525"/>
                    <a:pt x="75527" y="568361"/>
                    <a:pt x="83975" y="578498"/>
                  </a:cubicBezTo>
                  <a:cubicBezTo>
                    <a:pt x="103021" y="601354"/>
                    <a:pt x="111772" y="624564"/>
                    <a:pt x="121298" y="653143"/>
                  </a:cubicBezTo>
                  <a:cubicBezTo>
                    <a:pt x="127281" y="671092"/>
                    <a:pt x="130969" y="700477"/>
                    <a:pt x="139959" y="718457"/>
                  </a:cubicBezTo>
                  <a:cubicBezTo>
                    <a:pt x="144974" y="728487"/>
                    <a:pt x="153605" y="736419"/>
                    <a:pt x="158620" y="746449"/>
                  </a:cubicBezTo>
                  <a:cubicBezTo>
                    <a:pt x="171765" y="772738"/>
                    <a:pt x="169972" y="818658"/>
                    <a:pt x="205273" y="830425"/>
                  </a:cubicBezTo>
                  <a:lnTo>
                    <a:pt x="261257" y="849086"/>
                  </a:lnTo>
                  <a:cubicBezTo>
                    <a:pt x="468979" y="833107"/>
                    <a:pt x="351150" y="879656"/>
                    <a:pt x="391885" y="811764"/>
                  </a:cubicBezTo>
                  <a:cubicBezTo>
                    <a:pt x="396411" y="804220"/>
                    <a:pt x="404326" y="799323"/>
                    <a:pt x="410547" y="793102"/>
                  </a:cubicBezTo>
                  <a:cubicBezTo>
                    <a:pt x="413657" y="783772"/>
                    <a:pt x="416003" y="774151"/>
                    <a:pt x="419877" y="765111"/>
                  </a:cubicBezTo>
                  <a:cubicBezTo>
                    <a:pt x="425356" y="752326"/>
                    <a:pt x="436252" y="741508"/>
                    <a:pt x="438539" y="727788"/>
                  </a:cubicBezTo>
                  <a:cubicBezTo>
                    <a:pt x="445716" y="684728"/>
                    <a:pt x="444759" y="640702"/>
                    <a:pt x="447869" y="597159"/>
                  </a:cubicBezTo>
                  <a:cubicBezTo>
                    <a:pt x="444759" y="460310"/>
                    <a:pt x="447259" y="323219"/>
                    <a:pt x="438539" y="186613"/>
                  </a:cubicBezTo>
                  <a:cubicBezTo>
                    <a:pt x="437825" y="175422"/>
                    <a:pt x="427262" y="167061"/>
                    <a:pt x="419877" y="158621"/>
                  </a:cubicBezTo>
                  <a:cubicBezTo>
                    <a:pt x="405395" y="142070"/>
                    <a:pt x="385423" y="130267"/>
                    <a:pt x="373224" y="111968"/>
                  </a:cubicBezTo>
                  <a:cubicBezTo>
                    <a:pt x="363894" y="97973"/>
                    <a:pt x="342900" y="62516"/>
                    <a:pt x="326571" y="55984"/>
                  </a:cubicBezTo>
                  <a:cubicBezTo>
                    <a:pt x="306152" y="47816"/>
                    <a:pt x="282895" y="50587"/>
                    <a:pt x="261257" y="46653"/>
                  </a:cubicBezTo>
                  <a:cubicBezTo>
                    <a:pt x="248640" y="44359"/>
                    <a:pt x="236264" y="40846"/>
                    <a:pt x="223934" y="37323"/>
                  </a:cubicBezTo>
                  <a:cubicBezTo>
                    <a:pt x="214477" y="34621"/>
                    <a:pt x="205744" y="28809"/>
                    <a:pt x="195943" y="27992"/>
                  </a:cubicBezTo>
                  <a:cubicBezTo>
                    <a:pt x="168048" y="25667"/>
                    <a:pt x="157066" y="4665"/>
                    <a:pt x="149290" y="0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3320703" y="4282751"/>
              <a:ext cx="684279" cy="503853"/>
            </a:xfrm>
            <a:custGeom>
              <a:avLst/>
              <a:gdLst>
                <a:gd name="connsiteX0" fmla="*/ 66309 w 684279"/>
                <a:gd name="connsiteY0" fmla="*/ 65314 h 503853"/>
                <a:gd name="connsiteX1" fmla="*/ 66309 w 684279"/>
                <a:gd name="connsiteY1" fmla="*/ 65314 h 503853"/>
                <a:gd name="connsiteX2" fmla="*/ 38317 w 684279"/>
                <a:gd name="connsiteY2" fmla="*/ 205273 h 503853"/>
                <a:gd name="connsiteX3" fmla="*/ 19656 w 684279"/>
                <a:gd name="connsiteY3" fmla="*/ 223935 h 503853"/>
                <a:gd name="connsiteX4" fmla="*/ 19656 w 684279"/>
                <a:gd name="connsiteY4" fmla="*/ 466531 h 503853"/>
                <a:gd name="connsiteX5" fmla="*/ 38317 w 684279"/>
                <a:gd name="connsiteY5" fmla="*/ 494522 h 503853"/>
                <a:gd name="connsiteX6" fmla="*/ 66309 w 684279"/>
                <a:gd name="connsiteY6" fmla="*/ 503853 h 503853"/>
                <a:gd name="connsiteX7" fmla="*/ 234260 w 684279"/>
                <a:gd name="connsiteY7" fmla="*/ 494522 h 503853"/>
                <a:gd name="connsiteX8" fmla="*/ 290244 w 684279"/>
                <a:gd name="connsiteY8" fmla="*/ 485192 h 503853"/>
                <a:gd name="connsiteX9" fmla="*/ 626146 w 684279"/>
                <a:gd name="connsiteY9" fmla="*/ 494522 h 503853"/>
                <a:gd name="connsiteX10" fmla="*/ 682130 w 684279"/>
                <a:gd name="connsiteY10" fmla="*/ 485192 h 503853"/>
                <a:gd name="connsiteX11" fmla="*/ 654138 w 684279"/>
                <a:gd name="connsiteY11" fmla="*/ 382555 h 503853"/>
                <a:gd name="connsiteX12" fmla="*/ 644807 w 684279"/>
                <a:gd name="connsiteY12" fmla="*/ 205273 h 503853"/>
                <a:gd name="connsiteX13" fmla="*/ 626146 w 684279"/>
                <a:gd name="connsiteY13" fmla="*/ 27992 h 503853"/>
                <a:gd name="connsiteX14" fmla="*/ 607485 w 684279"/>
                <a:gd name="connsiteY14" fmla="*/ 0 h 503853"/>
                <a:gd name="connsiteX15" fmla="*/ 122293 w 684279"/>
                <a:gd name="connsiteY15" fmla="*/ 9331 h 503853"/>
                <a:gd name="connsiteX16" fmla="*/ 94301 w 684279"/>
                <a:gd name="connsiteY16" fmla="*/ 18661 h 503853"/>
                <a:gd name="connsiteX17" fmla="*/ 84970 w 684279"/>
                <a:gd name="connsiteY17" fmla="*/ 46653 h 503853"/>
                <a:gd name="connsiteX18" fmla="*/ 66309 w 684279"/>
                <a:gd name="connsiteY18" fmla="*/ 65314 h 50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4279" h="503853">
                  <a:moveTo>
                    <a:pt x="66309" y="65314"/>
                  </a:moveTo>
                  <a:lnTo>
                    <a:pt x="66309" y="65314"/>
                  </a:lnTo>
                  <a:cubicBezTo>
                    <a:pt x="64673" y="80036"/>
                    <a:pt x="58995" y="184594"/>
                    <a:pt x="38317" y="205273"/>
                  </a:cubicBezTo>
                  <a:lnTo>
                    <a:pt x="19656" y="223935"/>
                  </a:lnTo>
                  <a:cubicBezTo>
                    <a:pt x="-10668" y="314915"/>
                    <a:pt x="-2089" y="278068"/>
                    <a:pt x="19656" y="466531"/>
                  </a:cubicBezTo>
                  <a:cubicBezTo>
                    <a:pt x="20941" y="477671"/>
                    <a:pt x="29561" y="487517"/>
                    <a:pt x="38317" y="494522"/>
                  </a:cubicBezTo>
                  <a:cubicBezTo>
                    <a:pt x="45997" y="500666"/>
                    <a:pt x="56978" y="500743"/>
                    <a:pt x="66309" y="503853"/>
                  </a:cubicBezTo>
                  <a:cubicBezTo>
                    <a:pt x="122293" y="500743"/>
                    <a:pt x="178384" y="499178"/>
                    <a:pt x="234260" y="494522"/>
                  </a:cubicBezTo>
                  <a:cubicBezTo>
                    <a:pt x="253113" y="492951"/>
                    <a:pt x="271325" y="485192"/>
                    <a:pt x="290244" y="485192"/>
                  </a:cubicBezTo>
                  <a:cubicBezTo>
                    <a:pt x="402255" y="485192"/>
                    <a:pt x="514179" y="491412"/>
                    <a:pt x="626146" y="494522"/>
                  </a:cubicBezTo>
                  <a:cubicBezTo>
                    <a:pt x="644807" y="491412"/>
                    <a:pt x="671134" y="500587"/>
                    <a:pt x="682130" y="485192"/>
                  </a:cubicBezTo>
                  <a:cubicBezTo>
                    <a:pt x="692974" y="470010"/>
                    <a:pt x="659526" y="396025"/>
                    <a:pt x="654138" y="382555"/>
                  </a:cubicBezTo>
                  <a:cubicBezTo>
                    <a:pt x="651028" y="323461"/>
                    <a:pt x="648183" y="264352"/>
                    <a:pt x="644807" y="205273"/>
                  </a:cubicBezTo>
                  <a:cubicBezTo>
                    <a:pt x="644033" y="191729"/>
                    <a:pt x="649436" y="74572"/>
                    <a:pt x="626146" y="27992"/>
                  </a:cubicBezTo>
                  <a:cubicBezTo>
                    <a:pt x="621131" y="17962"/>
                    <a:pt x="613705" y="9331"/>
                    <a:pt x="607485" y="0"/>
                  </a:cubicBezTo>
                  <a:lnTo>
                    <a:pt x="122293" y="9331"/>
                  </a:lnTo>
                  <a:cubicBezTo>
                    <a:pt x="112464" y="9688"/>
                    <a:pt x="101256" y="11706"/>
                    <a:pt x="94301" y="18661"/>
                  </a:cubicBezTo>
                  <a:cubicBezTo>
                    <a:pt x="87346" y="25616"/>
                    <a:pt x="90030" y="38219"/>
                    <a:pt x="84970" y="46653"/>
                  </a:cubicBezTo>
                  <a:cubicBezTo>
                    <a:pt x="80444" y="54196"/>
                    <a:pt x="69419" y="62204"/>
                    <a:pt x="66309" y="65314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34"/>
            <p:cNvSpPr/>
            <p:nvPr/>
          </p:nvSpPr>
          <p:spPr>
            <a:xfrm rot="16850922" flipH="1">
              <a:off x="3914748" y="4377915"/>
              <a:ext cx="585350" cy="464051"/>
            </a:xfrm>
            <a:custGeom>
              <a:avLst/>
              <a:gdLst>
                <a:gd name="connsiteX0" fmla="*/ 550506 w 722808"/>
                <a:gd name="connsiteY0" fmla="*/ 0 h 428724"/>
                <a:gd name="connsiteX1" fmla="*/ 550506 w 722808"/>
                <a:gd name="connsiteY1" fmla="*/ 0 h 428724"/>
                <a:gd name="connsiteX2" fmla="*/ 111968 w 722808"/>
                <a:gd name="connsiteY2" fmla="*/ 9330 h 428724"/>
                <a:gd name="connsiteX3" fmla="*/ 83976 w 722808"/>
                <a:gd name="connsiteY3" fmla="*/ 18661 h 428724"/>
                <a:gd name="connsiteX4" fmla="*/ 55984 w 722808"/>
                <a:gd name="connsiteY4" fmla="*/ 46653 h 428724"/>
                <a:gd name="connsiteX5" fmla="*/ 27992 w 722808"/>
                <a:gd name="connsiteY5" fmla="*/ 65314 h 428724"/>
                <a:gd name="connsiteX6" fmla="*/ 9331 w 722808"/>
                <a:gd name="connsiteY6" fmla="*/ 121298 h 428724"/>
                <a:gd name="connsiteX7" fmla="*/ 0 w 722808"/>
                <a:gd name="connsiteY7" fmla="*/ 149290 h 428724"/>
                <a:gd name="connsiteX8" fmla="*/ 9331 w 722808"/>
                <a:gd name="connsiteY8" fmla="*/ 289249 h 428724"/>
                <a:gd name="connsiteX9" fmla="*/ 27992 w 722808"/>
                <a:gd name="connsiteY9" fmla="*/ 317241 h 428724"/>
                <a:gd name="connsiteX10" fmla="*/ 55984 w 722808"/>
                <a:gd name="connsiteY10" fmla="*/ 345232 h 428724"/>
                <a:gd name="connsiteX11" fmla="*/ 121298 w 722808"/>
                <a:gd name="connsiteY11" fmla="*/ 373224 h 428724"/>
                <a:gd name="connsiteX12" fmla="*/ 149290 w 722808"/>
                <a:gd name="connsiteY12" fmla="*/ 391885 h 428724"/>
                <a:gd name="connsiteX13" fmla="*/ 270588 w 722808"/>
                <a:gd name="connsiteY13" fmla="*/ 410547 h 428724"/>
                <a:gd name="connsiteX14" fmla="*/ 298580 w 722808"/>
                <a:gd name="connsiteY14" fmla="*/ 419877 h 428724"/>
                <a:gd name="connsiteX15" fmla="*/ 699796 w 722808"/>
                <a:gd name="connsiteY15" fmla="*/ 401216 h 428724"/>
                <a:gd name="connsiteX16" fmla="*/ 718457 w 722808"/>
                <a:gd name="connsiteY16" fmla="*/ 373224 h 428724"/>
                <a:gd name="connsiteX17" fmla="*/ 690466 w 722808"/>
                <a:gd name="connsiteY17" fmla="*/ 214604 h 428724"/>
                <a:gd name="connsiteX18" fmla="*/ 681135 w 722808"/>
                <a:gd name="connsiteY18" fmla="*/ 177281 h 428724"/>
                <a:gd name="connsiteX19" fmla="*/ 643812 w 722808"/>
                <a:gd name="connsiteY19" fmla="*/ 130628 h 428724"/>
                <a:gd name="connsiteX20" fmla="*/ 634482 w 722808"/>
                <a:gd name="connsiteY20" fmla="*/ 102637 h 428724"/>
                <a:gd name="connsiteX21" fmla="*/ 569168 w 722808"/>
                <a:gd name="connsiteY21" fmla="*/ 46653 h 428724"/>
                <a:gd name="connsiteX22" fmla="*/ 550506 w 722808"/>
                <a:gd name="connsiteY22" fmla="*/ 0 h 4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2808" h="428724">
                  <a:moveTo>
                    <a:pt x="550506" y="0"/>
                  </a:moveTo>
                  <a:lnTo>
                    <a:pt x="550506" y="0"/>
                  </a:lnTo>
                  <a:lnTo>
                    <a:pt x="111968" y="9330"/>
                  </a:lnTo>
                  <a:cubicBezTo>
                    <a:pt x="102140" y="9723"/>
                    <a:pt x="92160" y="13205"/>
                    <a:pt x="83976" y="18661"/>
                  </a:cubicBezTo>
                  <a:cubicBezTo>
                    <a:pt x="72997" y="25981"/>
                    <a:pt x="66121" y="38205"/>
                    <a:pt x="55984" y="46653"/>
                  </a:cubicBezTo>
                  <a:cubicBezTo>
                    <a:pt x="47369" y="53832"/>
                    <a:pt x="37323" y="59094"/>
                    <a:pt x="27992" y="65314"/>
                  </a:cubicBezTo>
                  <a:lnTo>
                    <a:pt x="9331" y="121298"/>
                  </a:lnTo>
                  <a:lnTo>
                    <a:pt x="0" y="149290"/>
                  </a:lnTo>
                  <a:cubicBezTo>
                    <a:pt x="3110" y="195943"/>
                    <a:pt x="1644" y="243129"/>
                    <a:pt x="9331" y="289249"/>
                  </a:cubicBezTo>
                  <a:cubicBezTo>
                    <a:pt x="11175" y="300310"/>
                    <a:pt x="20813" y="308626"/>
                    <a:pt x="27992" y="317241"/>
                  </a:cubicBezTo>
                  <a:cubicBezTo>
                    <a:pt x="36439" y="327378"/>
                    <a:pt x="45247" y="337562"/>
                    <a:pt x="55984" y="345232"/>
                  </a:cubicBezTo>
                  <a:cubicBezTo>
                    <a:pt x="76166" y="359648"/>
                    <a:pt x="98451" y="365609"/>
                    <a:pt x="121298" y="373224"/>
                  </a:cubicBezTo>
                  <a:cubicBezTo>
                    <a:pt x="130629" y="379444"/>
                    <a:pt x="139260" y="386870"/>
                    <a:pt x="149290" y="391885"/>
                  </a:cubicBezTo>
                  <a:cubicBezTo>
                    <a:pt x="182918" y="408699"/>
                    <a:pt x="243823" y="407870"/>
                    <a:pt x="270588" y="410547"/>
                  </a:cubicBezTo>
                  <a:cubicBezTo>
                    <a:pt x="279919" y="413657"/>
                    <a:pt x="288745" y="419877"/>
                    <a:pt x="298580" y="419877"/>
                  </a:cubicBezTo>
                  <a:cubicBezTo>
                    <a:pt x="652910" y="419877"/>
                    <a:pt x="556014" y="449145"/>
                    <a:pt x="699796" y="401216"/>
                  </a:cubicBezTo>
                  <a:cubicBezTo>
                    <a:pt x="706016" y="391885"/>
                    <a:pt x="717798" y="384419"/>
                    <a:pt x="718457" y="373224"/>
                  </a:cubicBezTo>
                  <a:cubicBezTo>
                    <a:pt x="725302" y="256871"/>
                    <a:pt x="728981" y="272378"/>
                    <a:pt x="690466" y="214604"/>
                  </a:cubicBezTo>
                  <a:cubicBezTo>
                    <a:pt x="687356" y="202163"/>
                    <a:pt x="686187" y="189068"/>
                    <a:pt x="681135" y="177281"/>
                  </a:cubicBezTo>
                  <a:cubicBezTo>
                    <a:pt x="672307" y="156684"/>
                    <a:pt x="658860" y="145676"/>
                    <a:pt x="643812" y="130628"/>
                  </a:cubicBezTo>
                  <a:cubicBezTo>
                    <a:pt x="640702" y="121298"/>
                    <a:pt x="640198" y="110640"/>
                    <a:pt x="634482" y="102637"/>
                  </a:cubicBezTo>
                  <a:cubicBezTo>
                    <a:pt x="613913" y="73841"/>
                    <a:pt x="596066" y="64585"/>
                    <a:pt x="569168" y="46653"/>
                  </a:cubicBezTo>
                  <a:lnTo>
                    <a:pt x="550506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>
              <a:off x="4441371" y="4311701"/>
              <a:ext cx="709127" cy="494647"/>
            </a:xfrm>
            <a:custGeom>
              <a:avLst/>
              <a:gdLst>
                <a:gd name="connsiteX0" fmla="*/ 27992 w 709127"/>
                <a:gd name="connsiteY0" fmla="*/ 27034 h 494647"/>
                <a:gd name="connsiteX1" fmla="*/ 27992 w 709127"/>
                <a:gd name="connsiteY1" fmla="*/ 27034 h 494647"/>
                <a:gd name="connsiteX2" fmla="*/ 18662 w 709127"/>
                <a:gd name="connsiteY2" fmla="*/ 111009 h 494647"/>
                <a:gd name="connsiteX3" fmla="*/ 0 w 709127"/>
                <a:gd name="connsiteY3" fmla="*/ 474903 h 494647"/>
                <a:gd name="connsiteX4" fmla="*/ 18662 w 709127"/>
                <a:gd name="connsiteY4" fmla="*/ 493564 h 494647"/>
                <a:gd name="connsiteX5" fmla="*/ 587829 w 709127"/>
                <a:gd name="connsiteY5" fmla="*/ 484234 h 494647"/>
                <a:gd name="connsiteX6" fmla="*/ 606490 w 709127"/>
                <a:gd name="connsiteY6" fmla="*/ 465572 h 494647"/>
                <a:gd name="connsiteX7" fmla="*/ 643813 w 709127"/>
                <a:gd name="connsiteY7" fmla="*/ 437581 h 494647"/>
                <a:gd name="connsiteX8" fmla="*/ 690466 w 709127"/>
                <a:gd name="connsiteY8" fmla="*/ 400258 h 494647"/>
                <a:gd name="connsiteX9" fmla="*/ 699796 w 709127"/>
                <a:gd name="connsiteY9" fmla="*/ 362936 h 494647"/>
                <a:gd name="connsiteX10" fmla="*/ 709127 w 709127"/>
                <a:gd name="connsiteY10" fmla="*/ 334944 h 494647"/>
                <a:gd name="connsiteX11" fmla="*/ 699796 w 709127"/>
                <a:gd name="connsiteY11" fmla="*/ 139001 h 494647"/>
                <a:gd name="connsiteX12" fmla="*/ 681135 w 709127"/>
                <a:gd name="connsiteY12" fmla="*/ 73687 h 494647"/>
                <a:gd name="connsiteX13" fmla="*/ 643813 w 709127"/>
                <a:gd name="connsiteY13" fmla="*/ 55026 h 494647"/>
                <a:gd name="connsiteX14" fmla="*/ 625151 w 709127"/>
                <a:gd name="connsiteY14" fmla="*/ 36364 h 494647"/>
                <a:gd name="connsiteX15" fmla="*/ 597160 w 709127"/>
                <a:gd name="connsiteY15" fmla="*/ 27034 h 494647"/>
                <a:gd name="connsiteX16" fmla="*/ 382556 w 709127"/>
                <a:gd name="connsiteY16" fmla="*/ 17703 h 494647"/>
                <a:gd name="connsiteX17" fmla="*/ 46653 w 709127"/>
                <a:gd name="connsiteY17" fmla="*/ 17703 h 494647"/>
                <a:gd name="connsiteX18" fmla="*/ 27992 w 709127"/>
                <a:gd name="connsiteY18" fmla="*/ 45695 h 494647"/>
                <a:gd name="connsiteX19" fmla="*/ 27992 w 709127"/>
                <a:gd name="connsiteY19" fmla="*/ 27034 h 49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127" h="494647">
                  <a:moveTo>
                    <a:pt x="27992" y="27034"/>
                  </a:moveTo>
                  <a:lnTo>
                    <a:pt x="27992" y="27034"/>
                  </a:lnTo>
                  <a:cubicBezTo>
                    <a:pt x="24882" y="55026"/>
                    <a:pt x="19912" y="82873"/>
                    <a:pt x="18662" y="111009"/>
                  </a:cubicBezTo>
                  <a:cubicBezTo>
                    <a:pt x="2410" y="476686"/>
                    <a:pt x="45337" y="338898"/>
                    <a:pt x="0" y="474903"/>
                  </a:cubicBezTo>
                  <a:cubicBezTo>
                    <a:pt x="6221" y="481123"/>
                    <a:pt x="9866" y="493424"/>
                    <a:pt x="18662" y="493564"/>
                  </a:cubicBezTo>
                  <a:cubicBezTo>
                    <a:pt x="208386" y="496576"/>
                    <a:pt x="398296" y="493259"/>
                    <a:pt x="587829" y="484234"/>
                  </a:cubicBezTo>
                  <a:cubicBezTo>
                    <a:pt x="596616" y="483816"/>
                    <a:pt x="599732" y="471204"/>
                    <a:pt x="606490" y="465572"/>
                  </a:cubicBezTo>
                  <a:cubicBezTo>
                    <a:pt x="618437" y="455617"/>
                    <a:pt x="631866" y="447536"/>
                    <a:pt x="643813" y="437581"/>
                  </a:cubicBezTo>
                  <a:cubicBezTo>
                    <a:pt x="697002" y="393257"/>
                    <a:pt x="621248" y="446403"/>
                    <a:pt x="690466" y="400258"/>
                  </a:cubicBezTo>
                  <a:cubicBezTo>
                    <a:pt x="693576" y="387817"/>
                    <a:pt x="696273" y="375266"/>
                    <a:pt x="699796" y="362936"/>
                  </a:cubicBezTo>
                  <a:cubicBezTo>
                    <a:pt x="702498" y="353479"/>
                    <a:pt x="709127" y="344779"/>
                    <a:pt x="709127" y="334944"/>
                  </a:cubicBezTo>
                  <a:cubicBezTo>
                    <a:pt x="709127" y="269556"/>
                    <a:pt x="705010" y="204181"/>
                    <a:pt x="699796" y="139001"/>
                  </a:cubicBezTo>
                  <a:cubicBezTo>
                    <a:pt x="699775" y="138736"/>
                    <a:pt x="685552" y="78104"/>
                    <a:pt x="681135" y="73687"/>
                  </a:cubicBezTo>
                  <a:cubicBezTo>
                    <a:pt x="671300" y="63852"/>
                    <a:pt x="655386" y="62741"/>
                    <a:pt x="643813" y="55026"/>
                  </a:cubicBezTo>
                  <a:cubicBezTo>
                    <a:pt x="636493" y="50146"/>
                    <a:pt x="632695" y="40890"/>
                    <a:pt x="625151" y="36364"/>
                  </a:cubicBezTo>
                  <a:cubicBezTo>
                    <a:pt x="616718" y="31304"/>
                    <a:pt x="606966" y="27788"/>
                    <a:pt x="597160" y="27034"/>
                  </a:cubicBezTo>
                  <a:cubicBezTo>
                    <a:pt x="525769" y="21542"/>
                    <a:pt x="454091" y="20813"/>
                    <a:pt x="382556" y="17703"/>
                  </a:cubicBezTo>
                  <a:cubicBezTo>
                    <a:pt x="253516" y="-3804"/>
                    <a:pt x="251565" y="-7911"/>
                    <a:pt x="46653" y="17703"/>
                  </a:cubicBezTo>
                  <a:cubicBezTo>
                    <a:pt x="35526" y="19094"/>
                    <a:pt x="35921" y="37765"/>
                    <a:pt x="27992" y="45695"/>
                  </a:cubicBezTo>
                  <a:lnTo>
                    <a:pt x="27992" y="27034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4693298" y="4809941"/>
              <a:ext cx="597162" cy="521303"/>
            </a:xfrm>
            <a:custGeom>
              <a:avLst/>
              <a:gdLst>
                <a:gd name="connsiteX0" fmla="*/ 46653 w 597162"/>
                <a:gd name="connsiteY0" fmla="*/ 13986 h 521303"/>
                <a:gd name="connsiteX1" fmla="*/ 46653 w 597162"/>
                <a:gd name="connsiteY1" fmla="*/ 13986 h 521303"/>
                <a:gd name="connsiteX2" fmla="*/ 18661 w 597162"/>
                <a:gd name="connsiteY2" fmla="*/ 88630 h 521303"/>
                <a:gd name="connsiteX3" fmla="*/ 9331 w 597162"/>
                <a:gd name="connsiteY3" fmla="*/ 125953 h 521303"/>
                <a:gd name="connsiteX4" fmla="*/ 0 w 597162"/>
                <a:gd name="connsiteY4" fmla="*/ 153945 h 521303"/>
                <a:gd name="connsiteX5" fmla="*/ 9331 w 597162"/>
                <a:gd name="connsiteY5" fmla="*/ 461855 h 521303"/>
                <a:gd name="connsiteX6" fmla="*/ 18661 w 597162"/>
                <a:gd name="connsiteY6" fmla="*/ 489847 h 521303"/>
                <a:gd name="connsiteX7" fmla="*/ 46653 w 597162"/>
                <a:gd name="connsiteY7" fmla="*/ 499177 h 521303"/>
                <a:gd name="connsiteX8" fmla="*/ 65314 w 597162"/>
                <a:gd name="connsiteY8" fmla="*/ 517839 h 521303"/>
                <a:gd name="connsiteX9" fmla="*/ 195943 w 597162"/>
                <a:gd name="connsiteY9" fmla="*/ 499177 h 521303"/>
                <a:gd name="connsiteX10" fmla="*/ 298580 w 597162"/>
                <a:gd name="connsiteY10" fmla="*/ 480516 h 521303"/>
                <a:gd name="connsiteX11" fmla="*/ 494522 w 597162"/>
                <a:gd name="connsiteY11" fmla="*/ 471186 h 521303"/>
                <a:gd name="connsiteX12" fmla="*/ 587829 w 597162"/>
                <a:gd name="connsiteY12" fmla="*/ 461855 h 521303"/>
                <a:gd name="connsiteX13" fmla="*/ 597159 w 597162"/>
                <a:gd name="connsiteY13" fmla="*/ 433863 h 521303"/>
                <a:gd name="connsiteX14" fmla="*/ 569167 w 597162"/>
                <a:gd name="connsiteY14" fmla="*/ 237920 h 521303"/>
                <a:gd name="connsiteX15" fmla="*/ 541175 w 597162"/>
                <a:gd name="connsiteY15" fmla="*/ 191267 h 521303"/>
                <a:gd name="connsiteX16" fmla="*/ 531845 w 597162"/>
                <a:gd name="connsiteY16" fmla="*/ 163275 h 521303"/>
                <a:gd name="connsiteX17" fmla="*/ 522514 w 597162"/>
                <a:gd name="connsiteY17" fmla="*/ 125953 h 521303"/>
                <a:gd name="connsiteX18" fmla="*/ 494522 w 597162"/>
                <a:gd name="connsiteY18" fmla="*/ 107292 h 521303"/>
                <a:gd name="connsiteX19" fmla="*/ 475861 w 597162"/>
                <a:gd name="connsiteY19" fmla="*/ 88630 h 521303"/>
                <a:gd name="connsiteX20" fmla="*/ 457200 w 597162"/>
                <a:gd name="connsiteY20" fmla="*/ 60639 h 521303"/>
                <a:gd name="connsiteX21" fmla="*/ 429208 w 597162"/>
                <a:gd name="connsiteY21" fmla="*/ 51308 h 521303"/>
                <a:gd name="connsiteX22" fmla="*/ 401216 w 597162"/>
                <a:gd name="connsiteY22" fmla="*/ 32647 h 521303"/>
                <a:gd name="connsiteX23" fmla="*/ 251926 w 597162"/>
                <a:gd name="connsiteY23" fmla="*/ 4655 h 521303"/>
                <a:gd name="connsiteX24" fmla="*/ 46653 w 597162"/>
                <a:gd name="connsiteY24" fmla="*/ 13986 h 52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7162" h="521303">
                  <a:moveTo>
                    <a:pt x="46653" y="13986"/>
                  </a:moveTo>
                  <a:lnTo>
                    <a:pt x="46653" y="13986"/>
                  </a:lnTo>
                  <a:cubicBezTo>
                    <a:pt x="37322" y="38867"/>
                    <a:pt x="27064" y="63420"/>
                    <a:pt x="18661" y="88630"/>
                  </a:cubicBezTo>
                  <a:cubicBezTo>
                    <a:pt x="14606" y="100796"/>
                    <a:pt x="12854" y="113623"/>
                    <a:pt x="9331" y="125953"/>
                  </a:cubicBezTo>
                  <a:cubicBezTo>
                    <a:pt x="6629" y="135410"/>
                    <a:pt x="3110" y="144614"/>
                    <a:pt x="0" y="153945"/>
                  </a:cubicBezTo>
                  <a:cubicBezTo>
                    <a:pt x="3110" y="256582"/>
                    <a:pt x="3635" y="359329"/>
                    <a:pt x="9331" y="461855"/>
                  </a:cubicBezTo>
                  <a:cubicBezTo>
                    <a:pt x="9877" y="471675"/>
                    <a:pt x="11706" y="482892"/>
                    <a:pt x="18661" y="489847"/>
                  </a:cubicBezTo>
                  <a:cubicBezTo>
                    <a:pt x="25616" y="496802"/>
                    <a:pt x="37322" y="496067"/>
                    <a:pt x="46653" y="499177"/>
                  </a:cubicBezTo>
                  <a:cubicBezTo>
                    <a:pt x="52873" y="505398"/>
                    <a:pt x="56543" y="517164"/>
                    <a:pt x="65314" y="517839"/>
                  </a:cubicBezTo>
                  <a:cubicBezTo>
                    <a:pt x="199458" y="528158"/>
                    <a:pt x="129144" y="513491"/>
                    <a:pt x="195943" y="499177"/>
                  </a:cubicBezTo>
                  <a:cubicBezTo>
                    <a:pt x="229944" y="491891"/>
                    <a:pt x="263959" y="483762"/>
                    <a:pt x="298580" y="480516"/>
                  </a:cubicBezTo>
                  <a:cubicBezTo>
                    <a:pt x="363683" y="474413"/>
                    <a:pt x="429208" y="474296"/>
                    <a:pt x="494522" y="471186"/>
                  </a:cubicBezTo>
                  <a:cubicBezTo>
                    <a:pt x="525624" y="468076"/>
                    <a:pt x="558453" y="472537"/>
                    <a:pt x="587829" y="461855"/>
                  </a:cubicBezTo>
                  <a:cubicBezTo>
                    <a:pt x="597072" y="458494"/>
                    <a:pt x="597159" y="443698"/>
                    <a:pt x="597159" y="433863"/>
                  </a:cubicBezTo>
                  <a:cubicBezTo>
                    <a:pt x="597159" y="306183"/>
                    <a:pt x="598140" y="324838"/>
                    <a:pt x="569167" y="237920"/>
                  </a:cubicBezTo>
                  <a:cubicBezTo>
                    <a:pt x="557054" y="201581"/>
                    <a:pt x="566793" y="216884"/>
                    <a:pt x="541175" y="191267"/>
                  </a:cubicBezTo>
                  <a:cubicBezTo>
                    <a:pt x="538065" y="181936"/>
                    <a:pt x="534547" y="172732"/>
                    <a:pt x="531845" y="163275"/>
                  </a:cubicBezTo>
                  <a:cubicBezTo>
                    <a:pt x="528322" y="150945"/>
                    <a:pt x="529627" y="136623"/>
                    <a:pt x="522514" y="125953"/>
                  </a:cubicBezTo>
                  <a:cubicBezTo>
                    <a:pt x="516293" y="116622"/>
                    <a:pt x="503279" y="114297"/>
                    <a:pt x="494522" y="107292"/>
                  </a:cubicBezTo>
                  <a:cubicBezTo>
                    <a:pt x="487653" y="101796"/>
                    <a:pt x="481356" y="95499"/>
                    <a:pt x="475861" y="88630"/>
                  </a:cubicBezTo>
                  <a:cubicBezTo>
                    <a:pt x="468856" y="79874"/>
                    <a:pt x="465956" y="67644"/>
                    <a:pt x="457200" y="60639"/>
                  </a:cubicBezTo>
                  <a:cubicBezTo>
                    <a:pt x="449520" y="54495"/>
                    <a:pt x="438005" y="55707"/>
                    <a:pt x="429208" y="51308"/>
                  </a:cubicBezTo>
                  <a:cubicBezTo>
                    <a:pt x="419178" y="46293"/>
                    <a:pt x="411463" y="37201"/>
                    <a:pt x="401216" y="32647"/>
                  </a:cubicBezTo>
                  <a:cubicBezTo>
                    <a:pt x="341757" y="6221"/>
                    <a:pt x="323209" y="12576"/>
                    <a:pt x="251926" y="4655"/>
                  </a:cubicBezTo>
                  <a:cubicBezTo>
                    <a:pt x="126286" y="-9306"/>
                    <a:pt x="80865" y="12431"/>
                    <a:pt x="46653" y="13986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flipV="1">
              <a:off x="5771513" y="4730901"/>
              <a:ext cx="362534" cy="574525"/>
            </a:xfrm>
            <a:custGeom>
              <a:avLst/>
              <a:gdLst>
                <a:gd name="connsiteX0" fmla="*/ 149290 w 447869"/>
                <a:gd name="connsiteY0" fmla="*/ 0 h 850033"/>
                <a:gd name="connsiteX1" fmla="*/ 149290 w 447869"/>
                <a:gd name="connsiteY1" fmla="*/ 0 h 850033"/>
                <a:gd name="connsiteX2" fmla="*/ 83975 w 447869"/>
                <a:gd name="connsiteY2" fmla="*/ 46653 h 850033"/>
                <a:gd name="connsiteX3" fmla="*/ 65314 w 447869"/>
                <a:gd name="connsiteY3" fmla="*/ 65315 h 850033"/>
                <a:gd name="connsiteX4" fmla="*/ 37322 w 447869"/>
                <a:gd name="connsiteY4" fmla="*/ 214604 h 850033"/>
                <a:gd name="connsiteX5" fmla="*/ 18661 w 447869"/>
                <a:gd name="connsiteY5" fmla="*/ 289249 h 850033"/>
                <a:gd name="connsiteX6" fmla="*/ 0 w 447869"/>
                <a:gd name="connsiteY6" fmla="*/ 363894 h 850033"/>
                <a:gd name="connsiteX7" fmla="*/ 9330 w 447869"/>
                <a:gd name="connsiteY7" fmla="*/ 494523 h 850033"/>
                <a:gd name="connsiteX8" fmla="*/ 27992 w 447869"/>
                <a:gd name="connsiteY8" fmla="*/ 513184 h 850033"/>
                <a:gd name="connsiteX9" fmla="*/ 55983 w 447869"/>
                <a:gd name="connsiteY9" fmla="*/ 550506 h 850033"/>
                <a:gd name="connsiteX10" fmla="*/ 83975 w 447869"/>
                <a:gd name="connsiteY10" fmla="*/ 578498 h 850033"/>
                <a:gd name="connsiteX11" fmla="*/ 121298 w 447869"/>
                <a:gd name="connsiteY11" fmla="*/ 653143 h 850033"/>
                <a:gd name="connsiteX12" fmla="*/ 139959 w 447869"/>
                <a:gd name="connsiteY12" fmla="*/ 718457 h 850033"/>
                <a:gd name="connsiteX13" fmla="*/ 158620 w 447869"/>
                <a:gd name="connsiteY13" fmla="*/ 746449 h 850033"/>
                <a:gd name="connsiteX14" fmla="*/ 205273 w 447869"/>
                <a:gd name="connsiteY14" fmla="*/ 830425 h 850033"/>
                <a:gd name="connsiteX15" fmla="*/ 261257 w 447869"/>
                <a:gd name="connsiteY15" fmla="*/ 849086 h 850033"/>
                <a:gd name="connsiteX16" fmla="*/ 391885 w 447869"/>
                <a:gd name="connsiteY16" fmla="*/ 811764 h 850033"/>
                <a:gd name="connsiteX17" fmla="*/ 410547 w 447869"/>
                <a:gd name="connsiteY17" fmla="*/ 793102 h 850033"/>
                <a:gd name="connsiteX18" fmla="*/ 419877 w 447869"/>
                <a:gd name="connsiteY18" fmla="*/ 765111 h 850033"/>
                <a:gd name="connsiteX19" fmla="*/ 438539 w 447869"/>
                <a:gd name="connsiteY19" fmla="*/ 727788 h 850033"/>
                <a:gd name="connsiteX20" fmla="*/ 447869 w 447869"/>
                <a:gd name="connsiteY20" fmla="*/ 597159 h 850033"/>
                <a:gd name="connsiteX21" fmla="*/ 438539 w 447869"/>
                <a:gd name="connsiteY21" fmla="*/ 186613 h 850033"/>
                <a:gd name="connsiteX22" fmla="*/ 419877 w 447869"/>
                <a:gd name="connsiteY22" fmla="*/ 158621 h 850033"/>
                <a:gd name="connsiteX23" fmla="*/ 373224 w 447869"/>
                <a:gd name="connsiteY23" fmla="*/ 111968 h 850033"/>
                <a:gd name="connsiteX24" fmla="*/ 326571 w 447869"/>
                <a:gd name="connsiteY24" fmla="*/ 55984 h 850033"/>
                <a:gd name="connsiteX25" fmla="*/ 261257 w 447869"/>
                <a:gd name="connsiteY25" fmla="*/ 46653 h 850033"/>
                <a:gd name="connsiteX26" fmla="*/ 223934 w 447869"/>
                <a:gd name="connsiteY26" fmla="*/ 37323 h 850033"/>
                <a:gd name="connsiteX27" fmla="*/ 195943 w 447869"/>
                <a:gd name="connsiteY27" fmla="*/ 27992 h 850033"/>
                <a:gd name="connsiteX28" fmla="*/ 149290 w 447869"/>
                <a:gd name="connsiteY28" fmla="*/ 0 h 85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869" h="850033">
                  <a:moveTo>
                    <a:pt x="149290" y="0"/>
                  </a:moveTo>
                  <a:lnTo>
                    <a:pt x="149290" y="0"/>
                  </a:lnTo>
                  <a:cubicBezTo>
                    <a:pt x="127518" y="15551"/>
                    <a:pt x="105094" y="30227"/>
                    <a:pt x="83975" y="46653"/>
                  </a:cubicBezTo>
                  <a:cubicBezTo>
                    <a:pt x="77031" y="52054"/>
                    <a:pt x="67039" y="56689"/>
                    <a:pt x="65314" y="65315"/>
                  </a:cubicBezTo>
                  <a:cubicBezTo>
                    <a:pt x="31831" y="232731"/>
                    <a:pt x="84918" y="143211"/>
                    <a:pt x="37322" y="214604"/>
                  </a:cubicBezTo>
                  <a:cubicBezTo>
                    <a:pt x="19486" y="268116"/>
                    <a:pt x="35550" y="216062"/>
                    <a:pt x="18661" y="289249"/>
                  </a:cubicBezTo>
                  <a:cubicBezTo>
                    <a:pt x="12894" y="314240"/>
                    <a:pt x="0" y="363894"/>
                    <a:pt x="0" y="363894"/>
                  </a:cubicBezTo>
                  <a:cubicBezTo>
                    <a:pt x="3110" y="407437"/>
                    <a:pt x="1285" y="451617"/>
                    <a:pt x="9330" y="494523"/>
                  </a:cubicBezTo>
                  <a:cubicBezTo>
                    <a:pt x="10951" y="503169"/>
                    <a:pt x="22360" y="506426"/>
                    <a:pt x="27992" y="513184"/>
                  </a:cubicBezTo>
                  <a:cubicBezTo>
                    <a:pt x="37947" y="525130"/>
                    <a:pt x="45863" y="538699"/>
                    <a:pt x="55983" y="550506"/>
                  </a:cubicBezTo>
                  <a:cubicBezTo>
                    <a:pt x="64571" y="560525"/>
                    <a:pt x="75527" y="568361"/>
                    <a:pt x="83975" y="578498"/>
                  </a:cubicBezTo>
                  <a:cubicBezTo>
                    <a:pt x="103021" y="601354"/>
                    <a:pt x="111772" y="624564"/>
                    <a:pt x="121298" y="653143"/>
                  </a:cubicBezTo>
                  <a:cubicBezTo>
                    <a:pt x="127281" y="671092"/>
                    <a:pt x="130969" y="700477"/>
                    <a:pt x="139959" y="718457"/>
                  </a:cubicBezTo>
                  <a:cubicBezTo>
                    <a:pt x="144974" y="728487"/>
                    <a:pt x="153605" y="736419"/>
                    <a:pt x="158620" y="746449"/>
                  </a:cubicBezTo>
                  <a:cubicBezTo>
                    <a:pt x="171765" y="772738"/>
                    <a:pt x="169972" y="818658"/>
                    <a:pt x="205273" y="830425"/>
                  </a:cubicBezTo>
                  <a:lnTo>
                    <a:pt x="261257" y="849086"/>
                  </a:lnTo>
                  <a:cubicBezTo>
                    <a:pt x="468979" y="833107"/>
                    <a:pt x="351150" y="879656"/>
                    <a:pt x="391885" y="811764"/>
                  </a:cubicBezTo>
                  <a:cubicBezTo>
                    <a:pt x="396411" y="804220"/>
                    <a:pt x="404326" y="799323"/>
                    <a:pt x="410547" y="793102"/>
                  </a:cubicBezTo>
                  <a:cubicBezTo>
                    <a:pt x="413657" y="783772"/>
                    <a:pt x="416003" y="774151"/>
                    <a:pt x="419877" y="765111"/>
                  </a:cubicBezTo>
                  <a:cubicBezTo>
                    <a:pt x="425356" y="752326"/>
                    <a:pt x="436252" y="741508"/>
                    <a:pt x="438539" y="727788"/>
                  </a:cubicBezTo>
                  <a:cubicBezTo>
                    <a:pt x="445716" y="684728"/>
                    <a:pt x="444759" y="640702"/>
                    <a:pt x="447869" y="597159"/>
                  </a:cubicBezTo>
                  <a:cubicBezTo>
                    <a:pt x="444759" y="460310"/>
                    <a:pt x="447259" y="323219"/>
                    <a:pt x="438539" y="186613"/>
                  </a:cubicBezTo>
                  <a:cubicBezTo>
                    <a:pt x="437825" y="175422"/>
                    <a:pt x="427262" y="167061"/>
                    <a:pt x="419877" y="158621"/>
                  </a:cubicBezTo>
                  <a:cubicBezTo>
                    <a:pt x="405395" y="142070"/>
                    <a:pt x="385423" y="130267"/>
                    <a:pt x="373224" y="111968"/>
                  </a:cubicBezTo>
                  <a:cubicBezTo>
                    <a:pt x="363894" y="97973"/>
                    <a:pt x="342900" y="62516"/>
                    <a:pt x="326571" y="55984"/>
                  </a:cubicBezTo>
                  <a:cubicBezTo>
                    <a:pt x="306152" y="47816"/>
                    <a:pt x="282895" y="50587"/>
                    <a:pt x="261257" y="46653"/>
                  </a:cubicBezTo>
                  <a:cubicBezTo>
                    <a:pt x="248640" y="44359"/>
                    <a:pt x="236264" y="40846"/>
                    <a:pt x="223934" y="37323"/>
                  </a:cubicBezTo>
                  <a:cubicBezTo>
                    <a:pt x="214477" y="34621"/>
                    <a:pt x="205744" y="28809"/>
                    <a:pt x="195943" y="27992"/>
                  </a:cubicBezTo>
                  <a:cubicBezTo>
                    <a:pt x="168048" y="25667"/>
                    <a:pt x="157066" y="4665"/>
                    <a:pt x="149290" y="0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>
              <a:off x="5557148" y="4702629"/>
              <a:ext cx="323098" cy="561141"/>
            </a:xfrm>
            <a:custGeom>
              <a:avLst/>
              <a:gdLst>
                <a:gd name="connsiteX0" fmla="*/ 321138 w 323098"/>
                <a:gd name="connsiteY0" fmla="*/ 27991 h 561141"/>
                <a:gd name="connsiteX1" fmla="*/ 321138 w 323098"/>
                <a:gd name="connsiteY1" fmla="*/ 27991 h 561141"/>
                <a:gd name="connsiteX2" fmla="*/ 97203 w 323098"/>
                <a:gd name="connsiteY2" fmla="*/ 0 h 561141"/>
                <a:gd name="connsiteX3" fmla="*/ 31889 w 323098"/>
                <a:gd name="connsiteY3" fmla="*/ 9330 h 561141"/>
                <a:gd name="connsiteX4" fmla="*/ 22558 w 323098"/>
                <a:gd name="connsiteY4" fmla="*/ 223934 h 561141"/>
                <a:gd name="connsiteX5" fmla="*/ 41219 w 323098"/>
                <a:gd name="connsiteY5" fmla="*/ 279918 h 561141"/>
                <a:gd name="connsiteX6" fmla="*/ 31889 w 323098"/>
                <a:gd name="connsiteY6" fmla="*/ 391885 h 561141"/>
                <a:gd name="connsiteX7" fmla="*/ 13228 w 323098"/>
                <a:gd name="connsiteY7" fmla="*/ 447869 h 561141"/>
                <a:gd name="connsiteX8" fmla="*/ 31889 w 323098"/>
                <a:gd name="connsiteY8" fmla="*/ 494522 h 561141"/>
                <a:gd name="connsiteX9" fmla="*/ 59881 w 323098"/>
                <a:gd name="connsiteY9" fmla="*/ 503853 h 561141"/>
                <a:gd name="connsiteX10" fmla="*/ 115864 w 323098"/>
                <a:gd name="connsiteY10" fmla="*/ 513183 h 561141"/>
                <a:gd name="connsiteX11" fmla="*/ 143856 w 323098"/>
                <a:gd name="connsiteY11" fmla="*/ 531844 h 561141"/>
                <a:gd name="connsiteX12" fmla="*/ 162517 w 323098"/>
                <a:gd name="connsiteY12" fmla="*/ 550506 h 561141"/>
                <a:gd name="connsiteX13" fmla="*/ 190509 w 323098"/>
                <a:gd name="connsiteY13" fmla="*/ 559836 h 561141"/>
                <a:gd name="connsiteX14" fmla="*/ 265154 w 323098"/>
                <a:gd name="connsiteY14" fmla="*/ 550506 h 561141"/>
                <a:gd name="connsiteX15" fmla="*/ 246493 w 323098"/>
                <a:gd name="connsiteY15" fmla="*/ 447869 h 561141"/>
                <a:gd name="connsiteX16" fmla="*/ 227832 w 323098"/>
                <a:gd name="connsiteY16" fmla="*/ 391885 h 561141"/>
                <a:gd name="connsiteX17" fmla="*/ 218501 w 323098"/>
                <a:gd name="connsiteY17" fmla="*/ 363893 h 561141"/>
                <a:gd name="connsiteX18" fmla="*/ 237162 w 323098"/>
                <a:gd name="connsiteY18" fmla="*/ 242595 h 561141"/>
                <a:gd name="connsiteX19" fmla="*/ 265154 w 323098"/>
                <a:gd name="connsiteY19" fmla="*/ 233265 h 561141"/>
                <a:gd name="connsiteX20" fmla="*/ 293146 w 323098"/>
                <a:gd name="connsiteY20" fmla="*/ 205273 h 561141"/>
                <a:gd name="connsiteX21" fmla="*/ 311807 w 323098"/>
                <a:gd name="connsiteY21" fmla="*/ 177281 h 561141"/>
                <a:gd name="connsiteX22" fmla="*/ 321138 w 323098"/>
                <a:gd name="connsiteY22" fmla="*/ 27991 h 56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3098" h="561141">
                  <a:moveTo>
                    <a:pt x="321138" y="27991"/>
                  </a:moveTo>
                  <a:lnTo>
                    <a:pt x="321138" y="27991"/>
                  </a:lnTo>
                  <a:cubicBezTo>
                    <a:pt x="222532" y="6079"/>
                    <a:pt x="215205" y="0"/>
                    <a:pt x="97203" y="0"/>
                  </a:cubicBezTo>
                  <a:cubicBezTo>
                    <a:pt x="75211" y="0"/>
                    <a:pt x="53660" y="6220"/>
                    <a:pt x="31889" y="9330"/>
                  </a:cubicBezTo>
                  <a:cubicBezTo>
                    <a:pt x="-19334" y="86166"/>
                    <a:pt x="1642" y="42661"/>
                    <a:pt x="22558" y="223934"/>
                  </a:cubicBezTo>
                  <a:cubicBezTo>
                    <a:pt x="24813" y="243475"/>
                    <a:pt x="41219" y="279918"/>
                    <a:pt x="41219" y="279918"/>
                  </a:cubicBezTo>
                  <a:cubicBezTo>
                    <a:pt x="38109" y="317240"/>
                    <a:pt x="38046" y="354943"/>
                    <a:pt x="31889" y="391885"/>
                  </a:cubicBezTo>
                  <a:cubicBezTo>
                    <a:pt x="28655" y="411288"/>
                    <a:pt x="13228" y="447869"/>
                    <a:pt x="13228" y="447869"/>
                  </a:cubicBezTo>
                  <a:cubicBezTo>
                    <a:pt x="19448" y="463420"/>
                    <a:pt x="21167" y="481655"/>
                    <a:pt x="31889" y="494522"/>
                  </a:cubicBezTo>
                  <a:cubicBezTo>
                    <a:pt x="38185" y="502078"/>
                    <a:pt x="50280" y="501719"/>
                    <a:pt x="59881" y="503853"/>
                  </a:cubicBezTo>
                  <a:cubicBezTo>
                    <a:pt x="78349" y="507957"/>
                    <a:pt x="97203" y="510073"/>
                    <a:pt x="115864" y="513183"/>
                  </a:cubicBezTo>
                  <a:cubicBezTo>
                    <a:pt x="125195" y="519403"/>
                    <a:pt x="135099" y="524839"/>
                    <a:pt x="143856" y="531844"/>
                  </a:cubicBezTo>
                  <a:cubicBezTo>
                    <a:pt x="150725" y="537340"/>
                    <a:pt x="154974" y="545980"/>
                    <a:pt x="162517" y="550506"/>
                  </a:cubicBezTo>
                  <a:cubicBezTo>
                    <a:pt x="170951" y="555566"/>
                    <a:pt x="181178" y="556726"/>
                    <a:pt x="190509" y="559836"/>
                  </a:cubicBezTo>
                  <a:cubicBezTo>
                    <a:pt x="215391" y="556726"/>
                    <a:pt x="248642" y="569377"/>
                    <a:pt x="265154" y="550506"/>
                  </a:cubicBezTo>
                  <a:cubicBezTo>
                    <a:pt x="270536" y="544355"/>
                    <a:pt x="251520" y="464628"/>
                    <a:pt x="246493" y="447869"/>
                  </a:cubicBezTo>
                  <a:cubicBezTo>
                    <a:pt x="240841" y="429028"/>
                    <a:pt x="234052" y="410546"/>
                    <a:pt x="227832" y="391885"/>
                  </a:cubicBezTo>
                  <a:lnTo>
                    <a:pt x="218501" y="363893"/>
                  </a:lnTo>
                  <a:cubicBezTo>
                    <a:pt x="224721" y="323460"/>
                    <a:pt x="223403" y="281120"/>
                    <a:pt x="237162" y="242595"/>
                  </a:cubicBezTo>
                  <a:cubicBezTo>
                    <a:pt x="240470" y="233333"/>
                    <a:pt x="256970" y="238721"/>
                    <a:pt x="265154" y="233265"/>
                  </a:cubicBezTo>
                  <a:cubicBezTo>
                    <a:pt x="276133" y="225946"/>
                    <a:pt x="284698" y="215410"/>
                    <a:pt x="293146" y="205273"/>
                  </a:cubicBezTo>
                  <a:cubicBezTo>
                    <a:pt x="300325" y="196658"/>
                    <a:pt x="306792" y="187311"/>
                    <a:pt x="311807" y="177281"/>
                  </a:cubicBezTo>
                  <a:cubicBezTo>
                    <a:pt x="330974" y="138948"/>
                    <a:pt x="319583" y="52873"/>
                    <a:pt x="321138" y="27991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>
              <a:off x="5486400" y="4320073"/>
              <a:ext cx="628462" cy="448982"/>
            </a:xfrm>
            <a:custGeom>
              <a:avLst/>
              <a:gdLst>
                <a:gd name="connsiteX0" fmla="*/ 0 w 550506"/>
                <a:gd name="connsiteY0" fmla="*/ 9331 h 392500"/>
                <a:gd name="connsiteX1" fmla="*/ 0 w 550506"/>
                <a:gd name="connsiteY1" fmla="*/ 9331 h 392500"/>
                <a:gd name="connsiteX2" fmla="*/ 9330 w 550506"/>
                <a:gd name="connsiteY2" fmla="*/ 93307 h 392500"/>
                <a:gd name="connsiteX3" fmla="*/ 18661 w 550506"/>
                <a:gd name="connsiteY3" fmla="*/ 121298 h 392500"/>
                <a:gd name="connsiteX4" fmla="*/ 46653 w 550506"/>
                <a:gd name="connsiteY4" fmla="*/ 130629 h 392500"/>
                <a:gd name="connsiteX5" fmla="*/ 74645 w 550506"/>
                <a:gd name="connsiteY5" fmla="*/ 149290 h 392500"/>
                <a:gd name="connsiteX6" fmla="*/ 83975 w 550506"/>
                <a:gd name="connsiteY6" fmla="*/ 177282 h 392500"/>
                <a:gd name="connsiteX7" fmla="*/ 93306 w 550506"/>
                <a:gd name="connsiteY7" fmla="*/ 307911 h 392500"/>
                <a:gd name="connsiteX8" fmla="*/ 195943 w 550506"/>
                <a:gd name="connsiteY8" fmla="*/ 317241 h 392500"/>
                <a:gd name="connsiteX9" fmla="*/ 242596 w 550506"/>
                <a:gd name="connsiteY9" fmla="*/ 354564 h 392500"/>
                <a:gd name="connsiteX10" fmla="*/ 270587 w 550506"/>
                <a:gd name="connsiteY10" fmla="*/ 363894 h 392500"/>
                <a:gd name="connsiteX11" fmla="*/ 289249 w 550506"/>
                <a:gd name="connsiteY11" fmla="*/ 382556 h 392500"/>
                <a:gd name="connsiteX12" fmla="*/ 531845 w 550506"/>
                <a:gd name="connsiteY12" fmla="*/ 354564 h 392500"/>
                <a:gd name="connsiteX13" fmla="*/ 541175 w 550506"/>
                <a:gd name="connsiteY13" fmla="*/ 307911 h 392500"/>
                <a:gd name="connsiteX14" fmla="*/ 550506 w 550506"/>
                <a:gd name="connsiteY14" fmla="*/ 279919 h 392500"/>
                <a:gd name="connsiteX15" fmla="*/ 541175 w 550506"/>
                <a:gd name="connsiteY15" fmla="*/ 102637 h 392500"/>
                <a:gd name="connsiteX16" fmla="*/ 531845 w 550506"/>
                <a:gd name="connsiteY16" fmla="*/ 74645 h 392500"/>
                <a:gd name="connsiteX17" fmla="*/ 457200 w 550506"/>
                <a:gd name="connsiteY17" fmla="*/ 18662 h 392500"/>
                <a:gd name="connsiteX18" fmla="*/ 401216 w 550506"/>
                <a:gd name="connsiteY18" fmla="*/ 0 h 392500"/>
                <a:gd name="connsiteX19" fmla="*/ 0 w 550506"/>
                <a:gd name="connsiteY19" fmla="*/ 9331 h 39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0506" h="392500">
                  <a:moveTo>
                    <a:pt x="0" y="9331"/>
                  </a:moveTo>
                  <a:lnTo>
                    <a:pt x="0" y="9331"/>
                  </a:lnTo>
                  <a:cubicBezTo>
                    <a:pt x="3110" y="37323"/>
                    <a:pt x="4700" y="65526"/>
                    <a:pt x="9330" y="93307"/>
                  </a:cubicBezTo>
                  <a:cubicBezTo>
                    <a:pt x="10947" y="103008"/>
                    <a:pt x="11706" y="114344"/>
                    <a:pt x="18661" y="121298"/>
                  </a:cubicBezTo>
                  <a:cubicBezTo>
                    <a:pt x="25616" y="128253"/>
                    <a:pt x="37856" y="126230"/>
                    <a:pt x="46653" y="130629"/>
                  </a:cubicBezTo>
                  <a:cubicBezTo>
                    <a:pt x="56683" y="135644"/>
                    <a:pt x="65314" y="143070"/>
                    <a:pt x="74645" y="149290"/>
                  </a:cubicBezTo>
                  <a:cubicBezTo>
                    <a:pt x="77755" y="158621"/>
                    <a:pt x="82826" y="167514"/>
                    <a:pt x="83975" y="177282"/>
                  </a:cubicBezTo>
                  <a:cubicBezTo>
                    <a:pt x="89076" y="220637"/>
                    <a:pt x="66035" y="273823"/>
                    <a:pt x="93306" y="307911"/>
                  </a:cubicBezTo>
                  <a:cubicBezTo>
                    <a:pt x="114766" y="334736"/>
                    <a:pt x="161731" y="314131"/>
                    <a:pt x="195943" y="317241"/>
                  </a:cubicBezTo>
                  <a:cubicBezTo>
                    <a:pt x="213301" y="334600"/>
                    <a:pt x="219053" y="342793"/>
                    <a:pt x="242596" y="354564"/>
                  </a:cubicBezTo>
                  <a:cubicBezTo>
                    <a:pt x="251393" y="358962"/>
                    <a:pt x="261257" y="360784"/>
                    <a:pt x="270587" y="363894"/>
                  </a:cubicBezTo>
                  <a:cubicBezTo>
                    <a:pt x="276808" y="370115"/>
                    <a:pt x="280459" y="382204"/>
                    <a:pt x="289249" y="382556"/>
                  </a:cubicBezTo>
                  <a:cubicBezTo>
                    <a:pt x="488380" y="390522"/>
                    <a:pt x="448454" y="410157"/>
                    <a:pt x="531845" y="354564"/>
                  </a:cubicBezTo>
                  <a:cubicBezTo>
                    <a:pt x="534955" y="339013"/>
                    <a:pt x="537329" y="323296"/>
                    <a:pt x="541175" y="307911"/>
                  </a:cubicBezTo>
                  <a:cubicBezTo>
                    <a:pt x="543560" y="298369"/>
                    <a:pt x="550506" y="289754"/>
                    <a:pt x="550506" y="279919"/>
                  </a:cubicBezTo>
                  <a:cubicBezTo>
                    <a:pt x="550506" y="220743"/>
                    <a:pt x="546532" y="161570"/>
                    <a:pt x="541175" y="102637"/>
                  </a:cubicBezTo>
                  <a:cubicBezTo>
                    <a:pt x="540285" y="92842"/>
                    <a:pt x="536905" y="83079"/>
                    <a:pt x="531845" y="74645"/>
                  </a:cubicBezTo>
                  <a:cubicBezTo>
                    <a:pt x="520793" y="56225"/>
                    <a:pt x="460669" y="19818"/>
                    <a:pt x="457200" y="18662"/>
                  </a:cubicBezTo>
                  <a:lnTo>
                    <a:pt x="401216" y="0"/>
                  </a:lnTo>
                  <a:cubicBezTo>
                    <a:pt x="21779" y="18973"/>
                    <a:pt x="66869" y="7776"/>
                    <a:pt x="0" y="9331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reeform 39"/>
            <p:cNvSpPr/>
            <p:nvPr/>
          </p:nvSpPr>
          <p:spPr>
            <a:xfrm>
              <a:off x="3342546" y="3956180"/>
              <a:ext cx="2824989" cy="391885"/>
            </a:xfrm>
            <a:custGeom>
              <a:avLst/>
              <a:gdLst>
                <a:gd name="connsiteX0" fmla="*/ 231078 w 2824989"/>
                <a:gd name="connsiteY0" fmla="*/ 0 h 391885"/>
                <a:gd name="connsiteX1" fmla="*/ 231078 w 2824989"/>
                <a:gd name="connsiteY1" fmla="*/ 0 h 391885"/>
                <a:gd name="connsiteX2" fmla="*/ 147103 w 2824989"/>
                <a:gd name="connsiteY2" fmla="*/ 18661 h 391885"/>
                <a:gd name="connsiteX3" fmla="*/ 119111 w 2824989"/>
                <a:gd name="connsiteY3" fmla="*/ 37322 h 391885"/>
                <a:gd name="connsiteX4" fmla="*/ 91119 w 2824989"/>
                <a:gd name="connsiteY4" fmla="*/ 46653 h 391885"/>
                <a:gd name="connsiteX5" fmla="*/ 72458 w 2824989"/>
                <a:gd name="connsiteY5" fmla="*/ 74644 h 391885"/>
                <a:gd name="connsiteX6" fmla="*/ 44466 w 2824989"/>
                <a:gd name="connsiteY6" fmla="*/ 93306 h 391885"/>
                <a:gd name="connsiteX7" fmla="*/ 35136 w 2824989"/>
                <a:gd name="connsiteY7" fmla="*/ 121298 h 391885"/>
                <a:gd name="connsiteX8" fmla="*/ 16474 w 2824989"/>
                <a:gd name="connsiteY8" fmla="*/ 139959 h 391885"/>
                <a:gd name="connsiteX9" fmla="*/ 16474 w 2824989"/>
                <a:gd name="connsiteY9" fmla="*/ 317240 h 391885"/>
                <a:gd name="connsiteX10" fmla="*/ 35136 w 2824989"/>
                <a:gd name="connsiteY10" fmla="*/ 335902 h 391885"/>
                <a:gd name="connsiteX11" fmla="*/ 53797 w 2824989"/>
                <a:gd name="connsiteY11" fmla="*/ 363893 h 391885"/>
                <a:gd name="connsiteX12" fmla="*/ 1686654 w 2824989"/>
                <a:gd name="connsiteY12" fmla="*/ 373224 h 391885"/>
                <a:gd name="connsiteX13" fmla="*/ 1789291 w 2824989"/>
                <a:gd name="connsiteY13" fmla="*/ 391885 h 391885"/>
                <a:gd name="connsiteX14" fmla="*/ 2796997 w 2824989"/>
                <a:gd name="connsiteY14" fmla="*/ 382555 h 391885"/>
                <a:gd name="connsiteX15" fmla="*/ 2815658 w 2824989"/>
                <a:gd name="connsiteY15" fmla="*/ 363893 h 391885"/>
                <a:gd name="connsiteX16" fmla="*/ 2824989 w 2824989"/>
                <a:gd name="connsiteY16" fmla="*/ 335902 h 391885"/>
                <a:gd name="connsiteX17" fmla="*/ 2815658 w 2824989"/>
                <a:gd name="connsiteY17" fmla="*/ 121298 h 391885"/>
                <a:gd name="connsiteX18" fmla="*/ 2796997 w 2824989"/>
                <a:gd name="connsiteY18" fmla="*/ 102636 h 391885"/>
                <a:gd name="connsiteX19" fmla="*/ 2741013 w 2824989"/>
                <a:gd name="connsiteY19" fmla="*/ 83975 h 391885"/>
                <a:gd name="connsiteX20" fmla="*/ 2666368 w 2824989"/>
                <a:gd name="connsiteY20" fmla="*/ 55983 h 391885"/>
                <a:gd name="connsiteX21" fmla="*/ 2022556 w 2824989"/>
                <a:gd name="connsiteY21" fmla="*/ 46653 h 391885"/>
                <a:gd name="connsiteX22" fmla="*/ 1266776 w 2824989"/>
                <a:gd name="connsiteY22" fmla="*/ 18661 h 391885"/>
                <a:gd name="connsiteX23" fmla="*/ 996189 w 2824989"/>
                <a:gd name="connsiteY23" fmla="*/ 0 h 391885"/>
                <a:gd name="connsiteX24" fmla="*/ 231078 w 2824989"/>
                <a:gd name="connsiteY24" fmla="*/ 0 h 39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4989" h="391885">
                  <a:moveTo>
                    <a:pt x="231078" y="0"/>
                  </a:moveTo>
                  <a:lnTo>
                    <a:pt x="231078" y="0"/>
                  </a:lnTo>
                  <a:cubicBezTo>
                    <a:pt x="203086" y="6220"/>
                    <a:pt x="174306" y="9593"/>
                    <a:pt x="147103" y="18661"/>
                  </a:cubicBezTo>
                  <a:cubicBezTo>
                    <a:pt x="136464" y="22207"/>
                    <a:pt x="129141" y="32307"/>
                    <a:pt x="119111" y="37322"/>
                  </a:cubicBezTo>
                  <a:cubicBezTo>
                    <a:pt x="110314" y="41721"/>
                    <a:pt x="100450" y="43543"/>
                    <a:pt x="91119" y="46653"/>
                  </a:cubicBezTo>
                  <a:cubicBezTo>
                    <a:pt x="84899" y="55983"/>
                    <a:pt x="80387" y="66715"/>
                    <a:pt x="72458" y="74644"/>
                  </a:cubicBezTo>
                  <a:cubicBezTo>
                    <a:pt x="64528" y="82574"/>
                    <a:pt x="51471" y="84549"/>
                    <a:pt x="44466" y="93306"/>
                  </a:cubicBezTo>
                  <a:cubicBezTo>
                    <a:pt x="38322" y="100986"/>
                    <a:pt x="40196" y="112864"/>
                    <a:pt x="35136" y="121298"/>
                  </a:cubicBezTo>
                  <a:cubicBezTo>
                    <a:pt x="30610" y="128841"/>
                    <a:pt x="22695" y="133739"/>
                    <a:pt x="16474" y="139959"/>
                  </a:cubicBezTo>
                  <a:cubicBezTo>
                    <a:pt x="-6443" y="208714"/>
                    <a:pt x="-4519" y="191285"/>
                    <a:pt x="16474" y="317240"/>
                  </a:cubicBezTo>
                  <a:cubicBezTo>
                    <a:pt x="17920" y="325918"/>
                    <a:pt x="29640" y="329032"/>
                    <a:pt x="35136" y="335902"/>
                  </a:cubicBezTo>
                  <a:cubicBezTo>
                    <a:pt x="42141" y="344658"/>
                    <a:pt x="42586" y="363640"/>
                    <a:pt x="53797" y="363893"/>
                  </a:cubicBezTo>
                  <a:cubicBezTo>
                    <a:pt x="597953" y="376190"/>
                    <a:pt x="1142368" y="370114"/>
                    <a:pt x="1686654" y="373224"/>
                  </a:cubicBezTo>
                  <a:cubicBezTo>
                    <a:pt x="1726021" y="386347"/>
                    <a:pt x="1736535" y="391885"/>
                    <a:pt x="1789291" y="391885"/>
                  </a:cubicBezTo>
                  <a:lnTo>
                    <a:pt x="2796997" y="382555"/>
                  </a:lnTo>
                  <a:cubicBezTo>
                    <a:pt x="2803217" y="376334"/>
                    <a:pt x="2811132" y="371436"/>
                    <a:pt x="2815658" y="363893"/>
                  </a:cubicBezTo>
                  <a:cubicBezTo>
                    <a:pt x="2820718" y="355459"/>
                    <a:pt x="2824989" y="345737"/>
                    <a:pt x="2824989" y="335902"/>
                  </a:cubicBezTo>
                  <a:cubicBezTo>
                    <a:pt x="2824989" y="264300"/>
                    <a:pt x="2824189" y="192390"/>
                    <a:pt x="2815658" y="121298"/>
                  </a:cubicBezTo>
                  <a:cubicBezTo>
                    <a:pt x="2814610" y="112564"/>
                    <a:pt x="2804865" y="106570"/>
                    <a:pt x="2796997" y="102636"/>
                  </a:cubicBezTo>
                  <a:cubicBezTo>
                    <a:pt x="2779403" y="93839"/>
                    <a:pt x="2757380" y="94886"/>
                    <a:pt x="2741013" y="83975"/>
                  </a:cubicBezTo>
                  <a:cubicBezTo>
                    <a:pt x="2710850" y="63867"/>
                    <a:pt x="2708426" y="57120"/>
                    <a:pt x="2666368" y="55983"/>
                  </a:cubicBezTo>
                  <a:cubicBezTo>
                    <a:pt x="2451820" y="50184"/>
                    <a:pt x="2237160" y="49763"/>
                    <a:pt x="2022556" y="46653"/>
                  </a:cubicBezTo>
                  <a:cubicBezTo>
                    <a:pt x="1480016" y="16511"/>
                    <a:pt x="2535970" y="73843"/>
                    <a:pt x="1266776" y="18661"/>
                  </a:cubicBezTo>
                  <a:cubicBezTo>
                    <a:pt x="1176451" y="14734"/>
                    <a:pt x="1086599" y="0"/>
                    <a:pt x="996189" y="0"/>
                  </a:cubicBezTo>
                  <a:lnTo>
                    <a:pt x="231078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 rot="20066776" flipH="1">
            <a:off x="3251065" y="5017275"/>
            <a:ext cx="420238" cy="685659"/>
            <a:chOff x="3301619" y="4751740"/>
            <a:chExt cx="592079" cy="966034"/>
          </a:xfrm>
        </p:grpSpPr>
        <p:sp>
          <p:nvSpPr>
            <p:cNvPr id="44" name="Moon 43"/>
            <p:cNvSpPr/>
            <p:nvPr/>
          </p:nvSpPr>
          <p:spPr>
            <a:xfrm rot="1558533">
              <a:off x="3512698" y="4867727"/>
              <a:ext cx="381000" cy="761999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Moon 44"/>
            <p:cNvSpPr/>
            <p:nvPr/>
          </p:nvSpPr>
          <p:spPr>
            <a:xfrm rot="8803068">
              <a:off x="3301619" y="4751740"/>
              <a:ext cx="461585" cy="960429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Moon 45"/>
            <p:cNvSpPr/>
            <p:nvPr/>
          </p:nvSpPr>
          <p:spPr>
            <a:xfrm rot="8118905">
              <a:off x="3325698" y="4955773"/>
              <a:ext cx="295504" cy="762001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6288689" y="5020560"/>
            <a:ext cx="448777" cy="681681"/>
            <a:chOff x="3301619" y="4751740"/>
            <a:chExt cx="632288" cy="960429"/>
          </a:xfrm>
        </p:grpSpPr>
        <p:sp>
          <p:nvSpPr>
            <p:cNvPr id="49" name="Moon 48"/>
            <p:cNvSpPr/>
            <p:nvPr/>
          </p:nvSpPr>
          <p:spPr>
            <a:xfrm rot="1558533">
              <a:off x="3552907" y="4946815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Moon 49"/>
            <p:cNvSpPr/>
            <p:nvPr/>
          </p:nvSpPr>
          <p:spPr>
            <a:xfrm rot="8803068">
              <a:off x="3301619" y="4751740"/>
              <a:ext cx="461585" cy="960429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Moon 50"/>
            <p:cNvSpPr/>
            <p:nvPr/>
          </p:nvSpPr>
          <p:spPr>
            <a:xfrm rot="8118905">
              <a:off x="3313344" y="4925713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" name="Group 4"/>
          <p:cNvGrpSpPr/>
          <p:nvPr/>
        </p:nvGrpSpPr>
        <p:grpSpPr>
          <a:xfrm>
            <a:off x="6981719" y="4442898"/>
            <a:ext cx="1364835" cy="1429871"/>
            <a:chOff x="1905000" y="2362200"/>
            <a:chExt cx="2819400" cy="2675965"/>
          </a:xfrm>
          <a:noFill/>
        </p:grpSpPr>
        <p:sp>
          <p:nvSpPr>
            <p:cNvPr id="68" name="Flowchart: Delay 5"/>
            <p:cNvSpPr/>
            <p:nvPr/>
          </p:nvSpPr>
          <p:spPr>
            <a:xfrm rot="16200000">
              <a:off x="1981200" y="2286000"/>
              <a:ext cx="2667000" cy="2819400"/>
            </a:xfrm>
            <a:prstGeom prst="flowChartDelay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" name="Straight Connector 68"/>
            <p:cNvCxnSpPr/>
            <p:nvPr/>
          </p:nvCxnSpPr>
          <p:spPr>
            <a:xfrm flipH="1">
              <a:off x="2716306" y="2514600"/>
              <a:ext cx="26894" cy="2523565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/>
            <p:cNvCxnSpPr/>
            <p:nvPr/>
          </p:nvCxnSpPr>
          <p:spPr>
            <a:xfrm flipH="1">
              <a:off x="3886200" y="2514600"/>
              <a:ext cx="26894" cy="2523565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 flipH="1">
              <a:off x="3276600" y="2362200"/>
              <a:ext cx="26894" cy="266700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>
              <a:off x="2209800" y="2895600"/>
              <a:ext cx="0" cy="213360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/>
            <p:nvPr/>
          </p:nvCxnSpPr>
          <p:spPr>
            <a:xfrm>
              <a:off x="4419600" y="2895600"/>
              <a:ext cx="0" cy="213360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" name="Group 80"/>
          <p:cNvGrpSpPr/>
          <p:nvPr/>
        </p:nvGrpSpPr>
        <p:grpSpPr>
          <a:xfrm>
            <a:off x="72106" y="4930786"/>
            <a:ext cx="2950877" cy="1827222"/>
            <a:chOff x="3233872" y="3956180"/>
            <a:chExt cx="2950877" cy="1827222"/>
          </a:xfrm>
        </p:grpSpPr>
        <p:sp>
          <p:nvSpPr>
            <p:cNvPr id="82" name="Rounded Rectangle 81"/>
            <p:cNvSpPr/>
            <p:nvPr/>
          </p:nvSpPr>
          <p:spPr>
            <a:xfrm>
              <a:off x="3408835" y="4336229"/>
              <a:ext cx="2511997" cy="1387792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 82"/>
            <p:cNvSpPr/>
            <p:nvPr/>
          </p:nvSpPr>
          <p:spPr>
            <a:xfrm>
              <a:off x="3233872" y="5287811"/>
              <a:ext cx="802896" cy="428989"/>
            </a:xfrm>
            <a:custGeom>
              <a:avLst/>
              <a:gdLst>
                <a:gd name="connsiteX0" fmla="*/ 550506 w 722808"/>
                <a:gd name="connsiteY0" fmla="*/ 0 h 428724"/>
                <a:gd name="connsiteX1" fmla="*/ 550506 w 722808"/>
                <a:gd name="connsiteY1" fmla="*/ 0 h 428724"/>
                <a:gd name="connsiteX2" fmla="*/ 111968 w 722808"/>
                <a:gd name="connsiteY2" fmla="*/ 9330 h 428724"/>
                <a:gd name="connsiteX3" fmla="*/ 83976 w 722808"/>
                <a:gd name="connsiteY3" fmla="*/ 18661 h 428724"/>
                <a:gd name="connsiteX4" fmla="*/ 55984 w 722808"/>
                <a:gd name="connsiteY4" fmla="*/ 46653 h 428724"/>
                <a:gd name="connsiteX5" fmla="*/ 27992 w 722808"/>
                <a:gd name="connsiteY5" fmla="*/ 65314 h 428724"/>
                <a:gd name="connsiteX6" fmla="*/ 9331 w 722808"/>
                <a:gd name="connsiteY6" fmla="*/ 121298 h 428724"/>
                <a:gd name="connsiteX7" fmla="*/ 0 w 722808"/>
                <a:gd name="connsiteY7" fmla="*/ 149290 h 428724"/>
                <a:gd name="connsiteX8" fmla="*/ 9331 w 722808"/>
                <a:gd name="connsiteY8" fmla="*/ 289249 h 428724"/>
                <a:gd name="connsiteX9" fmla="*/ 27992 w 722808"/>
                <a:gd name="connsiteY9" fmla="*/ 317241 h 428724"/>
                <a:gd name="connsiteX10" fmla="*/ 55984 w 722808"/>
                <a:gd name="connsiteY10" fmla="*/ 345232 h 428724"/>
                <a:gd name="connsiteX11" fmla="*/ 121298 w 722808"/>
                <a:gd name="connsiteY11" fmla="*/ 373224 h 428724"/>
                <a:gd name="connsiteX12" fmla="*/ 149290 w 722808"/>
                <a:gd name="connsiteY12" fmla="*/ 391885 h 428724"/>
                <a:gd name="connsiteX13" fmla="*/ 270588 w 722808"/>
                <a:gd name="connsiteY13" fmla="*/ 410547 h 428724"/>
                <a:gd name="connsiteX14" fmla="*/ 298580 w 722808"/>
                <a:gd name="connsiteY14" fmla="*/ 419877 h 428724"/>
                <a:gd name="connsiteX15" fmla="*/ 699796 w 722808"/>
                <a:gd name="connsiteY15" fmla="*/ 401216 h 428724"/>
                <a:gd name="connsiteX16" fmla="*/ 718457 w 722808"/>
                <a:gd name="connsiteY16" fmla="*/ 373224 h 428724"/>
                <a:gd name="connsiteX17" fmla="*/ 690466 w 722808"/>
                <a:gd name="connsiteY17" fmla="*/ 214604 h 428724"/>
                <a:gd name="connsiteX18" fmla="*/ 681135 w 722808"/>
                <a:gd name="connsiteY18" fmla="*/ 177281 h 428724"/>
                <a:gd name="connsiteX19" fmla="*/ 643812 w 722808"/>
                <a:gd name="connsiteY19" fmla="*/ 130628 h 428724"/>
                <a:gd name="connsiteX20" fmla="*/ 634482 w 722808"/>
                <a:gd name="connsiteY20" fmla="*/ 102637 h 428724"/>
                <a:gd name="connsiteX21" fmla="*/ 569168 w 722808"/>
                <a:gd name="connsiteY21" fmla="*/ 46653 h 428724"/>
                <a:gd name="connsiteX22" fmla="*/ 550506 w 722808"/>
                <a:gd name="connsiteY22" fmla="*/ 0 h 4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2808" h="428724">
                  <a:moveTo>
                    <a:pt x="550506" y="0"/>
                  </a:moveTo>
                  <a:lnTo>
                    <a:pt x="550506" y="0"/>
                  </a:lnTo>
                  <a:lnTo>
                    <a:pt x="111968" y="9330"/>
                  </a:lnTo>
                  <a:cubicBezTo>
                    <a:pt x="102140" y="9723"/>
                    <a:pt x="92160" y="13205"/>
                    <a:pt x="83976" y="18661"/>
                  </a:cubicBezTo>
                  <a:cubicBezTo>
                    <a:pt x="72997" y="25981"/>
                    <a:pt x="66121" y="38205"/>
                    <a:pt x="55984" y="46653"/>
                  </a:cubicBezTo>
                  <a:cubicBezTo>
                    <a:pt x="47369" y="53832"/>
                    <a:pt x="37323" y="59094"/>
                    <a:pt x="27992" y="65314"/>
                  </a:cubicBezTo>
                  <a:lnTo>
                    <a:pt x="9331" y="121298"/>
                  </a:lnTo>
                  <a:lnTo>
                    <a:pt x="0" y="149290"/>
                  </a:lnTo>
                  <a:cubicBezTo>
                    <a:pt x="3110" y="195943"/>
                    <a:pt x="1644" y="243129"/>
                    <a:pt x="9331" y="289249"/>
                  </a:cubicBezTo>
                  <a:cubicBezTo>
                    <a:pt x="11175" y="300310"/>
                    <a:pt x="20813" y="308626"/>
                    <a:pt x="27992" y="317241"/>
                  </a:cubicBezTo>
                  <a:cubicBezTo>
                    <a:pt x="36439" y="327378"/>
                    <a:pt x="45247" y="337562"/>
                    <a:pt x="55984" y="345232"/>
                  </a:cubicBezTo>
                  <a:cubicBezTo>
                    <a:pt x="76166" y="359648"/>
                    <a:pt x="98451" y="365609"/>
                    <a:pt x="121298" y="373224"/>
                  </a:cubicBezTo>
                  <a:cubicBezTo>
                    <a:pt x="130629" y="379444"/>
                    <a:pt x="139260" y="386870"/>
                    <a:pt x="149290" y="391885"/>
                  </a:cubicBezTo>
                  <a:cubicBezTo>
                    <a:pt x="182918" y="408699"/>
                    <a:pt x="243823" y="407870"/>
                    <a:pt x="270588" y="410547"/>
                  </a:cubicBezTo>
                  <a:cubicBezTo>
                    <a:pt x="279919" y="413657"/>
                    <a:pt x="288745" y="419877"/>
                    <a:pt x="298580" y="419877"/>
                  </a:cubicBezTo>
                  <a:cubicBezTo>
                    <a:pt x="652910" y="419877"/>
                    <a:pt x="556014" y="449145"/>
                    <a:pt x="699796" y="401216"/>
                  </a:cubicBezTo>
                  <a:cubicBezTo>
                    <a:pt x="706016" y="391885"/>
                    <a:pt x="717798" y="384419"/>
                    <a:pt x="718457" y="373224"/>
                  </a:cubicBezTo>
                  <a:cubicBezTo>
                    <a:pt x="725302" y="256871"/>
                    <a:pt x="728981" y="272378"/>
                    <a:pt x="690466" y="214604"/>
                  </a:cubicBezTo>
                  <a:cubicBezTo>
                    <a:pt x="687356" y="202163"/>
                    <a:pt x="686187" y="189068"/>
                    <a:pt x="681135" y="177281"/>
                  </a:cubicBezTo>
                  <a:cubicBezTo>
                    <a:pt x="672307" y="156684"/>
                    <a:pt x="658860" y="145676"/>
                    <a:pt x="643812" y="130628"/>
                  </a:cubicBezTo>
                  <a:cubicBezTo>
                    <a:pt x="640702" y="121298"/>
                    <a:pt x="640198" y="110640"/>
                    <a:pt x="634482" y="102637"/>
                  </a:cubicBezTo>
                  <a:cubicBezTo>
                    <a:pt x="613913" y="73841"/>
                    <a:pt x="596066" y="64585"/>
                    <a:pt x="569168" y="46653"/>
                  </a:cubicBezTo>
                  <a:lnTo>
                    <a:pt x="550506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 rot="6049866">
              <a:off x="3816943" y="5363787"/>
              <a:ext cx="468247" cy="333413"/>
            </a:xfrm>
            <a:custGeom>
              <a:avLst/>
              <a:gdLst>
                <a:gd name="connsiteX0" fmla="*/ 550506 w 722808"/>
                <a:gd name="connsiteY0" fmla="*/ 0 h 428724"/>
                <a:gd name="connsiteX1" fmla="*/ 550506 w 722808"/>
                <a:gd name="connsiteY1" fmla="*/ 0 h 428724"/>
                <a:gd name="connsiteX2" fmla="*/ 111968 w 722808"/>
                <a:gd name="connsiteY2" fmla="*/ 9330 h 428724"/>
                <a:gd name="connsiteX3" fmla="*/ 83976 w 722808"/>
                <a:gd name="connsiteY3" fmla="*/ 18661 h 428724"/>
                <a:gd name="connsiteX4" fmla="*/ 55984 w 722808"/>
                <a:gd name="connsiteY4" fmla="*/ 46653 h 428724"/>
                <a:gd name="connsiteX5" fmla="*/ 27992 w 722808"/>
                <a:gd name="connsiteY5" fmla="*/ 65314 h 428724"/>
                <a:gd name="connsiteX6" fmla="*/ 9331 w 722808"/>
                <a:gd name="connsiteY6" fmla="*/ 121298 h 428724"/>
                <a:gd name="connsiteX7" fmla="*/ 0 w 722808"/>
                <a:gd name="connsiteY7" fmla="*/ 149290 h 428724"/>
                <a:gd name="connsiteX8" fmla="*/ 9331 w 722808"/>
                <a:gd name="connsiteY8" fmla="*/ 289249 h 428724"/>
                <a:gd name="connsiteX9" fmla="*/ 27992 w 722808"/>
                <a:gd name="connsiteY9" fmla="*/ 317241 h 428724"/>
                <a:gd name="connsiteX10" fmla="*/ 55984 w 722808"/>
                <a:gd name="connsiteY10" fmla="*/ 345232 h 428724"/>
                <a:gd name="connsiteX11" fmla="*/ 121298 w 722808"/>
                <a:gd name="connsiteY11" fmla="*/ 373224 h 428724"/>
                <a:gd name="connsiteX12" fmla="*/ 149290 w 722808"/>
                <a:gd name="connsiteY12" fmla="*/ 391885 h 428724"/>
                <a:gd name="connsiteX13" fmla="*/ 270588 w 722808"/>
                <a:gd name="connsiteY13" fmla="*/ 410547 h 428724"/>
                <a:gd name="connsiteX14" fmla="*/ 298580 w 722808"/>
                <a:gd name="connsiteY14" fmla="*/ 419877 h 428724"/>
                <a:gd name="connsiteX15" fmla="*/ 699796 w 722808"/>
                <a:gd name="connsiteY15" fmla="*/ 401216 h 428724"/>
                <a:gd name="connsiteX16" fmla="*/ 718457 w 722808"/>
                <a:gd name="connsiteY16" fmla="*/ 373224 h 428724"/>
                <a:gd name="connsiteX17" fmla="*/ 690466 w 722808"/>
                <a:gd name="connsiteY17" fmla="*/ 214604 h 428724"/>
                <a:gd name="connsiteX18" fmla="*/ 681135 w 722808"/>
                <a:gd name="connsiteY18" fmla="*/ 177281 h 428724"/>
                <a:gd name="connsiteX19" fmla="*/ 643812 w 722808"/>
                <a:gd name="connsiteY19" fmla="*/ 130628 h 428724"/>
                <a:gd name="connsiteX20" fmla="*/ 634482 w 722808"/>
                <a:gd name="connsiteY20" fmla="*/ 102637 h 428724"/>
                <a:gd name="connsiteX21" fmla="*/ 569168 w 722808"/>
                <a:gd name="connsiteY21" fmla="*/ 46653 h 428724"/>
                <a:gd name="connsiteX22" fmla="*/ 550506 w 722808"/>
                <a:gd name="connsiteY22" fmla="*/ 0 h 4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2808" h="428724">
                  <a:moveTo>
                    <a:pt x="550506" y="0"/>
                  </a:moveTo>
                  <a:lnTo>
                    <a:pt x="550506" y="0"/>
                  </a:lnTo>
                  <a:lnTo>
                    <a:pt x="111968" y="9330"/>
                  </a:lnTo>
                  <a:cubicBezTo>
                    <a:pt x="102140" y="9723"/>
                    <a:pt x="92160" y="13205"/>
                    <a:pt x="83976" y="18661"/>
                  </a:cubicBezTo>
                  <a:cubicBezTo>
                    <a:pt x="72997" y="25981"/>
                    <a:pt x="66121" y="38205"/>
                    <a:pt x="55984" y="46653"/>
                  </a:cubicBezTo>
                  <a:cubicBezTo>
                    <a:pt x="47369" y="53832"/>
                    <a:pt x="37323" y="59094"/>
                    <a:pt x="27992" y="65314"/>
                  </a:cubicBezTo>
                  <a:lnTo>
                    <a:pt x="9331" y="121298"/>
                  </a:lnTo>
                  <a:lnTo>
                    <a:pt x="0" y="149290"/>
                  </a:lnTo>
                  <a:cubicBezTo>
                    <a:pt x="3110" y="195943"/>
                    <a:pt x="1644" y="243129"/>
                    <a:pt x="9331" y="289249"/>
                  </a:cubicBezTo>
                  <a:cubicBezTo>
                    <a:pt x="11175" y="300310"/>
                    <a:pt x="20813" y="308626"/>
                    <a:pt x="27992" y="317241"/>
                  </a:cubicBezTo>
                  <a:cubicBezTo>
                    <a:pt x="36439" y="327378"/>
                    <a:pt x="45247" y="337562"/>
                    <a:pt x="55984" y="345232"/>
                  </a:cubicBezTo>
                  <a:cubicBezTo>
                    <a:pt x="76166" y="359648"/>
                    <a:pt x="98451" y="365609"/>
                    <a:pt x="121298" y="373224"/>
                  </a:cubicBezTo>
                  <a:cubicBezTo>
                    <a:pt x="130629" y="379444"/>
                    <a:pt x="139260" y="386870"/>
                    <a:pt x="149290" y="391885"/>
                  </a:cubicBezTo>
                  <a:cubicBezTo>
                    <a:pt x="182918" y="408699"/>
                    <a:pt x="243823" y="407870"/>
                    <a:pt x="270588" y="410547"/>
                  </a:cubicBezTo>
                  <a:cubicBezTo>
                    <a:pt x="279919" y="413657"/>
                    <a:pt x="288745" y="419877"/>
                    <a:pt x="298580" y="419877"/>
                  </a:cubicBezTo>
                  <a:cubicBezTo>
                    <a:pt x="652910" y="419877"/>
                    <a:pt x="556014" y="449145"/>
                    <a:pt x="699796" y="401216"/>
                  </a:cubicBezTo>
                  <a:cubicBezTo>
                    <a:pt x="706016" y="391885"/>
                    <a:pt x="717798" y="384419"/>
                    <a:pt x="718457" y="373224"/>
                  </a:cubicBezTo>
                  <a:cubicBezTo>
                    <a:pt x="725302" y="256871"/>
                    <a:pt x="728981" y="272378"/>
                    <a:pt x="690466" y="214604"/>
                  </a:cubicBezTo>
                  <a:cubicBezTo>
                    <a:pt x="687356" y="202163"/>
                    <a:pt x="686187" y="189068"/>
                    <a:pt x="681135" y="177281"/>
                  </a:cubicBezTo>
                  <a:cubicBezTo>
                    <a:pt x="672307" y="156684"/>
                    <a:pt x="658860" y="145676"/>
                    <a:pt x="643812" y="130628"/>
                  </a:cubicBezTo>
                  <a:cubicBezTo>
                    <a:pt x="640702" y="121298"/>
                    <a:pt x="640198" y="110640"/>
                    <a:pt x="634482" y="102637"/>
                  </a:cubicBezTo>
                  <a:cubicBezTo>
                    <a:pt x="613913" y="73841"/>
                    <a:pt x="596066" y="64585"/>
                    <a:pt x="569168" y="46653"/>
                  </a:cubicBezTo>
                  <a:lnTo>
                    <a:pt x="550506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85"/>
            <p:cNvSpPr/>
            <p:nvPr/>
          </p:nvSpPr>
          <p:spPr>
            <a:xfrm rot="10800000">
              <a:off x="3238384" y="4769054"/>
              <a:ext cx="1003530" cy="536371"/>
            </a:xfrm>
            <a:custGeom>
              <a:avLst/>
              <a:gdLst>
                <a:gd name="connsiteX0" fmla="*/ 550506 w 722808"/>
                <a:gd name="connsiteY0" fmla="*/ 0 h 428724"/>
                <a:gd name="connsiteX1" fmla="*/ 550506 w 722808"/>
                <a:gd name="connsiteY1" fmla="*/ 0 h 428724"/>
                <a:gd name="connsiteX2" fmla="*/ 111968 w 722808"/>
                <a:gd name="connsiteY2" fmla="*/ 9330 h 428724"/>
                <a:gd name="connsiteX3" fmla="*/ 83976 w 722808"/>
                <a:gd name="connsiteY3" fmla="*/ 18661 h 428724"/>
                <a:gd name="connsiteX4" fmla="*/ 55984 w 722808"/>
                <a:gd name="connsiteY4" fmla="*/ 46653 h 428724"/>
                <a:gd name="connsiteX5" fmla="*/ 27992 w 722808"/>
                <a:gd name="connsiteY5" fmla="*/ 65314 h 428724"/>
                <a:gd name="connsiteX6" fmla="*/ 9331 w 722808"/>
                <a:gd name="connsiteY6" fmla="*/ 121298 h 428724"/>
                <a:gd name="connsiteX7" fmla="*/ 0 w 722808"/>
                <a:gd name="connsiteY7" fmla="*/ 149290 h 428724"/>
                <a:gd name="connsiteX8" fmla="*/ 9331 w 722808"/>
                <a:gd name="connsiteY8" fmla="*/ 289249 h 428724"/>
                <a:gd name="connsiteX9" fmla="*/ 27992 w 722808"/>
                <a:gd name="connsiteY9" fmla="*/ 317241 h 428724"/>
                <a:gd name="connsiteX10" fmla="*/ 55984 w 722808"/>
                <a:gd name="connsiteY10" fmla="*/ 345232 h 428724"/>
                <a:gd name="connsiteX11" fmla="*/ 121298 w 722808"/>
                <a:gd name="connsiteY11" fmla="*/ 373224 h 428724"/>
                <a:gd name="connsiteX12" fmla="*/ 149290 w 722808"/>
                <a:gd name="connsiteY12" fmla="*/ 391885 h 428724"/>
                <a:gd name="connsiteX13" fmla="*/ 270588 w 722808"/>
                <a:gd name="connsiteY13" fmla="*/ 410547 h 428724"/>
                <a:gd name="connsiteX14" fmla="*/ 298580 w 722808"/>
                <a:gd name="connsiteY14" fmla="*/ 419877 h 428724"/>
                <a:gd name="connsiteX15" fmla="*/ 699796 w 722808"/>
                <a:gd name="connsiteY15" fmla="*/ 401216 h 428724"/>
                <a:gd name="connsiteX16" fmla="*/ 718457 w 722808"/>
                <a:gd name="connsiteY16" fmla="*/ 373224 h 428724"/>
                <a:gd name="connsiteX17" fmla="*/ 690466 w 722808"/>
                <a:gd name="connsiteY17" fmla="*/ 214604 h 428724"/>
                <a:gd name="connsiteX18" fmla="*/ 681135 w 722808"/>
                <a:gd name="connsiteY18" fmla="*/ 177281 h 428724"/>
                <a:gd name="connsiteX19" fmla="*/ 643812 w 722808"/>
                <a:gd name="connsiteY19" fmla="*/ 130628 h 428724"/>
                <a:gd name="connsiteX20" fmla="*/ 634482 w 722808"/>
                <a:gd name="connsiteY20" fmla="*/ 102637 h 428724"/>
                <a:gd name="connsiteX21" fmla="*/ 569168 w 722808"/>
                <a:gd name="connsiteY21" fmla="*/ 46653 h 428724"/>
                <a:gd name="connsiteX22" fmla="*/ 550506 w 722808"/>
                <a:gd name="connsiteY22" fmla="*/ 0 h 4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2808" h="428724">
                  <a:moveTo>
                    <a:pt x="550506" y="0"/>
                  </a:moveTo>
                  <a:lnTo>
                    <a:pt x="550506" y="0"/>
                  </a:lnTo>
                  <a:lnTo>
                    <a:pt x="111968" y="9330"/>
                  </a:lnTo>
                  <a:cubicBezTo>
                    <a:pt x="102140" y="9723"/>
                    <a:pt x="92160" y="13205"/>
                    <a:pt x="83976" y="18661"/>
                  </a:cubicBezTo>
                  <a:cubicBezTo>
                    <a:pt x="72997" y="25981"/>
                    <a:pt x="66121" y="38205"/>
                    <a:pt x="55984" y="46653"/>
                  </a:cubicBezTo>
                  <a:cubicBezTo>
                    <a:pt x="47369" y="53832"/>
                    <a:pt x="37323" y="59094"/>
                    <a:pt x="27992" y="65314"/>
                  </a:cubicBezTo>
                  <a:lnTo>
                    <a:pt x="9331" y="121298"/>
                  </a:lnTo>
                  <a:lnTo>
                    <a:pt x="0" y="149290"/>
                  </a:lnTo>
                  <a:cubicBezTo>
                    <a:pt x="3110" y="195943"/>
                    <a:pt x="1644" y="243129"/>
                    <a:pt x="9331" y="289249"/>
                  </a:cubicBezTo>
                  <a:cubicBezTo>
                    <a:pt x="11175" y="300310"/>
                    <a:pt x="20813" y="308626"/>
                    <a:pt x="27992" y="317241"/>
                  </a:cubicBezTo>
                  <a:cubicBezTo>
                    <a:pt x="36439" y="327378"/>
                    <a:pt x="45247" y="337562"/>
                    <a:pt x="55984" y="345232"/>
                  </a:cubicBezTo>
                  <a:cubicBezTo>
                    <a:pt x="76166" y="359648"/>
                    <a:pt x="98451" y="365609"/>
                    <a:pt x="121298" y="373224"/>
                  </a:cubicBezTo>
                  <a:cubicBezTo>
                    <a:pt x="130629" y="379444"/>
                    <a:pt x="139260" y="386870"/>
                    <a:pt x="149290" y="391885"/>
                  </a:cubicBezTo>
                  <a:cubicBezTo>
                    <a:pt x="182918" y="408699"/>
                    <a:pt x="243823" y="407870"/>
                    <a:pt x="270588" y="410547"/>
                  </a:cubicBezTo>
                  <a:cubicBezTo>
                    <a:pt x="279919" y="413657"/>
                    <a:pt x="288745" y="419877"/>
                    <a:pt x="298580" y="419877"/>
                  </a:cubicBezTo>
                  <a:cubicBezTo>
                    <a:pt x="652910" y="419877"/>
                    <a:pt x="556014" y="449145"/>
                    <a:pt x="699796" y="401216"/>
                  </a:cubicBezTo>
                  <a:cubicBezTo>
                    <a:pt x="706016" y="391885"/>
                    <a:pt x="717798" y="384419"/>
                    <a:pt x="718457" y="373224"/>
                  </a:cubicBezTo>
                  <a:cubicBezTo>
                    <a:pt x="725302" y="256871"/>
                    <a:pt x="728981" y="272378"/>
                    <a:pt x="690466" y="214604"/>
                  </a:cubicBezTo>
                  <a:cubicBezTo>
                    <a:pt x="687356" y="202163"/>
                    <a:pt x="686187" y="189068"/>
                    <a:pt x="681135" y="177281"/>
                  </a:cubicBezTo>
                  <a:cubicBezTo>
                    <a:pt x="672307" y="156684"/>
                    <a:pt x="658860" y="145676"/>
                    <a:pt x="643812" y="130628"/>
                  </a:cubicBezTo>
                  <a:cubicBezTo>
                    <a:pt x="640702" y="121298"/>
                    <a:pt x="640198" y="110640"/>
                    <a:pt x="634482" y="102637"/>
                  </a:cubicBezTo>
                  <a:cubicBezTo>
                    <a:pt x="613913" y="73841"/>
                    <a:pt x="596066" y="64585"/>
                    <a:pt x="569168" y="46653"/>
                  </a:cubicBezTo>
                  <a:lnTo>
                    <a:pt x="550506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>
              <a:off x="5715379" y="5287811"/>
              <a:ext cx="469370" cy="436210"/>
            </a:xfrm>
            <a:custGeom>
              <a:avLst/>
              <a:gdLst>
                <a:gd name="connsiteX0" fmla="*/ 83975 w 597159"/>
                <a:gd name="connsiteY0" fmla="*/ 72316 h 436210"/>
                <a:gd name="connsiteX1" fmla="*/ 83975 w 597159"/>
                <a:gd name="connsiteY1" fmla="*/ 72316 h 436210"/>
                <a:gd name="connsiteX2" fmla="*/ 46653 w 597159"/>
                <a:gd name="connsiteY2" fmla="*/ 146961 h 436210"/>
                <a:gd name="connsiteX3" fmla="*/ 9331 w 597159"/>
                <a:gd name="connsiteY3" fmla="*/ 202945 h 436210"/>
                <a:gd name="connsiteX4" fmla="*/ 0 w 597159"/>
                <a:gd name="connsiteY4" fmla="*/ 249598 h 436210"/>
                <a:gd name="connsiteX5" fmla="*/ 9331 w 597159"/>
                <a:gd name="connsiteY5" fmla="*/ 380226 h 436210"/>
                <a:gd name="connsiteX6" fmla="*/ 27992 w 597159"/>
                <a:gd name="connsiteY6" fmla="*/ 398888 h 436210"/>
                <a:gd name="connsiteX7" fmla="*/ 55984 w 597159"/>
                <a:gd name="connsiteY7" fmla="*/ 417549 h 436210"/>
                <a:gd name="connsiteX8" fmla="*/ 167951 w 597159"/>
                <a:gd name="connsiteY8" fmla="*/ 436210 h 436210"/>
                <a:gd name="connsiteX9" fmla="*/ 531845 w 597159"/>
                <a:gd name="connsiteY9" fmla="*/ 426880 h 436210"/>
                <a:gd name="connsiteX10" fmla="*/ 559837 w 597159"/>
                <a:gd name="connsiteY10" fmla="*/ 417549 h 436210"/>
                <a:gd name="connsiteX11" fmla="*/ 578498 w 597159"/>
                <a:gd name="connsiteY11" fmla="*/ 361565 h 436210"/>
                <a:gd name="connsiteX12" fmla="*/ 597159 w 597159"/>
                <a:gd name="connsiteY12" fmla="*/ 324243 h 436210"/>
                <a:gd name="connsiteX13" fmla="*/ 587828 w 597159"/>
                <a:gd name="connsiteY13" fmla="*/ 118969 h 436210"/>
                <a:gd name="connsiteX14" fmla="*/ 522514 w 597159"/>
                <a:gd name="connsiteY14" fmla="*/ 53655 h 436210"/>
                <a:gd name="connsiteX15" fmla="*/ 429208 w 597159"/>
                <a:gd name="connsiteY15" fmla="*/ 25663 h 436210"/>
                <a:gd name="connsiteX16" fmla="*/ 74645 w 597159"/>
                <a:gd name="connsiteY16" fmla="*/ 72316 h 436210"/>
                <a:gd name="connsiteX17" fmla="*/ 83975 w 597159"/>
                <a:gd name="connsiteY17" fmla="*/ 72316 h 43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7159" h="436210">
                  <a:moveTo>
                    <a:pt x="83975" y="72316"/>
                  </a:moveTo>
                  <a:lnTo>
                    <a:pt x="83975" y="72316"/>
                  </a:lnTo>
                  <a:cubicBezTo>
                    <a:pt x="71534" y="97198"/>
                    <a:pt x="60455" y="122808"/>
                    <a:pt x="46653" y="146961"/>
                  </a:cubicBezTo>
                  <a:cubicBezTo>
                    <a:pt x="35526" y="166434"/>
                    <a:pt x="9331" y="202945"/>
                    <a:pt x="9331" y="202945"/>
                  </a:cubicBezTo>
                  <a:cubicBezTo>
                    <a:pt x="6221" y="218496"/>
                    <a:pt x="0" y="233739"/>
                    <a:pt x="0" y="249598"/>
                  </a:cubicBezTo>
                  <a:cubicBezTo>
                    <a:pt x="0" y="293252"/>
                    <a:pt x="1286" y="337320"/>
                    <a:pt x="9331" y="380226"/>
                  </a:cubicBezTo>
                  <a:cubicBezTo>
                    <a:pt x="10952" y="388872"/>
                    <a:pt x="21123" y="393392"/>
                    <a:pt x="27992" y="398888"/>
                  </a:cubicBezTo>
                  <a:cubicBezTo>
                    <a:pt x="36749" y="405893"/>
                    <a:pt x="45954" y="412534"/>
                    <a:pt x="55984" y="417549"/>
                  </a:cubicBezTo>
                  <a:cubicBezTo>
                    <a:pt x="87250" y="433182"/>
                    <a:pt x="141335" y="433253"/>
                    <a:pt x="167951" y="436210"/>
                  </a:cubicBezTo>
                  <a:cubicBezTo>
                    <a:pt x="289249" y="433100"/>
                    <a:pt x="410644" y="432651"/>
                    <a:pt x="531845" y="426880"/>
                  </a:cubicBezTo>
                  <a:cubicBezTo>
                    <a:pt x="541669" y="426412"/>
                    <a:pt x="554120" y="425552"/>
                    <a:pt x="559837" y="417549"/>
                  </a:cubicBezTo>
                  <a:cubicBezTo>
                    <a:pt x="571270" y="401542"/>
                    <a:pt x="569701" y="379159"/>
                    <a:pt x="578498" y="361565"/>
                  </a:cubicBezTo>
                  <a:lnTo>
                    <a:pt x="597159" y="324243"/>
                  </a:lnTo>
                  <a:cubicBezTo>
                    <a:pt x="594049" y="255818"/>
                    <a:pt x="593290" y="187246"/>
                    <a:pt x="587828" y="118969"/>
                  </a:cubicBezTo>
                  <a:cubicBezTo>
                    <a:pt x="584999" y="83610"/>
                    <a:pt x="555684" y="64712"/>
                    <a:pt x="522514" y="53655"/>
                  </a:cubicBezTo>
                  <a:cubicBezTo>
                    <a:pt x="454365" y="30939"/>
                    <a:pt x="485614" y="39765"/>
                    <a:pt x="429208" y="25663"/>
                  </a:cubicBezTo>
                  <a:cubicBezTo>
                    <a:pt x="-33215" y="38509"/>
                    <a:pt x="157383" y="-65580"/>
                    <a:pt x="74645" y="72316"/>
                  </a:cubicBezTo>
                  <a:cubicBezTo>
                    <a:pt x="72382" y="76088"/>
                    <a:pt x="82420" y="72316"/>
                    <a:pt x="83975" y="72316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88"/>
            <p:cNvSpPr/>
            <p:nvPr/>
          </p:nvSpPr>
          <p:spPr>
            <a:xfrm rot="5753968">
              <a:off x="5227755" y="5244031"/>
              <a:ext cx="597159" cy="481583"/>
            </a:xfrm>
            <a:custGeom>
              <a:avLst/>
              <a:gdLst>
                <a:gd name="connsiteX0" fmla="*/ 83975 w 597159"/>
                <a:gd name="connsiteY0" fmla="*/ 72316 h 436210"/>
                <a:gd name="connsiteX1" fmla="*/ 83975 w 597159"/>
                <a:gd name="connsiteY1" fmla="*/ 72316 h 436210"/>
                <a:gd name="connsiteX2" fmla="*/ 46653 w 597159"/>
                <a:gd name="connsiteY2" fmla="*/ 146961 h 436210"/>
                <a:gd name="connsiteX3" fmla="*/ 9331 w 597159"/>
                <a:gd name="connsiteY3" fmla="*/ 202945 h 436210"/>
                <a:gd name="connsiteX4" fmla="*/ 0 w 597159"/>
                <a:gd name="connsiteY4" fmla="*/ 249598 h 436210"/>
                <a:gd name="connsiteX5" fmla="*/ 9331 w 597159"/>
                <a:gd name="connsiteY5" fmla="*/ 380226 h 436210"/>
                <a:gd name="connsiteX6" fmla="*/ 27992 w 597159"/>
                <a:gd name="connsiteY6" fmla="*/ 398888 h 436210"/>
                <a:gd name="connsiteX7" fmla="*/ 55984 w 597159"/>
                <a:gd name="connsiteY7" fmla="*/ 417549 h 436210"/>
                <a:gd name="connsiteX8" fmla="*/ 167951 w 597159"/>
                <a:gd name="connsiteY8" fmla="*/ 436210 h 436210"/>
                <a:gd name="connsiteX9" fmla="*/ 531845 w 597159"/>
                <a:gd name="connsiteY9" fmla="*/ 426880 h 436210"/>
                <a:gd name="connsiteX10" fmla="*/ 559837 w 597159"/>
                <a:gd name="connsiteY10" fmla="*/ 417549 h 436210"/>
                <a:gd name="connsiteX11" fmla="*/ 578498 w 597159"/>
                <a:gd name="connsiteY11" fmla="*/ 361565 h 436210"/>
                <a:gd name="connsiteX12" fmla="*/ 597159 w 597159"/>
                <a:gd name="connsiteY12" fmla="*/ 324243 h 436210"/>
                <a:gd name="connsiteX13" fmla="*/ 587828 w 597159"/>
                <a:gd name="connsiteY13" fmla="*/ 118969 h 436210"/>
                <a:gd name="connsiteX14" fmla="*/ 522514 w 597159"/>
                <a:gd name="connsiteY14" fmla="*/ 53655 h 436210"/>
                <a:gd name="connsiteX15" fmla="*/ 429208 w 597159"/>
                <a:gd name="connsiteY15" fmla="*/ 25663 h 436210"/>
                <a:gd name="connsiteX16" fmla="*/ 74645 w 597159"/>
                <a:gd name="connsiteY16" fmla="*/ 72316 h 436210"/>
                <a:gd name="connsiteX17" fmla="*/ 83975 w 597159"/>
                <a:gd name="connsiteY17" fmla="*/ 72316 h 43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7159" h="436210">
                  <a:moveTo>
                    <a:pt x="83975" y="72316"/>
                  </a:moveTo>
                  <a:lnTo>
                    <a:pt x="83975" y="72316"/>
                  </a:lnTo>
                  <a:cubicBezTo>
                    <a:pt x="71534" y="97198"/>
                    <a:pt x="60455" y="122808"/>
                    <a:pt x="46653" y="146961"/>
                  </a:cubicBezTo>
                  <a:cubicBezTo>
                    <a:pt x="35526" y="166434"/>
                    <a:pt x="9331" y="202945"/>
                    <a:pt x="9331" y="202945"/>
                  </a:cubicBezTo>
                  <a:cubicBezTo>
                    <a:pt x="6221" y="218496"/>
                    <a:pt x="0" y="233739"/>
                    <a:pt x="0" y="249598"/>
                  </a:cubicBezTo>
                  <a:cubicBezTo>
                    <a:pt x="0" y="293252"/>
                    <a:pt x="1286" y="337320"/>
                    <a:pt x="9331" y="380226"/>
                  </a:cubicBezTo>
                  <a:cubicBezTo>
                    <a:pt x="10952" y="388872"/>
                    <a:pt x="21123" y="393392"/>
                    <a:pt x="27992" y="398888"/>
                  </a:cubicBezTo>
                  <a:cubicBezTo>
                    <a:pt x="36749" y="405893"/>
                    <a:pt x="45954" y="412534"/>
                    <a:pt x="55984" y="417549"/>
                  </a:cubicBezTo>
                  <a:cubicBezTo>
                    <a:pt x="87250" y="433182"/>
                    <a:pt x="141335" y="433253"/>
                    <a:pt x="167951" y="436210"/>
                  </a:cubicBezTo>
                  <a:cubicBezTo>
                    <a:pt x="289249" y="433100"/>
                    <a:pt x="410644" y="432651"/>
                    <a:pt x="531845" y="426880"/>
                  </a:cubicBezTo>
                  <a:cubicBezTo>
                    <a:pt x="541669" y="426412"/>
                    <a:pt x="554120" y="425552"/>
                    <a:pt x="559837" y="417549"/>
                  </a:cubicBezTo>
                  <a:cubicBezTo>
                    <a:pt x="571270" y="401542"/>
                    <a:pt x="569701" y="379159"/>
                    <a:pt x="578498" y="361565"/>
                  </a:cubicBezTo>
                  <a:lnTo>
                    <a:pt x="597159" y="324243"/>
                  </a:lnTo>
                  <a:cubicBezTo>
                    <a:pt x="594049" y="255818"/>
                    <a:pt x="593290" y="187246"/>
                    <a:pt x="587828" y="118969"/>
                  </a:cubicBezTo>
                  <a:cubicBezTo>
                    <a:pt x="584999" y="83610"/>
                    <a:pt x="555684" y="64712"/>
                    <a:pt x="522514" y="53655"/>
                  </a:cubicBezTo>
                  <a:cubicBezTo>
                    <a:pt x="454365" y="30939"/>
                    <a:pt x="485614" y="39765"/>
                    <a:pt x="429208" y="25663"/>
                  </a:cubicBezTo>
                  <a:cubicBezTo>
                    <a:pt x="-33215" y="38509"/>
                    <a:pt x="157383" y="-65580"/>
                    <a:pt x="74645" y="72316"/>
                  </a:cubicBezTo>
                  <a:cubicBezTo>
                    <a:pt x="72382" y="76088"/>
                    <a:pt x="82420" y="72316"/>
                    <a:pt x="83975" y="72316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>
              <a:off x="5131837" y="4348065"/>
              <a:ext cx="447869" cy="850033"/>
            </a:xfrm>
            <a:custGeom>
              <a:avLst/>
              <a:gdLst>
                <a:gd name="connsiteX0" fmla="*/ 149290 w 447869"/>
                <a:gd name="connsiteY0" fmla="*/ 0 h 850033"/>
                <a:gd name="connsiteX1" fmla="*/ 149290 w 447869"/>
                <a:gd name="connsiteY1" fmla="*/ 0 h 850033"/>
                <a:gd name="connsiteX2" fmla="*/ 83975 w 447869"/>
                <a:gd name="connsiteY2" fmla="*/ 46653 h 850033"/>
                <a:gd name="connsiteX3" fmla="*/ 65314 w 447869"/>
                <a:gd name="connsiteY3" fmla="*/ 65315 h 850033"/>
                <a:gd name="connsiteX4" fmla="*/ 37322 w 447869"/>
                <a:gd name="connsiteY4" fmla="*/ 214604 h 850033"/>
                <a:gd name="connsiteX5" fmla="*/ 18661 w 447869"/>
                <a:gd name="connsiteY5" fmla="*/ 289249 h 850033"/>
                <a:gd name="connsiteX6" fmla="*/ 0 w 447869"/>
                <a:gd name="connsiteY6" fmla="*/ 363894 h 850033"/>
                <a:gd name="connsiteX7" fmla="*/ 9330 w 447869"/>
                <a:gd name="connsiteY7" fmla="*/ 494523 h 850033"/>
                <a:gd name="connsiteX8" fmla="*/ 27992 w 447869"/>
                <a:gd name="connsiteY8" fmla="*/ 513184 h 850033"/>
                <a:gd name="connsiteX9" fmla="*/ 55983 w 447869"/>
                <a:gd name="connsiteY9" fmla="*/ 550506 h 850033"/>
                <a:gd name="connsiteX10" fmla="*/ 83975 w 447869"/>
                <a:gd name="connsiteY10" fmla="*/ 578498 h 850033"/>
                <a:gd name="connsiteX11" fmla="*/ 121298 w 447869"/>
                <a:gd name="connsiteY11" fmla="*/ 653143 h 850033"/>
                <a:gd name="connsiteX12" fmla="*/ 139959 w 447869"/>
                <a:gd name="connsiteY12" fmla="*/ 718457 h 850033"/>
                <a:gd name="connsiteX13" fmla="*/ 158620 w 447869"/>
                <a:gd name="connsiteY13" fmla="*/ 746449 h 850033"/>
                <a:gd name="connsiteX14" fmla="*/ 205273 w 447869"/>
                <a:gd name="connsiteY14" fmla="*/ 830425 h 850033"/>
                <a:gd name="connsiteX15" fmla="*/ 261257 w 447869"/>
                <a:gd name="connsiteY15" fmla="*/ 849086 h 850033"/>
                <a:gd name="connsiteX16" fmla="*/ 391885 w 447869"/>
                <a:gd name="connsiteY16" fmla="*/ 811764 h 850033"/>
                <a:gd name="connsiteX17" fmla="*/ 410547 w 447869"/>
                <a:gd name="connsiteY17" fmla="*/ 793102 h 850033"/>
                <a:gd name="connsiteX18" fmla="*/ 419877 w 447869"/>
                <a:gd name="connsiteY18" fmla="*/ 765111 h 850033"/>
                <a:gd name="connsiteX19" fmla="*/ 438539 w 447869"/>
                <a:gd name="connsiteY19" fmla="*/ 727788 h 850033"/>
                <a:gd name="connsiteX20" fmla="*/ 447869 w 447869"/>
                <a:gd name="connsiteY20" fmla="*/ 597159 h 850033"/>
                <a:gd name="connsiteX21" fmla="*/ 438539 w 447869"/>
                <a:gd name="connsiteY21" fmla="*/ 186613 h 850033"/>
                <a:gd name="connsiteX22" fmla="*/ 419877 w 447869"/>
                <a:gd name="connsiteY22" fmla="*/ 158621 h 850033"/>
                <a:gd name="connsiteX23" fmla="*/ 373224 w 447869"/>
                <a:gd name="connsiteY23" fmla="*/ 111968 h 850033"/>
                <a:gd name="connsiteX24" fmla="*/ 326571 w 447869"/>
                <a:gd name="connsiteY24" fmla="*/ 55984 h 850033"/>
                <a:gd name="connsiteX25" fmla="*/ 261257 w 447869"/>
                <a:gd name="connsiteY25" fmla="*/ 46653 h 850033"/>
                <a:gd name="connsiteX26" fmla="*/ 223934 w 447869"/>
                <a:gd name="connsiteY26" fmla="*/ 37323 h 850033"/>
                <a:gd name="connsiteX27" fmla="*/ 195943 w 447869"/>
                <a:gd name="connsiteY27" fmla="*/ 27992 h 850033"/>
                <a:gd name="connsiteX28" fmla="*/ 149290 w 447869"/>
                <a:gd name="connsiteY28" fmla="*/ 0 h 85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869" h="850033">
                  <a:moveTo>
                    <a:pt x="149290" y="0"/>
                  </a:moveTo>
                  <a:lnTo>
                    <a:pt x="149290" y="0"/>
                  </a:lnTo>
                  <a:cubicBezTo>
                    <a:pt x="127518" y="15551"/>
                    <a:pt x="105094" y="30227"/>
                    <a:pt x="83975" y="46653"/>
                  </a:cubicBezTo>
                  <a:cubicBezTo>
                    <a:pt x="77031" y="52054"/>
                    <a:pt x="67039" y="56689"/>
                    <a:pt x="65314" y="65315"/>
                  </a:cubicBezTo>
                  <a:cubicBezTo>
                    <a:pt x="31831" y="232731"/>
                    <a:pt x="84918" y="143211"/>
                    <a:pt x="37322" y="214604"/>
                  </a:cubicBezTo>
                  <a:cubicBezTo>
                    <a:pt x="19486" y="268116"/>
                    <a:pt x="35550" y="216062"/>
                    <a:pt x="18661" y="289249"/>
                  </a:cubicBezTo>
                  <a:cubicBezTo>
                    <a:pt x="12894" y="314240"/>
                    <a:pt x="0" y="363894"/>
                    <a:pt x="0" y="363894"/>
                  </a:cubicBezTo>
                  <a:cubicBezTo>
                    <a:pt x="3110" y="407437"/>
                    <a:pt x="1285" y="451617"/>
                    <a:pt x="9330" y="494523"/>
                  </a:cubicBezTo>
                  <a:cubicBezTo>
                    <a:pt x="10951" y="503169"/>
                    <a:pt x="22360" y="506426"/>
                    <a:pt x="27992" y="513184"/>
                  </a:cubicBezTo>
                  <a:cubicBezTo>
                    <a:pt x="37947" y="525130"/>
                    <a:pt x="45863" y="538699"/>
                    <a:pt x="55983" y="550506"/>
                  </a:cubicBezTo>
                  <a:cubicBezTo>
                    <a:pt x="64571" y="560525"/>
                    <a:pt x="75527" y="568361"/>
                    <a:pt x="83975" y="578498"/>
                  </a:cubicBezTo>
                  <a:cubicBezTo>
                    <a:pt x="103021" y="601354"/>
                    <a:pt x="111772" y="624564"/>
                    <a:pt x="121298" y="653143"/>
                  </a:cubicBezTo>
                  <a:cubicBezTo>
                    <a:pt x="127281" y="671092"/>
                    <a:pt x="130969" y="700477"/>
                    <a:pt x="139959" y="718457"/>
                  </a:cubicBezTo>
                  <a:cubicBezTo>
                    <a:pt x="144974" y="728487"/>
                    <a:pt x="153605" y="736419"/>
                    <a:pt x="158620" y="746449"/>
                  </a:cubicBezTo>
                  <a:cubicBezTo>
                    <a:pt x="171765" y="772738"/>
                    <a:pt x="169972" y="818658"/>
                    <a:pt x="205273" y="830425"/>
                  </a:cubicBezTo>
                  <a:lnTo>
                    <a:pt x="261257" y="849086"/>
                  </a:lnTo>
                  <a:cubicBezTo>
                    <a:pt x="468979" y="833107"/>
                    <a:pt x="351150" y="879656"/>
                    <a:pt x="391885" y="811764"/>
                  </a:cubicBezTo>
                  <a:cubicBezTo>
                    <a:pt x="396411" y="804220"/>
                    <a:pt x="404326" y="799323"/>
                    <a:pt x="410547" y="793102"/>
                  </a:cubicBezTo>
                  <a:cubicBezTo>
                    <a:pt x="413657" y="783772"/>
                    <a:pt x="416003" y="774151"/>
                    <a:pt x="419877" y="765111"/>
                  </a:cubicBezTo>
                  <a:cubicBezTo>
                    <a:pt x="425356" y="752326"/>
                    <a:pt x="436252" y="741508"/>
                    <a:pt x="438539" y="727788"/>
                  </a:cubicBezTo>
                  <a:cubicBezTo>
                    <a:pt x="445716" y="684728"/>
                    <a:pt x="444759" y="640702"/>
                    <a:pt x="447869" y="597159"/>
                  </a:cubicBezTo>
                  <a:cubicBezTo>
                    <a:pt x="444759" y="460310"/>
                    <a:pt x="447259" y="323219"/>
                    <a:pt x="438539" y="186613"/>
                  </a:cubicBezTo>
                  <a:cubicBezTo>
                    <a:pt x="437825" y="175422"/>
                    <a:pt x="427262" y="167061"/>
                    <a:pt x="419877" y="158621"/>
                  </a:cubicBezTo>
                  <a:cubicBezTo>
                    <a:pt x="405395" y="142070"/>
                    <a:pt x="385423" y="130267"/>
                    <a:pt x="373224" y="111968"/>
                  </a:cubicBezTo>
                  <a:cubicBezTo>
                    <a:pt x="363894" y="97973"/>
                    <a:pt x="342900" y="62516"/>
                    <a:pt x="326571" y="55984"/>
                  </a:cubicBezTo>
                  <a:cubicBezTo>
                    <a:pt x="306152" y="47816"/>
                    <a:pt x="282895" y="50587"/>
                    <a:pt x="261257" y="46653"/>
                  </a:cubicBezTo>
                  <a:cubicBezTo>
                    <a:pt x="248640" y="44359"/>
                    <a:pt x="236264" y="40846"/>
                    <a:pt x="223934" y="37323"/>
                  </a:cubicBezTo>
                  <a:cubicBezTo>
                    <a:pt x="214477" y="34621"/>
                    <a:pt x="205744" y="28809"/>
                    <a:pt x="195943" y="27992"/>
                  </a:cubicBezTo>
                  <a:cubicBezTo>
                    <a:pt x="168048" y="25667"/>
                    <a:pt x="157066" y="4665"/>
                    <a:pt x="149290" y="0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>
              <a:off x="3320703" y="4282751"/>
              <a:ext cx="684279" cy="503853"/>
            </a:xfrm>
            <a:custGeom>
              <a:avLst/>
              <a:gdLst>
                <a:gd name="connsiteX0" fmla="*/ 66309 w 684279"/>
                <a:gd name="connsiteY0" fmla="*/ 65314 h 503853"/>
                <a:gd name="connsiteX1" fmla="*/ 66309 w 684279"/>
                <a:gd name="connsiteY1" fmla="*/ 65314 h 503853"/>
                <a:gd name="connsiteX2" fmla="*/ 38317 w 684279"/>
                <a:gd name="connsiteY2" fmla="*/ 205273 h 503853"/>
                <a:gd name="connsiteX3" fmla="*/ 19656 w 684279"/>
                <a:gd name="connsiteY3" fmla="*/ 223935 h 503853"/>
                <a:gd name="connsiteX4" fmla="*/ 19656 w 684279"/>
                <a:gd name="connsiteY4" fmla="*/ 466531 h 503853"/>
                <a:gd name="connsiteX5" fmla="*/ 38317 w 684279"/>
                <a:gd name="connsiteY5" fmla="*/ 494522 h 503853"/>
                <a:gd name="connsiteX6" fmla="*/ 66309 w 684279"/>
                <a:gd name="connsiteY6" fmla="*/ 503853 h 503853"/>
                <a:gd name="connsiteX7" fmla="*/ 234260 w 684279"/>
                <a:gd name="connsiteY7" fmla="*/ 494522 h 503853"/>
                <a:gd name="connsiteX8" fmla="*/ 290244 w 684279"/>
                <a:gd name="connsiteY8" fmla="*/ 485192 h 503853"/>
                <a:gd name="connsiteX9" fmla="*/ 626146 w 684279"/>
                <a:gd name="connsiteY9" fmla="*/ 494522 h 503853"/>
                <a:gd name="connsiteX10" fmla="*/ 682130 w 684279"/>
                <a:gd name="connsiteY10" fmla="*/ 485192 h 503853"/>
                <a:gd name="connsiteX11" fmla="*/ 654138 w 684279"/>
                <a:gd name="connsiteY11" fmla="*/ 382555 h 503853"/>
                <a:gd name="connsiteX12" fmla="*/ 644807 w 684279"/>
                <a:gd name="connsiteY12" fmla="*/ 205273 h 503853"/>
                <a:gd name="connsiteX13" fmla="*/ 626146 w 684279"/>
                <a:gd name="connsiteY13" fmla="*/ 27992 h 503853"/>
                <a:gd name="connsiteX14" fmla="*/ 607485 w 684279"/>
                <a:gd name="connsiteY14" fmla="*/ 0 h 503853"/>
                <a:gd name="connsiteX15" fmla="*/ 122293 w 684279"/>
                <a:gd name="connsiteY15" fmla="*/ 9331 h 503853"/>
                <a:gd name="connsiteX16" fmla="*/ 94301 w 684279"/>
                <a:gd name="connsiteY16" fmla="*/ 18661 h 503853"/>
                <a:gd name="connsiteX17" fmla="*/ 84970 w 684279"/>
                <a:gd name="connsiteY17" fmla="*/ 46653 h 503853"/>
                <a:gd name="connsiteX18" fmla="*/ 66309 w 684279"/>
                <a:gd name="connsiteY18" fmla="*/ 65314 h 50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4279" h="503853">
                  <a:moveTo>
                    <a:pt x="66309" y="65314"/>
                  </a:moveTo>
                  <a:lnTo>
                    <a:pt x="66309" y="65314"/>
                  </a:lnTo>
                  <a:cubicBezTo>
                    <a:pt x="64673" y="80036"/>
                    <a:pt x="58995" y="184594"/>
                    <a:pt x="38317" y="205273"/>
                  </a:cubicBezTo>
                  <a:lnTo>
                    <a:pt x="19656" y="223935"/>
                  </a:lnTo>
                  <a:cubicBezTo>
                    <a:pt x="-10668" y="314915"/>
                    <a:pt x="-2089" y="278068"/>
                    <a:pt x="19656" y="466531"/>
                  </a:cubicBezTo>
                  <a:cubicBezTo>
                    <a:pt x="20941" y="477671"/>
                    <a:pt x="29561" y="487517"/>
                    <a:pt x="38317" y="494522"/>
                  </a:cubicBezTo>
                  <a:cubicBezTo>
                    <a:pt x="45997" y="500666"/>
                    <a:pt x="56978" y="500743"/>
                    <a:pt x="66309" y="503853"/>
                  </a:cubicBezTo>
                  <a:cubicBezTo>
                    <a:pt x="122293" y="500743"/>
                    <a:pt x="178384" y="499178"/>
                    <a:pt x="234260" y="494522"/>
                  </a:cubicBezTo>
                  <a:cubicBezTo>
                    <a:pt x="253113" y="492951"/>
                    <a:pt x="271325" y="485192"/>
                    <a:pt x="290244" y="485192"/>
                  </a:cubicBezTo>
                  <a:cubicBezTo>
                    <a:pt x="402255" y="485192"/>
                    <a:pt x="514179" y="491412"/>
                    <a:pt x="626146" y="494522"/>
                  </a:cubicBezTo>
                  <a:cubicBezTo>
                    <a:pt x="644807" y="491412"/>
                    <a:pt x="671134" y="500587"/>
                    <a:pt x="682130" y="485192"/>
                  </a:cubicBezTo>
                  <a:cubicBezTo>
                    <a:pt x="692974" y="470010"/>
                    <a:pt x="659526" y="396025"/>
                    <a:pt x="654138" y="382555"/>
                  </a:cubicBezTo>
                  <a:cubicBezTo>
                    <a:pt x="651028" y="323461"/>
                    <a:pt x="648183" y="264352"/>
                    <a:pt x="644807" y="205273"/>
                  </a:cubicBezTo>
                  <a:cubicBezTo>
                    <a:pt x="644033" y="191729"/>
                    <a:pt x="649436" y="74572"/>
                    <a:pt x="626146" y="27992"/>
                  </a:cubicBezTo>
                  <a:cubicBezTo>
                    <a:pt x="621131" y="17962"/>
                    <a:pt x="613705" y="9331"/>
                    <a:pt x="607485" y="0"/>
                  </a:cubicBezTo>
                  <a:lnTo>
                    <a:pt x="122293" y="9331"/>
                  </a:lnTo>
                  <a:cubicBezTo>
                    <a:pt x="112464" y="9688"/>
                    <a:pt x="101256" y="11706"/>
                    <a:pt x="94301" y="18661"/>
                  </a:cubicBezTo>
                  <a:cubicBezTo>
                    <a:pt x="87346" y="25616"/>
                    <a:pt x="90030" y="38219"/>
                    <a:pt x="84970" y="46653"/>
                  </a:cubicBezTo>
                  <a:cubicBezTo>
                    <a:pt x="80444" y="54196"/>
                    <a:pt x="69419" y="62204"/>
                    <a:pt x="66309" y="65314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 rot="16850922" flipH="1">
              <a:off x="3914748" y="4377915"/>
              <a:ext cx="585350" cy="464051"/>
            </a:xfrm>
            <a:custGeom>
              <a:avLst/>
              <a:gdLst>
                <a:gd name="connsiteX0" fmla="*/ 550506 w 722808"/>
                <a:gd name="connsiteY0" fmla="*/ 0 h 428724"/>
                <a:gd name="connsiteX1" fmla="*/ 550506 w 722808"/>
                <a:gd name="connsiteY1" fmla="*/ 0 h 428724"/>
                <a:gd name="connsiteX2" fmla="*/ 111968 w 722808"/>
                <a:gd name="connsiteY2" fmla="*/ 9330 h 428724"/>
                <a:gd name="connsiteX3" fmla="*/ 83976 w 722808"/>
                <a:gd name="connsiteY3" fmla="*/ 18661 h 428724"/>
                <a:gd name="connsiteX4" fmla="*/ 55984 w 722808"/>
                <a:gd name="connsiteY4" fmla="*/ 46653 h 428724"/>
                <a:gd name="connsiteX5" fmla="*/ 27992 w 722808"/>
                <a:gd name="connsiteY5" fmla="*/ 65314 h 428724"/>
                <a:gd name="connsiteX6" fmla="*/ 9331 w 722808"/>
                <a:gd name="connsiteY6" fmla="*/ 121298 h 428724"/>
                <a:gd name="connsiteX7" fmla="*/ 0 w 722808"/>
                <a:gd name="connsiteY7" fmla="*/ 149290 h 428724"/>
                <a:gd name="connsiteX8" fmla="*/ 9331 w 722808"/>
                <a:gd name="connsiteY8" fmla="*/ 289249 h 428724"/>
                <a:gd name="connsiteX9" fmla="*/ 27992 w 722808"/>
                <a:gd name="connsiteY9" fmla="*/ 317241 h 428724"/>
                <a:gd name="connsiteX10" fmla="*/ 55984 w 722808"/>
                <a:gd name="connsiteY10" fmla="*/ 345232 h 428724"/>
                <a:gd name="connsiteX11" fmla="*/ 121298 w 722808"/>
                <a:gd name="connsiteY11" fmla="*/ 373224 h 428724"/>
                <a:gd name="connsiteX12" fmla="*/ 149290 w 722808"/>
                <a:gd name="connsiteY12" fmla="*/ 391885 h 428724"/>
                <a:gd name="connsiteX13" fmla="*/ 270588 w 722808"/>
                <a:gd name="connsiteY13" fmla="*/ 410547 h 428724"/>
                <a:gd name="connsiteX14" fmla="*/ 298580 w 722808"/>
                <a:gd name="connsiteY14" fmla="*/ 419877 h 428724"/>
                <a:gd name="connsiteX15" fmla="*/ 699796 w 722808"/>
                <a:gd name="connsiteY15" fmla="*/ 401216 h 428724"/>
                <a:gd name="connsiteX16" fmla="*/ 718457 w 722808"/>
                <a:gd name="connsiteY16" fmla="*/ 373224 h 428724"/>
                <a:gd name="connsiteX17" fmla="*/ 690466 w 722808"/>
                <a:gd name="connsiteY17" fmla="*/ 214604 h 428724"/>
                <a:gd name="connsiteX18" fmla="*/ 681135 w 722808"/>
                <a:gd name="connsiteY18" fmla="*/ 177281 h 428724"/>
                <a:gd name="connsiteX19" fmla="*/ 643812 w 722808"/>
                <a:gd name="connsiteY19" fmla="*/ 130628 h 428724"/>
                <a:gd name="connsiteX20" fmla="*/ 634482 w 722808"/>
                <a:gd name="connsiteY20" fmla="*/ 102637 h 428724"/>
                <a:gd name="connsiteX21" fmla="*/ 569168 w 722808"/>
                <a:gd name="connsiteY21" fmla="*/ 46653 h 428724"/>
                <a:gd name="connsiteX22" fmla="*/ 550506 w 722808"/>
                <a:gd name="connsiteY22" fmla="*/ 0 h 4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2808" h="428724">
                  <a:moveTo>
                    <a:pt x="550506" y="0"/>
                  </a:moveTo>
                  <a:lnTo>
                    <a:pt x="550506" y="0"/>
                  </a:lnTo>
                  <a:lnTo>
                    <a:pt x="111968" y="9330"/>
                  </a:lnTo>
                  <a:cubicBezTo>
                    <a:pt x="102140" y="9723"/>
                    <a:pt x="92160" y="13205"/>
                    <a:pt x="83976" y="18661"/>
                  </a:cubicBezTo>
                  <a:cubicBezTo>
                    <a:pt x="72997" y="25981"/>
                    <a:pt x="66121" y="38205"/>
                    <a:pt x="55984" y="46653"/>
                  </a:cubicBezTo>
                  <a:cubicBezTo>
                    <a:pt x="47369" y="53832"/>
                    <a:pt x="37323" y="59094"/>
                    <a:pt x="27992" y="65314"/>
                  </a:cubicBezTo>
                  <a:lnTo>
                    <a:pt x="9331" y="121298"/>
                  </a:lnTo>
                  <a:lnTo>
                    <a:pt x="0" y="149290"/>
                  </a:lnTo>
                  <a:cubicBezTo>
                    <a:pt x="3110" y="195943"/>
                    <a:pt x="1644" y="243129"/>
                    <a:pt x="9331" y="289249"/>
                  </a:cubicBezTo>
                  <a:cubicBezTo>
                    <a:pt x="11175" y="300310"/>
                    <a:pt x="20813" y="308626"/>
                    <a:pt x="27992" y="317241"/>
                  </a:cubicBezTo>
                  <a:cubicBezTo>
                    <a:pt x="36439" y="327378"/>
                    <a:pt x="45247" y="337562"/>
                    <a:pt x="55984" y="345232"/>
                  </a:cubicBezTo>
                  <a:cubicBezTo>
                    <a:pt x="76166" y="359648"/>
                    <a:pt x="98451" y="365609"/>
                    <a:pt x="121298" y="373224"/>
                  </a:cubicBezTo>
                  <a:cubicBezTo>
                    <a:pt x="130629" y="379444"/>
                    <a:pt x="139260" y="386870"/>
                    <a:pt x="149290" y="391885"/>
                  </a:cubicBezTo>
                  <a:cubicBezTo>
                    <a:pt x="182918" y="408699"/>
                    <a:pt x="243823" y="407870"/>
                    <a:pt x="270588" y="410547"/>
                  </a:cubicBezTo>
                  <a:cubicBezTo>
                    <a:pt x="279919" y="413657"/>
                    <a:pt x="288745" y="419877"/>
                    <a:pt x="298580" y="419877"/>
                  </a:cubicBezTo>
                  <a:cubicBezTo>
                    <a:pt x="652910" y="419877"/>
                    <a:pt x="556014" y="449145"/>
                    <a:pt x="699796" y="401216"/>
                  </a:cubicBezTo>
                  <a:cubicBezTo>
                    <a:pt x="706016" y="391885"/>
                    <a:pt x="717798" y="384419"/>
                    <a:pt x="718457" y="373224"/>
                  </a:cubicBezTo>
                  <a:cubicBezTo>
                    <a:pt x="725302" y="256871"/>
                    <a:pt x="728981" y="272378"/>
                    <a:pt x="690466" y="214604"/>
                  </a:cubicBezTo>
                  <a:cubicBezTo>
                    <a:pt x="687356" y="202163"/>
                    <a:pt x="686187" y="189068"/>
                    <a:pt x="681135" y="177281"/>
                  </a:cubicBezTo>
                  <a:cubicBezTo>
                    <a:pt x="672307" y="156684"/>
                    <a:pt x="658860" y="145676"/>
                    <a:pt x="643812" y="130628"/>
                  </a:cubicBezTo>
                  <a:cubicBezTo>
                    <a:pt x="640702" y="121298"/>
                    <a:pt x="640198" y="110640"/>
                    <a:pt x="634482" y="102637"/>
                  </a:cubicBezTo>
                  <a:cubicBezTo>
                    <a:pt x="613913" y="73841"/>
                    <a:pt x="596066" y="64585"/>
                    <a:pt x="569168" y="46653"/>
                  </a:cubicBezTo>
                  <a:lnTo>
                    <a:pt x="550506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>
              <a:off x="4441371" y="4311701"/>
              <a:ext cx="709127" cy="494647"/>
            </a:xfrm>
            <a:custGeom>
              <a:avLst/>
              <a:gdLst>
                <a:gd name="connsiteX0" fmla="*/ 27992 w 709127"/>
                <a:gd name="connsiteY0" fmla="*/ 27034 h 494647"/>
                <a:gd name="connsiteX1" fmla="*/ 27992 w 709127"/>
                <a:gd name="connsiteY1" fmla="*/ 27034 h 494647"/>
                <a:gd name="connsiteX2" fmla="*/ 18662 w 709127"/>
                <a:gd name="connsiteY2" fmla="*/ 111009 h 494647"/>
                <a:gd name="connsiteX3" fmla="*/ 0 w 709127"/>
                <a:gd name="connsiteY3" fmla="*/ 474903 h 494647"/>
                <a:gd name="connsiteX4" fmla="*/ 18662 w 709127"/>
                <a:gd name="connsiteY4" fmla="*/ 493564 h 494647"/>
                <a:gd name="connsiteX5" fmla="*/ 587829 w 709127"/>
                <a:gd name="connsiteY5" fmla="*/ 484234 h 494647"/>
                <a:gd name="connsiteX6" fmla="*/ 606490 w 709127"/>
                <a:gd name="connsiteY6" fmla="*/ 465572 h 494647"/>
                <a:gd name="connsiteX7" fmla="*/ 643813 w 709127"/>
                <a:gd name="connsiteY7" fmla="*/ 437581 h 494647"/>
                <a:gd name="connsiteX8" fmla="*/ 690466 w 709127"/>
                <a:gd name="connsiteY8" fmla="*/ 400258 h 494647"/>
                <a:gd name="connsiteX9" fmla="*/ 699796 w 709127"/>
                <a:gd name="connsiteY9" fmla="*/ 362936 h 494647"/>
                <a:gd name="connsiteX10" fmla="*/ 709127 w 709127"/>
                <a:gd name="connsiteY10" fmla="*/ 334944 h 494647"/>
                <a:gd name="connsiteX11" fmla="*/ 699796 w 709127"/>
                <a:gd name="connsiteY11" fmla="*/ 139001 h 494647"/>
                <a:gd name="connsiteX12" fmla="*/ 681135 w 709127"/>
                <a:gd name="connsiteY12" fmla="*/ 73687 h 494647"/>
                <a:gd name="connsiteX13" fmla="*/ 643813 w 709127"/>
                <a:gd name="connsiteY13" fmla="*/ 55026 h 494647"/>
                <a:gd name="connsiteX14" fmla="*/ 625151 w 709127"/>
                <a:gd name="connsiteY14" fmla="*/ 36364 h 494647"/>
                <a:gd name="connsiteX15" fmla="*/ 597160 w 709127"/>
                <a:gd name="connsiteY15" fmla="*/ 27034 h 494647"/>
                <a:gd name="connsiteX16" fmla="*/ 382556 w 709127"/>
                <a:gd name="connsiteY16" fmla="*/ 17703 h 494647"/>
                <a:gd name="connsiteX17" fmla="*/ 46653 w 709127"/>
                <a:gd name="connsiteY17" fmla="*/ 17703 h 494647"/>
                <a:gd name="connsiteX18" fmla="*/ 27992 w 709127"/>
                <a:gd name="connsiteY18" fmla="*/ 45695 h 494647"/>
                <a:gd name="connsiteX19" fmla="*/ 27992 w 709127"/>
                <a:gd name="connsiteY19" fmla="*/ 27034 h 49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127" h="494647">
                  <a:moveTo>
                    <a:pt x="27992" y="27034"/>
                  </a:moveTo>
                  <a:lnTo>
                    <a:pt x="27992" y="27034"/>
                  </a:lnTo>
                  <a:cubicBezTo>
                    <a:pt x="24882" y="55026"/>
                    <a:pt x="19912" y="82873"/>
                    <a:pt x="18662" y="111009"/>
                  </a:cubicBezTo>
                  <a:cubicBezTo>
                    <a:pt x="2410" y="476686"/>
                    <a:pt x="45337" y="338898"/>
                    <a:pt x="0" y="474903"/>
                  </a:cubicBezTo>
                  <a:cubicBezTo>
                    <a:pt x="6221" y="481123"/>
                    <a:pt x="9866" y="493424"/>
                    <a:pt x="18662" y="493564"/>
                  </a:cubicBezTo>
                  <a:cubicBezTo>
                    <a:pt x="208386" y="496576"/>
                    <a:pt x="398296" y="493259"/>
                    <a:pt x="587829" y="484234"/>
                  </a:cubicBezTo>
                  <a:cubicBezTo>
                    <a:pt x="596616" y="483816"/>
                    <a:pt x="599732" y="471204"/>
                    <a:pt x="606490" y="465572"/>
                  </a:cubicBezTo>
                  <a:cubicBezTo>
                    <a:pt x="618437" y="455617"/>
                    <a:pt x="631866" y="447536"/>
                    <a:pt x="643813" y="437581"/>
                  </a:cubicBezTo>
                  <a:cubicBezTo>
                    <a:pt x="697002" y="393257"/>
                    <a:pt x="621248" y="446403"/>
                    <a:pt x="690466" y="400258"/>
                  </a:cubicBezTo>
                  <a:cubicBezTo>
                    <a:pt x="693576" y="387817"/>
                    <a:pt x="696273" y="375266"/>
                    <a:pt x="699796" y="362936"/>
                  </a:cubicBezTo>
                  <a:cubicBezTo>
                    <a:pt x="702498" y="353479"/>
                    <a:pt x="709127" y="344779"/>
                    <a:pt x="709127" y="334944"/>
                  </a:cubicBezTo>
                  <a:cubicBezTo>
                    <a:pt x="709127" y="269556"/>
                    <a:pt x="705010" y="204181"/>
                    <a:pt x="699796" y="139001"/>
                  </a:cubicBezTo>
                  <a:cubicBezTo>
                    <a:pt x="699775" y="138736"/>
                    <a:pt x="685552" y="78104"/>
                    <a:pt x="681135" y="73687"/>
                  </a:cubicBezTo>
                  <a:cubicBezTo>
                    <a:pt x="671300" y="63852"/>
                    <a:pt x="655386" y="62741"/>
                    <a:pt x="643813" y="55026"/>
                  </a:cubicBezTo>
                  <a:cubicBezTo>
                    <a:pt x="636493" y="50146"/>
                    <a:pt x="632695" y="40890"/>
                    <a:pt x="625151" y="36364"/>
                  </a:cubicBezTo>
                  <a:cubicBezTo>
                    <a:pt x="616718" y="31304"/>
                    <a:pt x="606966" y="27788"/>
                    <a:pt x="597160" y="27034"/>
                  </a:cubicBezTo>
                  <a:cubicBezTo>
                    <a:pt x="525769" y="21542"/>
                    <a:pt x="454091" y="20813"/>
                    <a:pt x="382556" y="17703"/>
                  </a:cubicBezTo>
                  <a:cubicBezTo>
                    <a:pt x="253516" y="-3804"/>
                    <a:pt x="251565" y="-7911"/>
                    <a:pt x="46653" y="17703"/>
                  </a:cubicBezTo>
                  <a:cubicBezTo>
                    <a:pt x="35526" y="19094"/>
                    <a:pt x="35921" y="37765"/>
                    <a:pt x="27992" y="45695"/>
                  </a:cubicBezTo>
                  <a:lnTo>
                    <a:pt x="27992" y="27034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 flipV="1">
              <a:off x="5771513" y="4730901"/>
              <a:ext cx="362534" cy="574525"/>
            </a:xfrm>
            <a:custGeom>
              <a:avLst/>
              <a:gdLst>
                <a:gd name="connsiteX0" fmla="*/ 149290 w 447869"/>
                <a:gd name="connsiteY0" fmla="*/ 0 h 850033"/>
                <a:gd name="connsiteX1" fmla="*/ 149290 w 447869"/>
                <a:gd name="connsiteY1" fmla="*/ 0 h 850033"/>
                <a:gd name="connsiteX2" fmla="*/ 83975 w 447869"/>
                <a:gd name="connsiteY2" fmla="*/ 46653 h 850033"/>
                <a:gd name="connsiteX3" fmla="*/ 65314 w 447869"/>
                <a:gd name="connsiteY3" fmla="*/ 65315 h 850033"/>
                <a:gd name="connsiteX4" fmla="*/ 37322 w 447869"/>
                <a:gd name="connsiteY4" fmla="*/ 214604 h 850033"/>
                <a:gd name="connsiteX5" fmla="*/ 18661 w 447869"/>
                <a:gd name="connsiteY5" fmla="*/ 289249 h 850033"/>
                <a:gd name="connsiteX6" fmla="*/ 0 w 447869"/>
                <a:gd name="connsiteY6" fmla="*/ 363894 h 850033"/>
                <a:gd name="connsiteX7" fmla="*/ 9330 w 447869"/>
                <a:gd name="connsiteY7" fmla="*/ 494523 h 850033"/>
                <a:gd name="connsiteX8" fmla="*/ 27992 w 447869"/>
                <a:gd name="connsiteY8" fmla="*/ 513184 h 850033"/>
                <a:gd name="connsiteX9" fmla="*/ 55983 w 447869"/>
                <a:gd name="connsiteY9" fmla="*/ 550506 h 850033"/>
                <a:gd name="connsiteX10" fmla="*/ 83975 w 447869"/>
                <a:gd name="connsiteY10" fmla="*/ 578498 h 850033"/>
                <a:gd name="connsiteX11" fmla="*/ 121298 w 447869"/>
                <a:gd name="connsiteY11" fmla="*/ 653143 h 850033"/>
                <a:gd name="connsiteX12" fmla="*/ 139959 w 447869"/>
                <a:gd name="connsiteY12" fmla="*/ 718457 h 850033"/>
                <a:gd name="connsiteX13" fmla="*/ 158620 w 447869"/>
                <a:gd name="connsiteY13" fmla="*/ 746449 h 850033"/>
                <a:gd name="connsiteX14" fmla="*/ 205273 w 447869"/>
                <a:gd name="connsiteY14" fmla="*/ 830425 h 850033"/>
                <a:gd name="connsiteX15" fmla="*/ 261257 w 447869"/>
                <a:gd name="connsiteY15" fmla="*/ 849086 h 850033"/>
                <a:gd name="connsiteX16" fmla="*/ 391885 w 447869"/>
                <a:gd name="connsiteY16" fmla="*/ 811764 h 850033"/>
                <a:gd name="connsiteX17" fmla="*/ 410547 w 447869"/>
                <a:gd name="connsiteY17" fmla="*/ 793102 h 850033"/>
                <a:gd name="connsiteX18" fmla="*/ 419877 w 447869"/>
                <a:gd name="connsiteY18" fmla="*/ 765111 h 850033"/>
                <a:gd name="connsiteX19" fmla="*/ 438539 w 447869"/>
                <a:gd name="connsiteY19" fmla="*/ 727788 h 850033"/>
                <a:gd name="connsiteX20" fmla="*/ 447869 w 447869"/>
                <a:gd name="connsiteY20" fmla="*/ 597159 h 850033"/>
                <a:gd name="connsiteX21" fmla="*/ 438539 w 447869"/>
                <a:gd name="connsiteY21" fmla="*/ 186613 h 850033"/>
                <a:gd name="connsiteX22" fmla="*/ 419877 w 447869"/>
                <a:gd name="connsiteY22" fmla="*/ 158621 h 850033"/>
                <a:gd name="connsiteX23" fmla="*/ 373224 w 447869"/>
                <a:gd name="connsiteY23" fmla="*/ 111968 h 850033"/>
                <a:gd name="connsiteX24" fmla="*/ 326571 w 447869"/>
                <a:gd name="connsiteY24" fmla="*/ 55984 h 850033"/>
                <a:gd name="connsiteX25" fmla="*/ 261257 w 447869"/>
                <a:gd name="connsiteY25" fmla="*/ 46653 h 850033"/>
                <a:gd name="connsiteX26" fmla="*/ 223934 w 447869"/>
                <a:gd name="connsiteY26" fmla="*/ 37323 h 850033"/>
                <a:gd name="connsiteX27" fmla="*/ 195943 w 447869"/>
                <a:gd name="connsiteY27" fmla="*/ 27992 h 850033"/>
                <a:gd name="connsiteX28" fmla="*/ 149290 w 447869"/>
                <a:gd name="connsiteY28" fmla="*/ 0 h 85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869" h="850033">
                  <a:moveTo>
                    <a:pt x="149290" y="0"/>
                  </a:moveTo>
                  <a:lnTo>
                    <a:pt x="149290" y="0"/>
                  </a:lnTo>
                  <a:cubicBezTo>
                    <a:pt x="127518" y="15551"/>
                    <a:pt x="105094" y="30227"/>
                    <a:pt x="83975" y="46653"/>
                  </a:cubicBezTo>
                  <a:cubicBezTo>
                    <a:pt x="77031" y="52054"/>
                    <a:pt x="67039" y="56689"/>
                    <a:pt x="65314" y="65315"/>
                  </a:cubicBezTo>
                  <a:cubicBezTo>
                    <a:pt x="31831" y="232731"/>
                    <a:pt x="84918" y="143211"/>
                    <a:pt x="37322" y="214604"/>
                  </a:cubicBezTo>
                  <a:cubicBezTo>
                    <a:pt x="19486" y="268116"/>
                    <a:pt x="35550" y="216062"/>
                    <a:pt x="18661" y="289249"/>
                  </a:cubicBezTo>
                  <a:cubicBezTo>
                    <a:pt x="12894" y="314240"/>
                    <a:pt x="0" y="363894"/>
                    <a:pt x="0" y="363894"/>
                  </a:cubicBezTo>
                  <a:cubicBezTo>
                    <a:pt x="3110" y="407437"/>
                    <a:pt x="1285" y="451617"/>
                    <a:pt x="9330" y="494523"/>
                  </a:cubicBezTo>
                  <a:cubicBezTo>
                    <a:pt x="10951" y="503169"/>
                    <a:pt x="22360" y="506426"/>
                    <a:pt x="27992" y="513184"/>
                  </a:cubicBezTo>
                  <a:cubicBezTo>
                    <a:pt x="37947" y="525130"/>
                    <a:pt x="45863" y="538699"/>
                    <a:pt x="55983" y="550506"/>
                  </a:cubicBezTo>
                  <a:cubicBezTo>
                    <a:pt x="64571" y="560525"/>
                    <a:pt x="75527" y="568361"/>
                    <a:pt x="83975" y="578498"/>
                  </a:cubicBezTo>
                  <a:cubicBezTo>
                    <a:pt x="103021" y="601354"/>
                    <a:pt x="111772" y="624564"/>
                    <a:pt x="121298" y="653143"/>
                  </a:cubicBezTo>
                  <a:cubicBezTo>
                    <a:pt x="127281" y="671092"/>
                    <a:pt x="130969" y="700477"/>
                    <a:pt x="139959" y="718457"/>
                  </a:cubicBezTo>
                  <a:cubicBezTo>
                    <a:pt x="144974" y="728487"/>
                    <a:pt x="153605" y="736419"/>
                    <a:pt x="158620" y="746449"/>
                  </a:cubicBezTo>
                  <a:cubicBezTo>
                    <a:pt x="171765" y="772738"/>
                    <a:pt x="169972" y="818658"/>
                    <a:pt x="205273" y="830425"/>
                  </a:cubicBezTo>
                  <a:lnTo>
                    <a:pt x="261257" y="849086"/>
                  </a:lnTo>
                  <a:cubicBezTo>
                    <a:pt x="468979" y="833107"/>
                    <a:pt x="351150" y="879656"/>
                    <a:pt x="391885" y="811764"/>
                  </a:cubicBezTo>
                  <a:cubicBezTo>
                    <a:pt x="396411" y="804220"/>
                    <a:pt x="404326" y="799323"/>
                    <a:pt x="410547" y="793102"/>
                  </a:cubicBezTo>
                  <a:cubicBezTo>
                    <a:pt x="413657" y="783772"/>
                    <a:pt x="416003" y="774151"/>
                    <a:pt x="419877" y="765111"/>
                  </a:cubicBezTo>
                  <a:cubicBezTo>
                    <a:pt x="425356" y="752326"/>
                    <a:pt x="436252" y="741508"/>
                    <a:pt x="438539" y="727788"/>
                  </a:cubicBezTo>
                  <a:cubicBezTo>
                    <a:pt x="445716" y="684728"/>
                    <a:pt x="444759" y="640702"/>
                    <a:pt x="447869" y="597159"/>
                  </a:cubicBezTo>
                  <a:cubicBezTo>
                    <a:pt x="444759" y="460310"/>
                    <a:pt x="447259" y="323219"/>
                    <a:pt x="438539" y="186613"/>
                  </a:cubicBezTo>
                  <a:cubicBezTo>
                    <a:pt x="437825" y="175422"/>
                    <a:pt x="427262" y="167061"/>
                    <a:pt x="419877" y="158621"/>
                  </a:cubicBezTo>
                  <a:cubicBezTo>
                    <a:pt x="405395" y="142070"/>
                    <a:pt x="385423" y="130267"/>
                    <a:pt x="373224" y="111968"/>
                  </a:cubicBezTo>
                  <a:cubicBezTo>
                    <a:pt x="363894" y="97973"/>
                    <a:pt x="342900" y="62516"/>
                    <a:pt x="326571" y="55984"/>
                  </a:cubicBezTo>
                  <a:cubicBezTo>
                    <a:pt x="306152" y="47816"/>
                    <a:pt x="282895" y="50587"/>
                    <a:pt x="261257" y="46653"/>
                  </a:cubicBezTo>
                  <a:cubicBezTo>
                    <a:pt x="248640" y="44359"/>
                    <a:pt x="236264" y="40846"/>
                    <a:pt x="223934" y="37323"/>
                  </a:cubicBezTo>
                  <a:cubicBezTo>
                    <a:pt x="214477" y="34621"/>
                    <a:pt x="205744" y="28809"/>
                    <a:pt x="195943" y="27992"/>
                  </a:cubicBezTo>
                  <a:cubicBezTo>
                    <a:pt x="168048" y="25667"/>
                    <a:pt x="157066" y="4665"/>
                    <a:pt x="149290" y="0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5557148" y="4702629"/>
              <a:ext cx="323098" cy="561141"/>
            </a:xfrm>
            <a:custGeom>
              <a:avLst/>
              <a:gdLst>
                <a:gd name="connsiteX0" fmla="*/ 321138 w 323098"/>
                <a:gd name="connsiteY0" fmla="*/ 27991 h 561141"/>
                <a:gd name="connsiteX1" fmla="*/ 321138 w 323098"/>
                <a:gd name="connsiteY1" fmla="*/ 27991 h 561141"/>
                <a:gd name="connsiteX2" fmla="*/ 97203 w 323098"/>
                <a:gd name="connsiteY2" fmla="*/ 0 h 561141"/>
                <a:gd name="connsiteX3" fmla="*/ 31889 w 323098"/>
                <a:gd name="connsiteY3" fmla="*/ 9330 h 561141"/>
                <a:gd name="connsiteX4" fmla="*/ 22558 w 323098"/>
                <a:gd name="connsiteY4" fmla="*/ 223934 h 561141"/>
                <a:gd name="connsiteX5" fmla="*/ 41219 w 323098"/>
                <a:gd name="connsiteY5" fmla="*/ 279918 h 561141"/>
                <a:gd name="connsiteX6" fmla="*/ 31889 w 323098"/>
                <a:gd name="connsiteY6" fmla="*/ 391885 h 561141"/>
                <a:gd name="connsiteX7" fmla="*/ 13228 w 323098"/>
                <a:gd name="connsiteY7" fmla="*/ 447869 h 561141"/>
                <a:gd name="connsiteX8" fmla="*/ 31889 w 323098"/>
                <a:gd name="connsiteY8" fmla="*/ 494522 h 561141"/>
                <a:gd name="connsiteX9" fmla="*/ 59881 w 323098"/>
                <a:gd name="connsiteY9" fmla="*/ 503853 h 561141"/>
                <a:gd name="connsiteX10" fmla="*/ 115864 w 323098"/>
                <a:gd name="connsiteY10" fmla="*/ 513183 h 561141"/>
                <a:gd name="connsiteX11" fmla="*/ 143856 w 323098"/>
                <a:gd name="connsiteY11" fmla="*/ 531844 h 561141"/>
                <a:gd name="connsiteX12" fmla="*/ 162517 w 323098"/>
                <a:gd name="connsiteY12" fmla="*/ 550506 h 561141"/>
                <a:gd name="connsiteX13" fmla="*/ 190509 w 323098"/>
                <a:gd name="connsiteY13" fmla="*/ 559836 h 561141"/>
                <a:gd name="connsiteX14" fmla="*/ 265154 w 323098"/>
                <a:gd name="connsiteY14" fmla="*/ 550506 h 561141"/>
                <a:gd name="connsiteX15" fmla="*/ 246493 w 323098"/>
                <a:gd name="connsiteY15" fmla="*/ 447869 h 561141"/>
                <a:gd name="connsiteX16" fmla="*/ 227832 w 323098"/>
                <a:gd name="connsiteY16" fmla="*/ 391885 h 561141"/>
                <a:gd name="connsiteX17" fmla="*/ 218501 w 323098"/>
                <a:gd name="connsiteY17" fmla="*/ 363893 h 561141"/>
                <a:gd name="connsiteX18" fmla="*/ 237162 w 323098"/>
                <a:gd name="connsiteY18" fmla="*/ 242595 h 561141"/>
                <a:gd name="connsiteX19" fmla="*/ 265154 w 323098"/>
                <a:gd name="connsiteY19" fmla="*/ 233265 h 561141"/>
                <a:gd name="connsiteX20" fmla="*/ 293146 w 323098"/>
                <a:gd name="connsiteY20" fmla="*/ 205273 h 561141"/>
                <a:gd name="connsiteX21" fmla="*/ 311807 w 323098"/>
                <a:gd name="connsiteY21" fmla="*/ 177281 h 561141"/>
                <a:gd name="connsiteX22" fmla="*/ 321138 w 323098"/>
                <a:gd name="connsiteY22" fmla="*/ 27991 h 56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3098" h="561141">
                  <a:moveTo>
                    <a:pt x="321138" y="27991"/>
                  </a:moveTo>
                  <a:lnTo>
                    <a:pt x="321138" y="27991"/>
                  </a:lnTo>
                  <a:cubicBezTo>
                    <a:pt x="222532" y="6079"/>
                    <a:pt x="215205" y="0"/>
                    <a:pt x="97203" y="0"/>
                  </a:cubicBezTo>
                  <a:cubicBezTo>
                    <a:pt x="75211" y="0"/>
                    <a:pt x="53660" y="6220"/>
                    <a:pt x="31889" y="9330"/>
                  </a:cubicBezTo>
                  <a:cubicBezTo>
                    <a:pt x="-19334" y="86166"/>
                    <a:pt x="1642" y="42661"/>
                    <a:pt x="22558" y="223934"/>
                  </a:cubicBezTo>
                  <a:cubicBezTo>
                    <a:pt x="24813" y="243475"/>
                    <a:pt x="41219" y="279918"/>
                    <a:pt x="41219" y="279918"/>
                  </a:cubicBezTo>
                  <a:cubicBezTo>
                    <a:pt x="38109" y="317240"/>
                    <a:pt x="38046" y="354943"/>
                    <a:pt x="31889" y="391885"/>
                  </a:cubicBezTo>
                  <a:cubicBezTo>
                    <a:pt x="28655" y="411288"/>
                    <a:pt x="13228" y="447869"/>
                    <a:pt x="13228" y="447869"/>
                  </a:cubicBezTo>
                  <a:cubicBezTo>
                    <a:pt x="19448" y="463420"/>
                    <a:pt x="21167" y="481655"/>
                    <a:pt x="31889" y="494522"/>
                  </a:cubicBezTo>
                  <a:cubicBezTo>
                    <a:pt x="38185" y="502078"/>
                    <a:pt x="50280" y="501719"/>
                    <a:pt x="59881" y="503853"/>
                  </a:cubicBezTo>
                  <a:cubicBezTo>
                    <a:pt x="78349" y="507957"/>
                    <a:pt x="97203" y="510073"/>
                    <a:pt x="115864" y="513183"/>
                  </a:cubicBezTo>
                  <a:cubicBezTo>
                    <a:pt x="125195" y="519403"/>
                    <a:pt x="135099" y="524839"/>
                    <a:pt x="143856" y="531844"/>
                  </a:cubicBezTo>
                  <a:cubicBezTo>
                    <a:pt x="150725" y="537340"/>
                    <a:pt x="154974" y="545980"/>
                    <a:pt x="162517" y="550506"/>
                  </a:cubicBezTo>
                  <a:cubicBezTo>
                    <a:pt x="170951" y="555566"/>
                    <a:pt x="181178" y="556726"/>
                    <a:pt x="190509" y="559836"/>
                  </a:cubicBezTo>
                  <a:cubicBezTo>
                    <a:pt x="215391" y="556726"/>
                    <a:pt x="248642" y="569377"/>
                    <a:pt x="265154" y="550506"/>
                  </a:cubicBezTo>
                  <a:cubicBezTo>
                    <a:pt x="270536" y="544355"/>
                    <a:pt x="251520" y="464628"/>
                    <a:pt x="246493" y="447869"/>
                  </a:cubicBezTo>
                  <a:cubicBezTo>
                    <a:pt x="240841" y="429028"/>
                    <a:pt x="234052" y="410546"/>
                    <a:pt x="227832" y="391885"/>
                  </a:cubicBezTo>
                  <a:lnTo>
                    <a:pt x="218501" y="363893"/>
                  </a:lnTo>
                  <a:cubicBezTo>
                    <a:pt x="224721" y="323460"/>
                    <a:pt x="223403" y="281120"/>
                    <a:pt x="237162" y="242595"/>
                  </a:cubicBezTo>
                  <a:cubicBezTo>
                    <a:pt x="240470" y="233333"/>
                    <a:pt x="256970" y="238721"/>
                    <a:pt x="265154" y="233265"/>
                  </a:cubicBezTo>
                  <a:cubicBezTo>
                    <a:pt x="276133" y="225946"/>
                    <a:pt x="284698" y="215410"/>
                    <a:pt x="293146" y="205273"/>
                  </a:cubicBezTo>
                  <a:cubicBezTo>
                    <a:pt x="300325" y="196658"/>
                    <a:pt x="306792" y="187311"/>
                    <a:pt x="311807" y="177281"/>
                  </a:cubicBezTo>
                  <a:cubicBezTo>
                    <a:pt x="330974" y="138948"/>
                    <a:pt x="319583" y="52873"/>
                    <a:pt x="321138" y="27991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5486400" y="4320073"/>
              <a:ext cx="628462" cy="448982"/>
            </a:xfrm>
            <a:custGeom>
              <a:avLst/>
              <a:gdLst>
                <a:gd name="connsiteX0" fmla="*/ 0 w 550506"/>
                <a:gd name="connsiteY0" fmla="*/ 9331 h 392500"/>
                <a:gd name="connsiteX1" fmla="*/ 0 w 550506"/>
                <a:gd name="connsiteY1" fmla="*/ 9331 h 392500"/>
                <a:gd name="connsiteX2" fmla="*/ 9330 w 550506"/>
                <a:gd name="connsiteY2" fmla="*/ 93307 h 392500"/>
                <a:gd name="connsiteX3" fmla="*/ 18661 w 550506"/>
                <a:gd name="connsiteY3" fmla="*/ 121298 h 392500"/>
                <a:gd name="connsiteX4" fmla="*/ 46653 w 550506"/>
                <a:gd name="connsiteY4" fmla="*/ 130629 h 392500"/>
                <a:gd name="connsiteX5" fmla="*/ 74645 w 550506"/>
                <a:gd name="connsiteY5" fmla="*/ 149290 h 392500"/>
                <a:gd name="connsiteX6" fmla="*/ 83975 w 550506"/>
                <a:gd name="connsiteY6" fmla="*/ 177282 h 392500"/>
                <a:gd name="connsiteX7" fmla="*/ 93306 w 550506"/>
                <a:gd name="connsiteY7" fmla="*/ 307911 h 392500"/>
                <a:gd name="connsiteX8" fmla="*/ 195943 w 550506"/>
                <a:gd name="connsiteY8" fmla="*/ 317241 h 392500"/>
                <a:gd name="connsiteX9" fmla="*/ 242596 w 550506"/>
                <a:gd name="connsiteY9" fmla="*/ 354564 h 392500"/>
                <a:gd name="connsiteX10" fmla="*/ 270587 w 550506"/>
                <a:gd name="connsiteY10" fmla="*/ 363894 h 392500"/>
                <a:gd name="connsiteX11" fmla="*/ 289249 w 550506"/>
                <a:gd name="connsiteY11" fmla="*/ 382556 h 392500"/>
                <a:gd name="connsiteX12" fmla="*/ 531845 w 550506"/>
                <a:gd name="connsiteY12" fmla="*/ 354564 h 392500"/>
                <a:gd name="connsiteX13" fmla="*/ 541175 w 550506"/>
                <a:gd name="connsiteY13" fmla="*/ 307911 h 392500"/>
                <a:gd name="connsiteX14" fmla="*/ 550506 w 550506"/>
                <a:gd name="connsiteY14" fmla="*/ 279919 h 392500"/>
                <a:gd name="connsiteX15" fmla="*/ 541175 w 550506"/>
                <a:gd name="connsiteY15" fmla="*/ 102637 h 392500"/>
                <a:gd name="connsiteX16" fmla="*/ 531845 w 550506"/>
                <a:gd name="connsiteY16" fmla="*/ 74645 h 392500"/>
                <a:gd name="connsiteX17" fmla="*/ 457200 w 550506"/>
                <a:gd name="connsiteY17" fmla="*/ 18662 h 392500"/>
                <a:gd name="connsiteX18" fmla="*/ 401216 w 550506"/>
                <a:gd name="connsiteY18" fmla="*/ 0 h 392500"/>
                <a:gd name="connsiteX19" fmla="*/ 0 w 550506"/>
                <a:gd name="connsiteY19" fmla="*/ 9331 h 39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0506" h="392500">
                  <a:moveTo>
                    <a:pt x="0" y="9331"/>
                  </a:moveTo>
                  <a:lnTo>
                    <a:pt x="0" y="9331"/>
                  </a:lnTo>
                  <a:cubicBezTo>
                    <a:pt x="3110" y="37323"/>
                    <a:pt x="4700" y="65526"/>
                    <a:pt x="9330" y="93307"/>
                  </a:cubicBezTo>
                  <a:cubicBezTo>
                    <a:pt x="10947" y="103008"/>
                    <a:pt x="11706" y="114344"/>
                    <a:pt x="18661" y="121298"/>
                  </a:cubicBezTo>
                  <a:cubicBezTo>
                    <a:pt x="25616" y="128253"/>
                    <a:pt x="37856" y="126230"/>
                    <a:pt x="46653" y="130629"/>
                  </a:cubicBezTo>
                  <a:cubicBezTo>
                    <a:pt x="56683" y="135644"/>
                    <a:pt x="65314" y="143070"/>
                    <a:pt x="74645" y="149290"/>
                  </a:cubicBezTo>
                  <a:cubicBezTo>
                    <a:pt x="77755" y="158621"/>
                    <a:pt x="82826" y="167514"/>
                    <a:pt x="83975" y="177282"/>
                  </a:cubicBezTo>
                  <a:cubicBezTo>
                    <a:pt x="89076" y="220637"/>
                    <a:pt x="66035" y="273823"/>
                    <a:pt x="93306" y="307911"/>
                  </a:cubicBezTo>
                  <a:cubicBezTo>
                    <a:pt x="114766" y="334736"/>
                    <a:pt x="161731" y="314131"/>
                    <a:pt x="195943" y="317241"/>
                  </a:cubicBezTo>
                  <a:cubicBezTo>
                    <a:pt x="213301" y="334600"/>
                    <a:pt x="219053" y="342793"/>
                    <a:pt x="242596" y="354564"/>
                  </a:cubicBezTo>
                  <a:cubicBezTo>
                    <a:pt x="251393" y="358962"/>
                    <a:pt x="261257" y="360784"/>
                    <a:pt x="270587" y="363894"/>
                  </a:cubicBezTo>
                  <a:cubicBezTo>
                    <a:pt x="276808" y="370115"/>
                    <a:pt x="280459" y="382204"/>
                    <a:pt x="289249" y="382556"/>
                  </a:cubicBezTo>
                  <a:cubicBezTo>
                    <a:pt x="488380" y="390522"/>
                    <a:pt x="448454" y="410157"/>
                    <a:pt x="531845" y="354564"/>
                  </a:cubicBezTo>
                  <a:cubicBezTo>
                    <a:pt x="534955" y="339013"/>
                    <a:pt x="537329" y="323296"/>
                    <a:pt x="541175" y="307911"/>
                  </a:cubicBezTo>
                  <a:cubicBezTo>
                    <a:pt x="543560" y="298369"/>
                    <a:pt x="550506" y="289754"/>
                    <a:pt x="550506" y="279919"/>
                  </a:cubicBezTo>
                  <a:cubicBezTo>
                    <a:pt x="550506" y="220743"/>
                    <a:pt x="546532" y="161570"/>
                    <a:pt x="541175" y="102637"/>
                  </a:cubicBezTo>
                  <a:cubicBezTo>
                    <a:pt x="540285" y="92842"/>
                    <a:pt x="536905" y="83079"/>
                    <a:pt x="531845" y="74645"/>
                  </a:cubicBezTo>
                  <a:cubicBezTo>
                    <a:pt x="520793" y="56225"/>
                    <a:pt x="460669" y="19818"/>
                    <a:pt x="457200" y="18662"/>
                  </a:cubicBezTo>
                  <a:lnTo>
                    <a:pt x="401216" y="0"/>
                  </a:lnTo>
                  <a:cubicBezTo>
                    <a:pt x="21779" y="18973"/>
                    <a:pt x="66869" y="7776"/>
                    <a:pt x="0" y="9331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3342546" y="3956180"/>
              <a:ext cx="2824989" cy="391885"/>
            </a:xfrm>
            <a:custGeom>
              <a:avLst/>
              <a:gdLst>
                <a:gd name="connsiteX0" fmla="*/ 231078 w 2824989"/>
                <a:gd name="connsiteY0" fmla="*/ 0 h 391885"/>
                <a:gd name="connsiteX1" fmla="*/ 231078 w 2824989"/>
                <a:gd name="connsiteY1" fmla="*/ 0 h 391885"/>
                <a:gd name="connsiteX2" fmla="*/ 147103 w 2824989"/>
                <a:gd name="connsiteY2" fmla="*/ 18661 h 391885"/>
                <a:gd name="connsiteX3" fmla="*/ 119111 w 2824989"/>
                <a:gd name="connsiteY3" fmla="*/ 37322 h 391885"/>
                <a:gd name="connsiteX4" fmla="*/ 91119 w 2824989"/>
                <a:gd name="connsiteY4" fmla="*/ 46653 h 391885"/>
                <a:gd name="connsiteX5" fmla="*/ 72458 w 2824989"/>
                <a:gd name="connsiteY5" fmla="*/ 74644 h 391885"/>
                <a:gd name="connsiteX6" fmla="*/ 44466 w 2824989"/>
                <a:gd name="connsiteY6" fmla="*/ 93306 h 391885"/>
                <a:gd name="connsiteX7" fmla="*/ 35136 w 2824989"/>
                <a:gd name="connsiteY7" fmla="*/ 121298 h 391885"/>
                <a:gd name="connsiteX8" fmla="*/ 16474 w 2824989"/>
                <a:gd name="connsiteY8" fmla="*/ 139959 h 391885"/>
                <a:gd name="connsiteX9" fmla="*/ 16474 w 2824989"/>
                <a:gd name="connsiteY9" fmla="*/ 317240 h 391885"/>
                <a:gd name="connsiteX10" fmla="*/ 35136 w 2824989"/>
                <a:gd name="connsiteY10" fmla="*/ 335902 h 391885"/>
                <a:gd name="connsiteX11" fmla="*/ 53797 w 2824989"/>
                <a:gd name="connsiteY11" fmla="*/ 363893 h 391885"/>
                <a:gd name="connsiteX12" fmla="*/ 1686654 w 2824989"/>
                <a:gd name="connsiteY12" fmla="*/ 373224 h 391885"/>
                <a:gd name="connsiteX13" fmla="*/ 1789291 w 2824989"/>
                <a:gd name="connsiteY13" fmla="*/ 391885 h 391885"/>
                <a:gd name="connsiteX14" fmla="*/ 2796997 w 2824989"/>
                <a:gd name="connsiteY14" fmla="*/ 382555 h 391885"/>
                <a:gd name="connsiteX15" fmla="*/ 2815658 w 2824989"/>
                <a:gd name="connsiteY15" fmla="*/ 363893 h 391885"/>
                <a:gd name="connsiteX16" fmla="*/ 2824989 w 2824989"/>
                <a:gd name="connsiteY16" fmla="*/ 335902 h 391885"/>
                <a:gd name="connsiteX17" fmla="*/ 2815658 w 2824989"/>
                <a:gd name="connsiteY17" fmla="*/ 121298 h 391885"/>
                <a:gd name="connsiteX18" fmla="*/ 2796997 w 2824989"/>
                <a:gd name="connsiteY18" fmla="*/ 102636 h 391885"/>
                <a:gd name="connsiteX19" fmla="*/ 2741013 w 2824989"/>
                <a:gd name="connsiteY19" fmla="*/ 83975 h 391885"/>
                <a:gd name="connsiteX20" fmla="*/ 2666368 w 2824989"/>
                <a:gd name="connsiteY20" fmla="*/ 55983 h 391885"/>
                <a:gd name="connsiteX21" fmla="*/ 2022556 w 2824989"/>
                <a:gd name="connsiteY21" fmla="*/ 46653 h 391885"/>
                <a:gd name="connsiteX22" fmla="*/ 1266776 w 2824989"/>
                <a:gd name="connsiteY22" fmla="*/ 18661 h 391885"/>
                <a:gd name="connsiteX23" fmla="*/ 996189 w 2824989"/>
                <a:gd name="connsiteY23" fmla="*/ 0 h 391885"/>
                <a:gd name="connsiteX24" fmla="*/ 231078 w 2824989"/>
                <a:gd name="connsiteY24" fmla="*/ 0 h 39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4989" h="391885">
                  <a:moveTo>
                    <a:pt x="231078" y="0"/>
                  </a:moveTo>
                  <a:lnTo>
                    <a:pt x="231078" y="0"/>
                  </a:lnTo>
                  <a:cubicBezTo>
                    <a:pt x="203086" y="6220"/>
                    <a:pt x="174306" y="9593"/>
                    <a:pt x="147103" y="18661"/>
                  </a:cubicBezTo>
                  <a:cubicBezTo>
                    <a:pt x="136464" y="22207"/>
                    <a:pt x="129141" y="32307"/>
                    <a:pt x="119111" y="37322"/>
                  </a:cubicBezTo>
                  <a:cubicBezTo>
                    <a:pt x="110314" y="41721"/>
                    <a:pt x="100450" y="43543"/>
                    <a:pt x="91119" y="46653"/>
                  </a:cubicBezTo>
                  <a:cubicBezTo>
                    <a:pt x="84899" y="55983"/>
                    <a:pt x="80387" y="66715"/>
                    <a:pt x="72458" y="74644"/>
                  </a:cubicBezTo>
                  <a:cubicBezTo>
                    <a:pt x="64528" y="82574"/>
                    <a:pt x="51471" y="84549"/>
                    <a:pt x="44466" y="93306"/>
                  </a:cubicBezTo>
                  <a:cubicBezTo>
                    <a:pt x="38322" y="100986"/>
                    <a:pt x="40196" y="112864"/>
                    <a:pt x="35136" y="121298"/>
                  </a:cubicBezTo>
                  <a:cubicBezTo>
                    <a:pt x="30610" y="128841"/>
                    <a:pt x="22695" y="133739"/>
                    <a:pt x="16474" y="139959"/>
                  </a:cubicBezTo>
                  <a:cubicBezTo>
                    <a:pt x="-6443" y="208714"/>
                    <a:pt x="-4519" y="191285"/>
                    <a:pt x="16474" y="317240"/>
                  </a:cubicBezTo>
                  <a:cubicBezTo>
                    <a:pt x="17920" y="325918"/>
                    <a:pt x="29640" y="329032"/>
                    <a:pt x="35136" y="335902"/>
                  </a:cubicBezTo>
                  <a:cubicBezTo>
                    <a:pt x="42141" y="344658"/>
                    <a:pt x="42586" y="363640"/>
                    <a:pt x="53797" y="363893"/>
                  </a:cubicBezTo>
                  <a:cubicBezTo>
                    <a:pt x="597953" y="376190"/>
                    <a:pt x="1142368" y="370114"/>
                    <a:pt x="1686654" y="373224"/>
                  </a:cubicBezTo>
                  <a:cubicBezTo>
                    <a:pt x="1726021" y="386347"/>
                    <a:pt x="1736535" y="391885"/>
                    <a:pt x="1789291" y="391885"/>
                  </a:cubicBezTo>
                  <a:lnTo>
                    <a:pt x="2796997" y="382555"/>
                  </a:lnTo>
                  <a:cubicBezTo>
                    <a:pt x="2803217" y="376334"/>
                    <a:pt x="2811132" y="371436"/>
                    <a:pt x="2815658" y="363893"/>
                  </a:cubicBezTo>
                  <a:cubicBezTo>
                    <a:pt x="2820718" y="355459"/>
                    <a:pt x="2824989" y="345737"/>
                    <a:pt x="2824989" y="335902"/>
                  </a:cubicBezTo>
                  <a:cubicBezTo>
                    <a:pt x="2824989" y="264300"/>
                    <a:pt x="2824189" y="192390"/>
                    <a:pt x="2815658" y="121298"/>
                  </a:cubicBezTo>
                  <a:cubicBezTo>
                    <a:pt x="2814610" y="112564"/>
                    <a:pt x="2804865" y="106570"/>
                    <a:pt x="2796997" y="102636"/>
                  </a:cubicBezTo>
                  <a:cubicBezTo>
                    <a:pt x="2779403" y="93839"/>
                    <a:pt x="2757380" y="94886"/>
                    <a:pt x="2741013" y="83975"/>
                  </a:cubicBezTo>
                  <a:cubicBezTo>
                    <a:pt x="2710850" y="63867"/>
                    <a:pt x="2708426" y="57120"/>
                    <a:pt x="2666368" y="55983"/>
                  </a:cubicBezTo>
                  <a:cubicBezTo>
                    <a:pt x="2451820" y="50184"/>
                    <a:pt x="2237160" y="49763"/>
                    <a:pt x="2022556" y="46653"/>
                  </a:cubicBezTo>
                  <a:cubicBezTo>
                    <a:pt x="1480016" y="16511"/>
                    <a:pt x="2535970" y="73843"/>
                    <a:pt x="1266776" y="18661"/>
                  </a:cubicBezTo>
                  <a:cubicBezTo>
                    <a:pt x="1176451" y="14734"/>
                    <a:pt x="1086599" y="0"/>
                    <a:pt x="996189" y="0"/>
                  </a:cubicBezTo>
                  <a:lnTo>
                    <a:pt x="231078" y="0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5668496" y="1554264"/>
            <a:ext cx="2589316" cy="1643757"/>
            <a:chOff x="5668496" y="1554264"/>
            <a:chExt cx="2589316" cy="1643757"/>
          </a:xfrm>
        </p:grpSpPr>
        <p:grpSp>
          <p:nvGrpSpPr>
            <p:cNvPr id="47" name="Group 46"/>
            <p:cNvGrpSpPr/>
            <p:nvPr/>
          </p:nvGrpSpPr>
          <p:grpSpPr>
            <a:xfrm>
              <a:off x="5859108" y="1554264"/>
              <a:ext cx="2398704" cy="1359265"/>
              <a:chOff x="4868295" y="891230"/>
              <a:chExt cx="4706471" cy="2667000"/>
            </a:xfrm>
          </p:grpSpPr>
          <p:sp>
            <p:nvSpPr>
              <p:cNvPr id="53" name="Rounded Rectangle 52"/>
              <p:cNvSpPr/>
              <p:nvPr/>
            </p:nvSpPr>
            <p:spPr>
              <a:xfrm>
                <a:off x="5554096" y="2796230"/>
                <a:ext cx="1143000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>
                <a:off x="7858026" y="2796230"/>
                <a:ext cx="1143000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ounded Rectangle 56"/>
              <p:cNvSpPr/>
              <p:nvPr/>
            </p:nvSpPr>
            <p:spPr>
              <a:xfrm>
                <a:off x="6087496" y="2034230"/>
                <a:ext cx="533400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Rounded Rectangle 57"/>
              <p:cNvSpPr/>
              <p:nvPr/>
            </p:nvSpPr>
            <p:spPr>
              <a:xfrm>
                <a:off x="7992496" y="2034230"/>
                <a:ext cx="533400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58"/>
              <p:cNvSpPr/>
              <p:nvPr/>
            </p:nvSpPr>
            <p:spPr>
              <a:xfrm>
                <a:off x="4962425" y="2034230"/>
                <a:ext cx="1143000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ounded Rectangle 59"/>
              <p:cNvSpPr/>
              <p:nvPr/>
            </p:nvSpPr>
            <p:spPr>
              <a:xfrm>
                <a:off x="5020696" y="2796230"/>
                <a:ext cx="533400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>
                <a:off x="8525896" y="2034230"/>
                <a:ext cx="1004047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>
                <a:off x="8983096" y="2796230"/>
                <a:ext cx="533400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>
                <a:off x="7992495" y="1290159"/>
                <a:ext cx="838201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>
                <a:off x="8830697" y="1272230"/>
                <a:ext cx="690282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>
                <a:off x="4971389" y="1276712"/>
                <a:ext cx="887506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ounded Rectangle 65"/>
              <p:cNvSpPr/>
              <p:nvPr/>
            </p:nvSpPr>
            <p:spPr>
              <a:xfrm>
                <a:off x="5858895" y="1258783"/>
                <a:ext cx="762000" cy="7620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ounded Rectangle 66"/>
              <p:cNvSpPr/>
              <p:nvPr/>
            </p:nvSpPr>
            <p:spPr>
              <a:xfrm>
                <a:off x="4868295" y="891230"/>
                <a:ext cx="4706471" cy="457200"/>
              </a:xfrm>
              <a:prstGeom prst="roundRect">
                <a:avLst/>
              </a:prstGeom>
              <a:solidFill>
                <a:srgbClr val="E7BE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" name="Group 4"/>
            <p:cNvGrpSpPr/>
            <p:nvPr/>
          </p:nvGrpSpPr>
          <p:grpSpPr>
            <a:xfrm>
              <a:off x="5668496" y="1768150"/>
              <a:ext cx="1364835" cy="1429871"/>
              <a:chOff x="1905000" y="2362200"/>
              <a:chExt cx="2819400" cy="2675965"/>
            </a:xfrm>
            <a:noFill/>
            <a:scene3d>
              <a:camera prst="isometricRightUp"/>
              <a:lightRig rig="threePt" dir="t"/>
            </a:scene3d>
          </p:grpSpPr>
          <p:sp>
            <p:nvSpPr>
              <p:cNvPr id="75" name="Flowchart: Delay 5"/>
              <p:cNvSpPr/>
              <p:nvPr/>
            </p:nvSpPr>
            <p:spPr>
              <a:xfrm rot="16200000">
                <a:off x="1981200" y="2286000"/>
                <a:ext cx="2667000" cy="2819400"/>
              </a:xfrm>
              <a:prstGeom prst="flowChartDelay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6" name="Straight Connector 75"/>
              <p:cNvCxnSpPr/>
              <p:nvPr/>
            </p:nvCxnSpPr>
            <p:spPr>
              <a:xfrm flipH="1">
                <a:off x="2716306" y="2514600"/>
                <a:ext cx="26894" cy="2523565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 flipH="1">
                <a:off x="3886200" y="2514600"/>
                <a:ext cx="26894" cy="2523565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 flipH="1">
                <a:off x="3276600" y="2362200"/>
                <a:ext cx="26894" cy="266700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2209800" y="2895600"/>
                <a:ext cx="0" cy="213360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4419600" y="2895600"/>
                <a:ext cx="0" cy="213360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" name="Group 1038"/>
          <p:cNvGrpSpPr/>
          <p:nvPr/>
        </p:nvGrpSpPr>
        <p:grpSpPr>
          <a:xfrm>
            <a:off x="298579" y="427500"/>
            <a:ext cx="8282818" cy="4805600"/>
            <a:chOff x="-644345" y="698087"/>
            <a:chExt cx="9347041" cy="5423051"/>
          </a:xfrm>
        </p:grpSpPr>
        <p:grpSp>
          <p:nvGrpSpPr>
            <p:cNvPr id="921" name="Group 58"/>
            <p:cNvGrpSpPr/>
            <p:nvPr/>
          </p:nvGrpSpPr>
          <p:grpSpPr>
            <a:xfrm flipH="1">
              <a:off x="-375006" y="3181163"/>
              <a:ext cx="926582" cy="1524000"/>
              <a:chOff x="1747738" y="1143000"/>
              <a:chExt cx="2675816" cy="5410200"/>
            </a:xfrm>
          </p:grpSpPr>
          <p:sp>
            <p:nvSpPr>
              <p:cNvPr id="922" name="Wave 921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Wave 922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24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970" name="Teardrop 969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5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62" name="Teardrop 96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" name="Moon 96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" name="Moon 96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" name="Moon 96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" name="Moon 96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" name="Moon 96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" name="Moon 96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" name="Oval 96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6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54" name="Teardrop 95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5" name="Moon 95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" name="Moon 95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" name="Moon 95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8" name="Moon 95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" name="Moon 95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" name="Moon 95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" name="Oval 96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7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46" name="Teardrop 94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" name="Moon 94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" name="Moon 94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9" name="Moon 94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" name="Moon 94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1" name="Moon 95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" name="Moon 95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" name="Oval 95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8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938" name="Teardrop 93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" name="Moon 93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" name="Moon 93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" name="Moon 94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" name="Moon 94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3" name="Moon 94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" name="Moon 94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" name="Oval 94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9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930" name="Teardrop 92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" name="Moon 93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" name="Moon 93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3" name="Moon 93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" name="Moon 93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" name="Moon 93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" name="Moon 93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" name="Oval 93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98" name="Group 58"/>
            <p:cNvGrpSpPr/>
            <p:nvPr/>
          </p:nvGrpSpPr>
          <p:grpSpPr>
            <a:xfrm>
              <a:off x="1335593" y="3012134"/>
              <a:ext cx="1158228" cy="1905000"/>
              <a:chOff x="1747738" y="1143000"/>
              <a:chExt cx="2675816" cy="5410200"/>
            </a:xfrm>
          </p:grpSpPr>
          <p:sp>
            <p:nvSpPr>
              <p:cNvPr id="865" name="Wave 864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6" name="Wave 865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67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913" name="Teardrop 912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68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05" name="Teardrop 90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" name="Moon 90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" name="Moon 90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" name="Moon 90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" name="Moon 90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" name="Moon 90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" name="Moon 91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" name="Oval 91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69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897" name="Teardrop 89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" name="Moon 89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" name="Moon 89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" name="Moon 89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" name="Moon 90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" name="Moon 90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" name="Moon 90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" name="Oval 903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0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889" name="Teardrop 88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" name="Moon 88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" name="Moon 89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" name="Moon 89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" name="Moon 89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" name="Moon 89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" name="Moon 89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" name="Oval 89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1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881" name="Teardrop 88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" name="Moon 88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" name="Moon 88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" name="Moon 88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" name="Moon 88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" name="Moon 88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" name="Moon 88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" name="Oval 887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2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873" name="Teardrop 87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" name="Moon 87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" name="Moon 87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" name="Moon 87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" name="Moon 87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" name="Moon 87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" name="Moon 87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" name="Oval 879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99" name="Group 54"/>
            <p:cNvGrpSpPr/>
            <p:nvPr/>
          </p:nvGrpSpPr>
          <p:grpSpPr>
            <a:xfrm>
              <a:off x="2585782" y="895739"/>
              <a:ext cx="2919279" cy="917955"/>
              <a:chOff x="1600200" y="1295400"/>
              <a:chExt cx="4419600" cy="1905000"/>
            </a:xfrm>
            <a:solidFill>
              <a:srgbClr val="EAD37E"/>
            </a:solidFill>
          </p:grpSpPr>
          <p:sp>
            <p:nvSpPr>
              <p:cNvPr id="814" name="Trapezoid 813"/>
              <p:cNvSpPr/>
              <p:nvPr/>
            </p:nvSpPr>
            <p:spPr>
              <a:xfrm>
                <a:off x="2133600" y="2057400"/>
                <a:ext cx="3429000" cy="685800"/>
              </a:xfrm>
              <a:prstGeom prst="trapezoi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" name="Rectangle 814"/>
              <p:cNvSpPr/>
              <p:nvPr/>
            </p:nvSpPr>
            <p:spPr>
              <a:xfrm>
                <a:off x="2362200" y="1676400"/>
                <a:ext cx="2971800" cy="3810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6" name="Rounded Rectangle 815"/>
              <p:cNvSpPr/>
              <p:nvPr/>
            </p:nvSpPr>
            <p:spPr>
              <a:xfrm>
                <a:off x="2286000" y="1295400"/>
                <a:ext cx="1371600" cy="381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7" name="Rounded Rectangle 816"/>
              <p:cNvSpPr/>
              <p:nvPr/>
            </p:nvSpPr>
            <p:spPr>
              <a:xfrm>
                <a:off x="2286000" y="1600200"/>
                <a:ext cx="3124200" cy="152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18" name="Group 9"/>
              <p:cNvGrpSpPr/>
              <p:nvPr/>
            </p:nvGrpSpPr>
            <p:grpSpPr>
              <a:xfrm>
                <a:off x="2362200" y="1676400"/>
                <a:ext cx="381000" cy="457200"/>
                <a:chOff x="2362200" y="1676400"/>
                <a:chExt cx="381000" cy="457200"/>
              </a:xfrm>
              <a:grpFill/>
            </p:grpSpPr>
            <p:sp>
              <p:nvSpPr>
                <p:cNvPr id="863" name="Multiply 862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" name="Diamond 863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9" name="Group 10"/>
              <p:cNvGrpSpPr/>
              <p:nvPr/>
            </p:nvGrpSpPr>
            <p:grpSpPr>
              <a:xfrm>
                <a:off x="2743200" y="1676400"/>
                <a:ext cx="381000" cy="457200"/>
                <a:chOff x="2362200" y="1676400"/>
                <a:chExt cx="381000" cy="457200"/>
              </a:xfrm>
              <a:grpFill/>
            </p:grpSpPr>
            <p:sp>
              <p:nvSpPr>
                <p:cNvPr id="861" name="Multiply 860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" name="Diamond 861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0" name="Group 13"/>
              <p:cNvGrpSpPr/>
              <p:nvPr/>
            </p:nvGrpSpPr>
            <p:grpSpPr>
              <a:xfrm>
                <a:off x="3124200" y="1676400"/>
                <a:ext cx="381000" cy="457200"/>
                <a:chOff x="2362200" y="1676400"/>
                <a:chExt cx="381000" cy="457200"/>
              </a:xfrm>
              <a:grpFill/>
            </p:grpSpPr>
            <p:sp>
              <p:nvSpPr>
                <p:cNvPr id="859" name="Multiply 858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" name="Diamond 859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1" name="Group 16"/>
              <p:cNvGrpSpPr/>
              <p:nvPr/>
            </p:nvGrpSpPr>
            <p:grpSpPr>
              <a:xfrm>
                <a:off x="3505200" y="1676400"/>
                <a:ext cx="381000" cy="457200"/>
                <a:chOff x="2362200" y="1676400"/>
                <a:chExt cx="381000" cy="457200"/>
              </a:xfrm>
              <a:grpFill/>
            </p:grpSpPr>
            <p:sp>
              <p:nvSpPr>
                <p:cNvPr id="857" name="Multiply 856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" name="Diamond 857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2" name="Group 19"/>
              <p:cNvGrpSpPr/>
              <p:nvPr/>
            </p:nvGrpSpPr>
            <p:grpSpPr>
              <a:xfrm>
                <a:off x="3886200" y="1676400"/>
                <a:ext cx="381000" cy="457200"/>
                <a:chOff x="2362200" y="1676400"/>
                <a:chExt cx="381000" cy="457200"/>
              </a:xfrm>
              <a:grpFill/>
            </p:grpSpPr>
            <p:sp>
              <p:nvSpPr>
                <p:cNvPr id="855" name="Multiply 854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" name="Diamond 855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3" name="Group 22"/>
              <p:cNvGrpSpPr/>
              <p:nvPr/>
            </p:nvGrpSpPr>
            <p:grpSpPr>
              <a:xfrm>
                <a:off x="4267200" y="1676400"/>
                <a:ext cx="381000" cy="457200"/>
                <a:chOff x="2362200" y="1676400"/>
                <a:chExt cx="381000" cy="457200"/>
              </a:xfrm>
              <a:grpFill/>
            </p:grpSpPr>
            <p:sp>
              <p:nvSpPr>
                <p:cNvPr id="853" name="Multiply 852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" name="Diamond 853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4" name="Group 25"/>
              <p:cNvGrpSpPr/>
              <p:nvPr/>
            </p:nvGrpSpPr>
            <p:grpSpPr>
              <a:xfrm>
                <a:off x="4648200" y="1676400"/>
                <a:ext cx="381000" cy="457200"/>
                <a:chOff x="2362200" y="1676400"/>
                <a:chExt cx="381000" cy="457200"/>
              </a:xfrm>
              <a:grpFill/>
            </p:grpSpPr>
            <p:sp>
              <p:nvSpPr>
                <p:cNvPr id="851" name="Multiply 850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" name="Diamond 851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5" name="Group 28"/>
              <p:cNvGrpSpPr/>
              <p:nvPr/>
            </p:nvGrpSpPr>
            <p:grpSpPr>
              <a:xfrm>
                <a:off x="5001491" y="1676400"/>
                <a:ext cx="381000" cy="457200"/>
                <a:chOff x="2362200" y="1676400"/>
                <a:chExt cx="381000" cy="457200"/>
              </a:xfrm>
              <a:grpFill/>
            </p:grpSpPr>
            <p:sp>
              <p:nvSpPr>
                <p:cNvPr id="849" name="Multiply 848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" name="Diamond 849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26" name="Rounded Rectangle 825"/>
              <p:cNvSpPr/>
              <p:nvPr/>
            </p:nvSpPr>
            <p:spPr>
              <a:xfrm>
                <a:off x="3657600" y="2362200"/>
                <a:ext cx="304800" cy="381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7" name="Rounded Rectangle 826"/>
              <p:cNvSpPr/>
              <p:nvPr/>
            </p:nvSpPr>
            <p:spPr>
              <a:xfrm>
                <a:off x="3657600" y="1371600"/>
                <a:ext cx="304800" cy="9906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28" name="Group 33"/>
              <p:cNvGrpSpPr/>
              <p:nvPr/>
            </p:nvGrpSpPr>
            <p:grpSpPr>
              <a:xfrm>
                <a:off x="3643746" y="1828800"/>
                <a:ext cx="304800" cy="535709"/>
                <a:chOff x="2362200" y="1676400"/>
                <a:chExt cx="381000" cy="457200"/>
              </a:xfrm>
              <a:grpFill/>
            </p:grpSpPr>
            <p:sp>
              <p:nvSpPr>
                <p:cNvPr id="847" name="Multiply 846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" name="Diamond 847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29" name="Rounded Rectangle 828"/>
              <p:cNvSpPr/>
              <p:nvPr/>
            </p:nvSpPr>
            <p:spPr>
              <a:xfrm>
                <a:off x="3962400" y="1295400"/>
                <a:ext cx="1371600" cy="3048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0" name="Rounded Rectangle 829"/>
              <p:cNvSpPr/>
              <p:nvPr/>
            </p:nvSpPr>
            <p:spPr>
              <a:xfrm>
                <a:off x="3657600" y="1752600"/>
                <a:ext cx="304800" cy="762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1" name="Group 38"/>
              <p:cNvGrpSpPr/>
              <p:nvPr/>
            </p:nvGrpSpPr>
            <p:grpSpPr>
              <a:xfrm>
                <a:off x="3657600" y="1295400"/>
                <a:ext cx="304800" cy="535709"/>
                <a:chOff x="2362200" y="1676400"/>
                <a:chExt cx="381000" cy="457200"/>
              </a:xfrm>
              <a:grpFill/>
            </p:grpSpPr>
            <p:sp>
              <p:nvSpPr>
                <p:cNvPr id="845" name="Multiply 844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" name="Diamond 845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32" name="Trapezoid 831"/>
              <p:cNvSpPr/>
              <p:nvPr/>
            </p:nvSpPr>
            <p:spPr>
              <a:xfrm>
                <a:off x="1905000" y="2743200"/>
                <a:ext cx="3810000" cy="152400"/>
              </a:xfrm>
              <a:prstGeom prst="trapezoi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3" name="Trapezoid 832"/>
              <p:cNvSpPr/>
              <p:nvPr/>
            </p:nvSpPr>
            <p:spPr>
              <a:xfrm>
                <a:off x="1752600" y="2895600"/>
                <a:ext cx="4114800" cy="152400"/>
              </a:xfrm>
              <a:prstGeom prst="trapezoi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4" name="Trapezoid 833"/>
              <p:cNvSpPr/>
              <p:nvPr/>
            </p:nvSpPr>
            <p:spPr>
              <a:xfrm>
                <a:off x="1600200" y="3048000"/>
                <a:ext cx="4419600" cy="152400"/>
              </a:xfrm>
              <a:prstGeom prst="trapezoi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5" name="Rounded Rectangle 834"/>
              <p:cNvSpPr/>
              <p:nvPr/>
            </p:nvSpPr>
            <p:spPr>
              <a:xfrm>
                <a:off x="3352800" y="2209800"/>
                <a:ext cx="304800" cy="533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6" name="Rounded Rectangle 835"/>
              <p:cNvSpPr/>
              <p:nvPr/>
            </p:nvSpPr>
            <p:spPr>
              <a:xfrm>
                <a:off x="3962400" y="2209800"/>
                <a:ext cx="304800" cy="533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7" name="Flowchart: Collate 836"/>
              <p:cNvSpPr/>
              <p:nvPr/>
            </p:nvSpPr>
            <p:spPr>
              <a:xfrm>
                <a:off x="3429000" y="2209800"/>
                <a:ext cx="152400" cy="533400"/>
              </a:xfrm>
              <a:prstGeom prst="flowChartCollat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8" name="Flowchart: Collate 837"/>
              <p:cNvSpPr/>
              <p:nvPr/>
            </p:nvSpPr>
            <p:spPr>
              <a:xfrm>
                <a:off x="4038600" y="2209800"/>
                <a:ext cx="152400" cy="533400"/>
              </a:xfrm>
              <a:prstGeom prst="flowChartCollat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39" name="Group 48"/>
              <p:cNvGrpSpPr/>
              <p:nvPr/>
            </p:nvGrpSpPr>
            <p:grpSpPr>
              <a:xfrm>
                <a:off x="3352800" y="2286000"/>
                <a:ext cx="304800" cy="365760"/>
                <a:chOff x="2362200" y="1676400"/>
                <a:chExt cx="381000" cy="457200"/>
              </a:xfrm>
              <a:grpFill/>
            </p:grpSpPr>
            <p:sp>
              <p:nvSpPr>
                <p:cNvPr id="843" name="Multiply 842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" name="Diamond 843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0" name="Group 51"/>
              <p:cNvGrpSpPr/>
              <p:nvPr/>
            </p:nvGrpSpPr>
            <p:grpSpPr>
              <a:xfrm>
                <a:off x="3962400" y="2286000"/>
                <a:ext cx="304800" cy="365760"/>
                <a:chOff x="2362200" y="1676400"/>
                <a:chExt cx="381000" cy="457200"/>
              </a:xfrm>
              <a:grpFill/>
            </p:grpSpPr>
            <p:sp>
              <p:nvSpPr>
                <p:cNvPr id="841" name="Multiply 840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" name="Diamond 841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00" name="Group 58"/>
            <p:cNvGrpSpPr/>
            <p:nvPr/>
          </p:nvGrpSpPr>
          <p:grpSpPr>
            <a:xfrm flipH="1">
              <a:off x="7543080" y="3150350"/>
              <a:ext cx="926582" cy="1524000"/>
              <a:chOff x="1747738" y="1143000"/>
              <a:chExt cx="2675816" cy="5410200"/>
            </a:xfrm>
          </p:grpSpPr>
          <p:sp>
            <p:nvSpPr>
              <p:cNvPr id="758" name="Wave 757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9" name="Wave 758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60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806" name="Teardrop 805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1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798" name="Teardrop 79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" name="Moon 79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" name="Moon 79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" name="Moon 80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" name="Moon 80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" name="Moon 80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" name="Moon 80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" name="Oval 80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2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790" name="Teardrop 78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" name="Moon 79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" name="Moon 79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" name="Moon 79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" name="Moon 79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" name="Moon 79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" name="Moon 79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" name="Oval 79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3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782" name="Teardrop 78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" name="Moon 78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" name="Moon 78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" name="Moon 78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" name="Moon 78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" name="Moon 78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" name="Moon 78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" name="Oval 78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4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774" name="Teardrop 77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" name="Moon 77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" name="Moon 77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" name="Moon 77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" name="Moon 77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" name="Moon 77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" name="Moon 77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" name="Oval 780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5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766" name="Teardrop 76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" name="Moon 76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" name="Moon 76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" name="Moon 76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" name="Moon 76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" name="Moon 77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" name="Moon 77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" name="Oval 77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01" name="Group 58"/>
            <p:cNvGrpSpPr/>
            <p:nvPr/>
          </p:nvGrpSpPr>
          <p:grpSpPr>
            <a:xfrm>
              <a:off x="5765573" y="2709702"/>
              <a:ext cx="1297215" cy="2133600"/>
              <a:chOff x="1747738" y="1143000"/>
              <a:chExt cx="2675816" cy="5410200"/>
            </a:xfrm>
          </p:grpSpPr>
          <p:sp>
            <p:nvSpPr>
              <p:cNvPr id="702" name="Wave 701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3" name="Wave 702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04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750" name="Teardrop 749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5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742" name="Teardrop 74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" name="Moon 74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" name="Moon 74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" name="Moon 74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" name="Moon 74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" name="Moon 74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" name="Moon 74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" name="Oval 74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6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734" name="Teardrop 73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" name="Moon 73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" name="Moon 73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" name="Moon 73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" name="Moon 73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" name="Moon 73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" name="Moon 73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" name="Oval 74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7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726" name="Teardrop 72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" name="Moon 72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Moon 72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" name="Moon 72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Moon 72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" name="Moon 73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" name="Moon 73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" name="Oval 73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8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718" name="Teardrop 71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" name="Moon 71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" name="Moon 71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" name="Moon 72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" name="Moon 72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" name="Moon 72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" name="Moon 72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" name="Oval 72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9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710" name="Teardrop 70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" name="Moon 71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" name="Moon 71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" name="Moon 71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" name="Moon 71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" name="Moon 71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" name="Moon 71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" name="Oval 71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9" name="Group 508"/>
            <p:cNvGrpSpPr/>
            <p:nvPr/>
          </p:nvGrpSpPr>
          <p:grpSpPr>
            <a:xfrm>
              <a:off x="-98988" y="3033941"/>
              <a:ext cx="1886545" cy="1699227"/>
              <a:chOff x="6521064" y="2545576"/>
              <a:chExt cx="1402740" cy="1699227"/>
            </a:xfrm>
          </p:grpSpPr>
          <p:grpSp>
            <p:nvGrpSpPr>
              <p:cNvPr id="510" name="Group 509"/>
              <p:cNvGrpSpPr/>
              <p:nvPr/>
            </p:nvGrpSpPr>
            <p:grpSpPr>
              <a:xfrm rot="10800000">
                <a:off x="6521064" y="2545576"/>
                <a:ext cx="1402740" cy="1699227"/>
                <a:chOff x="6913020" y="2556048"/>
                <a:chExt cx="1067309" cy="1259184"/>
              </a:xfrm>
              <a:solidFill>
                <a:srgbClr val="D6B28E"/>
              </a:solidFill>
            </p:grpSpPr>
            <p:sp>
              <p:nvSpPr>
                <p:cNvPr id="512" name="Rounded Rectangle 511"/>
                <p:cNvSpPr/>
                <p:nvPr/>
              </p:nvSpPr>
              <p:spPr>
                <a:xfrm>
                  <a:off x="7549384" y="3319709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Rounded Rectangle 512"/>
                <p:cNvSpPr/>
                <p:nvPr/>
              </p:nvSpPr>
              <p:spPr>
                <a:xfrm>
                  <a:off x="7277822" y="3565617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Rounded Rectangle 513"/>
                <p:cNvSpPr/>
                <p:nvPr/>
              </p:nvSpPr>
              <p:spPr>
                <a:xfrm>
                  <a:off x="7486632" y="3565617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Rounded Rectangle 514"/>
                <p:cNvSpPr/>
                <p:nvPr/>
              </p:nvSpPr>
              <p:spPr>
                <a:xfrm>
                  <a:off x="7190337" y="3321387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" name="Rounded Rectangle 515"/>
                <p:cNvSpPr/>
                <p:nvPr/>
              </p:nvSpPr>
              <p:spPr>
                <a:xfrm>
                  <a:off x="7380180" y="3319709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Rounded Rectangle 516"/>
                <p:cNvSpPr/>
                <p:nvPr/>
              </p:nvSpPr>
              <p:spPr>
                <a:xfrm>
                  <a:off x="7579549" y="3073801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" name="Rounded Rectangle 517"/>
                <p:cNvSpPr/>
                <p:nvPr/>
              </p:nvSpPr>
              <p:spPr>
                <a:xfrm>
                  <a:off x="7139159" y="3074875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" name="Rounded Rectangle 518"/>
                <p:cNvSpPr/>
                <p:nvPr/>
              </p:nvSpPr>
              <p:spPr>
                <a:xfrm>
                  <a:off x="7359354" y="3073801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" name="Rounded Rectangle 519"/>
                <p:cNvSpPr/>
                <p:nvPr/>
              </p:nvSpPr>
              <p:spPr>
                <a:xfrm>
                  <a:off x="7435539" y="2818978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" name="Rounded Rectangle 520"/>
                <p:cNvSpPr/>
                <p:nvPr/>
              </p:nvSpPr>
              <p:spPr>
                <a:xfrm>
                  <a:off x="7044422" y="2820950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" name="Rounded Rectangle 521"/>
                <p:cNvSpPr/>
                <p:nvPr/>
              </p:nvSpPr>
              <p:spPr>
                <a:xfrm>
                  <a:off x="7220753" y="2818977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" name="Rounded Rectangle 522"/>
                <p:cNvSpPr/>
                <p:nvPr/>
              </p:nvSpPr>
              <p:spPr>
                <a:xfrm>
                  <a:off x="7128715" y="2556048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" name="Rounded Rectangle 523"/>
                <p:cNvSpPr/>
                <p:nvPr/>
              </p:nvSpPr>
              <p:spPr>
                <a:xfrm>
                  <a:off x="7640089" y="2816198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Rounded Rectangle 524"/>
                <p:cNvSpPr/>
                <p:nvPr/>
              </p:nvSpPr>
              <p:spPr>
                <a:xfrm>
                  <a:off x="7341619" y="2562706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Rounded Rectangle 525"/>
                <p:cNvSpPr/>
                <p:nvPr/>
              </p:nvSpPr>
              <p:spPr>
                <a:xfrm>
                  <a:off x="7554522" y="2562589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Rounded Rectangle 526"/>
                <p:cNvSpPr/>
                <p:nvPr/>
              </p:nvSpPr>
              <p:spPr>
                <a:xfrm>
                  <a:off x="7771519" y="2577739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" name="Rounded Rectangle 527"/>
                <p:cNvSpPr/>
                <p:nvPr/>
              </p:nvSpPr>
              <p:spPr>
                <a:xfrm>
                  <a:off x="6913020" y="2556461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11" name="Trapezoid 510"/>
              <p:cNvSpPr/>
              <p:nvPr/>
            </p:nvSpPr>
            <p:spPr>
              <a:xfrm>
                <a:off x="6944551" y="3209107"/>
                <a:ext cx="559048" cy="1016701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4" name="Group 1033"/>
            <p:cNvGrpSpPr/>
            <p:nvPr/>
          </p:nvGrpSpPr>
          <p:grpSpPr>
            <a:xfrm>
              <a:off x="6336223" y="3058789"/>
              <a:ext cx="1886545" cy="1699227"/>
              <a:chOff x="6521064" y="2545576"/>
              <a:chExt cx="1402740" cy="1699227"/>
            </a:xfrm>
          </p:grpSpPr>
          <p:grpSp>
            <p:nvGrpSpPr>
              <p:cNvPr id="1032" name="Group 1031"/>
              <p:cNvGrpSpPr/>
              <p:nvPr/>
            </p:nvGrpSpPr>
            <p:grpSpPr>
              <a:xfrm rot="10800000">
                <a:off x="6521064" y="2545576"/>
                <a:ext cx="1402740" cy="1699227"/>
                <a:chOff x="6913020" y="2556048"/>
                <a:chExt cx="1067309" cy="1259184"/>
              </a:xfrm>
              <a:solidFill>
                <a:srgbClr val="D6B28E"/>
              </a:solidFill>
            </p:grpSpPr>
            <p:sp>
              <p:nvSpPr>
                <p:cNvPr id="489" name="Rounded Rectangle 488"/>
                <p:cNvSpPr/>
                <p:nvPr/>
              </p:nvSpPr>
              <p:spPr>
                <a:xfrm>
                  <a:off x="7549384" y="3319709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" name="Rounded Rectangle 489"/>
                <p:cNvSpPr/>
                <p:nvPr/>
              </p:nvSpPr>
              <p:spPr>
                <a:xfrm>
                  <a:off x="7277822" y="3565617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Rounded Rectangle 490"/>
                <p:cNvSpPr/>
                <p:nvPr/>
              </p:nvSpPr>
              <p:spPr>
                <a:xfrm>
                  <a:off x="7486632" y="3565617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" name="Rounded Rectangle 491"/>
                <p:cNvSpPr/>
                <p:nvPr/>
              </p:nvSpPr>
              <p:spPr>
                <a:xfrm>
                  <a:off x="7190337" y="3321387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Rounded Rectangle 492"/>
                <p:cNvSpPr/>
                <p:nvPr/>
              </p:nvSpPr>
              <p:spPr>
                <a:xfrm>
                  <a:off x="7380180" y="3319709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Rounded Rectangle 493"/>
                <p:cNvSpPr/>
                <p:nvPr/>
              </p:nvSpPr>
              <p:spPr>
                <a:xfrm>
                  <a:off x="7579549" y="3073801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Rounded Rectangle 494"/>
                <p:cNvSpPr/>
                <p:nvPr/>
              </p:nvSpPr>
              <p:spPr>
                <a:xfrm>
                  <a:off x="7139159" y="3074875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Rounded Rectangle 495"/>
                <p:cNvSpPr/>
                <p:nvPr/>
              </p:nvSpPr>
              <p:spPr>
                <a:xfrm>
                  <a:off x="7359354" y="3073801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Rounded Rectangle 496"/>
                <p:cNvSpPr/>
                <p:nvPr/>
              </p:nvSpPr>
              <p:spPr>
                <a:xfrm>
                  <a:off x="7435539" y="2818978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Rounded Rectangle 497"/>
                <p:cNvSpPr/>
                <p:nvPr/>
              </p:nvSpPr>
              <p:spPr>
                <a:xfrm>
                  <a:off x="7044422" y="2820950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Rounded Rectangle 498"/>
                <p:cNvSpPr/>
                <p:nvPr/>
              </p:nvSpPr>
              <p:spPr>
                <a:xfrm>
                  <a:off x="7220753" y="2818977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" name="Rounded Rectangle 499"/>
                <p:cNvSpPr/>
                <p:nvPr/>
              </p:nvSpPr>
              <p:spPr>
                <a:xfrm>
                  <a:off x="7128715" y="2556048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Rounded Rectangle 500"/>
                <p:cNvSpPr/>
                <p:nvPr/>
              </p:nvSpPr>
              <p:spPr>
                <a:xfrm>
                  <a:off x="7640089" y="2816198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Rounded Rectangle 501"/>
                <p:cNvSpPr/>
                <p:nvPr/>
              </p:nvSpPr>
              <p:spPr>
                <a:xfrm>
                  <a:off x="7341619" y="2562706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Rounded Rectangle 502"/>
                <p:cNvSpPr/>
                <p:nvPr/>
              </p:nvSpPr>
              <p:spPr>
                <a:xfrm>
                  <a:off x="7554522" y="2562589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Rounded Rectangle 503"/>
                <p:cNvSpPr/>
                <p:nvPr/>
              </p:nvSpPr>
              <p:spPr>
                <a:xfrm>
                  <a:off x="7771519" y="2577739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" name="Rounded Rectangle 504"/>
                <p:cNvSpPr/>
                <p:nvPr/>
              </p:nvSpPr>
              <p:spPr>
                <a:xfrm>
                  <a:off x="6913020" y="2556461"/>
                  <a:ext cx="208810" cy="24961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3" name="Trapezoid 1032"/>
              <p:cNvSpPr/>
              <p:nvPr/>
            </p:nvSpPr>
            <p:spPr>
              <a:xfrm>
                <a:off x="6944551" y="3209107"/>
                <a:ext cx="559048" cy="1016701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1" name="Group 1030"/>
            <p:cNvGrpSpPr/>
            <p:nvPr/>
          </p:nvGrpSpPr>
          <p:grpSpPr>
            <a:xfrm>
              <a:off x="5959496" y="4576272"/>
              <a:ext cx="2743200" cy="1524000"/>
              <a:chOff x="5959496" y="4576272"/>
              <a:chExt cx="2743200" cy="1524000"/>
            </a:xfrm>
          </p:grpSpPr>
          <p:sp>
            <p:nvSpPr>
              <p:cNvPr id="3" name="Rounded Rectangle 2"/>
              <p:cNvSpPr/>
              <p:nvPr/>
            </p:nvSpPr>
            <p:spPr>
              <a:xfrm>
                <a:off x="6359220" y="5657574"/>
                <a:ext cx="66620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Rounded Rectangle 3"/>
              <p:cNvSpPr/>
              <p:nvPr/>
            </p:nvSpPr>
            <p:spPr>
              <a:xfrm>
                <a:off x="7035876" y="5667751"/>
                <a:ext cx="66620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7702082" y="5657574"/>
                <a:ext cx="66620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6670116" y="5225053"/>
                <a:ext cx="31089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>
                <a:off x="7780459" y="5225053"/>
                <a:ext cx="31089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ounded Rectangle 8"/>
              <p:cNvSpPr/>
              <p:nvPr/>
            </p:nvSpPr>
            <p:spPr>
              <a:xfrm>
                <a:off x="6014360" y="5225053"/>
                <a:ext cx="66620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ounded Rectangle 9"/>
              <p:cNvSpPr/>
              <p:nvPr/>
            </p:nvSpPr>
            <p:spPr>
              <a:xfrm>
                <a:off x="6002794" y="5657574"/>
                <a:ext cx="35642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ounded Rectangle 10"/>
              <p:cNvSpPr/>
              <p:nvPr/>
            </p:nvSpPr>
            <p:spPr>
              <a:xfrm>
                <a:off x="8091355" y="5225053"/>
                <a:ext cx="58521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ed Rectangle 11"/>
              <p:cNvSpPr/>
              <p:nvPr/>
            </p:nvSpPr>
            <p:spPr>
              <a:xfrm>
                <a:off x="8357837" y="5657574"/>
                <a:ext cx="31089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>
                <a:off x="7780458" y="4802709"/>
                <a:ext cx="488551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ounded Rectangle 13"/>
              <p:cNvSpPr/>
              <p:nvPr/>
            </p:nvSpPr>
            <p:spPr>
              <a:xfrm>
                <a:off x="8269010" y="4792532"/>
                <a:ext cx="40233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6019585" y="4795077"/>
                <a:ext cx="517289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ounded Rectangle 15"/>
              <p:cNvSpPr/>
              <p:nvPr/>
            </p:nvSpPr>
            <p:spPr>
              <a:xfrm>
                <a:off x="6536874" y="4784900"/>
                <a:ext cx="444137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5959496" y="4576272"/>
                <a:ext cx="2743200" cy="259513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7" name="Rectangle 1026"/>
              <p:cNvSpPr/>
              <p:nvPr/>
            </p:nvSpPr>
            <p:spPr>
              <a:xfrm>
                <a:off x="6930841" y="4848841"/>
                <a:ext cx="893051" cy="85724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" name="Group 4"/>
              <p:cNvGrpSpPr/>
              <p:nvPr/>
            </p:nvGrpSpPr>
            <p:grpSpPr>
              <a:xfrm>
                <a:off x="7028784" y="4861250"/>
                <a:ext cx="710620" cy="806502"/>
                <a:chOff x="1905000" y="2362200"/>
                <a:chExt cx="2819400" cy="2675965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18" name="Flowchart: Delay 5"/>
                <p:cNvSpPr/>
                <p:nvPr/>
              </p:nvSpPr>
              <p:spPr>
                <a:xfrm rot="16200000">
                  <a:off x="1981200" y="2286000"/>
                  <a:ext cx="2667000" cy="2819400"/>
                </a:xfrm>
                <a:prstGeom prst="flowChartDelay">
                  <a:avLst/>
                </a:prstGeom>
                <a:solidFill>
                  <a:schemeClr val="tx1"/>
                </a:solidFill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9" name="Straight Connector 18"/>
                <p:cNvCxnSpPr/>
                <p:nvPr/>
              </p:nvCxnSpPr>
              <p:spPr>
                <a:xfrm flipH="1">
                  <a:off x="2716306" y="2514600"/>
                  <a:ext cx="26894" cy="2523565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Straight Connector 19"/>
                <p:cNvCxnSpPr/>
                <p:nvPr/>
              </p:nvCxnSpPr>
              <p:spPr>
                <a:xfrm flipH="1">
                  <a:off x="3886200" y="2514600"/>
                  <a:ext cx="26894" cy="2523565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Straight Connector 20"/>
                <p:cNvCxnSpPr/>
                <p:nvPr/>
              </p:nvCxnSpPr>
              <p:spPr>
                <a:xfrm flipH="1">
                  <a:off x="3276600" y="2362200"/>
                  <a:ext cx="26894" cy="2667000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Straight Connector 21"/>
                <p:cNvCxnSpPr/>
                <p:nvPr/>
              </p:nvCxnSpPr>
              <p:spPr>
                <a:xfrm flipH="1">
                  <a:off x="2078857" y="2895600"/>
                  <a:ext cx="130944" cy="2133661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Straight Connector 22"/>
                <p:cNvCxnSpPr/>
                <p:nvPr/>
              </p:nvCxnSpPr>
              <p:spPr>
                <a:xfrm>
                  <a:off x="4419599" y="2895600"/>
                  <a:ext cx="139558" cy="2072350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65" name="Group 464"/>
            <p:cNvGrpSpPr/>
            <p:nvPr/>
          </p:nvGrpSpPr>
          <p:grpSpPr>
            <a:xfrm>
              <a:off x="-644345" y="4590365"/>
              <a:ext cx="2743200" cy="1524000"/>
              <a:chOff x="5959496" y="4576272"/>
              <a:chExt cx="2743200" cy="1524000"/>
            </a:xfrm>
          </p:grpSpPr>
          <p:sp>
            <p:nvSpPr>
              <p:cNvPr id="466" name="Rounded Rectangle 465"/>
              <p:cNvSpPr/>
              <p:nvPr/>
            </p:nvSpPr>
            <p:spPr>
              <a:xfrm>
                <a:off x="6359220" y="5657574"/>
                <a:ext cx="66620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" name="Rounded Rectangle 466"/>
              <p:cNvSpPr/>
              <p:nvPr/>
            </p:nvSpPr>
            <p:spPr>
              <a:xfrm>
                <a:off x="7035876" y="5667751"/>
                <a:ext cx="66620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Rounded Rectangle 467"/>
              <p:cNvSpPr/>
              <p:nvPr/>
            </p:nvSpPr>
            <p:spPr>
              <a:xfrm>
                <a:off x="7702082" y="5657574"/>
                <a:ext cx="66620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Rounded Rectangle 468"/>
              <p:cNvSpPr/>
              <p:nvPr/>
            </p:nvSpPr>
            <p:spPr>
              <a:xfrm>
                <a:off x="6670116" y="5225053"/>
                <a:ext cx="31089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Rounded Rectangle 469"/>
              <p:cNvSpPr/>
              <p:nvPr/>
            </p:nvSpPr>
            <p:spPr>
              <a:xfrm>
                <a:off x="7780459" y="5225053"/>
                <a:ext cx="31089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" name="Rounded Rectangle 470"/>
              <p:cNvSpPr/>
              <p:nvPr/>
            </p:nvSpPr>
            <p:spPr>
              <a:xfrm>
                <a:off x="6014360" y="5225053"/>
                <a:ext cx="66620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Rounded Rectangle 471"/>
              <p:cNvSpPr/>
              <p:nvPr/>
            </p:nvSpPr>
            <p:spPr>
              <a:xfrm>
                <a:off x="6002794" y="5657574"/>
                <a:ext cx="35642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" name="Rounded Rectangle 472"/>
              <p:cNvSpPr/>
              <p:nvPr/>
            </p:nvSpPr>
            <p:spPr>
              <a:xfrm>
                <a:off x="8091355" y="5225053"/>
                <a:ext cx="58521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Rounded Rectangle 473"/>
              <p:cNvSpPr/>
              <p:nvPr/>
            </p:nvSpPr>
            <p:spPr>
              <a:xfrm>
                <a:off x="8357837" y="5657574"/>
                <a:ext cx="31089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Rounded Rectangle 474"/>
              <p:cNvSpPr/>
              <p:nvPr/>
            </p:nvSpPr>
            <p:spPr>
              <a:xfrm>
                <a:off x="7780458" y="4802709"/>
                <a:ext cx="488551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Rounded Rectangle 475"/>
              <p:cNvSpPr/>
              <p:nvPr/>
            </p:nvSpPr>
            <p:spPr>
              <a:xfrm>
                <a:off x="8269010" y="4792532"/>
                <a:ext cx="402336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Rounded Rectangle 476"/>
              <p:cNvSpPr/>
              <p:nvPr/>
            </p:nvSpPr>
            <p:spPr>
              <a:xfrm>
                <a:off x="6019585" y="4795077"/>
                <a:ext cx="517289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Rounded Rectangle 477"/>
              <p:cNvSpPr/>
              <p:nvPr/>
            </p:nvSpPr>
            <p:spPr>
              <a:xfrm>
                <a:off x="6536874" y="4784900"/>
                <a:ext cx="444137" cy="432521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Rounded Rectangle 478"/>
              <p:cNvSpPr/>
              <p:nvPr/>
            </p:nvSpPr>
            <p:spPr>
              <a:xfrm>
                <a:off x="5959496" y="4576272"/>
                <a:ext cx="2743200" cy="259513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Rectangle 479"/>
              <p:cNvSpPr/>
              <p:nvPr/>
            </p:nvSpPr>
            <p:spPr>
              <a:xfrm>
                <a:off x="6930841" y="4848841"/>
                <a:ext cx="893051" cy="85724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1" name="Group 4"/>
              <p:cNvGrpSpPr/>
              <p:nvPr/>
            </p:nvGrpSpPr>
            <p:grpSpPr>
              <a:xfrm>
                <a:off x="7028784" y="4861250"/>
                <a:ext cx="710620" cy="806502"/>
                <a:chOff x="1905000" y="2362200"/>
                <a:chExt cx="2819400" cy="2675965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482" name="Flowchart: Delay 5"/>
                <p:cNvSpPr/>
                <p:nvPr/>
              </p:nvSpPr>
              <p:spPr>
                <a:xfrm rot="16200000">
                  <a:off x="1981200" y="2286000"/>
                  <a:ext cx="2667000" cy="2819400"/>
                </a:xfrm>
                <a:prstGeom prst="flowChartDelay">
                  <a:avLst/>
                </a:prstGeom>
                <a:solidFill>
                  <a:schemeClr val="tx1"/>
                </a:solidFill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83" name="Straight Connector 482"/>
                <p:cNvCxnSpPr/>
                <p:nvPr/>
              </p:nvCxnSpPr>
              <p:spPr>
                <a:xfrm flipH="1">
                  <a:off x="2716306" y="2514600"/>
                  <a:ext cx="26894" cy="2523565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4" name="Straight Connector 483"/>
                <p:cNvCxnSpPr/>
                <p:nvPr/>
              </p:nvCxnSpPr>
              <p:spPr>
                <a:xfrm flipH="1">
                  <a:off x="3886200" y="2514600"/>
                  <a:ext cx="26894" cy="2523565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Straight Connector 484"/>
                <p:cNvCxnSpPr/>
                <p:nvPr/>
              </p:nvCxnSpPr>
              <p:spPr>
                <a:xfrm flipH="1">
                  <a:off x="3276600" y="2362200"/>
                  <a:ext cx="26894" cy="2667000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6" name="Straight Connector 485"/>
                <p:cNvCxnSpPr/>
                <p:nvPr/>
              </p:nvCxnSpPr>
              <p:spPr>
                <a:xfrm flipH="1">
                  <a:off x="2078857" y="2895600"/>
                  <a:ext cx="130944" cy="2133661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7" name="Straight Connector 486"/>
                <p:cNvCxnSpPr/>
                <p:nvPr/>
              </p:nvCxnSpPr>
              <p:spPr>
                <a:xfrm>
                  <a:off x="4419599" y="2895600"/>
                  <a:ext cx="139558" cy="2072350"/>
                </a:xfrm>
                <a:prstGeom prst="line">
                  <a:avLst/>
                </a:prstGeom>
                <a:grpFill/>
                <a:ln w="88900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25" name="Group 1024"/>
            <p:cNvGrpSpPr/>
            <p:nvPr/>
          </p:nvGrpSpPr>
          <p:grpSpPr>
            <a:xfrm>
              <a:off x="1905001" y="698087"/>
              <a:ext cx="4267199" cy="5423051"/>
              <a:chOff x="1905001" y="698087"/>
              <a:chExt cx="4267199" cy="5423051"/>
            </a:xfrm>
          </p:grpSpPr>
          <p:grpSp>
            <p:nvGrpSpPr>
              <p:cNvPr id="1024" name="Group 1023"/>
              <p:cNvGrpSpPr/>
              <p:nvPr/>
            </p:nvGrpSpPr>
            <p:grpSpPr>
              <a:xfrm>
                <a:off x="1905001" y="698087"/>
                <a:ext cx="4267199" cy="5405233"/>
                <a:chOff x="1981200" y="-223633"/>
                <a:chExt cx="4267199" cy="5405233"/>
              </a:xfrm>
            </p:grpSpPr>
            <p:grpSp>
              <p:nvGrpSpPr>
                <p:cNvPr id="450" name="Group 449"/>
                <p:cNvGrpSpPr/>
                <p:nvPr/>
              </p:nvGrpSpPr>
              <p:grpSpPr>
                <a:xfrm rot="18879178">
                  <a:off x="3389973" y="-233274"/>
                  <a:ext cx="1231128" cy="1250409"/>
                  <a:chOff x="6592120" y="2543038"/>
                  <a:chExt cx="969716" cy="1163735"/>
                </a:xfrm>
              </p:grpSpPr>
              <p:sp>
                <p:nvSpPr>
                  <p:cNvPr id="451" name="Moon 450"/>
                  <p:cNvSpPr/>
                  <p:nvPr/>
                </p:nvSpPr>
                <p:spPr>
                  <a:xfrm rot="20340023">
                    <a:off x="6984109" y="2543038"/>
                    <a:ext cx="446067" cy="1163735"/>
                  </a:xfrm>
                  <a:prstGeom prst="moon">
                    <a:avLst/>
                  </a:prstGeom>
                  <a:solidFill>
                    <a:srgbClr val="FF0000"/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Moon 451"/>
                  <p:cNvSpPr/>
                  <p:nvPr/>
                </p:nvSpPr>
                <p:spPr>
                  <a:xfrm rot="1952254">
                    <a:off x="6920376" y="2929275"/>
                    <a:ext cx="641460" cy="683838"/>
                  </a:xfrm>
                  <a:prstGeom prst="moon">
                    <a:avLst/>
                  </a:prstGeom>
                  <a:solidFill>
                    <a:srgbClr val="FF0000"/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Moon 452"/>
                  <p:cNvSpPr/>
                  <p:nvPr/>
                </p:nvSpPr>
                <p:spPr>
                  <a:xfrm rot="7000273">
                    <a:off x="6706420" y="2834528"/>
                    <a:ext cx="609600" cy="838200"/>
                  </a:xfrm>
                  <a:prstGeom prst="moon">
                    <a:avLst/>
                  </a:prstGeom>
                  <a:solidFill>
                    <a:srgbClr val="FF0000"/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Moon 453"/>
                  <p:cNvSpPr/>
                  <p:nvPr/>
                </p:nvSpPr>
                <p:spPr>
                  <a:xfrm rot="1390811">
                    <a:off x="6981174" y="2772282"/>
                    <a:ext cx="457200" cy="762000"/>
                  </a:xfrm>
                  <a:prstGeom prst="moon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5" name="Moon 454"/>
                  <p:cNvSpPr/>
                  <p:nvPr/>
                </p:nvSpPr>
                <p:spPr>
                  <a:xfrm rot="7029260">
                    <a:off x="6957046" y="2967738"/>
                    <a:ext cx="263093" cy="725924"/>
                  </a:xfrm>
                  <a:prstGeom prst="moon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Moon 455"/>
                  <p:cNvSpPr/>
                  <p:nvPr/>
                </p:nvSpPr>
                <p:spPr>
                  <a:xfrm>
                    <a:off x="7162800" y="3124200"/>
                    <a:ext cx="304800" cy="533400"/>
                  </a:xfrm>
                  <a:prstGeom prst="moon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7" name="Moon 456"/>
                  <p:cNvSpPr/>
                  <p:nvPr/>
                </p:nvSpPr>
                <p:spPr>
                  <a:xfrm rot="9507607">
                    <a:off x="6924523" y="3002610"/>
                    <a:ext cx="304800" cy="533400"/>
                  </a:xfrm>
                  <a:prstGeom prst="moon">
                    <a:avLst/>
                  </a:prstGeom>
                  <a:solidFill>
                    <a:srgbClr val="FFC000"/>
                  </a:solidFill>
                  <a:ln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" name="Group 40"/>
                <p:cNvGrpSpPr/>
                <p:nvPr/>
              </p:nvGrpSpPr>
              <p:grpSpPr>
                <a:xfrm>
                  <a:off x="1981200" y="902336"/>
                  <a:ext cx="4267199" cy="4279264"/>
                  <a:chOff x="1981200" y="902336"/>
                  <a:chExt cx="4267199" cy="4279264"/>
                </a:xfrm>
              </p:grpSpPr>
              <p:sp>
                <p:nvSpPr>
                  <p:cNvPr id="40" name="Rectangle 39"/>
                  <p:cNvSpPr/>
                  <p:nvPr/>
                </p:nvSpPr>
                <p:spPr>
                  <a:xfrm>
                    <a:off x="2088286" y="2971800"/>
                    <a:ext cx="4080399" cy="2209800"/>
                  </a:xfrm>
                  <a:prstGeom prst="rect">
                    <a:avLst/>
                  </a:prstGeom>
                  <a:solidFill>
                    <a:srgbClr val="AD811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Rectangle 41"/>
                  <p:cNvSpPr/>
                  <p:nvPr/>
                </p:nvSpPr>
                <p:spPr>
                  <a:xfrm>
                    <a:off x="1981200" y="2904887"/>
                    <a:ext cx="4267199" cy="236868"/>
                  </a:xfrm>
                  <a:prstGeom prst="rect">
                    <a:avLst/>
                  </a:prstGeom>
                  <a:solidFill>
                    <a:srgbClr val="DEBC2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4" name="Group 23"/>
                  <p:cNvGrpSpPr/>
                  <p:nvPr/>
                </p:nvGrpSpPr>
                <p:grpSpPr>
                  <a:xfrm>
                    <a:off x="2168878" y="3151085"/>
                    <a:ext cx="1016277" cy="2030515"/>
                    <a:chOff x="2406641" y="1755865"/>
                    <a:chExt cx="1197783" cy="2181856"/>
                  </a:xfrm>
                </p:grpSpPr>
                <p:sp>
                  <p:nvSpPr>
                    <p:cNvPr id="29" name="Rounded Rectangle 28"/>
                    <p:cNvSpPr/>
                    <p:nvPr/>
                  </p:nvSpPr>
                  <p:spPr>
                    <a:xfrm>
                      <a:off x="3158477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" name="Rounded Rectangle 24"/>
                    <p:cNvSpPr/>
                    <p:nvPr/>
                  </p:nvSpPr>
                  <p:spPr>
                    <a:xfrm>
                      <a:off x="2754150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" name="Rounded Rectangle 25"/>
                    <p:cNvSpPr/>
                    <p:nvPr/>
                  </p:nvSpPr>
                  <p:spPr>
                    <a:xfrm>
                      <a:off x="3065046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" name="Rounded Rectangle 26"/>
                    <p:cNvSpPr/>
                    <p:nvPr/>
                  </p:nvSpPr>
                  <p:spPr>
                    <a:xfrm>
                      <a:off x="2623894" y="308200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" name="Rounded Rectangle 27"/>
                    <p:cNvSpPr/>
                    <p:nvPr/>
                  </p:nvSpPr>
                  <p:spPr>
                    <a:xfrm>
                      <a:off x="2906550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" name="Rounded Rectangle 29"/>
                    <p:cNvSpPr/>
                    <p:nvPr/>
                  </p:nvSpPr>
                  <p:spPr>
                    <a:xfrm>
                      <a:off x="3203390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" name="Rounded Rectangle 30"/>
                    <p:cNvSpPr/>
                    <p:nvPr/>
                  </p:nvSpPr>
                  <p:spPr>
                    <a:xfrm>
                      <a:off x="2547694" y="265486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" name="Rounded Rectangle 31"/>
                    <p:cNvSpPr/>
                    <p:nvPr/>
                  </p:nvSpPr>
                  <p:spPr>
                    <a:xfrm>
                      <a:off x="2875542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" name="Rounded Rectangle 32"/>
                    <p:cNvSpPr/>
                    <p:nvPr/>
                  </p:nvSpPr>
                  <p:spPr>
                    <a:xfrm>
                      <a:off x="2988973" y="2211458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" name="Rounded Rectangle 33"/>
                    <p:cNvSpPr/>
                    <p:nvPr/>
                  </p:nvSpPr>
                  <p:spPr>
                    <a:xfrm>
                      <a:off x="2406641" y="221487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" name="Rounded Rectangle 34"/>
                    <p:cNvSpPr/>
                    <p:nvPr/>
                  </p:nvSpPr>
                  <p:spPr>
                    <a:xfrm>
                      <a:off x="2669179" y="2211457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" name="Rounded Rectangle 35"/>
                    <p:cNvSpPr/>
                    <p:nvPr/>
                  </p:nvSpPr>
                  <p:spPr>
                    <a:xfrm>
                      <a:off x="2532145" y="175586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" name="Rounded Rectangle 36"/>
                    <p:cNvSpPr/>
                    <p:nvPr/>
                  </p:nvSpPr>
                  <p:spPr>
                    <a:xfrm>
                      <a:off x="3293528" y="220664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" name="Rounded Rectangle 37"/>
                    <p:cNvSpPr/>
                    <p:nvPr/>
                  </p:nvSpPr>
                  <p:spPr>
                    <a:xfrm>
                      <a:off x="2849136" y="176740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" name="Rounded Rectangle 38"/>
                    <p:cNvSpPr/>
                    <p:nvPr/>
                  </p:nvSpPr>
                  <p:spPr>
                    <a:xfrm>
                      <a:off x="3166127" y="176719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3" name="Group 42"/>
                  <p:cNvGrpSpPr/>
                  <p:nvPr/>
                </p:nvGrpSpPr>
                <p:grpSpPr>
                  <a:xfrm>
                    <a:off x="3544546" y="3141755"/>
                    <a:ext cx="1016277" cy="2030515"/>
                    <a:chOff x="2406641" y="1755865"/>
                    <a:chExt cx="1197783" cy="2181856"/>
                  </a:xfrm>
                </p:grpSpPr>
                <p:sp>
                  <p:nvSpPr>
                    <p:cNvPr id="44" name="Rounded Rectangle 43"/>
                    <p:cNvSpPr/>
                    <p:nvPr/>
                  </p:nvSpPr>
                  <p:spPr>
                    <a:xfrm>
                      <a:off x="3158477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Rounded Rectangle 44"/>
                    <p:cNvSpPr/>
                    <p:nvPr/>
                  </p:nvSpPr>
                  <p:spPr>
                    <a:xfrm>
                      <a:off x="2754150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" name="Rounded Rectangle 45"/>
                    <p:cNvSpPr/>
                    <p:nvPr/>
                  </p:nvSpPr>
                  <p:spPr>
                    <a:xfrm>
                      <a:off x="3065046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Rounded Rectangle 46"/>
                    <p:cNvSpPr/>
                    <p:nvPr/>
                  </p:nvSpPr>
                  <p:spPr>
                    <a:xfrm>
                      <a:off x="2623894" y="308200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" name="Rounded Rectangle 47"/>
                    <p:cNvSpPr/>
                    <p:nvPr/>
                  </p:nvSpPr>
                  <p:spPr>
                    <a:xfrm>
                      <a:off x="2906550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" name="Rounded Rectangle 48"/>
                    <p:cNvSpPr/>
                    <p:nvPr/>
                  </p:nvSpPr>
                  <p:spPr>
                    <a:xfrm>
                      <a:off x="3203390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" name="Rounded Rectangle 49"/>
                    <p:cNvSpPr/>
                    <p:nvPr/>
                  </p:nvSpPr>
                  <p:spPr>
                    <a:xfrm>
                      <a:off x="2547694" y="265486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" name="Rounded Rectangle 50"/>
                    <p:cNvSpPr/>
                    <p:nvPr/>
                  </p:nvSpPr>
                  <p:spPr>
                    <a:xfrm>
                      <a:off x="2875542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Rounded Rectangle 51"/>
                    <p:cNvSpPr/>
                    <p:nvPr/>
                  </p:nvSpPr>
                  <p:spPr>
                    <a:xfrm>
                      <a:off x="2988973" y="2211458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" name="Rounded Rectangle 52"/>
                    <p:cNvSpPr/>
                    <p:nvPr/>
                  </p:nvSpPr>
                  <p:spPr>
                    <a:xfrm>
                      <a:off x="2406641" y="221487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" name="Rounded Rectangle 53"/>
                    <p:cNvSpPr/>
                    <p:nvPr/>
                  </p:nvSpPr>
                  <p:spPr>
                    <a:xfrm>
                      <a:off x="2669179" y="2211457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" name="Rounded Rectangle 54"/>
                    <p:cNvSpPr/>
                    <p:nvPr/>
                  </p:nvSpPr>
                  <p:spPr>
                    <a:xfrm>
                      <a:off x="2532145" y="175586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" name="Rounded Rectangle 55"/>
                    <p:cNvSpPr/>
                    <p:nvPr/>
                  </p:nvSpPr>
                  <p:spPr>
                    <a:xfrm>
                      <a:off x="3293528" y="220664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Rounded Rectangle 56"/>
                    <p:cNvSpPr/>
                    <p:nvPr/>
                  </p:nvSpPr>
                  <p:spPr>
                    <a:xfrm>
                      <a:off x="2849136" y="176740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Rounded Rectangle 57"/>
                    <p:cNvSpPr/>
                    <p:nvPr/>
                  </p:nvSpPr>
                  <p:spPr>
                    <a:xfrm>
                      <a:off x="3166127" y="176719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9" name="Group 58"/>
                  <p:cNvGrpSpPr/>
                  <p:nvPr/>
                </p:nvGrpSpPr>
                <p:grpSpPr>
                  <a:xfrm>
                    <a:off x="4893234" y="3141755"/>
                    <a:ext cx="1016277" cy="2030515"/>
                    <a:chOff x="2406641" y="1755865"/>
                    <a:chExt cx="1197783" cy="2181856"/>
                  </a:xfrm>
                </p:grpSpPr>
                <p:sp>
                  <p:nvSpPr>
                    <p:cNvPr id="60" name="Rounded Rectangle 59"/>
                    <p:cNvSpPr/>
                    <p:nvPr/>
                  </p:nvSpPr>
                  <p:spPr>
                    <a:xfrm>
                      <a:off x="3158477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Rounded Rectangle 60"/>
                    <p:cNvSpPr/>
                    <p:nvPr/>
                  </p:nvSpPr>
                  <p:spPr>
                    <a:xfrm>
                      <a:off x="2754150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" name="Rounded Rectangle 61"/>
                    <p:cNvSpPr/>
                    <p:nvPr/>
                  </p:nvSpPr>
                  <p:spPr>
                    <a:xfrm>
                      <a:off x="3065046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Rounded Rectangle 62"/>
                    <p:cNvSpPr/>
                    <p:nvPr/>
                  </p:nvSpPr>
                  <p:spPr>
                    <a:xfrm>
                      <a:off x="2623894" y="308200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" name="Rounded Rectangle 63"/>
                    <p:cNvSpPr/>
                    <p:nvPr/>
                  </p:nvSpPr>
                  <p:spPr>
                    <a:xfrm>
                      <a:off x="2906550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Rounded Rectangle 64"/>
                    <p:cNvSpPr/>
                    <p:nvPr/>
                  </p:nvSpPr>
                  <p:spPr>
                    <a:xfrm>
                      <a:off x="3203390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" name="Rounded Rectangle 65"/>
                    <p:cNvSpPr/>
                    <p:nvPr/>
                  </p:nvSpPr>
                  <p:spPr>
                    <a:xfrm>
                      <a:off x="2547694" y="265486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Rounded Rectangle 66"/>
                    <p:cNvSpPr/>
                    <p:nvPr/>
                  </p:nvSpPr>
                  <p:spPr>
                    <a:xfrm>
                      <a:off x="2875542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" name="Rounded Rectangle 67"/>
                    <p:cNvSpPr/>
                    <p:nvPr/>
                  </p:nvSpPr>
                  <p:spPr>
                    <a:xfrm>
                      <a:off x="2988973" y="2211458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" name="Rounded Rectangle 68"/>
                    <p:cNvSpPr/>
                    <p:nvPr/>
                  </p:nvSpPr>
                  <p:spPr>
                    <a:xfrm>
                      <a:off x="2406641" y="221487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Rounded Rectangle 69"/>
                    <p:cNvSpPr/>
                    <p:nvPr/>
                  </p:nvSpPr>
                  <p:spPr>
                    <a:xfrm>
                      <a:off x="2669179" y="2211457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Rounded Rectangle 70"/>
                    <p:cNvSpPr/>
                    <p:nvPr/>
                  </p:nvSpPr>
                  <p:spPr>
                    <a:xfrm>
                      <a:off x="2532145" y="175586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Rounded Rectangle 71"/>
                    <p:cNvSpPr/>
                    <p:nvPr/>
                  </p:nvSpPr>
                  <p:spPr>
                    <a:xfrm>
                      <a:off x="3293528" y="220664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Rounded Rectangle 72"/>
                    <p:cNvSpPr/>
                    <p:nvPr/>
                  </p:nvSpPr>
                  <p:spPr>
                    <a:xfrm>
                      <a:off x="2849136" y="176740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Rounded Rectangle 73"/>
                    <p:cNvSpPr/>
                    <p:nvPr/>
                  </p:nvSpPr>
                  <p:spPr>
                    <a:xfrm>
                      <a:off x="3166127" y="176719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5" name="Rectangle 74"/>
                  <p:cNvSpPr/>
                  <p:nvPr/>
                </p:nvSpPr>
                <p:spPr>
                  <a:xfrm>
                    <a:off x="2233105" y="1473345"/>
                    <a:ext cx="3805355" cy="1406398"/>
                  </a:xfrm>
                  <a:prstGeom prst="rect">
                    <a:avLst/>
                  </a:prstGeom>
                  <a:solidFill>
                    <a:srgbClr val="AD811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Rectangle 75"/>
                  <p:cNvSpPr/>
                  <p:nvPr/>
                </p:nvSpPr>
                <p:spPr>
                  <a:xfrm>
                    <a:off x="2096524" y="1436914"/>
                    <a:ext cx="4080399" cy="168400"/>
                  </a:xfrm>
                  <a:prstGeom prst="rect">
                    <a:avLst/>
                  </a:prstGeom>
                  <a:solidFill>
                    <a:srgbClr val="DEBC2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7" name="Group 76"/>
                  <p:cNvGrpSpPr/>
                  <p:nvPr/>
                </p:nvGrpSpPr>
                <p:grpSpPr>
                  <a:xfrm>
                    <a:off x="2358601" y="1605315"/>
                    <a:ext cx="804477" cy="1259184"/>
                    <a:chOff x="2406641" y="1755865"/>
                    <a:chExt cx="1197783" cy="2181856"/>
                  </a:xfrm>
                </p:grpSpPr>
                <p:sp>
                  <p:nvSpPr>
                    <p:cNvPr id="78" name="Rounded Rectangle 77"/>
                    <p:cNvSpPr/>
                    <p:nvPr/>
                  </p:nvSpPr>
                  <p:spPr>
                    <a:xfrm>
                      <a:off x="3158477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Rounded Rectangle 78"/>
                    <p:cNvSpPr/>
                    <p:nvPr/>
                  </p:nvSpPr>
                  <p:spPr>
                    <a:xfrm>
                      <a:off x="2754150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" name="Rounded Rectangle 79"/>
                    <p:cNvSpPr/>
                    <p:nvPr/>
                  </p:nvSpPr>
                  <p:spPr>
                    <a:xfrm>
                      <a:off x="3065046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" name="Rounded Rectangle 80"/>
                    <p:cNvSpPr/>
                    <p:nvPr/>
                  </p:nvSpPr>
                  <p:spPr>
                    <a:xfrm>
                      <a:off x="2623894" y="308200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" name="Rounded Rectangle 81"/>
                    <p:cNvSpPr/>
                    <p:nvPr/>
                  </p:nvSpPr>
                  <p:spPr>
                    <a:xfrm>
                      <a:off x="2906550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Rounded Rectangle 82"/>
                    <p:cNvSpPr/>
                    <p:nvPr/>
                  </p:nvSpPr>
                  <p:spPr>
                    <a:xfrm>
                      <a:off x="3203390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Rounded Rectangle 83"/>
                    <p:cNvSpPr/>
                    <p:nvPr/>
                  </p:nvSpPr>
                  <p:spPr>
                    <a:xfrm>
                      <a:off x="2547694" y="265486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Rounded Rectangle 84"/>
                    <p:cNvSpPr/>
                    <p:nvPr/>
                  </p:nvSpPr>
                  <p:spPr>
                    <a:xfrm>
                      <a:off x="2875542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Rounded Rectangle 85"/>
                    <p:cNvSpPr/>
                    <p:nvPr/>
                  </p:nvSpPr>
                  <p:spPr>
                    <a:xfrm>
                      <a:off x="2988973" y="2211458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Rounded Rectangle 86"/>
                    <p:cNvSpPr/>
                    <p:nvPr/>
                  </p:nvSpPr>
                  <p:spPr>
                    <a:xfrm>
                      <a:off x="2406641" y="221487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Rounded Rectangle 87"/>
                    <p:cNvSpPr/>
                    <p:nvPr/>
                  </p:nvSpPr>
                  <p:spPr>
                    <a:xfrm>
                      <a:off x="2669179" y="2211457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Rounded Rectangle 88"/>
                    <p:cNvSpPr/>
                    <p:nvPr/>
                  </p:nvSpPr>
                  <p:spPr>
                    <a:xfrm>
                      <a:off x="2532145" y="175586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Rounded Rectangle 89"/>
                    <p:cNvSpPr/>
                    <p:nvPr/>
                  </p:nvSpPr>
                  <p:spPr>
                    <a:xfrm>
                      <a:off x="3293528" y="220664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Rounded Rectangle 90"/>
                    <p:cNvSpPr/>
                    <p:nvPr/>
                  </p:nvSpPr>
                  <p:spPr>
                    <a:xfrm>
                      <a:off x="2849136" y="176740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Rounded Rectangle 91"/>
                    <p:cNvSpPr/>
                    <p:nvPr/>
                  </p:nvSpPr>
                  <p:spPr>
                    <a:xfrm>
                      <a:off x="3166127" y="176719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3" name="Group 92"/>
                  <p:cNvGrpSpPr/>
                  <p:nvPr/>
                </p:nvGrpSpPr>
                <p:grpSpPr>
                  <a:xfrm>
                    <a:off x="3677328" y="1608425"/>
                    <a:ext cx="804477" cy="1259184"/>
                    <a:chOff x="2406641" y="1755865"/>
                    <a:chExt cx="1197783" cy="2181856"/>
                  </a:xfrm>
                </p:grpSpPr>
                <p:sp>
                  <p:nvSpPr>
                    <p:cNvPr id="94" name="Rounded Rectangle 93"/>
                    <p:cNvSpPr/>
                    <p:nvPr/>
                  </p:nvSpPr>
                  <p:spPr>
                    <a:xfrm>
                      <a:off x="3158477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Rounded Rectangle 94"/>
                    <p:cNvSpPr/>
                    <p:nvPr/>
                  </p:nvSpPr>
                  <p:spPr>
                    <a:xfrm>
                      <a:off x="2754150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Rounded Rectangle 95"/>
                    <p:cNvSpPr/>
                    <p:nvPr/>
                  </p:nvSpPr>
                  <p:spPr>
                    <a:xfrm>
                      <a:off x="3065046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Rounded Rectangle 96"/>
                    <p:cNvSpPr/>
                    <p:nvPr/>
                  </p:nvSpPr>
                  <p:spPr>
                    <a:xfrm>
                      <a:off x="2623894" y="308200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" name="Rounded Rectangle 97"/>
                    <p:cNvSpPr/>
                    <p:nvPr/>
                  </p:nvSpPr>
                  <p:spPr>
                    <a:xfrm>
                      <a:off x="2906550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Rounded Rectangle 98"/>
                    <p:cNvSpPr/>
                    <p:nvPr/>
                  </p:nvSpPr>
                  <p:spPr>
                    <a:xfrm>
                      <a:off x="3203390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" name="Rounded Rectangle 99"/>
                    <p:cNvSpPr/>
                    <p:nvPr/>
                  </p:nvSpPr>
                  <p:spPr>
                    <a:xfrm>
                      <a:off x="2547694" y="265486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" name="Rounded Rectangle 100"/>
                    <p:cNvSpPr/>
                    <p:nvPr/>
                  </p:nvSpPr>
                  <p:spPr>
                    <a:xfrm>
                      <a:off x="2875542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" name="Rounded Rectangle 101"/>
                    <p:cNvSpPr/>
                    <p:nvPr/>
                  </p:nvSpPr>
                  <p:spPr>
                    <a:xfrm>
                      <a:off x="2988973" y="2211458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" name="Rounded Rectangle 102"/>
                    <p:cNvSpPr/>
                    <p:nvPr/>
                  </p:nvSpPr>
                  <p:spPr>
                    <a:xfrm>
                      <a:off x="2406641" y="221487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" name="Rounded Rectangle 103"/>
                    <p:cNvSpPr/>
                    <p:nvPr/>
                  </p:nvSpPr>
                  <p:spPr>
                    <a:xfrm>
                      <a:off x="2669179" y="2211457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" name="Rounded Rectangle 104"/>
                    <p:cNvSpPr/>
                    <p:nvPr/>
                  </p:nvSpPr>
                  <p:spPr>
                    <a:xfrm>
                      <a:off x="2532145" y="175586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" name="Rounded Rectangle 105"/>
                    <p:cNvSpPr/>
                    <p:nvPr/>
                  </p:nvSpPr>
                  <p:spPr>
                    <a:xfrm>
                      <a:off x="3293528" y="220664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Rounded Rectangle 106"/>
                    <p:cNvSpPr/>
                    <p:nvPr/>
                  </p:nvSpPr>
                  <p:spPr>
                    <a:xfrm>
                      <a:off x="2849136" y="176740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" name="Rounded Rectangle 107"/>
                    <p:cNvSpPr/>
                    <p:nvPr/>
                  </p:nvSpPr>
                  <p:spPr>
                    <a:xfrm>
                      <a:off x="3166127" y="176719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9" name="Group 108"/>
                  <p:cNvGrpSpPr/>
                  <p:nvPr/>
                </p:nvGrpSpPr>
                <p:grpSpPr>
                  <a:xfrm>
                    <a:off x="4946291" y="1608425"/>
                    <a:ext cx="804477" cy="1259184"/>
                    <a:chOff x="2406641" y="1755865"/>
                    <a:chExt cx="1197783" cy="2181856"/>
                  </a:xfrm>
                </p:grpSpPr>
                <p:sp>
                  <p:nvSpPr>
                    <p:cNvPr id="110" name="Rounded Rectangle 109"/>
                    <p:cNvSpPr/>
                    <p:nvPr/>
                  </p:nvSpPr>
                  <p:spPr>
                    <a:xfrm>
                      <a:off x="3158477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" name="Rounded Rectangle 110"/>
                    <p:cNvSpPr/>
                    <p:nvPr/>
                  </p:nvSpPr>
                  <p:spPr>
                    <a:xfrm>
                      <a:off x="2754150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" name="Rounded Rectangle 111"/>
                    <p:cNvSpPr/>
                    <p:nvPr/>
                  </p:nvSpPr>
                  <p:spPr>
                    <a:xfrm>
                      <a:off x="3065046" y="3505200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" name="Rounded Rectangle 112"/>
                    <p:cNvSpPr/>
                    <p:nvPr/>
                  </p:nvSpPr>
                  <p:spPr>
                    <a:xfrm>
                      <a:off x="2623894" y="308200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Rounded Rectangle 113"/>
                    <p:cNvSpPr/>
                    <p:nvPr/>
                  </p:nvSpPr>
                  <p:spPr>
                    <a:xfrm>
                      <a:off x="2906550" y="3079102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Rounded Rectangle 114"/>
                    <p:cNvSpPr/>
                    <p:nvPr/>
                  </p:nvSpPr>
                  <p:spPr>
                    <a:xfrm>
                      <a:off x="3203390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Rounded Rectangle 115"/>
                    <p:cNvSpPr/>
                    <p:nvPr/>
                  </p:nvSpPr>
                  <p:spPr>
                    <a:xfrm>
                      <a:off x="2547694" y="265486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7" name="Rounded Rectangle 116"/>
                    <p:cNvSpPr/>
                    <p:nvPr/>
                  </p:nvSpPr>
                  <p:spPr>
                    <a:xfrm>
                      <a:off x="2875542" y="2653004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8" name="Rounded Rectangle 117"/>
                    <p:cNvSpPr/>
                    <p:nvPr/>
                  </p:nvSpPr>
                  <p:spPr>
                    <a:xfrm>
                      <a:off x="2988973" y="2211458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9" name="Rounded Rectangle 118"/>
                    <p:cNvSpPr/>
                    <p:nvPr/>
                  </p:nvSpPr>
                  <p:spPr>
                    <a:xfrm>
                      <a:off x="2406641" y="221487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0" name="Rounded Rectangle 119"/>
                    <p:cNvSpPr/>
                    <p:nvPr/>
                  </p:nvSpPr>
                  <p:spPr>
                    <a:xfrm>
                      <a:off x="2669179" y="2211457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1" name="Rounded Rectangle 120"/>
                    <p:cNvSpPr/>
                    <p:nvPr/>
                  </p:nvSpPr>
                  <p:spPr>
                    <a:xfrm>
                      <a:off x="2532145" y="1755865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Rounded Rectangle 121"/>
                    <p:cNvSpPr/>
                    <p:nvPr/>
                  </p:nvSpPr>
                  <p:spPr>
                    <a:xfrm>
                      <a:off x="3293528" y="220664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" name="Rounded Rectangle 122"/>
                    <p:cNvSpPr/>
                    <p:nvPr/>
                  </p:nvSpPr>
                  <p:spPr>
                    <a:xfrm>
                      <a:off x="2849136" y="1767401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" name="Rounded Rectangle 123"/>
                    <p:cNvSpPr/>
                    <p:nvPr/>
                  </p:nvSpPr>
                  <p:spPr>
                    <a:xfrm>
                      <a:off x="3166127" y="1767199"/>
                      <a:ext cx="310896" cy="432521"/>
                    </a:xfrm>
                    <a:prstGeom prst="roundRect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25" name="Rectangle 124"/>
                  <p:cNvSpPr/>
                  <p:nvPr/>
                </p:nvSpPr>
                <p:spPr>
                  <a:xfrm>
                    <a:off x="2348484" y="1158821"/>
                    <a:ext cx="3561028" cy="258133"/>
                  </a:xfrm>
                  <a:prstGeom prst="rect">
                    <a:avLst/>
                  </a:prstGeom>
                  <a:solidFill>
                    <a:srgbClr val="AD811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Rectangle 125"/>
                  <p:cNvSpPr/>
                  <p:nvPr/>
                </p:nvSpPr>
                <p:spPr>
                  <a:xfrm>
                    <a:off x="2517539" y="902336"/>
                    <a:ext cx="3174135" cy="258133"/>
                  </a:xfrm>
                  <a:prstGeom prst="rect">
                    <a:avLst/>
                  </a:prstGeom>
                  <a:solidFill>
                    <a:srgbClr val="AD811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44" name="Rectangle 443"/>
                <p:cNvSpPr/>
                <p:nvPr/>
              </p:nvSpPr>
              <p:spPr>
                <a:xfrm>
                  <a:off x="3239506" y="448133"/>
                  <a:ext cx="1750585" cy="470733"/>
                </a:xfrm>
                <a:prstGeom prst="rect">
                  <a:avLst/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Rectangle 444"/>
                <p:cNvSpPr/>
                <p:nvPr/>
              </p:nvSpPr>
              <p:spPr>
                <a:xfrm>
                  <a:off x="3391906" y="450313"/>
                  <a:ext cx="105072" cy="470733"/>
                </a:xfrm>
                <a:prstGeom prst="rect">
                  <a:avLst/>
                </a:prstGeom>
                <a:solidFill>
                  <a:srgbClr val="AD811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Rectangle 445"/>
                <p:cNvSpPr/>
                <p:nvPr/>
              </p:nvSpPr>
              <p:spPr>
                <a:xfrm>
                  <a:off x="3674935" y="453423"/>
                  <a:ext cx="113294" cy="470733"/>
                </a:xfrm>
                <a:prstGeom prst="rect">
                  <a:avLst/>
                </a:prstGeom>
                <a:solidFill>
                  <a:srgbClr val="AD811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Rectangle 446"/>
                <p:cNvSpPr/>
                <p:nvPr/>
              </p:nvSpPr>
              <p:spPr>
                <a:xfrm>
                  <a:off x="4004617" y="447203"/>
                  <a:ext cx="113294" cy="470733"/>
                </a:xfrm>
                <a:prstGeom prst="rect">
                  <a:avLst/>
                </a:prstGeom>
                <a:solidFill>
                  <a:srgbClr val="AD811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" name="Rectangle 447"/>
                <p:cNvSpPr/>
                <p:nvPr/>
              </p:nvSpPr>
              <p:spPr>
                <a:xfrm>
                  <a:off x="4334299" y="440983"/>
                  <a:ext cx="113294" cy="470733"/>
                </a:xfrm>
                <a:prstGeom prst="rect">
                  <a:avLst/>
                </a:prstGeom>
                <a:solidFill>
                  <a:srgbClr val="AD811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Rectangle 448"/>
                <p:cNvSpPr/>
                <p:nvPr/>
              </p:nvSpPr>
              <p:spPr>
                <a:xfrm>
                  <a:off x="4663981" y="434763"/>
                  <a:ext cx="113294" cy="470733"/>
                </a:xfrm>
                <a:prstGeom prst="rect">
                  <a:avLst/>
                </a:prstGeom>
                <a:solidFill>
                  <a:srgbClr val="AD811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" name="Group 301"/>
              <p:cNvGrpSpPr/>
              <p:nvPr/>
            </p:nvGrpSpPr>
            <p:grpSpPr>
              <a:xfrm>
                <a:off x="5069125" y="4427216"/>
                <a:ext cx="571500" cy="990600"/>
                <a:chOff x="3657600" y="1676400"/>
                <a:chExt cx="1219200" cy="2057400"/>
              </a:xfrm>
            </p:grpSpPr>
            <p:sp>
              <p:nvSpPr>
                <p:cNvPr id="311" name="Oval 310"/>
                <p:cNvSpPr/>
                <p:nvPr/>
              </p:nvSpPr>
              <p:spPr>
                <a:xfrm>
                  <a:off x="3657600" y="1676400"/>
                  <a:ext cx="1219200" cy="2057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Quad Arrow 311"/>
                <p:cNvSpPr/>
                <p:nvPr/>
              </p:nvSpPr>
              <p:spPr>
                <a:xfrm>
                  <a:off x="3962400" y="1981200"/>
                  <a:ext cx="304800" cy="1447800"/>
                </a:xfrm>
                <a:prstGeom prst="quadArrow">
                  <a:avLst/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Quad Arrow 312"/>
                <p:cNvSpPr/>
                <p:nvPr/>
              </p:nvSpPr>
              <p:spPr>
                <a:xfrm>
                  <a:off x="4291149" y="1992086"/>
                  <a:ext cx="304800" cy="1447800"/>
                </a:xfrm>
                <a:prstGeom prst="quadArrow">
                  <a:avLst/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" name="Quad Arrow 313"/>
                <p:cNvSpPr/>
                <p:nvPr/>
              </p:nvSpPr>
              <p:spPr>
                <a:xfrm>
                  <a:off x="4056017" y="2764971"/>
                  <a:ext cx="449179" cy="609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Quad Arrow 314"/>
                <p:cNvSpPr/>
                <p:nvPr/>
              </p:nvSpPr>
              <p:spPr>
                <a:xfrm>
                  <a:off x="4051663" y="2068285"/>
                  <a:ext cx="449179" cy="609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7" name="Group 126"/>
              <p:cNvGrpSpPr/>
              <p:nvPr/>
            </p:nvGrpSpPr>
            <p:grpSpPr>
              <a:xfrm>
                <a:off x="4314664" y="4792912"/>
                <a:ext cx="751958" cy="1328226"/>
                <a:chOff x="4394536" y="3852443"/>
                <a:chExt cx="751958" cy="1328226"/>
              </a:xfrm>
            </p:grpSpPr>
            <p:grpSp>
              <p:nvGrpSpPr>
                <p:cNvPr id="128" name="Group 127"/>
                <p:cNvGrpSpPr/>
                <p:nvPr/>
              </p:nvGrpSpPr>
              <p:grpSpPr>
                <a:xfrm>
                  <a:off x="4526186" y="3852443"/>
                  <a:ext cx="454879" cy="672396"/>
                  <a:chOff x="1022927" y="662708"/>
                  <a:chExt cx="2671618" cy="4580588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129" name="Rounded Rectangle 128"/>
                  <p:cNvSpPr/>
                  <p:nvPr/>
                </p:nvSpPr>
                <p:spPr>
                  <a:xfrm>
                    <a:off x="1752600" y="3276600"/>
                    <a:ext cx="1295400" cy="1295400"/>
                  </a:xfrm>
                  <a:prstGeom prst="roundRect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Trapezoid 129"/>
                  <p:cNvSpPr/>
                  <p:nvPr/>
                </p:nvSpPr>
                <p:spPr>
                  <a:xfrm rot="10800000">
                    <a:off x="1022927" y="662708"/>
                    <a:ext cx="2671618" cy="381000"/>
                  </a:xfrm>
                  <a:prstGeom prst="trapezoid">
                    <a:avLst>
                      <a:gd name="adj" fmla="val 71825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Trapezoid 130"/>
                  <p:cNvSpPr/>
                  <p:nvPr/>
                </p:nvSpPr>
                <p:spPr>
                  <a:xfrm rot="10800000">
                    <a:off x="1219200" y="914400"/>
                    <a:ext cx="2286000" cy="1447800"/>
                  </a:xfrm>
                  <a:prstGeom prst="trapezoid">
                    <a:avLst>
                      <a:gd name="adj" fmla="val 40310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Rounded Rectangle 131"/>
                  <p:cNvSpPr/>
                  <p:nvPr/>
                </p:nvSpPr>
                <p:spPr>
                  <a:xfrm>
                    <a:off x="2239819" y="1066800"/>
                    <a:ext cx="383308" cy="415636"/>
                  </a:xfrm>
                  <a:prstGeom prst="roundRect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Rounded Rectangle 132"/>
                  <p:cNvSpPr/>
                  <p:nvPr/>
                </p:nvSpPr>
                <p:spPr>
                  <a:xfrm>
                    <a:off x="1981200" y="1447800"/>
                    <a:ext cx="838200" cy="533400"/>
                  </a:xfrm>
                  <a:prstGeom prst="roundRect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Oval 133"/>
                  <p:cNvSpPr/>
                  <p:nvPr/>
                </p:nvSpPr>
                <p:spPr>
                  <a:xfrm rot="5400000">
                    <a:off x="1586896" y="1918303"/>
                    <a:ext cx="1600201" cy="1878395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Regular Pentagon 134"/>
                  <p:cNvSpPr/>
                  <p:nvPr/>
                </p:nvSpPr>
                <p:spPr>
                  <a:xfrm rot="10800000">
                    <a:off x="1524000" y="2057400"/>
                    <a:ext cx="1752600" cy="1981200"/>
                  </a:xfrm>
                  <a:prstGeom prst="pentagon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Moon 135"/>
                  <p:cNvSpPr/>
                  <p:nvPr/>
                </p:nvSpPr>
                <p:spPr>
                  <a:xfrm rot="5400000">
                    <a:off x="2200564" y="1403927"/>
                    <a:ext cx="381000" cy="1295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7" name="Group 16"/>
                  <p:cNvGrpSpPr/>
                  <p:nvPr/>
                </p:nvGrpSpPr>
                <p:grpSpPr>
                  <a:xfrm>
                    <a:off x="1893454" y="1985818"/>
                    <a:ext cx="1043709" cy="189345"/>
                    <a:chOff x="3810000" y="602673"/>
                    <a:chExt cx="2708563" cy="1073727"/>
                  </a:xfrm>
                  <a:grpFill/>
                </p:grpSpPr>
                <p:grpSp>
                  <p:nvGrpSpPr>
                    <p:cNvPr id="204" name="Group 9"/>
                    <p:cNvGrpSpPr/>
                    <p:nvPr/>
                  </p:nvGrpSpPr>
                  <p:grpSpPr>
                    <a:xfrm>
                      <a:off x="3810000" y="609600"/>
                      <a:ext cx="1706418" cy="1066800"/>
                      <a:chOff x="3810000" y="609600"/>
                      <a:chExt cx="1706418" cy="1066800"/>
                    </a:xfrm>
                    <a:grpFill/>
                  </p:grpSpPr>
                  <p:sp>
                    <p:nvSpPr>
                      <p:cNvPr id="209" name="Rectangle 5"/>
                      <p:cNvSpPr/>
                      <p:nvPr/>
                    </p:nvSpPr>
                    <p:spPr>
                      <a:xfrm>
                        <a:off x="3810000" y="609600"/>
                        <a:ext cx="990600" cy="1066800"/>
                      </a:xfrm>
                      <a:prstGeom prst="rect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0" name="Diamond 4"/>
                      <p:cNvSpPr/>
                      <p:nvPr/>
                    </p:nvSpPr>
                    <p:spPr>
                      <a:xfrm>
                        <a:off x="3962400" y="685800"/>
                        <a:ext cx="685800" cy="9144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1" name="Diamond 6"/>
                      <p:cNvSpPr/>
                      <p:nvPr/>
                    </p:nvSpPr>
                    <p:spPr>
                      <a:xfrm>
                        <a:off x="4830618" y="665018"/>
                        <a:ext cx="685800" cy="9144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2" name="Diamond 7"/>
                      <p:cNvSpPr/>
                      <p:nvPr/>
                    </p:nvSpPr>
                    <p:spPr>
                      <a:xfrm>
                        <a:off x="5001491" y="891309"/>
                        <a:ext cx="342900" cy="4572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3" name="Diamond 8"/>
                      <p:cNvSpPr/>
                      <p:nvPr/>
                    </p:nvSpPr>
                    <p:spPr>
                      <a:xfrm>
                        <a:off x="4128655" y="905163"/>
                        <a:ext cx="342900" cy="4572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05" name="Group 10"/>
                    <p:cNvGrpSpPr/>
                    <p:nvPr/>
                  </p:nvGrpSpPr>
                  <p:grpSpPr>
                    <a:xfrm>
                      <a:off x="5527963" y="602673"/>
                      <a:ext cx="990600" cy="1066800"/>
                      <a:chOff x="3810000" y="609600"/>
                      <a:chExt cx="990600" cy="1066800"/>
                    </a:xfrm>
                    <a:grpFill/>
                  </p:grpSpPr>
                  <p:sp>
                    <p:nvSpPr>
                      <p:cNvPr id="206" name="Rectangle 11"/>
                      <p:cNvSpPr/>
                      <p:nvPr/>
                    </p:nvSpPr>
                    <p:spPr>
                      <a:xfrm>
                        <a:off x="3810000" y="609600"/>
                        <a:ext cx="990600" cy="1066800"/>
                      </a:xfrm>
                      <a:prstGeom prst="rect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7" name="Diamond 12"/>
                      <p:cNvSpPr/>
                      <p:nvPr/>
                    </p:nvSpPr>
                    <p:spPr>
                      <a:xfrm>
                        <a:off x="3962400" y="685800"/>
                        <a:ext cx="685800" cy="9144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8" name="Diamond 207"/>
                      <p:cNvSpPr/>
                      <p:nvPr/>
                    </p:nvSpPr>
                    <p:spPr>
                      <a:xfrm>
                        <a:off x="4128655" y="905163"/>
                        <a:ext cx="342900" cy="4572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38" name="Group 9"/>
                  <p:cNvGrpSpPr/>
                  <p:nvPr/>
                </p:nvGrpSpPr>
                <p:grpSpPr>
                  <a:xfrm>
                    <a:off x="2290618" y="1124527"/>
                    <a:ext cx="254000" cy="298901"/>
                    <a:chOff x="3810000" y="609600"/>
                    <a:chExt cx="990600" cy="1066800"/>
                  </a:xfrm>
                  <a:grpFill/>
                </p:grpSpPr>
                <p:sp>
                  <p:nvSpPr>
                    <p:cNvPr id="201" name="Rectangle 24"/>
                    <p:cNvSpPr/>
                    <p:nvPr/>
                  </p:nvSpPr>
                  <p:spPr>
                    <a:xfrm>
                      <a:off x="3810000" y="609600"/>
                      <a:ext cx="990600" cy="1066800"/>
                    </a:xfrm>
                    <a:prstGeom prst="rect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2" name="Diamond 25"/>
                    <p:cNvSpPr/>
                    <p:nvPr/>
                  </p:nvSpPr>
                  <p:spPr>
                    <a:xfrm>
                      <a:off x="3962400" y="685800"/>
                      <a:ext cx="685800" cy="9144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3" name="Diamond 202"/>
                    <p:cNvSpPr/>
                    <p:nvPr/>
                  </p:nvSpPr>
                  <p:spPr>
                    <a:xfrm>
                      <a:off x="4128655" y="905163"/>
                      <a:ext cx="342900" cy="4572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9" name="Group 40"/>
                  <p:cNvGrpSpPr/>
                  <p:nvPr/>
                </p:nvGrpSpPr>
                <p:grpSpPr>
                  <a:xfrm>
                    <a:off x="2027382" y="1475509"/>
                    <a:ext cx="350982" cy="325582"/>
                    <a:chOff x="4830618" y="665018"/>
                    <a:chExt cx="685800" cy="914400"/>
                  </a:xfrm>
                  <a:grpFill/>
                </p:grpSpPr>
                <p:sp>
                  <p:nvSpPr>
                    <p:cNvPr id="199" name="Diamond 198"/>
                    <p:cNvSpPr/>
                    <p:nvPr/>
                  </p:nvSpPr>
                  <p:spPr>
                    <a:xfrm>
                      <a:off x="4830618" y="665018"/>
                      <a:ext cx="685800" cy="9144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0" name="Diamond 199"/>
                    <p:cNvSpPr/>
                    <p:nvPr/>
                  </p:nvSpPr>
                  <p:spPr>
                    <a:xfrm>
                      <a:off x="5001491" y="891309"/>
                      <a:ext cx="342900" cy="4572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0" name="Group 47"/>
                  <p:cNvGrpSpPr/>
                  <p:nvPr/>
                </p:nvGrpSpPr>
                <p:grpSpPr>
                  <a:xfrm>
                    <a:off x="2385291" y="1470891"/>
                    <a:ext cx="350982" cy="325582"/>
                    <a:chOff x="4830618" y="665018"/>
                    <a:chExt cx="685800" cy="914400"/>
                  </a:xfrm>
                  <a:grpFill/>
                </p:grpSpPr>
                <p:sp>
                  <p:nvSpPr>
                    <p:cNvPr id="197" name="Diamond 196"/>
                    <p:cNvSpPr/>
                    <p:nvPr/>
                  </p:nvSpPr>
                  <p:spPr>
                    <a:xfrm>
                      <a:off x="4830618" y="665018"/>
                      <a:ext cx="685800" cy="9144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8" name="Diamond 197"/>
                    <p:cNvSpPr/>
                    <p:nvPr/>
                  </p:nvSpPr>
                  <p:spPr>
                    <a:xfrm>
                      <a:off x="5001491" y="891309"/>
                      <a:ext cx="342900" cy="4572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1" name="Oval 140"/>
                  <p:cNvSpPr/>
                  <p:nvPr/>
                </p:nvSpPr>
                <p:spPr>
                  <a:xfrm>
                    <a:off x="2336800" y="3791527"/>
                    <a:ext cx="131618" cy="198582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Trapezoid 141"/>
                  <p:cNvSpPr/>
                  <p:nvPr/>
                </p:nvSpPr>
                <p:spPr>
                  <a:xfrm>
                    <a:off x="1295400" y="4114800"/>
                    <a:ext cx="2286000" cy="1066800"/>
                  </a:xfrm>
                  <a:prstGeom prst="trapezoid">
                    <a:avLst>
                      <a:gd name="adj" fmla="val 34888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Isosceles Triangle 142"/>
                  <p:cNvSpPr/>
                  <p:nvPr/>
                </p:nvSpPr>
                <p:spPr>
                  <a:xfrm rot="10800000">
                    <a:off x="1752600" y="4114800"/>
                    <a:ext cx="1295400" cy="304800"/>
                  </a:xfrm>
                  <a:prstGeom prst="triangle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Rounded Rectangle 143"/>
                  <p:cNvSpPr/>
                  <p:nvPr/>
                </p:nvSpPr>
                <p:spPr>
                  <a:xfrm>
                    <a:off x="1828800" y="4038600"/>
                    <a:ext cx="1143000" cy="121919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45" name="Group 110"/>
                  <p:cNvGrpSpPr/>
                  <p:nvPr/>
                </p:nvGrpSpPr>
                <p:grpSpPr>
                  <a:xfrm>
                    <a:off x="1371600" y="4038600"/>
                    <a:ext cx="1976582" cy="1204696"/>
                    <a:chOff x="4592751" y="3276600"/>
                    <a:chExt cx="2625498" cy="1600200"/>
                  </a:xfrm>
                  <a:grpFill/>
                </p:grpSpPr>
                <p:sp>
                  <p:nvSpPr>
                    <p:cNvPr id="146" name="Moon 145"/>
                    <p:cNvSpPr/>
                    <p:nvPr/>
                  </p:nvSpPr>
                  <p:spPr>
                    <a:xfrm rot="16200000">
                      <a:off x="5143500" y="2933700"/>
                      <a:ext cx="1600200" cy="2286000"/>
                    </a:xfrm>
                    <a:prstGeom prst="moon">
                      <a:avLst>
                        <a:gd name="adj" fmla="val 82323"/>
                      </a:avLst>
                    </a:prstGeom>
                    <a:grpFill/>
                    <a:ln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Moon 146"/>
                    <p:cNvSpPr/>
                    <p:nvPr/>
                  </p:nvSpPr>
                  <p:spPr>
                    <a:xfrm rot="16200000">
                      <a:off x="5337075" y="3044925"/>
                      <a:ext cx="1213054" cy="2133601"/>
                    </a:xfrm>
                    <a:prstGeom prst="moon">
                      <a:avLst>
                        <a:gd name="adj" fmla="val 87500"/>
                      </a:avLst>
                    </a:prstGeom>
                    <a:grpFill/>
                    <a:ln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48" name="Group 108"/>
                    <p:cNvGrpSpPr/>
                    <p:nvPr/>
                  </p:nvGrpSpPr>
                  <p:grpSpPr>
                    <a:xfrm>
                      <a:off x="5029200" y="3733800"/>
                      <a:ext cx="1717300" cy="741782"/>
                      <a:chOff x="5034682" y="4194181"/>
                      <a:chExt cx="1717300" cy="741782"/>
                    </a:xfrm>
                    <a:grpFill/>
                  </p:grpSpPr>
                  <p:grpSp>
                    <p:nvGrpSpPr>
                      <p:cNvPr id="185" name="Group 101"/>
                      <p:cNvGrpSpPr/>
                      <p:nvPr/>
                    </p:nvGrpSpPr>
                    <p:grpSpPr>
                      <a:xfrm>
                        <a:off x="5034682" y="4194181"/>
                        <a:ext cx="778364" cy="740345"/>
                        <a:chOff x="5034682" y="4194181"/>
                        <a:chExt cx="778364" cy="740345"/>
                      </a:xfrm>
                      <a:grpFill/>
                    </p:grpSpPr>
                    <p:sp>
                      <p:nvSpPr>
                        <p:cNvPr id="192" name="Round Diagonal Corner Rectangle 191"/>
                        <p:cNvSpPr/>
                        <p:nvPr/>
                      </p:nvSpPr>
                      <p:spPr>
                        <a:xfrm rot="6347036">
                          <a:off x="4781219" y="4447644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3" name="Round Diagonal Corner Rectangle 192"/>
                        <p:cNvSpPr/>
                        <p:nvPr/>
                      </p:nvSpPr>
                      <p:spPr>
                        <a:xfrm rot="6347036">
                          <a:off x="4933619" y="4447645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4" name="Round Diagonal Corner Rectangle 193"/>
                        <p:cNvSpPr/>
                        <p:nvPr/>
                      </p:nvSpPr>
                      <p:spPr>
                        <a:xfrm rot="6199524">
                          <a:off x="5109110" y="4503062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5" name="Round Diagonal Corner Rectangle 194"/>
                        <p:cNvSpPr/>
                        <p:nvPr/>
                      </p:nvSpPr>
                      <p:spPr>
                        <a:xfrm rot="5967606">
                          <a:off x="5263820" y="4542317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6" name="Round Diagonal Corner Rectangle 195"/>
                        <p:cNvSpPr/>
                        <p:nvPr/>
                      </p:nvSpPr>
                      <p:spPr>
                        <a:xfrm rot="5643868">
                          <a:off x="5450856" y="4572335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186" name="Group 102"/>
                      <p:cNvGrpSpPr/>
                      <p:nvPr/>
                    </p:nvGrpSpPr>
                    <p:grpSpPr>
                      <a:xfrm flipH="1">
                        <a:off x="5973618" y="4195618"/>
                        <a:ext cx="778364" cy="740345"/>
                        <a:chOff x="5034682" y="4194181"/>
                        <a:chExt cx="778364" cy="740345"/>
                      </a:xfrm>
                      <a:grpFill/>
                    </p:grpSpPr>
                    <p:sp>
                      <p:nvSpPr>
                        <p:cNvPr id="187" name="Round Diagonal Corner Rectangle 186"/>
                        <p:cNvSpPr/>
                        <p:nvPr/>
                      </p:nvSpPr>
                      <p:spPr>
                        <a:xfrm rot="6347036">
                          <a:off x="4781219" y="4447644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88" name="Round Diagonal Corner Rectangle 187"/>
                        <p:cNvSpPr/>
                        <p:nvPr/>
                      </p:nvSpPr>
                      <p:spPr>
                        <a:xfrm rot="6347036">
                          <a:off x="4933619" y="4447645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89" name="Round Diagonal Corner Rectangle 188"/>
                        <p:cNvSpPr/>
                        <p:nvPr/>
                      </p:nvSpPr>
                      <p:spPr>
                        <a:xfrm rot="6199524">
                          <a:off x="5109110" y="4503062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0" name="Round Diagonal Corner Rectangle 189"/>
                        <p:cNvSpPr/>
                        <p:nvPr/>
                      </p:nvSpPr>
                      <p:spPr>
                        <a:xfrm rot="5967606">
                          <a:off x="5263820" y="4542317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1" name="Round Diagonal Corner Rectangle 190"/>
                        <p:cNvSpPr/>
                        <p:nvPr/>
                      </p:nvSpPr>
                      <p:spPr>
                        <a:xfrm rot="5643868">
                          <a:off x="5450856" y="4572335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149" name="Group 68"/>
                    <p:cNvGrpSpPr/>
                    <p:nvPr/>
                  </p:nvGrpSpPr>
                  <p:grpSpPr>
                    <a:xfrm>
                      <a:off x="4592751" y="3291090"/>
                      <a:ext cx="893649" cy="671311"/>
                      <a:chOff x="4592751" y="3291090"/>
                      <a:chExt cx="893649" cy="671311"/>
                    </a:xfrm>
                    <a:grpFill/>
                  </p:grpSpPr>
                  <p:sp>
                    <p:nvSpPr>
                      <p:cNvPr id="177" name="Moon 176"/>
                      <p:cNvSpPr/>
                      <p:nvPr/>
                    </p:nvSpPr>
                    <p:spPr>
                      <a:xfrm rot="14599539">
                        <a:off x="4688544" y="3251719"/>
                        <a:ext cx="162975" cy="354562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8" name="Moon 177"/>
                      <p:cNvSpPr/>
                      <p:nvPr/>
                    </p:nvSpPr>
                    <p:spPr>
                      <a:xfrm rot="1027524">
                        <a:off x="4770515" y="3291090"/>
                        <a:ext cx="148950" cy="33563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9" name="Moon 178"/>
                      <p:cNvSpPr/>
                      <p:nvPr/>
                    </p:nvSpPr>
                    <p:spPr>
                      <a:xfrm rot="11401459">
                        <a:off x="5133932" y="3440480"/>
                        <a:ext cx="161899" cy="34203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0" name="Moon 179"/>
                      <p:cNvSpPr/>
                      <p:nvPr/>
                    </p:nvSpPr>
                    <p:spPr>
                      <a:xfrm rot="20848868">
                        <a:off x="5257800" y="3429001"/>
                        <a:ext cx="228600" cy="53340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1" name="Moon 180"/>
                      <p:cNvSpPr/>
                      <p:nvPr/>
                    </p:nvSpPr>
                    <p:spPr>
                      <a:xfrm rot="20984401">
                        <a:off x="4915119" y="3369470"/>
                        <a:ext cx="227644" cy="450707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2" name="Moon 181"/>
                      <p:cNvSpPr/>
                      <p:nvPr/>
                    </p:nvSpPr>
                    <p:spPr>
                      <a:xfrm rot="20164884">
                        <a:off x="5166214" y="3527785"/>
                        <a:ext cx="183170" cy="33879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3" name="Moon 182"/>
                      <p:cNvSpPr/>
                      <p:nvPr/>
                    </p:nvSpPr>
                    <p:spPr>
                      <a:xfrm rot="10210068">
                        <a:off x="5066559" y="3375639"/>
                        <a:ext cx="153880" cy="45080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4" name="Moon 183"/>
                      <p:cNvSpPr/>
                      <p:nvPr/>
                    </p:nvSpPr>
                    <p:spPr>
                      <a:xfrm rot="19505715">
                        <a:off x="4860089" y="3375382"/>
                        <a:ext cx="160128" cy="25826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50" name="Group 69"/>
                    <p:cNvGrpSpPr/>
                    <p:nvPr/>
                  </p:nvGrpSpPr>
                  <p:grpSpPr>
                    <a:xfrm flipH="1">
                      <a:off x="6324600" y="3276600"/>
                      <a:ext cx="893649" cy="671311"/>
                      <a:chOff x="4592751" y="3291090"/>
                      <a:chExt cx="893649" cy="671311"/>
                    </a:xfrm>
                    <a:grpFill/>
                  </p:grpSpPr>
                  <p:sp>
                    <p:nvSpPr>
                      <p:cNvPr id="169" name="Moon 168"/>
                      <p:cNvSpPr/>
                      <p:nvPr/>
                    </p:nvSpPr>
                    <p:spPr>
                      <a:xfrm rot="14599539">
                        <a:off x="4688544" y="3251719"/>
                        <a:ext cx="162975" cy="354562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0" name="Moon 169"/>
                      <p:cNvSpPr/>
                      <p:nvPr/>
                    </p:nvSpPr>
                    <p:spPr>
                      <a:xfrm rot="1027524">
                        <a:off x="4770515" y="3291090"/>
                        <a:ext cx="148950" cy="33563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Moon 170"/>
                      <p:cNvSpPr/>
                      <p:nvPr/>
                    </p:nvSpPr>
                    <p:spPr>
                      <a:xfrm rot="11401459">
                        <a:off x="5133932" y="3440480"/>
                        <a:ext cx="161899" cy="34203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Moon 171"/>
                      <p:cNvSpPr/>
                      <p:nvPr/>
                    </p:nvSpPr>
                    <p:spPr>
                      <a:xfrm rot="20848868">
                        <a:off x="5257800" y="3429001"/>
                        <a:ext cx="228600" cy="53340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3" name="Moon 172"/>
                      <p:cNvSpPr/>
                      <p:nvPr/>
                    </p:nvSpPr>
                    <p:spPr>
                      <a:xfrm rot="20984401">
                        <a:off x="4915119" y="3369470"/>
                        <a:ext cx="227644" cy="450707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4" name="Moon 173"/>
                      <p:cNvSpPr/>
                      <p:nvPr/>
                    </p:nvSpPr>
                    <p:spPr>
                      <a:xfrm rot="20164884">
                        <a:off x="5166214" y="3527785"/>
                        <a:ext cx="183170" cy="33879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5" name="Moon 174"/>
                      <p:cNvSpPr/>
                      <p:nvPr/>
                    </p:nvSpPr>
                    <p:spPr>
                      <a:xfrm rot="10210068">
                        <a:off x="5066559" y="3375639"/>
                        <a:ext cx="153880" cy="45080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6" name="Moon 175"/>
                      <p:cNvSpPr/>
                      <p:nvPr/>
                    </p:nvSpPr>
                    <p:spPr>
                      <a:xfrm rot="19505715">
                        <a:off x="4860089" y="3375382"/>
                        <a:ext cx="160128" cy="25826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51" name="Group 78"/>
                    <p:cNvGrpSpPr/>
                    <p:nvPr/>
                  </p:nvGrpSpPr>
                  <p:grpSpPr>
                    <a:xfrm rot="19987737">
                      <a:off x="5669796" y="3453170"/>
                      <a:ext cx="893649" cy="668724"/>
                      <a:chOff x="4592751" y="3293677"/>
                      <a:chExt cx="893649" cy="668724"/>
                    </a:xfrm>
                    <a:grpFill/>
                  </p:grpSpPr>
                  <p:sp>
                    <p:nvSpPr>
                      <p:cNvPr id="161" name="Moon 160"/>
                      <p:cNvSpPr/>
                      <p:nvPr/>
                    </p:nvSpPr>
                    <p:spPr>
                      <a:xfrm rot="14599539">
                        <a:off x="4688544" y="3251719"/>
                        <a:ext cx="162975" cy="354562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2" name="Moon 161"/>
                      <p:cNvSpPr/>
                      <p:nvPr/>
                    </p:nvSpPr>
                    <p:spPr>
                      <a:xfrm rot="1027524">
                        <a:off x="4756883" y="3293677"/>
                        <a:ext cx="179767" cy="42358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" name="Moon 162"/>
                      <p:cNvSpPr/>
                      <p:nvPr/>
                    </p:nvSpPr>
                    <p:spPr>
                      <a:xfrm rot="11401459">
                        <a:off x="5133932" y="3440480"/>
                        <a:ext cx="161899" cy="34203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" name="Moon 163"/>
                      <p:cNvSpPr/>
                      <p:nvPr/>
                    </p:nvSpPr>
                    <p:spPr>
                      <a:xfrm rot="20848868">
                        <a:off x="5257800" y="3429001"/>
                        <a:ext cx="228600" cy="53340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5" name="Moon 164"/>
                      <p:cNvSpPr/>
                      <p:nvPr/>
                    </p:nvSpPr>
                    <p:spPr>
                      <a:xfrm rot="20984401">
                        <a:off x="4927136" y="3368390"/>
                        <a:ext cx="227644" cy="585643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6" name="Moon 165"/>
                      <p:cNvSpPr/>
                      <p:nvPr/>
                    </p:nvSpPr>
                    <p:spPr>
                      <a:xfrm rot="20164884">
                        <a:off x="5166214" y="3527785"/>
                        <a:ext cx="183170" cy="33879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7" name="Moon 166"/>
                      <p:cNvSpPr/>
                      <p:nvPr/>
                    </p:nvSpPr>
                    <p:spPr>
                      <a:xfrm rot="10210068">
                        <a:off x="5066559" y="3375639"/>
                        <a:ext cx="153880" cy="45080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8" name="Moon 167"/>
                      <p:cNvSpPr/>
                      <p:nvPr/>
                    </p:nvSpPr>
                    <p:spPr>
                      <a:xfrm rot="19505715">
                        <a:off x="4860089" y="3375382"/>
                        <a:ext cx="160128" cy="25826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52" name="Group 87"/>
                    <p:cNvGrpSpPr/>
                    <p:nvPr/>
                  </p:nvGrpSpPr>
                  <p:grpSpPr>
                    <a:xfrm rot="1186316" flipH="1">
                      <a:off x="5268803" y="3407962"/>
                      <a:ext cx="893649" cy="671311"/>
                      <a:chOff x="4592751" y="3291090"/>
                      <a:chExt cx="893649" cy="671311"/>
                    </a:xfrm>
                    <a:grpFill/>
                  </p:grpSpPr>
                  <p:sp>
                    <p:nvSpPr>
                      <p:cNvPr id="153" name="Moon 152"/>
                      <p:cNvSpPr/>
                      <p:nvPr/>
                    </p:nvSpPr>
                    <p:spPr>
                      <a:xfrm rot="14599539">
                        <a:off x="4688544" y="3251719"/>
                        <a:ext cx="162975" cy="354562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4" name="Moon 153"/>
                      <p:cNvSpPr/>
                      <p:nvPr/>
                    </p:nvSpPr>
                    <p:spPr>
                      <a:xfrm rot="1027524">
                        <a:off x="4770515" y="3291090"/>
                        <a:ext cx="148950" cy="33563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5" name="Moon 154"/>
                      <p:cNvSpPr/>
                      <p:nvPr/>
                    </p:nvSpPr>
                    <p:spPr>
                      <a:xfrm rot="11401459">
                        <a:off x="5133932" y="3440480"/>
                        <a:ext cx="161899" cy="34203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6" name="Moon 155"/>
                      <p:cNvSpPr/>
                      <p:nvPr/>
                    </p:nvSpPr>
                    <p:spPr>
                      <a:xfrm rot="20848868">
                        <a:off x="5257800" y="3429001"/>
                        <a:ext cx="228600" cy="53340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7" name="Moon 156"/>
                      <p:cNvSpPr/>
                      <p:nvPr/>
                    </p:nvSpPr>
                    <p:spPr>
                      <a:xfrm rot="20984401">
                        <a:off x="4860569" y="3374367"/>
                        <a:ext cx="294270" cy="580324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8" name="Moon 157"/>
                      <p:cNvSpPr/>
                      <p:nvPr/>
                    </p:nvSpPr>
                    <p:spPr>
                      <a:xfrm rot="20164884">
                        <a:off x="5166214" y="3527785"/>
                        <a:ext cx="183170" cy="33879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9" name="Moon 158"/>
                      <p:cNvSpPr/>
                      <p:nvPr/>
                    </p:nvSpPr>
                    <p:spPr>
                      <a:xfrm rot="10210068">
                        <a:off x="5066559" y="3375639"/>
                        <a:ext cx="153880" cy="45080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0" name="Moon 159"/>
                      <p:cNvSpPr/>
                      <p:nvPr/>
                    </p:nvSpPr>
                    <p:spPr>
                      <a:xfrm rot="19505715">
                        <a:off x="4860089" y="3375382"/>
                        <a:ext cx="160128" cy="25826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303" name="Group 302"/>
                <p:cNvGrpSpPr/>
                <p:nvPr/>
              </p:nvGrpSpPr>
              <p:grpSpPr>
                <a:xfrm>
                  <a:off x="4394536" y="4517177"/>
                  <a:ext cx="751958" cy="663492"/>
                  <a:chOff x="1828800" y="3352800"/>
                  <a:chExt cx="1066800" cy="1447800"/>
                </a:xfrm>
              </p:grpSpPr>
              <p:sp>
                <p:nvSpPr>
                  <p:cNvPr id="304" name="Trapezoid 303"/>
                  <p:cNvSpPr/>
                  <p:nvPr/>
                </p:nvSpPr>
                <p:spPr>
                  <a:xfrm>
                    <a:off x="1828800" y="3352800"/>
                    <a:ext cx="1066800" cy="1447800"/>
                  </a:xfrm>
                  <a:prstGeom prst="trapezoid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Quad Arrow 304"/>
                  <p:cNvSpPr/>
                  <p:nvPr/>
                </p:nvSpPr>
                <p:spPr>
                  <a:xfrm>
                    <a:off x="2057400" y="3352800"/>
                    <a:ext cx="304800" cy="762000"/>
                  </a:xfrm>
                  <a:prstGeom prst="quadArrow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Quad Arrow 305"/>
                  <p:cNvSpPr/>
                  <p:nvPr/>
                </p:nvSpPr>
                <p:spPr>
                  <a:xfrm>
                    <a:off x="2342606" y="3354977"/>
                    <a:ext cx="304800" cy="762000"/>
                  </a:xfrm>
                  <a:prstGeom prst="quadArrow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Quad Arrow 306"/>
                  <p:cNvSpPr/>
                  <p:nvPr/>
                </p:nvSpPr>
                <p:spPr>
                  <a:xfrm>
                    <a:off x="2209800" y="4038600"/>
                    <a:ext cx="304800" cy="762000"/>
                  </a:xfrm>
                  <a:prstGeom prst="quadArrow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Quad Arrow 307"/>
                  <p:cNvSpPr/>
                  <p:nvPr/>
                </p:nvSpPr>
                <p:spPr>
                  <a:xfrm>
                    <a:off x="2477590" y="4391297"/>
                    <a:ext cx="304800" cy="389709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Quad Arrow 308"/>
                  <p:cNvSpPr/>
                  <p:nvPr/>
                </p:nvSpPr>
                <p:spPr>
                  <a:xfrm>
                    <a:off x="1924596" y="4400006"/>
                    <a:ext cx="304800" cy="389709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Quad Arrow 309"/>
                  <p:cNvSpPr/>
                  <p:nvPr/>
                </p:nvSpPr>
                <p:spPr>
                  <a:xfrm>
                    <a:off x="2209800" y="3505200"/>
                    <a:ext cx="304800" cy="389709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36" name="Group 335"/>
              <p:cNvGrpSpPr/>
              <p:nvPr/>
            </p:nvGrpSpPr>
            <p:grpSpPr>
              <a:xfrm>
                <a:off x="3700096" y="4421834"/>
                <a:ext cx="571500" cy="990600"/>
                <a:chOff x="3657600" y="1676400"/>
                <a:chExt cx="1219200" cy="2057400"/>
              </a:xfrm>
            </p:grpSpPr>
            <p:sp>
              <p:nvSpPr>
                <p:cNvPr id="337" name="Oval 336"/>
                <p:cNvSpPr/>
                <p:nvPr/>
              </p:nvSpPr>
              <p:spPr>
                <a:xfrm>
                  <a:off x="3657600" y="1676400"/>
                  <a:ext cx="1219200" cy="2057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Quad Arrow 337"/>
                <p:cNvSpPr/>
                <p:nvPr/>
              </p:nvSpPr>
              <p:spPr>
                <a:xfrm>
                  <a:off x="3962400" y="1981200"/>
                  <a:ext cx="304800" cy="1447800"/>
                </a:xfrm>
                <a:prstGeom prst="quadArrow">
                  <a:avLst/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Quad Arrow 338"/>
                <p:cNvSpPr/>
                <p:nvPr/>
              </p:nvSpPr>
              <p:spPr>
                <a:xfrm>
                  <a:off x="4291149" y="1992086"/>
                  <a:ext cx="304800" cy="1447800"/>
                </a:xfrm>
                <a:prstGeom prst="quadArrow">
                  <a:avLst/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Quad Arrow 339"/>
                <p:cNvSpPr/>
                <p:nvPr/>
              </p:nvSpPr>
              <p:spPr>
                <a:xfrm>
                  <a:off x="4056017" y="2764971"/>
                  <a:ext cx="449179" cy="609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Quad Arrow 340"/>
                <p:cNvSpPr/>
                <p:nvPr/>
              </p:nvSpPr>
              <p:spPr>
                <a:xfrm>
                  <a:off x="4051663" y="2068285"/>
                  <a:ext cx="449179" cy="609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2" name="Group 341"/>
              <p:cNvGrpSpPr/>
              <p:nvPr/>
            </p:nvGrpSpPr>
            <p:grpSpPr>
              <a:xfrm>
                <a:off x="2319705" y="4411665"/>
                <a:ext cx="571500" cy="990600"/>
                <a:chOff x="3657600" y="1676400"/>
                <a:chExt cx="1219200" cy="2057400"/>
              </a:xfrm>
            </p:grpSpPr>
            <p:sp>
              <p:nvSpPr>
                <p:cNvPr id="343" name="Oval 342"/>
                <p:cNvSpPr/>
                <p:nvPr/>
              </p:nvSpPr>
              <p:spPr>
                <a:xfrm>
                  <a:off x="3657600" y="1676400"/>
                  <a:ext cx="1219200" cy="2057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Quad Arrow 343"/>
                <p:cNvSpPr/>
                <p:nvPr/>
              </p:nvSpPr>
              <p:spPr>
                <a:xfrm>
                  <a:off x="3962400" y="1981200"/>
                  <a:ext cx="304800" cy="1447800"/>
                </a:xfrm>
                <a:prstGeom prst="quadArrow">
                  <a:avLst/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Quad Arrow 344"/>
                <p:cNvSpPr/>
                <p:nvPr/>
              </p:nvSpPr>
              <p:spPr>
                <a:xfrm>
                  <a:off x="4291149" y="1992086"/>
                  <a:ext cx="304800" cy="1447800"/>
                </a:xfrm>
                <a:prstGeom prst="quadArrow">
                  <a:avLst/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Quad Arrow 345"/>
                <p:cNvSpPr/>
                <p:nvPr/>
              </p:nvSpPr>
              <p:spPr>
                <a:xfrm>
                  <a:off x="4056017" y="2764971"/>
                  <a:ext cx="449179" cy="609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Quad Arrow 346"/>
                <p:cNvSpPr/>
                <p:nvPr/>
              </p:nvSpPr>
              <p:spPr>
                <a:xfrm>
                  <a:off x="4051663" y="2068285"/>
                  <a:ext cx="449179" cy="609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9" name="Group 348"/>
              <p:cNvGrpSpPr/>
              <p:nvPr/>
            </p:nvGrpSpPr>
            <p:grpSpPr>
              <a:xfrm>
                <a:off x="2946174" y="4786692"/>
                <a:ext cx="751958" cy="1328226"/>
                <a:chOff x="4394536" y="3852443"/>
                <a:chExt cx="751958" cy="1328226"/>
              </a:xfrm>
            </p:grpSpPr>
            <p:grpSp>
              <p:nvGrpSpPr>
                <p:cNvPr id="350" name="Group 349"/>
                <p:cNvGrpSpPr/>
                <p:nvPr/>
              </p:nvGrpSpPr>
              <p:grpSpPr>
                <a:xfrm>
                  <a:off x="4526186" y="3852443"/>
                  <a:ext cx="454879" cy="672396"/>
                  <a:chOff x="1022927" y="662708"/>
                  <a:chExt cx="2671618" cy="4580588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359" name="Rounded Rectangle 358"/>
                  <p:cNvSpPr/>
                  <p:nvPr/>
                </p:nvSpPr>
                <p:spPr>
                  <a:xfrm>
                    <a:off x="1752600" y="3276600"/>
                    <a:ext cx="1295400" cy="1295400"/>
                  </a:xfrm>
                  <a:prstGeom prst="roundRect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Trapezoid 359"/>
                  <p:cNvSpPr/>
                  <p:nvPr/>
                </p:nvSpPr>
                <p:spPr>
                  <a:xfrm rot="10800000">
                    <a:off x="1022927" y="662708"/>
                    <a:ext cx="2671618" cy="381000"/>
                  </a:xfrm>
                  <a:prstGeom prst="trapezoid">
                    <a:avLst>
                      <a:gd name="adj" fmla="val 71825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Trapezoid 360"/>
                  <p:cNvSpPr/>
                  <p:nvPr/>
                </p:nvSpPr>
                <p:spPr>
                  <a:xfrm rot="10800000">
                    <a:off x="1219200" y="914400"/>
                    <a:ext cx="2286000" cy="1447800"/>
                  </a:xfrm>
                  <a:prstGeom prst="trapezoid">
                    <a:avLst>
                      <a:gd name="adj" fmla="val 40310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Rounded Rectangle 361"/>
                  <p:cNvSpPr/>
                  <p:nvPr/>
                </p:nvSpPr>
                <p:spPr>
                  <a:xfrm>
                    <a:off x="2239819" y="1066800"/>
                    <a:ext cx="383308" cy="415636"/>
                  </a:xfrm>
                  <a:prstGeom prst="roundRect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Rounded Rectangle 362"/>
                  <p:cNvSpPr/>
                  <p:nvPr/>
                </p:nvSpPr>
                <p:spPr>
                  <a:xfrm>
                    <a:off x="1981200" y="1447800"/>
                    <a:ext cx="838200" cy="533400"/>
                  </a:xfrm>
                  <a:prstGeom prst="roundRect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Oval 363"/>
                  <p:cNvSpPr/>
                  <p:nvPr/>
                </p:nvSpPr>
                <p:spPr>
                  <a:xfrm rot="5400000">
                    <a:off x="1586896" y="1918303"/>
                    <a:ext cx="1600201" cy="1878395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Regular Pentagon 364"/>
                  <p:cNvSpPr/>
                  <p:nvPr/>
                </p:nvSpPr>
                <p:spPr>
                  <a:xfrm rot="10800000">
                    <a:off x="1524000" y="2057400"/>
                    <a:ext cx="1752600" cy="1981200"/>
                  </a:xfrm>
                  <a:prstGeom prst="pentagon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Moon 365"/>
                  <p:cNvSpPr/>
                  <p:nvPr/>
                </p:nvSpPr>
                <p:spPr>
                  <a:xfrm rot="5400000">
                    <a:off x="2200564" y="1403927"/>
                    <a:ext cx="381000" cy="1295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67" name="Group 16"/>
                  <p:cNvGrpSpPr/>
                  <p:nvPr/>
                </p:nvGrpSpPr>
                <p:grpSpPr>
                  <a:xfrm>
                    <a:off x="1893454" y="1985818"/>
                    <a:ext cx="1043709" cy="189345"/>
                    <a:chOff x="3810000" y="602673"/>
                    <a:chExt cx="2708563" cy="1073727"/>
                  </a:xfrm>
                  <a:grpFill/>
                </p:grpSpPr>
                <p:grpSp>
                  <p:nvGrpSpPr>
                    <p:cNvPr id="434" name="Group 9"/>
                    <p:cNvGrpSpPr/>
                    <p:nvPr/>
                  </p:nvGrpSpPr>
                  <p:grpSpPr>
                    <a:xfrm>
                      <a:off x="3810000" y="609600"/>
                      <a:ext cx="1706418" cy="1066800"/>
                      <a:chOff x="3810000" y="609600"/>
                      <a:chExt cx="1706418" cy="1066800"/>
                    </a:xfrm>
                    <a:grpFill/>
                  </p:grpSpPr>
                  <p:sp>
                    <p:nvSpPr>
                      <p:cNvPr id="439" name="Rectangle 5"/>
                      <p:cNvSpPr/>
                      <p:nvPr/>
                    </p:nvSpPr>
                    <p:spPr>
                      <a:xfrm>
                        <a:off x="3810000" y="609600"/>
                        <a:ext cx="990600" cy="1066800"/>
                      </a:xfrm>
                      <a:prstGeom prst="rect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0" name="Diamond 4"/>
                      <p:cNvSpPr/>
                      <p:nvPr/>
                    </p:nvSpPr>
                    <p:spPr>
                      <a:xfrm>
                        <a:off x="3962400" y="685800"/>
                        <a:ext cx="685800" cy="9144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1" name="Diamond 6"/>
                      <p:cNvSpPr/>
                      <p:nvPr/>
                    </p:nvSpPr>
                    <p:spPr>
                      <a:xfrm>
                        <a:off x="4830618" y="665018"/>
                        <a:ext cx="685800" cy="9144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2" name="Diamond 7"/>
                      <p:cNvSpPr/>
                      <p:nvPr/>
                    </p:nvSpPr>
                    <p:spPr>
                      <a:xfrm>
                        <a:off x="5001491" y="891309"/>
                        <a:ext cx="342900" cy="4572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3" name="Diamond 8"/>
                      <p:cNvSpPr/>
                      <p:nvPr/>
                    </p:nvSpPr>
                    <p:spPr>
                      <a:xfrm>
                        <a:off x="4128655" y="905163"/>
                        <a:ext cx="342900" cy="4572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35" name="Group 10"/>
                    <p:cNvGrpSpPr/>
                    <p:nvPr/>
                  </p:nvGrpSpPr>
                  <p:grpSpPr>
                    <a:xfrm>
                      <a:off x="5527963" y="602673"/>
                      <a:ext cx="990600" cy="1066800"/>
                      <a:chOff x="3810000" y="609600"/>
                      <a:chExt cx="990600" cy="1066800"/>
                    </a:xfrm>
                    <a:grpFill/>
                  </p:grpSpPr>
                  <p:sp>
                    <p:nvSpPr>
                      <p:cNvPr id="436" name="Rectangle 11"/>
                      <p:cNvSpPr/>
                      <p:nvPr/>
                    </p:nvSpPr>
                    <p:spPr>
                      <a:xfrm>
                        <a:off x="3810000" y="609600"/>
                        <a:ext cx="990600" cy="1066800"/>
                      </a:xfrm>
                      <a:prstGeom prst="rect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37" name="Diamond 12"/>
                      <p:cNvSpPr/>
                      <p:nvPr/>
                    </p:nvSpPr>
                    <p:spPr>
                      <a:xfrm>
                        <a:off x="3962400" y="685800"/>
                        <a:ext cx="685800" cy="9144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38" name="Diamond 437"/>
                      <p:cNvSpPr/>
                      <p:nvPr/>
                    </p:nvSpPr>
                    <p:spPr>
                      <a:xfrm>
                        <a:off x="4128655" y="905163"/>
                        <a:ext cx="342900" cy="457200"/>
                      </a:xfrm>
                      <a:prstGeom prst="diamond">
                        <a:avLst/>
                      </a:prstGeom>
                      <a:grpFill/>
                      <a:ln w="127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68" name="Group 9"/>
                  <p:cNvGrpSpPr/>
                  <p:nvPr/>
                </p:nvGrpSpPr>
                <p:grpSpPr>
                  <a:xfrm>
                    <a:off x="2290618" y="1124527"/>
                    <a:ext cx="254000" cy="298901"/>
                    <a:chOff x="3810000" y="609600"/>
                    <a:chExt cx="990600" cy="1066800"/>
                  </a:xfrm>
                  <a:grpFill/>
                </p:grpSpPr>
                <p:sp>
                  <p:nvSpPr>
                    <p:cNvPr id="431" name="Rectangle 24"/>
                    <p:cNvSpPr/>
                    <p:nvPr/>
                  </p:nvSpPr>
                  <p:spPr>
                    <a:xfrm>
                      <a:off x="3810000" y="609600"/>
                      <a:ext cx="990600" cy="1066800"/>
                    </a:xfrm>
                    <a:prstGeom prst="rect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2" name="Diamond 25"/>
                    <p:cNvSpPr/>
                    <p:nvPr/>
                  </p:nvSpPr>
                  <p:spPr>
                    <a:xfrm>
                      <a:off x="3962400" y="685800"/>
                      <a:ext cx="685800" cy="9144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3" name="Diamond 432"/>
                    <p:cNvSpPr/>
                    <p:nvPr/>
                  </p:nvSpPr>
                  <p:spPr>
                    <a:xfrm>
                      <a:off x="4128655" y="905163"/>
                      <a:ext cx="342900" cy="4572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9" name="Group 40"/>
                  <p:cNvGrpSpPr/>
                  <p:nvPr/>
                </p:nvGrpSpPr>
                <p:grpSpPr>
                  <a:xfrm>
                    <a:off x="2027382" y="1475509"/>
                    <a:ext cx="350982" cy="325582"/>
                    <a:chOff x="4830618" y="665018"/>
                    <a:chExt cx="685800" cy="914400"/>
                  </a:xfrm>
                  <a:grpFill/>
                </p:grpSpPr>
                <p:sp>
                  <p:nvSpPr>
                    <p:cNvPr id="429" name="Diamond 428"/>
                    <p:cNvSpPr/>
                    <p:nvPr/>
                  </p:nvSpPr>
                  <p:spPr>
                    <a:xfrm>
                      <a:off x="4830618" y="665018"/>
                      <a:ext cx="685800" cy="9144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0" name="Diamond 429"/>
                    <p:cNvSpPr/>
                    <p:nvPr/>
                  </p:nvSpPr>
                  <p:spPr>
                    <a:xfrm>
                      <a:off x="5001491" y="891309"/>
                      <a:ext cx="342900" cy="4572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0" name="Group 47"/>
                  <p:cNvGrpSpPr/>
                  <p:nvPr/>
                </p:nvGrpSpPr>
                <p:grpSpPr>
                  <a:xfrm>
                    <a:off x="2385291" y="1470891"/>
                    <a:ext cx="350982" cy="325582"/>
                    <a:chOff x="4830618" y="665018"/>
                    <a:chExt cx="685800" cy="914400"/>
                  </a:xfrm>
                  <a:grpFill/>
                </p:grpSpPr>
                <p:sp>
                  <p:nvSpPr>
                    <p:cNvPr id="427" name="Diamond 426"/>
                    <p:cNvSpPr/>
                    <p:nvPr/>
                  </p:nvSpPr>
                  <p:spPr>
                    <a:xfrm>
                      <a:off x="4830618" y="665018"/>
                      <a:ext cx="685800" cy="9144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8" name="Diamond 427"/>
                    <p:cNvSpPr/>
                    <p:nvPr/>
                  </p:nvSpPr>
                  <p:spPr>
                    <a:xfrm>
                      <a:off x="5001491" y="891309"/>
                      <a:ext cx="342900" cy="4572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1" name="Oval 370"/>
                  <p:cNvSpPr/>
                  <p:nvPr/>
                </p:nvSpPr>
                <p:spPr>
                  <a:xfrm>
                    <a:off x="2336800" y="3791527"/>
                    <a:ext cx="131618" cy="198582"/>
                  </a:xfrm>
                  <a:prstGeom prst="ellipse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Trapezoid 371"/>
                  <p:cNvSpPr/>
                  <p:nvPr/>
                </p:nvSpPr>
                <p:spPr>
                  <a:xfrm>
                    <a:off x="1295400" y="4114800"/>
                    <a:ext cx="2286000" cy="1066800"/>
                  </a:xfrm>
                  <a:prstGeom prst="trapezoid">
                    <a:avLst>
                      <a:gd name="adj" fmla="val 34888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Isosceles Triangle 372"/>
                  <p:cNvSpPr/>
                  <p:nvPr/>
                </p:nvSpPr>
                <p:spPr>
                  <a:xfrm rot="10800000">
                    <a:off x="1752600" y="4114800"/>
                    <a:ext cx="1295400" cy="304800"/>
                  </a:xfrm>
                  <a:prstGeom prst="triangle">
                    <a:avLst/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4" name="Rounded Rectangle 373"/>
                  <p:cNvSpPr/>
                  <p:nvPr/>
                </p:nvSpPr>
                <p:spPr>
                  <a:xfrm>
                    <a:off x="1828800" y="4038600"/>
                    <a:ext cx="1143000" cy="121919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75" name="Group 110"/>
                  <p:cNvGrpSpPr/>
                  <p:nvPr/>
                </p:nvGrpSpPr>
                <p:grpSpPr>
                  <a:xfrm>
                    <a:off x="1371600" y="4038600"/>
                    <a:ext cx="1976582" cy="1204696"/>
                    <a:chOff x="4592751" y="3276600"/>
                    <a:chExt cx="2625498" cy="1600200"/>
                  </a:xfrm>
                  <a:grpFill/>
                </p:grpSpPr>
                <p:sp>
                  <p:nvSpPr>
                    <p:cNvPr id="376" name="Moon 375"/>
                    <p:cNvSpPr/>
                    <p:nvPr/>
                  </p:nvSpPr>
                  <p:spPr>
                    <a:xfrm rot="16200000">
                      <a:off x="5143500" y="2933700"/>
                      <a:ext cx="1600200" cy="2286000"/>
                    </a:xfrm>
                    <a:prstGeom prst="moon">
                      <a:avLst>
                        <a:gd name="adj" fmla="val 82323"/>
                      </a:avLst>
                    </a:prstGeom>
                    <a:grpFill/>
                    <a:ln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7" name="Moon 376"/>
                    <p:cNvSpPr/>
                    <p:nvPr/>
                  </p:nvSpPr>
                  <p:spPr>
                    <a:xfrm rot="16200000">
                      <a:off x="5337075" y="3044925"/>
                      <a:ext cx="1213054" cy="2133601"/>
                    </a:xfrm>
                    <a:prstGeom prst="moon">
                      <a:avLst>
                        <a:gd name="adj" fmla="val 87500"/>
                      </a:avLst>
                    </a:prstGeom>
                    <a:grpFill/>
                    <a:ln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78" name="Group 108"/>
                    <p:cNvGrpSpPr/>
                    <p:nvPr/>
                  </p:nvGrpSpPr>
                  <p:grpSpPr>
                    <a:xfrm>
                      <a:off x="5029200" y="3733800"/>
                      <a:ext cx="1717300" cy="741782"/>
                      <a:chOff x="5034682" y="4194181"/>
                      <a:chExt cx="1717300" cy="741782"/>
                    </a:xfrm>
                    <a:grpFill/>
                  </p:grpSpPr>
                  <p:grpSp>
                    <p:nvGrpSpPr>
                      <p:cNvPr id="415" name="Group 101"/>
                      <p:cNvGrpSpPr/>
                      <p:nvPr/>
                    </p:nvGrpSpPr>
                    <p:grpSpPr>
                      <a:xfrm>
                        <a:off x="5034682" y="4194181"/>
                        <a:ext cx="778364" cy="740345"/>
                        <a:chOff x="5034682" y="4194181"/>
                        <a:chExt cx="778364" cy="740345"/>
                      </a:xfrm>
                      <a:grpFill/>
                    </p:grpSpPr>
                    <p:sp>
                      <p:nvSpPr>
                        <p:cNvPr id="422" name="Round Diagonal Corner Rectangle 421"/>
                        <p:cNvSpPr/>
                        <p:nvPr/>
                      </p:nvSpPr>
                      <p:spPr>
                        <a:xfrm rot="6347036">
                          <a:off x="4781219" y="4447644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23" name="Round Diagonal Corner Rectangle 422"/>
                        <p:cNvSpPr/>
                        <p:nvPr/>
                      </p:nvSpPr>
                      <p:spPr>
                        <a:xfrm rot="6347036">
                          <a:off x="4933619" y="4447645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24" name="Round Diagonal Corner Rectangle 423"/>
                        <p:cNvSpPr/>
                        <p:nvPr/>
                      </p:nvSpPr>
                      <p:spPr>
                        <a:xfrm rot="6199524">
                          <a:off x="5109110" y="4503062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25" name="Round Diagonal Corner Rectangle 424"/>
                        <p:cNvSpPr/>
                        <p:nvPr/>
                      </p:nvSpPr>
                      <p:spPr>
                        <a:xfrm rot="5967606">
                          <a:off x="5263820" y="4542317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26" name="Round Diagonal Corner Rectangle 425"/>
                        <p:cNvSpPr/>
                        <p:nvPr/>
                      </p:nvSpPr>
                      <p:spPr>
                        <a:xfrm rot="5643868">
                          <a:off x="5450856" y="4572335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416" name="Group 102"/>
                      <p:cNvGrpSpPr/>
                      <p:nvPr/>
                    </p:nvGrpSpPr>
                    <p:grpSpPr>
                      <a:xfrm flipH="1">
                        <a:off x="5973618" y="4195618"/>
                        <a:ext cx="778364" cy="740345"/>
                        <a:chOff x="5034682" y="4194181"/>
                        <a:chExt cx="778364" cy="740345"/>
                      </a:xfrm>
                      <a:grpFill/>
                    </p:grpSpPr>
                    <p:sp>
                      <p:nvSpPr>
                        <p:cNvPr id="417" name="Round Diagonal Corner Rectangle 416"/>
                        <p:cNvSpPr/>
                        <p:nvPr/>
                      </p:nvSpPr>
                      <p:spPr>
                        <a:xfrm rot="6347036">
                          <a:off x="4781219" y="4447644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18" name="Round Diagonal Corner Rectangle 417"/>
                        <p:cNvSpPr/>
                        <p:nvPr/>
                      </p:nvSpPr>
                      <p:spPr>
                        <a:xfrm rot="6347036">
                          <a:off x="4933619" y="4447645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19" name="Round Diagonal Corner Rectangle 418"/>
                        <p:cNvSpPr/>
                        <p:nvPr/>
                      </p:nvSpPr>
                      <p:spPr>
                        <a:xfrm rot="6199524">
                          <a:off x="5109110" y="4503062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20" name="Round Diagonal Corner Rectangle 419"/>
                        <p:cNvSpPr/>
                        <p:nvPr/>
                      </p:nvSpPr>
                      <p:spPr>
                        <a:xfrm rot="5967606">
                          <a:off x="5263820" y="4542317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21" name="Round Diagonal Corner Rectangle 420"/>
                        <p:cNvSpPr/>
                        <p:nvPr/>
                      </p:nvSpPr>
                      <p:spPr>
                        <a:xfrm rot="5643868">
                          <a:off x="5450856" y="4572335"/>
                          <a:ext cx="615654" cy="108727"/>
                        </a:xfrm>
                        <a:prstGeom prst="round2DiagRect">
                          <a:avLst>
                            <a:gd name="adj1" fmla="val 0"/>
                            <a:gd name="adj2" fmla="val 50000"/>
                          </a:avLst>
                        </a:prstGeom>
                        <a:grpFill/>
                        <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379" name="Group 68"/>
                    <p:cNvGrpSpPr/>
                    <p:nvPr/>
                  </p:nvGrpSpPr>
                  <p:grpSpPr>
                    <a:xfrm>
                      <a:off x="4592751" y="3291090"/>
                      <a:ext cx="893649" cy="671311"/>
                      <a:chOff x="4592751" y="3291090"/>
                      <a:chExt cx="893649" cy="671311"/>
                    </a:xfrm>
                    <a:grpFill/>
                  </p:grpSpPr>
                  <p:sp>
                    <p:nvSpPr>
                      <p:cNvPr id="407" name="Moon 406"/>
                      <p:cNvSpPr/>
                      <p:nvPr/>
                    </p:nvSpPr>
                    <p:spPr>
                      <a:xfrm rot="14599539">
                        <a:off x="4688544" y="3251719"/>
                        <a:ext cx="162975" cy="354562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8" name="Moon 407"/>
                      <p:cNvSpPr/>
                      <p:nvPr/>
                    </p:nvSpPr>
                    <p:spPr>
                      <a:xfrm rot="1027524">
                        <a:off x="4770515" y="3291090"/>
                        <a:ext cx="148950" cy="33563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9" name="Moon 408"/>
                      <p:cNvSpPr/>
                      <p:nvPr/>
                    </p:nvSpPr>
                    <p:spPr>
                      <a:xfrm rot="11401459">
                        <a:off x="5133932" y="3440480"/>
                        <a:ext cx="161899" cy="34203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0" name="Moon 409"/>
                      <p:cNvSpPr/>
                      <p:nvPr/>
                    </p:nvSpPr>
                    <p:spPr>
                      <a:xfrm rot="20848868">
                        <a:off x="5257800" y="3429001"/>
                        <a:ext cx="228600" cy="53340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1" name="Moon 410"/>
                      <p:cNvSpPr/>
                      <p:nvPr/>
                    </p:nvSpPr>
                    <p:spPr>
                      <a:xfrm rot="20984401">
                        <a:off x="4915119" y="3369470"/>
                        <a:ext cx="227644" cy="450707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2" name="Moon 411"/>
                      <p:cNvSpPr/>
                      <p:nvPr/>
                    </p:nvSpPr>
                    <p:spPr>
                      <a:xfrm rot="20164884">
                        <a:off x="5166214" y="3527785"/>
                        <a:ext cx="183170" cy="33879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3" name="Moon 412"/>
                      <p:cNvSpPr/>
                      <p:nvPr/>
                    </p:nvSpPr>
                    <p:spPr>
                      <a:xfrm rot="10210068">
                        <a:off x="5066559" y="3375639"/>
                        <a:ext cx="153880" cy="45080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4" name="Moon 413"/>
                      <p:cNvSpPr/>
                      <p:nvPr/>
                    </p:nvSpPr>
                    <p:spPr>
                      <a:xfrm rot="19505715">
                        <a:off x="4860089" y="3375382"/>
                        <a:ext cx="160128" cy="25826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80" name="Group 69"/>
                    <p:cNvGrpSpPr/>
                    <p:nvPr/>
                  </p:nvGrpSpPr>
                  <p:grpSpPr>
                    <a:xfrm flipH="1">
                      <a:off x="6324600" y="3276600"/>
                      <a:ext cx="893649" cy="671311"/>
                      <a:chOff x="4592751" y="3291090"/>
                      <a:chExt cx="893649" cy="671311"/>
                    </a:xfrm>
                    <a:grpFill/>
                  </p:grpSpPr>
                  <p:sp>
                    <p:nvSpPr>
                      <p:cNvPr id="399" name="Moon 398"/>
                      <p:cNvSpPr/>
                      <p:nvPr/>
                    </p:nvSpPr>
                    <p:spPr>
                      <a:xfrm rot="14599539">
                        <a:off x="4688544" y="3251719"/>
                        <a:ext cx="162975" cy="354562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0" name="Moon 399"/>
                      <p:cNvSpPr/>
                      <p:nvPr/>
                    </p:nvSpPr>
                    <p:spPr>
                      <a:xfrm rot="1027524">
                        <a:off x="4770515" y="3291090"/>
                        <a:ext cx="148950" cy="33563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1" name="Moon 400"/>
                      <p:cNvSpPr/>
                      <p:nvPr/>
                    </p:nvSpPr>
                    <p:spPr>
                      <a:xfrm rot="11401459">
                        <a:off x="5133932" y="3440480"/>
                        <a:ext cx="161899" cy="34203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2" name="Moon 401"/>
                      <p:cNvSpPr/>
                      <p:nvPr/>
                    </p:nvSpPr>
                    <p:spPr>
                      <a:xfrm rot="20848868">
                        <a:off x="5257800" y="3429001"/>
                        <a:ext cx="228600" cy="53340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3" name="Moon 402"/>
                      <p:cNvSpPr/>
                      <p:nvPr/>
                    </p:nvSpPr>
                    <p:spPr>
                      <a:xfrm rot="20984401">
                        <a:off x="4915119" y="3369470"/>
                        <a:ext cx="227644" cy="450707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4" name="Moon 403"/>
                      <p:cNvSpPr/>
                      <p:nvPr/>
                    </p:nvSpPr>
                    <p:spPr>
                      <a:xfrm rot="20164884">
                        <a:off x="5166214" y="3527785"/>
                        <a:ext cx="183170" cy="33879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5" name="Moon 404"/>
                      <p:cNvSpPr/>
                      <p:nvPr/>
                    </p:nvSpPr>
                    <p:spPr>
                      <a:xfrm rot="10210068">
                        <a:off x="5066559" y="3375639"/>
                        <a:ext cx="153880" cy="45080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6" name="Moon 405"/>
                      <p:cNvSpPr/>
                      <p:nvPr/>
                    </p:nvSpPr>
                    <p:spPr>
                      <a:xfrm rot="19505715">
                        <a:off x="4860089" y="3375382"/>
                        <a:ext cx="160128" cy="25826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81" name="Group 78"/>
                    <p:cNvGrpSpPr/>
                    <p:nvPr/>
                  </p:nvGrpSpPr>
                  <p:grpSpPr>
                    <a:xfrm rot="19987737">
                      <a:off x="5669796" y="3453170"/>
                      <a:ext cx="893649" cy="668724"/>
                      <a:chOff x="4592751" y="3293677"/>
                      <a:chExt cx="893649" cy="668724"/>
                    </a:xfrm>
                    <a:grpFill/>
                  </p:grpSpPr>
                  <p:sp>
                    <p:nvSpPr>
                      <p:cNvPr id="391" name="Moon 390"/>
                      <p:cNvSpPr/>
                      <p:nvPr/>
                    </p:nvSpPr>
                    <p:spPr>
                      <a:xfrm rot="14599539">
                        <a:off x="4688544" y="3251719"/>
                        <a:ext cx="162975" cy="354562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2" name="Moon 391"/>
                      <p:cNvSpPr/>
                      <p:nvPr/>
                    </p:nvSpPr>
                    <p:spPr>
                      <a:xfrm rot="1027524">
                        <a:off x="4756883" y="3293677"/>
                        <a:ext cx="179767" cy="42358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3" name="Moon 392"/>
                      <p:cNvSpPr/>
                      <p:nvPr/>
                    </p:nvSpPr>
                    <p:spPr>
                      <a:xfrm rot="11401459">
                        <a:off x="5133932" y="3440480"/>
                        <a:ext cx="161899" cy="34203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4" name="Moon 393"/>
                      <p:cNvSpPr/>
                      <p:nvPr/>
                    </p:nvSpPr>
                    <p:spPr>
                      <a:xfrm rot="20848868">
                        <a:off x="5257800" y="3429001"/>
                        <a:ext cx="228600" cy="53340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5" name="Moon 394"/>
                      <p:cNvSpPr/>
                      <p:nvPr/>
                    </p:nvSpPr>
                    <p:spPr>
                      <a:xfrm rot="20984401">
                        <a:off x="4927136" y="3368390"/>
                        <a:ext cx="227644" cy="585643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6" name="Moon 395"/>
                      <p:cNvSpPr/>
                      <p:nvPr/>
                    </p:nvSpPr>
                    <p:spPr>
                      <a:xfrm rot="20164884">
                        <a:off x="5166214" y="3527785"/>
                        <a:ext cx="183170" cy="33879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7" name="Moon 396"/>
                      <p:cNvSpPr/>
                      <p:nvPr/>
                    </p:nvSpPr>
                    <p:spPr>
                      <a:xfrm rot="10210068">
                        <a:off x="5066559" y="3375639"/>
                        <a:ext cx="153880" cy="45080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8" name="Moon 397"/>
                      <p:cNvSpPr/>
                      <p:nvPr/>
                    </p:nvSpPr>
                    <p:spPr>
                      <a:xfrm rot="19505715">
                        <a:off x="4860089" y="3375382"/>
                        <a:ext cx="160128" cy="25826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82" name="Group 87"/>
                    <p:cNvGrpSpPr/>
                    <p:nvPr/>
                  </p:nvGrpSpPr>
                  <p:grpSpPr>
                    <a:xfrm rot="1186316" flipH="1">
                      <a:off x="5268803" y="3407962"/>
                      <a:ext cx="893649" cy="671311"/>
                      <a:chOff x="4592751" y="3291090"/>
                      <a:chExt cx="893649" cy="671311"/>
                    </a:xfrm>
                    <a:grpFill/>
                  </p:grpSpPr>
                  <p:sp>
                    <p:nvSpPr>
                      <p:cNvPr id="383" name="Moon 382"/>
                      <p:cNvSpPr/>
                      <p:nvPr/>
                    </p:nvSpPr>
                    <p:spPr>
                      <a:xfrm rot="14599539">
                        <a:off x="4688544" y="3251719"/>
                        <a:ext cx="162975" cy="354562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4" name="Moon 383"/>
                      <p:cNvSpPr/>
                      <p:nvPr/>
                    </p:nvSpPr>
                    <p:spPr>
                      <a:xfrm rot="1027524">
                        <a:off x="4770515" y="3291090"/>
                        <a:ext cx="148950" cy="33563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5" name="Moon 384"/>
                      <p:cNvSpPr/>
                      <p:nvPr/>
                    </p:nvSpPr>
                    <p:spPr>
                      <a:xfrm rot="11401459">
                        <a:off x="5133932" y="3440480"/>
                        <a:ext cx="161899" cy="34203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6" name="Moon 385"/>
                      <p:cNvSpPr/>
                      <p:nvPr/>
                    </p:nvSpPr>
                    <p:spPr>
                      <a:xfrm rot="20848868">
                        <a:off x="5257800" y="3429001"/>
                        <a:ext cx="228600" cy="533400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7" name="Moon 386"/>
                      <p:cNvSpPr/>
                      <p:nvPr/>
                    </p:nvSpPr>
                    <p:spPr>
                      <a:xfrm rot="20984401">
                        <a:off x="4860569" y="3374367"/>
                        <a:ext cx="294270" cy="580324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8" name="Moon 387"/>
                      <p:cNvSpPr/>
                      <p:nvPr/>
                    </p:nvSpPr>
                    <p:spPr>
                      <a:xfrm rot="20164884">
                        <a:off x="5166214" y="3527785"/>
                        <a:ext cx="183170" cy="338791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9" name="Moon 388"/>
                      <p:cNvSpPr/>
                      <p:nvPr/>
                    </p:nvSpPr>
                    <p:spPr>
                      <a:xfrm rot="10210068">
                        <a:off x="5066559" y="3375639"/>
                        <a:ext cx="153880" cy="45080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0" name="Moon 389"/>
                      <p:cNvSpPr/>
                      <p:nvPr/>
                    </p:nvSpPr>
                    <p:spPr>
                      <a:xfrm rot="19505715">
                        <a:off x="4860089" y="3375382"/>
                        <a:ext cx="160128" cy="258269"/>
                      </a:xfrm>
                      <a:prstGeom prst="moon">
                        <a:avLst>
                          <a:gd name="adj" fmla="val 87500"/>
                        </a:avLst>
                      </a:prstGeom>
                      <a:grpFill/>
                      <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351" name="Group 350"/>
                <p:cNvGrpSpPr/>
                <p:nvPr/>
              </p:nvGrpSpPr>
              <p:grpSpPr>
                <a:xfrm>
                  <a:off x="4394536" y="4517177"/>
                  <a:ext cx="751958" cy="663492"/>
                  <a:chOff x="1828800" y="3352800"/>
                  <a:chExt cx="1066800" cy="1447800"/>
                </a:xfrm>
              </p:grpSpPr>
              <p:sp>
                <p:nvSpPr>
                  <p:cNvPr id="352" name="Trapezoid 351"/>
                  <p:cNvSpPr/>
                  <p:nvPr/>
                </p:nvSpPr>
                <p:spPr>
                  <a:xfrm>
                    <a:off x="1828800" y="3352800"/>
                    <a:ext cx="1066800" cy="1447800"/>
                  </a:xfrm>
                  <a:prstGeom prst="trapezoid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Quad Arrow 352"/>
                  <p:cNvSpPr/>
                  <p:nvPr/>
                </p:nvSpPr>
                <p:spPr>
                  <a:xfrm>
                    <a:off x="2057400" y="3352800"/>
                    <a:ext cx="304800" cy="762000"/>
                  </a:xfrm>
                  <a:prstGeom prst="quadArrow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Quad Arrow 353"/>
                  <p:cNvSpPr/>
                  <p:nvPr/>
                </p:nvSpPr>
                <p:spPr>
                  <a:xfrm>
                    <a:off x="2342606" y="3354977"/>
                    <a:ext cx="304800" cy="762000"/>
                  </a:xfrm>
                  <a:prstGeom prst="quadArrow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Quad Arrow 354"/>
                  <p:cNvSpPr/>
                  <p:nvPr/>
                </p:nvSpPr>
                <p:spPr>
                  <a:xfrm>
                    <a:off x="2209800" y="4038600"/>
                    <a:ext cx="304800" cy="762000"/>
                  </a:xfrm>
                  <a:prstGeom prst="quadArrow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Quad Arrow 355"/>
                  <p:cNvSpPr/>
                  <p:nvPr/>
                </p:nvSpPr>
                <p:spPr>
                  <a:xfrm>
                    <a:off x="2477590" y="4391297"/>
                    <a:ext cx="304800" cy="389709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Quad Arrow 356"/>
                  <p:cNvSpPr/>
                  <p:nvPr/>
                </p:nvSpPr>
                <p:spPr>
                  <a:xfrm>
                    <a:off x="1924596" y="4400006"/>
                    <a:ext cx="304800" cy="389709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Quad Arrow 357"/>
                  <p:cNvSpPr/>
                  <p:nvPr/>
                </p:nvSpPr>
                <p:spPr>
                  <a:xfrm>
                    <a:off x="2209800" y="3505200"/>
                    <a:ext cx="304800" cy="389709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529" name="Group 528"/>
            <p:cNvGrpSpPr/>
            <p:nvPr/>
          </p:nvGrpSpPr>
          <p:grpSpPr>
            <a:xfrm>
              <a:off x="-492053" y="3973388"/>
              <a:ext cx="372618" cy="615706"/>
              <a:chOff x="2209800" y="838200"/>
              <a:chExt cx="1143000" cy="1888667"/>
            </a:xfrm>
            <a:solidFill>
              <a:schemeClr val="tx1">
                <a:lumMod val="50000"/>
                <a:lumOff val="50000"/>
              </a:schemeClr>
            </a:solidFill>
          </p:grpSpPr>
          <p:grpSp>
            <p:nvGrpSpPr>
              <p:cNvPr id="530" name="Group 9"/>
              <p:cNvGrpSpPr/>
              <p:nvPr/>
            </p:nvGrpSpPr>
            <p:grpSpPr>
              <a:xfrm>
                <a:off x="2209800" y="1219200"/>
                <a:ext cx="1098967" cy="1507667"/>
                <a:chOff x="7892633" y="2667000"/>
                <a:chExt cx="1499677" cy="2057399"/>
              </a:xfrm>
              <a:grpFill/>
            </p:grpSpPr>
            <p:sp>
              <p:nvSpPr>
                <p:cNvPr id="544" name="Cloud 543"/>
                <p:cNvSpPr/>
                <p:nvPr/>
              </p:nvSpPr>
              <p:spPr>
                <a:xfrm rot="21267149" flipH="1">
                  <a:off x="8656689" y="2777321"/>
                  <a:ext cx="735621" cy="989173"/>
                </a:xfrm>
                <a:prstGeom prst="clou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Cloud 544"/>
                <p:cNvSpPr/>
                <p:nvPr/>
              </p:nvSpPr>
              <p:spPr>
                <a:xfrm rot="1441540" flipH="1">
                  <a:off x="7892633" y="2785255"/>
                  <a:ext cx="735621" cy="989173"/>
                </a:xfrm>
                <a:prstGeom prst="clou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" name="Flowchart: Manual Operation 12"/>
                <p:cNvSpPr/>
                <p:nvPr/>
              </p:nvSpPr>
              <p:spPr>
                <a:xfrm rot="10800000">
                  <a:off x="8076536" y="3774426"/>
                  <a:ext cx="1103433" cy="949973"/>
                </a:xfrm>
                <a:prstGeom prst="flowChartManualOperati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" name="Flowchart: Extract 13"/>
                <p:cNvSpPr/>
                <p:nvPr/>
              </p:nvSpPr>
              <p:spPr>
                <a:xfrm rot="10800000">
                  <a:off x="8374030" y="3923480"/>
                  <a:ext cx="530081" cy="570345"/>
                </a:xfrm>
                <a:prstGeom prst="flowChartExtra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" name="Oval 62"/>
                <p:cNvSpPr/>
                <p:nvPr/>
              </p:nvSpPr>
              <p:spPr>
                <a:xfrm>
                  <a:off x="8146854" y="2667000"/>
                  <a:ext cx="984436" cy="1467128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" name="Group 63"/>
              <p:cNvGrpSpPr/>
              <p:nvPr/>
            </p:nvGrpSpPr>
            <p:grpSpPr>
              <a:xfrm>
                <a:off x="2209800" y="838200"/>
                <a:ext cx="1143000" cy="692727"/>
                <a:chOff x="1722870" y="3269673"/>
                <a:chExt cx="1000125" cy="692727"/>
              </a:xfrm>
              <a:grpFill/>
            </p:grpSpPr>
            <p:sp>
              <p:nvSpPr>
                <p:cNvPr id="532" name="Flowchart: Manual Operation 531"/>
                <p:cNvSpPr/>
                <p:nvPr/>
              </p:nvSpPr>
              <p:spPr>
                <a:xfrm>
                  <a:off x="1722870" y="3269673"/>
                  <a:ext cx="1000125" cy="609600"/>
                </a:xfrm>
                <a:prstGeom prst="flowChartManualOperati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Rounded Rectangle 532"/>
                <p:cNvSpPr/>
                <p:nvPr/>
              </p:nvSpPr>
              <p:spPr>
                <a:xfrm>
                  <a:off x="1828800" y="3657600"/>
                  <a:ext cx="762000" cy="3048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34" name="Group 62"/>
                <p:cNvGrpSpPr/>
                <p:nvPr/>
              </p:nvGrpSpPr>
              <p:grpSpPr>
                <a:xfrm>
                  <a:off x="1789546" y="3657600"/>
                  <a:ext cx="838200" cy="304800"/>
                  <a:chOff x="2971800" y="3505200"/>
                  <a:chExt cx="2128982" cy="1126836"/>
                </a:xfrm>
                <a:grpFill/>
              </p:grpSpPr>
              <p:grpSp>
                <p:nvGrpSpPr>
                  <p:cNvPr id="535" name="Group 55"/>
                  <p:cNvGrpSpPr/>
                  <p:nvPr/>
                </p:nvGrpSpPr>
                <p:grpSpPr>
                  <a:xfrm>
                    <a:off x="2971800" y="3505200"/>
                    <a:ext cx="914400" cy="1066800"/>
                    <a:chOff x="2971800" y="3505200"/>
                    <a:chExt cx="914400" cy="1066800"/>
                  </a:xfrm>
                  <a:grpFill/>
                </p:grpSpPr>
                <p:sp>
                  <p:nvSpPr>
                    <p:cNvPr id="542" name="Multiply 541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3" name="Diamond 542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36" name="Group 56"/>
                  <p:cNvGrpSpPr/>
                  <p:nvPr/>
                </p:nvGrpSpPr>
                <p:grpSpPr>
                  <a:xfrm>
                    <a:off x="3572164" y="3535218"/>
                    <a:ext cx="914400" cy="1066800"/>
                    <a:chOff x="2971800" y="3505200"/>
                    <a:chExt cx="914400" cy="1066800"/>
                  </a:xfrm>
                  <a:grpFill/>
                </p:grpSpPr>
                <p:sp>
                  <p:nvSpPr>
                    <p:cNvPr id="540" name="Multiply 539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1" name="Diamond 540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37" name="Group 59"/>
                  <p:cNvGrpSpPr/>
                  <p:nvPr/>
                </p:nvGrpSpPr>
                <p:grpSpPr>
                  <a:xfrm>
                    <a:off x="4186382" y="3565236"/>
                    <a:ext cx="914400" cy="1066800"/>
                    <a:chOff x="2971800" y="3505200"/>
                    <a:chExt cx="914400" cy="1066800"/>
                  </a:xfrm>
                  <a:grpFill/>
                </p:grpSpPr>
                <p:sp>
                  <p:nvSpPr>
                    <p:cNvPr id="538" name="Multiply 537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9" name="Diamond 538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549" name="Group 548"/>
            <p:cNvGrpSpPr/>
            <p:nvPr/>
          </p:nvGrpSpPr>
          <p:grpSpPr>
            <a:xfrm>
              <a:off x="8291163" y="3967168"/>
              <a:ext cx="372618" cy="615706"/>
              <a:chOff x="2209800" y="838200"/>
              <a:chExt cx="1143000" cy="1888667"/>
            </a:xfrm>
            <a:solidFill>
              <a:schemeClr val="tx1">
                <a:lumMod val="50000"/>
                <a:lumOff val="50000"/>
              </a:schemeClr>
            </a:solidFill>
          </p:grpSpPr>
          <p:grpSp>
            <p:nvGrpSpPr>
              <p:cNvPr id="550" name="Group 9"/>
              <p:cNvGrpSpPr/>
              <p:nvPr/>
            </p:nvGrpSpPr>
            <p:grpSpPr>
              <a:xfrm>
                <a:off x="2209800" y="1219200"/>
                <a:ext cx="1098967" cy="1507667"/>
                <a:chOff x="7892633" y="2667000"/>
                <a:chExt cx="1499677" cy="2057399"/>
              </a:xfrm>
              <a:grpFill/>
            </p:grpSpPr>
            <p:sp>
              <p:nvSpPr>
                <p:cNvPr id="564" name="Cloud 563"/>
                <p:cNvSpPr/>
                <p:nvPr/>
              </p:nvSpPr>
              <p:spPr>
                <a:xfrm rot="21267149" flipH="1">
                  <a:off x="8656689" y="2777321"/>
                  <a:ext cx="735621" cy="989173"/>
                </a:xfrm>
                <a:prstGeom prst="clou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" name="Cloud 564"/>
                <p:cNvSpPr/>
                <p:nvPr/>
              </p:nvSpPr>
              <p:spPr>
                <a:xfrm rot="1441540" flipH="1">
                  <a:off x="7892633" y="2785255"/>
                  <a:ext cx="735621" cy="989173"/>
                </a:xfrm>
                <a:prstGeom prst="clou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" name="Flowchart: Manual Operation 12"/>
                <p:cNvSpPr/>
                <p:nvPr/>
              </p:nvSpPr>
              <p:spPr>
                <a:xfrm rot="10800000">
                  <a:off x="8076536" y="3774426"/>
                  <a:ext cx="1103433" cy="949973"/>
                </a:xfrm>
                <a:prstGeom prst="flowChartManualOperati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" name="Flowchart: Extract 13"/>
                <p:cNvSpPr/>
                <p:nvPr/>
              </p:nvSpPr>
              <p:spPr>
                <a:xfrm rot="10800000">
                  <a:off x="8374030" y="3923480"/>
                  <a:ext cx="530081" cy="570345"/>
                </a:xfrm>
                <a:prstGeom prst="flowChartExtra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" name="Oval 62"/>
                <p:cNvSpPr/>
                <p:nvPr/>
              </p:nvSpPr>
              <p:spPr>
                <a:xfrm>
                  <a:off x="8146854" y="2667000"/>
                  <a:ext cx="984436" cy="1467128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1" name="Group 63"/>
              <p:cNvGrpSpPr/>
              <p:nvPr/>
            </p:nvGrpSpPr>
            <p:grpSpPr>
              <a:xfrm>
                <a:off x="2209800" y="838200"/>
                <a:ext cx="1143000" cy="692727"/>
                <a:chOff x="1722870" y="3269673"/>
                <a:chExt cx="1000125" cy="692727"/>
              </a:xfrm>
              <a:grpFill/>
            </p:grpSpPr>
            <p:sp>
              <p:nvSpPr>
                <p:cNvPr id="552" name="Flowchart: Manual Operation 551"/>
                <p:cNvSpPr/>
                <p:nvPr/>
              </p:nvSpPr>
              <p:spPr>
                <a:xfrm>
                  <a:off x="1722870" y="3269673"/>
                  <a:ext cx="1000125" cy="609600"/>
                </a:xfrm>
                <a:prstGeom prst="flowChartManualOperati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Rounded Rectangle 552"/>
                <p:cNvSpPr/>
                <p:nvPr/>
              </p:nvSpPr>
              <p:spPr>
                <a:xfrm>
                  <a:off x="1828800" y="3657600"/>
                  <a:ext cx="762000" cy="3048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54" name="Group 62"/>
                <p:cNvGrpSpPr/>
                <p:nvPr/>
              </p:nvGrpSpPr>
              <p:grpSpPr>
                <a:xfrm>
                  <a:off x="1789546" y="3657600"/>
                  <a:ext cx="838200" cy="304800"/>
                  <a:chOff x="2971800" y="3505200"/>
                  <a:chExt cx="2128982" cy="1126836"/>
                </a:xfrm>
                <a:grpFill/>
              </p:grpSpPr>
              <p:grpSp>
                <p:nvGrpSpPr>
                  <p:cNvPr id="555" name="Group 55"/>
                  <p:cNvGrpSpPr/>
                  <p:nvPr/>
                </p:nvGrpSpPr>
                <p:grpSpPr>
                  <a:xfrm>
                    <a:off x="2971800" y="3505200"/>
                    <a:ext cx="914400" cy="1066800"/>
                    <a:chOff x="2971800" y="3505200"/>
                    <a:chExt cx="914400" cy="1066800"/>
                  </a:xfrm>
                  <a:grpFill/>
                </p:grpSpPr>
                <p:sp>
                  <p:nvSpPr>
                    <p:cNvPr id="562" name="Multiply 561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3" name="Diamond 562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56" name="Group 56"/>
                  <p:cNvGrpSpPr/>
                  <p:nvPr/>
                </p:nvGrpSpPr>
                <p:grpSpPr>
                  <a:xfrm>
                    <a:off x="3572164" y="3535218"/>
                    <a:ext cx="914400" cy="1066800"/>
                    <a:chOff x="2971800" y="3505200"/>
                    <a:chExt cx="914400" cy="1066800"/>
                  </a:xfrm>
                  <a:grpFill/>
                </p:grpSpPr>
                <p:sp>
                  <p:nvSpPr>
                    <p:cNvPr id="560" name="Multiply 559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1" name="Diamond 560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57" name="Group 59"/>
                  <p:cNvGrpSpPr/>
                  <p:nvPr/>
                </p:nvGrpSpPr>
                <p:grpSpPr>
                  <a:xfrm>
                    <a:off x="4186382" y="3565236"/>
                    <a:ext cx="914400" cy="1066800"/>
                    <a:chOff x="2971800" y="3505200"/>
                    <a:chExt cx="914400" cy="1066800"/>
                  </a:xfrm>
                  <a:grpFill/>
                </p:grpSpPr>
                <p:sp>
                  <p:nvSpPr>
                    <p:cNvPr id="558" name="Multiply 557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9" name="Diamond 558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sp>
          <p:nvSpPr>
            <p:cNvPr id="1035" name="Diamond 1034"/>
            <p:cNvSpPr/>
            <p:nvPr/>
          </p:nvSpPr>
          <p:spPr>
            <a:xfrm>
              <a:off x="-379147" y="4589094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Diamond 569"/>
            <p:cNvSpPr/>
            <p:nvPr/>
          </p:nvSpPr>
          <p:spPr>
            <a:xfrm>
              <a:off x="-103400" y="4602219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Diamond 570"/>
            <p:cNvSpPr/>
            <p:nvPr/>
          </p:nvSpPr>
          <p:spPr>
            <a:xfrm>
              <a:off x="181677" y="4596683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Diamond 571"/>
            <p:cNvSpPr/>
            <p:nvPr/>
          </p:nvSpPr>
          <p:spPr>
            <a:xfrm>
              <a:off x="466754" y="4591147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Diamond 572"/>
            <p:cNvSpPr/>
            <p:nvPr/>
          </p:nvSpPr>
          <p:spPr>
            <a:xfrm>
              <a:off x="751831" y="4585611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Diamond 573"/>
            <p:cNvSpPr/>
            <p:nvPr/>
          </p:nvSpPr>
          <p:spPr>
            <a:xfrm>
              <a:off x="1036908" y="4580075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Diamond 574"/>
            <p:cNvSpPr/>
            <p:nvPr/>
          </p:nvSpPr>
          <p:spPr>
            <a:xfrm>
              <a:off x="1321985" y="4574539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Diamond 575"/>
            <p:cNvSpPr/>
            <p:nvPr/>
          </p:nvSpPr>
          <p:spPr>
            <a:xfrm>
              <a:off x="1607062" y="4587664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Diamond 576"/>
            <p:cNvSpPr/>
            <p:nvPr/>
          </p:nvSpPr>
          <p:spPr>
            <a:xfrm>
              <a:off x="6370361" y="4583153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Diamond 577"/>
            <p:cNvSpPr/>
            <p:nvPr/>
          </p:nvSpPr>
          <p:spPr>
            <a:xfrm>
              <a:off x="6646108" y="4596278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Diamond 578"/>
            <p:cNvSpPr/>
            <p:nvPr/>
          </p:nvSpPr>
          <p:spPr>
            <a:xfrm>
              <a:off x="6931185" y="4590742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Diamond 579"/>
            <p:cNvSpPr/>
            <p:nvPr/>
          </p:nvSpPr>
          <p:spPr>
            <a:xfrm>
              <a:off x="7216262" y="4585206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Diamond 580"/>
            <p:cNvSpPr/>
            <p:nvPr/>
          </p:nvSpPr>
          <p:spPr>
            <a:xfrm>
              <a:off x="7501339" y="4579670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" name="Diamond 581"/>
            <p:cNvSpPr/>
            <p:nvPr/>
          </p:nvSpPr>
          <p:spPr>
            <a:xfrm>
              <a:off x="7786416" y="4574134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Diamond 582"/>
            <p:cNvSpPr/>
            <p:nvPr/>
          </p:nvSpPr>
          <p:spPr>
            <a:xfrm>
              <a:off x="8071493" y="4568598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Diamond 583"/>
            <p:cNvSpPr/>
            <p:nvPr/>
          </p:nvSpPr>
          <p:spPr>
            <a:xfrm>
              <a:off x="8356570" y="4581723"/>
              <a:ext cx="179515" cy="26078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8" name="Group 1037"/>
            <p:cNvGrpSpPr/>
            <p:nvPr/>
          </p:nvGrpSpPr>
          <p:grpSpPr>
            <a:xfrm>
              <a:off x="578363" y="2541598"/>
              <a:ext cx="384612" cy="798958"/>
              <a:chOff x="513182" y="937760"/>
              <a:chExt cx="895739" cy="1860727"/>
            </a:xfrm>
          </p:grpSpPr>
          <p:grpSp>
            <p:nvGrpSpPr>
              <p:cNvPr id="585" name="Group 584"/>
              <p:cNvGrpSpPr/>
              <p:nvPr/>
            </p:nvGrpSpPr>
            <p:grpSpPr>
              <a:xfrm rot="2700000">
                <a:off x="579043" y="988221"/>
                <a:ext cx="690509" cy="589587"/>
                <a:chOff x="6592120" y="2543038"/>
                <a:chExt cx="1180280" cy="1190762"/>
              </a:xfrm>
            </p:grpSpPr>
            <p:sp>
              <p:nvSpPr>
                <p:cNvPr id="586" name="Moon 585"/>
                <p:cNvSpPr/>
                <p:nvPr/>
              </p:nvSpPr>
              <p:spPr>
                <a:xfrm rot="20340023">
                  <a:off x="6984109" y="2543038"/>
                  <a:ext cx="446067" cy="1163735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" name="Moon 586"/>
                <p:cNvSpPr/>
                <p:nvPr/>
              </p:nvSpPr>
              <p:spPr>
                <a:xfrm>
                  <a:off x="6934200" y="2895600"/>
                  <a:ext cx="8382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" name="Moon 587"/>
                <p:cNvSpPr/>
                <p:nvPr/>
              </p:nvSpPr>
              <p:spPr>
                <a:xfrm rot="7000273">
                  <a:off x="6706420" y="2834528"/>
                  <a:ext cx="6096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" name="Moon 588"/>
                <p:cNvSpPr/>
                <p:nvPr/>
              </p:nvSpPr>
              <p:spPr>
                <a:xfrm rot="1390811">
                  <a:off x="7065717" y="2726224"/>
                  <a:ext cx="457200" cy="762000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Moon 589"/>
                <p:cNvSpPr/>
                <p:nvPr/>
              </p:nvSpPr>
              <p:spPr>
                <a:xfrm rot="7029260">
                  <a:off x="6957046" y="2967738"/>
                  <a:ext cx="263093" cy="725924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Moon 590"/>
                <p:cNvSpPr/>
                <p:nvPr/>
              </p:nvSpPr>
              <p:spPr>
                <a:xfrm>
                  <a:off x="7162800" y="312420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Moon 591"/>
                <p:cNvSpPr/>
                <p:nvPr/>
              </p:nvSpPr>
              <p:spPr>
                <a:xfrm rot="9507607">
                  <a:off x="6924523" y="300261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6" name="Trapezoid 1035"/>
              <p:cNvSpPr/>
              <p:nvPr/>
            </p:nvSpPr>
            <p:spPr>
              <a:xfrm rot="10800000">
                <a:off x="513182" y="1313211"/>
                <a:ext cx="895739" cy="298945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Isosceles Triangle 1036"/>
              <p:cNvSpPr/>
              <p:nvPr/>
            </p:nvSpPr>
            <p:spPr>
              <a:xfrm rot="10800000">
                <a:off x="653657" y="1609856"/>
                <a:ext cx="597488" cy="1188631"/>
              </a:xfrm>
              <a:prstGeom prst="triangl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" name="Diamond 594"/>
              <p:cNvSpPr/>
              <p:nvPr/>
            </p:nvSpPr>
            <p:spPr>
              <a:xfrm>
                <a:off x="660890" y="134633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Diamond 595"/>
              <p:cNvSpPr/>
              <p:nvPr/>
            </p:nvSpPr>
            <p:spPr>
              <a:xfrm>
                <a:off x="869274" y="134011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Diamond 596"/>
              <p:cNvSpPr/>
              <p:nvPr/>
            </p:nvSpPr>
            <p:spPr>
              <a:xfrm>
                <a:off x="1074547" y="134944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9" name="Group 598"/>
            <p:cNvGrpSpPr/>
            <p:nvPr/>
          </p:nvGrpSpPr>
          <p:grpSpPr>
            <a:xfrm>
              <a:off x="7028926" y="2563370"/>
              <a:ext cx="384612" cy="798958"/>
              <a:chOff x="513182" y="937760"/>
              <a:chExt cx="895739" cy="1860727"/>
            </a:xfrm>
          </p:grpSpPr>
          <p:grpSp>
            <p:nvGrpSpPr>
              <p:cNvPr id="600" name="Group 599"/>
              <p:cNvGrpSpPr/>
              <p:nvPr/>
            </p:nvGrpSpPr>
            <p:grpSpPr>
              <a:xfrm rot="2700000">
                <a:off x="579043" y="988221"/>
                <a:ext cx="690509" cy="589587"/>
                <a:chOff x="6592120" y="2543038"/>
                <a:chExt cx="1180280" cy="1190762"/>
              </a:xfrm>
            </p:grpSpPr>
            <p:sp>
              <p:nvSpPr>
                <p:cNvPr id="606" name="Moon 605"/>
                <p:cNvSpPr/>
                <p:nvPr/>
              </p:nvSpPr>
              <p:spPr>
                <a:xfrm rot="20340023">
                  <a:off x="6984109" y="2543038"/>
                  <a:ext cx="446067" cy="1163735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Moon 606"/>
                <p:cNvSpPr/>
                <p:nvPr/>
              </p:nvSpPr>
              <p:spPr>
                <a:xfrm>
                  <a:off x="6934200" y="2895600"/>
                  <a:ext cx="8382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Moon 607"/>
                <p:cNvSpPr/>
                <p:nvPr/>
              </p:nvSpPr>
              <p:spPr>
                <a:xfrm rot="7000273">
                  <a:off x="6706420" y="2834528"/>
                  <a:ext cx="6096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" name="Moon 608"/>
                <p:cNvSpPr/>
                <p:nvPr/>
              </p:nvSpPr>
              <p:spPr>
                <a:xfrm rot="1390811">
                  <a:off x="7065717" y="2726224"/>
                  <a:ext cx="457200" cy="762000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" name="Moon 609"/>
                <p:cNvSpPr/>
                <p:nvPr/>
              </p:nvSpPr>
              <p:spPr>
                <a:xfrm rot="7029260">
                  <a:off x="6957046" y="2967738"/>
                  <a:ext cx="263093" cy="725924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" name="Moon 610"/>
                <p:cNvSpPr/>
                <p:nvPr/>
              </p:nvSpPr>
              <p:spPr>
                <a:xfrm>
                  <a:off x="7162800" y="312420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" name="Moon 611"/>
                <p:cNvSpPr/>
                <p:nvPr/>
              </p:nvSpPr>
              <p:spPr>
                <a:xfrm rot="9507607">
                  <a:off x="6924523" y="300261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01" name="Trapezoid 600"/>
              <p:cNvSpPr/>
              <p:nvPr/>
            </p:nvSpPr>
            <p:spPr>
              <a:xfrm rot="10800000">
                <a:off x="513182" y="1313211"/>
                <a:ext cx="895739" cy="298945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" name="Isosceles Triangle 601"/>
              <p:cNvSpPr/>
              <p:nvPr/>
            </p:nvSpPr>
            <p:spPr>
              <a:xfrm rot="10800000">
                <a:off x="653657" y="1609856"/>
                <a:ext cx="597488" cy="1188631"/>
              </a:xfrm>
              <a:prstGeom prst="triangl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Diamond 602"/>
              <p:cNvSpPr/>
              <p:nvPr/>
            </p:nvSpPr>
            <p:spPr>
              <a:xfrm>
                <a:off x="660890" y="134633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" name="Diamond 603"/>
              <p:cNvSpPr/>
              <p:nvPr/>
            </p:nvSpPr>
            <p:spPr>
              <a:xfrm>
                <a:off x="869274" y="134011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" name="Diamond 604"/>
              <p:cNvSpPr/>
              <p:nvPr/>
            </p:nvSpPr>
            <p:spPr>
              <a:xfrm>
                <a:off x="1074547" y="134944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3" name="Group 612"/>
            <p:cNvGrpSpPr/>
            <p:nvPr/>
          </p:nvGrpSpPr>
          <p:grpSpPr>
            <a:xfrm>
              <a:off x="1001351" y="4886692"/>
              <a:ext cx="384612" cy="798958"/>
              <a:chOff x="513182" y="937760"/>
              <a:chExt cx="895739" cy="1860727"/>
            </a:xfrm>
          </p:grpSpPr>
          <p:grpSp>
            <p:nvGrpSpPr>
              <p:cNvPr id="614" name="Group 613"/>
              <p:cNvGrpSpPr/>
              <p:nvPr/>
            </p:nvGrpSpPr>
            <p:grpSpPr>
              <a:xfrm rot="2700000">
                <a:off x="579043" y="988221"/>
                <a:ext cx="690509" cy="589587"/>
                <a:chOff x="6592120" y="2543038"/>
                <a:chExt cx="1180280" cy="1190762"/>
              </a:xfrm>
            </p:grpSpPr>
            <p:sp>
              <p:nvSpPr>
                <p:cNvPr id="620" name="Moon 619"/>
                <p:cNvSpPr/>
                <p:nvPr/>
              </p:nvSpPr>
              <p:spPr>
                <a:xfrm rot="20340023">
                  <a:off x="6984109" y="2543038"/>
                  <a:ext cx="446067" cy="1163735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Moon 620"/>
                <p:cNvSpPr/>
                <p:nvPr/>
              </p:nvSpPr>
              <p:spPr>
                <a:xfrm>
                  <a:off x="6934200" y="2895600"/>
                  <a:ext cx="8382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Moon 621"/>
                <p:cNvSpPr/>
                <p:nvPr/>
              </p:nvSpPr>
              <p:spPr>
                <a:xfrm rot="7000273">
                  <a:off x="6706420" y="2834528"/>
                  <a:ext cx="6096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" name="Moon 622"/>
                <p:cNvSpPr/>
                <p:nvPr/>
              </p:nvSpPr>
              <p:spPr>
                <a:xfrm rot="1390811">
                  <a:off x="7065717" y="2726224"/>
                  <a:ext cx="457200" cy="762000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" name="Moon 623"/>
                <p:cNvSpPr/>
                <p:nvPr/>
              </p:nvSpPr>
              <p:spPr>
                <a:xfrm rot="7029260">
                  <a:off x="6957046" y="2967738"/>
                  <a:ext cx="263093" cy="725924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" name="Moon 624"/>
                <p:cNvSpPr/>
                <p:nvPr/>
              </p:nvSpPr>
              <p:spPr>
                <a:xfrm>
                  <a:off x="7162800" y="312420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" name="Moon 625"/>
                <p:cNvSpPr/>
                <p:nvPr/>
              </p:nvSpPr>
              <p:spPr>
                <a:xfrm rot="9507607">
                  <a:off x="6924523" y="300261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15" name="Trapezoid 614"/>
              <p:cNvSpPr/>
              <p:nvPr/>
            </p:nvSpPr>
            <p:spPr>
              <a:xfrm rot="10800000">
                <a:off x="513182" y="1313211"/>
                <a:ext cx="895739" cy="298945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" name="Isosceles Triangle 615"/>
              <p:cNvSpPr/>
              <p:nvPr/>
            </p:nvSpPr>
            <p:spPr>
              <a:xfrm rot="10800000">
                <a:off x="653657" y="1609856"/>
                <a:ext cx="597488" cy="1188631"/>
              </a:xfrm>
              <a:prstGeom prst="triangl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" name="Diamond 616"/>
              <p:cNvSpPr/>
              <p:nvPr/>
            </p:nvSpPr>
            <p:spPr>
              <a:xfrm>
                <a:off x="660890" y="134633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" name="Diamond 617"/>
              <p:cNvSpPr/>
              <p:nvPr/>
            </p:nvSpPr>
            <p:spPr>
              <a:xfrm>
                <a:off x="869274" y="134011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" name="Diamond 618"/>
              <p:cNvSpPr/>
              <p:nvPr/>
            </p:nvSpPr>
            <p:spPr>
              <a:xfrm>
                <a:off x="1074547" y="134944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27" name="Group 626"/>
            <p:cNvGrpSpPr/>
            <p:nvPr/>
          </p:nvGrpSpPr>
          <p:grpSpPr>
            <a:xfrm>
              <a:off x="152265" y="4933345"/>
              <a:ext cx="384612" cy="798958"/>
              <a:chOff x="513182" y="937760"/>
              <a:chExt cx="895739" cy="1860727"/>
            </a:xfrm>
          </p:grpSpPr>
          <p:grpSp>
            <p:nvGrpSpPr>
              <p:cNvPr id="628" name="Group 627"/>
              <p:cNvGrpSpPr/>
              <p:nvPr/>
            </p:nvGrpSpPr>
            <p:grpSpPr>
              <a:xfrm rot="2700000">
                <a:off x="579043" y="988221"/>
                <a:ext cx="690509" cy="589587"/>
                <a:chOff x="6592120" y="2543038"/>
                <a:chExt cx="1180280" cy="1190762"/>
              </a:xfrm>
            </p:grpSpPr>
            <p:sp>
              <p:nvSpPr>
                <p:cNvPr id="634" name="Moon 633"/>
                <p:cNvSpPr/>
                <p:nvPr/>
              </p:nvSpPr>
              <p:spPr>
                <a:xfrm rot="20340023">
                  <a:off x="6984109" y="2543038"/>
                  <a:ext cx="446067" cy="1163735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" name="Moon 634"/>
                <p:cNvSpPr/>
                <p:nvPr/>
              </p:nvSpPr>
              <p:spPr>
                <a:xfrm>
                  <a:off x="6934200" y="2895600"/>
                  <a:ext cx="8382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" name="Moon 635"/>
                <p:cNvSpPr/>
                <p:nvPr/>
              </p:nvSpPr>
              <p:spPr>
                <a:xfrm rot="7000273">
                  <a:off x="6706420" y="2834528"/>
                  <a:ext cx="6096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" name="Moon 636"/>
                <p:cNvSpPr/>
                <p:nvPr/>
              </p:nvSpPr>
              <p:spPr>
                <a:xfrm rot="1390811">
                  <a:off x="7065717" y="2726224"/>
                  <a:ext cx="457200" cy="762000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" name="Moon 637"/>
                <p:cNvSpPr/>
                <p:nvPr/>
              </p:nvSpPr>
              <p:spPr>
                <a:xfrm rot="7029260">
                  <a:off x="6957046" y="2967738"/>
                  <a:ext cx="263093" cy="725924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" name="Moon 638"/>
                <p:cNvSpPr/>
                <p:nvPr/>
              </p:nvSpPr>
              <p:spPr>
                <a:xfrm>
                  <a:off x="7162800" y="312420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" name="Moon 639"/>
                <p:cNvSpPr/>
                <p:nvPr/>
              </p:nvSpPr>
              <p:spPr>
                <a:xfrm rot="9507607">
                  <a:off x="6924523" y="300261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29" name="Trapezoid 628"/>
              <p:cNvSpPr/>
              <p:nvPr/>
            </p:nvSpPr>
            <p:spPr>
              <a:xfrm rot="10800000">
                <a:off x="513182" y="1313211"/>
                <a:ext cx="895739" cy="298945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Isosceles Triangle 629"/>
              <p:cNvSpPr/>
              <p:nvPr/>
            </p:nvSpPr>
            <p:spPr>
              <a:xfrm rot="10800000">
                <a:off x="653657" y="1609856"/>
                <a:ext cx="597488" cy="1188631"/>
              </a:xfrm>
              <a:prstGeom prst="triangl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" name="Diamond 630"/>
              <p:cNvSpPr/>
              <p:nvPr/>
            </p:nvSpPr>
            <p:spPr>
              <a:xfrm>
                <a:off x="660890" y="134633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" name="Diamond 631"/>
              <p:cNvSpPr/>
              <p:nvPr/>
            </p:nvSpPr>
            <p:spPr>
              <a:xfrm>
                <a:off x="869274" y="134011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" name="Diamond 632"/>
              <p:cNvSpPr/>
              <p:nvPr/>
            </p:nvSpPr>
            <p:spPr>
              <a:xfrm>
                <a:off x="1074547" y="134944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1" name="Group 640"/>
            <p:cNvGrpSpPr/>
            <p:nvPr/>
          </p:nvGrpSpPr>
          <p:grpSpPr>
            <a:xfrm>
              <a:off x="7626086" y="4905353"/>
              <a:ext cx="384612" cy="798958"/>
              <a:chOff x="513182" y="937760"/>
              <a:chExt cx="895739" cy="1860727"/>
            </a:xfrm>
          </p:grpSpPr>
          <p:grpSp>
            <p:nvGrpSpPr>
              <p:cNvPr id="642" name="Group 641"/>
              <p:cNvGrpSpPr/>
              <p:nvPr/>
            </p:nvGrpSpPr>
            <p:grpSpPr>
              <a:xfrm rot="2700000">
                <a:off x="579043" y="988221"/>
                <a:ext cx="690509" cy="589587"/>
                <a:chOff x="6592120" y="2543038"/>
                <a:chExt cx="1180280" cy="1190762"/>
              </a:xfrm>
            </p:grpSpPr>
            <p:sp>
              <p:nvSpPr>
                <p:cNvPr id="648" name="Moon 647"/>
                <p:cNvSpPr/>
                <p:nvPr/>
              </p:nvSpPr>
              <p:spPr>
                <a:xfrm rot="20340023">
                  <a:off x="6984109" y="2543038"/>
                  <a:ext cx="446067" cy="1163735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" name="Moon 648"/>
                <p:cNvSpPr/>
                <p:nvPr/>
              </p:nvSpPr>
              <p:spPr>
                <a:xfrm>
                  <a:off x="6934200" y="2895600"/>
                  <a:ext cx="8382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" name="Moon 649"/>
                <p:cNvSpPr/>
                <p:nvPr/>
              </p:nvSpPr>
              <p:spPr>
                <a:xfrm rot="7000273">
                  <a:off x="6706420" y="2834528"/>
                  <a:ext cx="6096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Moon 650"/>
                <p:cNvSpPr/>
                <p:nvPr/>
              </p:nvSpPr>
              <p:spPr>
                <a:xfrm rot="1390811">
                  <a:off x="7065717" y="2726224"/>
                  <a:ext cx="457200" cy="762000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" name="Moon 651"/>
                <p:cNvSpPr/>
                <p:nvPr/>
              </p:nvSpPr>
              <p:spPr>
                <a:xfrm rot="7029260">
                  <a:off x="6957046" y="2967738"/>
                  <a:ext cx="263093" cy="725924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" name="Moon 652"/>
                <p:cNvSpPr/>
                <p:nvPr/>
              </p:nvSpPr>
              <p:spPr>
                <a:xfrm>
                  <a:off x="7162800" y="312420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" name="Moon 653"/>
                <p:cNvSpPr/>
                <p:nvPr/>
              </p:nvSpPr>
              <p:spPr>
                <a:xfrm rot="9507607">
                  <a:off x="6924523" y="300261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43" name="Trapezoid 642"/>
              <p:cNvSpPr/>
              <p:nvPr/>
            </p:nvSpPr>
            <p:spPr>
              <a:xfrm rot="10800000">
                <a:off x="513182" y="1313211"/>
                <a:ext cx="895739" cy="298945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4" name="Isosceles Triangle 643"/>
              <p:cNvSpPr/>
              <p:nvPr/>
            </p:nvSpPr>
            <p:spPr>
              <a:xfrm rot="10800000">
                <a:off x="653657" y="1609856"/>
                <a:ext cx="597488" cy="1188631"/>
              </a:xfrm>
              <a:prstGeom prst="triangl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5" name="Diamond 644"/>
              <p:cNvSpPr/>
              <p:nvPr/>
            </p:nvSpPr>
            <p:spPr>
              <a:xfrm>
                <a:off x="660890" y="134633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6" name="Diamond 645"/>
              <p:cNvSpPr/>
              <p:nvPr/>
            </p:nvSpPr>
            <p:spPr>
              <a:xfrm>
                <a:off x="869274" y="134011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7" name="Diamond 646"/>
              <p:cNvSpPr/>
              <p:nvPr/>
            </p:nvSpPr>
            <p:spPr>
              <a:xfrm>
                <a:off x="1074547" y="134944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5" name="Group 654"/>
            <p:cNvGrpSpPr/>
            <p:nvPr/>
          </p:nvGrpSpPr>
          <p:grpSpPr>
            <a:xfrm>
              <a:off x="6767669" y="4924015"/>
              <a:ext cx="384612" cy="798958"/>
              <a:chOff x="513182" y="937760"/>
              <a:chExt cx="895739" cy="1860727"/>
            </a:xfrm>
          </p:grpSpPr>
          <p:grpSp>
            <p:nvGrpSpPr>
              <p:cNvPr id="656" name="Group 655"/>
              <p:cNvGrpSpPr/>
              <p:nvPr/>
            </p:nvGrpSpPr>
            <p:grpSpPr>
              <a:xfrm rot="2700000">
                <a:off x="579043" y="988221"/>
                <a:ext cx="690509" cy="589587"/>
                <a:chOff x="6592120" y="2543038"/>
                <a:chExt cx="1180280" cy="1190762"/>
              </a:xfrm>
            </p:grpSpPr>
            <p:sp>
              <p:nvSpPr>
                <p:cNvPr id="662" name="Moon 661"/>
                <p:cNvSpPr/>
                <p:nvPr/>
              </p:nvSpPr>
              <p:spPr>
                <a:xfrm rot="20340023">
                  <a:off x="6984109" y="2543038"/>
                  <a:ext cx="446067" cy="1163735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" name="Moon 662"/>
                <p:cNvSpPr/>
                <p:nvPr/>
              </p:nvSpPr>
              <p:spPr>
                <a:xfrm>
                  <a:off x="6934200" y="2895600"/>
                  <a:ext cx="8382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Moon 663"/>
                <p:cNvSpPr/>
                <p:nvPr/>
              </p:nvSpPr>
              <p:spPr>
                <a:xfrm rot="7000273">
                  <a:off x="6706420" y="2834528"/>
                  <a:ext cx="6096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Moon 664"/>
                <p:cNvSpPr/>
                <p:nvPr/>
              </p:nvSpPr>
              <p:spPr>
                <a:xfrm rot="1390811">
                  <a:off x="7065717" y="2726224"/>
                  <a:ext cx="457200" cy="762000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Moon 665"/>
                <p:cNvSpPr/>
                <p:nvPr/>
              </p:nvSpPr>
              <p:spPr>
                <a:xfrm rot="7029260">
                  <a:off x="6957046" y="2967738"/>
                  <a:ext cx="263093" cy="725924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Moon 666"/>
                <p:cNvSpPr/>
                <p:nvPr/>
              </p:nvSpPr>
              <p:spPr>
                <a:xfrm>
                  <a:off x="7162800" y="312420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Moon 667"/>
                <p:cNvSpPr/>
                <p:nvPr/>
              </p:nvSpPr>
              <p:spPr>
                <a:xfrm rot="9507607">
                  <a:off x="6924523" y="300261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57" name="Trapezoid 656"/>
              <p:cNvSpPr/>
              <p:nvPr/>
            </p:nvSpPr>
            <p:spPr>
              <a:xfrm rot="10800000">
                <a:off x="513182" y="1313211"/>
                <a:ext cx="895739" cy="298945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" name="Isosceles Triangle 657"/>
              <p:cNvSpPr/>
              <p:nvPr/>
            </p:nvSpPr>
            <p:spPr>
              <a:xfrm rot="10800000">
                <a:off x="653657" y="1609856"/>
                <a:ext cx="597488" cy="1188631"/>
              </a:xfrm>
              <a:prstGeom prst="triangl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" name="Diamond 658"/>
              <p:cNvSpPr/>
              <p:nvPr/>
            </p:nvSpPr>
            <p:spPr>
              <a:xfrm>
                <a:off x="660890" y="134633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" name="Diamond 659"/>
              <p:cNvSpPr/>
              <p:nvPr/>
            </p:nvSpPr>
            <p:spPr>
              <a:xfrm>
                <a:off x="869274" y="134011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1" name="Diamond 660"/>
              <p:cNvSpPr/>
              <p:nvPr/>
            </p:nvSpPr>
            <p:spPr>
              <a:xfrm>
                <a:off x="1074547" y="134944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9" name="Group 668"/>
            <p:cNvGrpSpPr/>
            <p:nvPr/>
          </p:nvGrpSpPr>
          <p:grpSpPr>
            <a:xfrm>
              <a:off x="4482207" y="3021735"/>
              <a:ext cx="384612" cy="798958"/>
              <a:chOff x="513182" y="937760"/>
              <a:chExt cx="895739" cy="1860727"/>
            </a:xfrm>
          </p:grpSpPr>
          <p:grpSp>
            <p:nvGrpSpPr>
              <p:cNvPr id="670" name="Group 669"/>
              <p:cNvGrpSpPr/>
              <p:nvPr/>
            </p:nvGrpSpPr>
            <p:grpSpPr>
              <a:xfrm rot="2700000">
                <a:off x="579043" y="988221"/>
                <a:ext cx="690509" cy="589587"/>
                <a:chOff x="6592120" y="2543038"/>
                <a:chExt cx="1180280" cy="1190762"/>
              </a:xfrm>
            </p:grpSpPr>
            <p:sp>
              <p:nvSpPr>
                <p:cNvPr id="676" name="Moon 675"/>
                <p:cNvSpPr/>
                <p:nvPr/>
              </p:nvSpPr>
              <p:spPr>
                <a:xfrm rot="20340023">
                  <a:off x="6984109" y="2543038"/>
                  <a:ext cx="446067" cy="1163735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Moon 676"/>
                <p:cNvSpPr/>
                <p:nvPr/>
              </p:nvSpPr>
              <p:spPr>
                <a:xfrm>
                  <a:off x="6934200" y="2895600"/>
                  <a:ext cx="8382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" name="Moon 677"/>
                <p:cNvSpPr/>
                <p:nvPr/>
              </p:nvSpPr>
              <p:spPr>
                <a:xfrm rot="7000273">
                  <a:off x="6706420" y="2834528"/>
                  <a:ext cx="6096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Moon 678"/>
                <p:cNvSpPr/>
                <p:nvPr/>
              </p:nvSpPr>
              <p:spPr>
                <a:xfrm rot="1390811">
                  <a:off x="7065717" y="2726224"/>
                  <a:ext cx="457200" cy="762000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" name="Moon 679"/>
                <p:cNvSpPr/>
                <p:nvPr/>
              </p:nvSpPr>
              <p:spPr>
                <a:xfrm rot="7029260">
                  <a:off x="6957046" y="2967738"/>
                  <a:ext cx="263093" cy="725924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Moon 680"/>
                <p:cNvSpPr/>
                <p:nvPr/>
              </p:nvSpPr>
              <p:spPr>
                <a:xfrm>
                  <a:off x="7162800" y="312420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" name="Moon 681"/>
                <p:cNvSpPr/>
                <p:nvPr/>
              </p:nvSpPr>
              <p:spPr>
                <a:xfrm rot="9507607">
                  <a:off x="6924523" y="300261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71" name="Trapezoid 670"/>
              <p:cNvSpPr/>
              <p:nvPr/>
            </p:nvSpPr>
            <p:spPr>
              <a:xfrm rot="10800000">
                <a:off x="513182" y="1313211"/>
                <a:ext cx="895739" cy="298945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2" name="Isosceles Triangle 671"/>
              <p:cNvSpPr/>
              <p:nvPr/>
            </p:nvSpPr>
            <p:spPr>
              <a:xfrm rot="10800000">
                <a:off x="653657" y="1609856"/>
                <a:ext cx="597488" cy="1188631"/>
              </a:xfrm>
              <a:prstGeom prst="triangl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3" name="Diamond 672"/>
              <p:cNvSpPr/>
              <p:nvPr/>
            </p:nvSpPr>
            <p:spPr>
              <a:xfrm>
                <a:off x="660890" y="134633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4" name="Diamond 673"/>
              <p:cNvSpPr/>
              <p:nvPr/>
            </p:nvSpPr>
            <p:spPr>
              <a:xfrm>
                <a:off x="869274" y="134011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5" name="Diamond 674"/>
              <p:cNvSpPr/>
              <p:nvPr/>
            </p:nvSpPr>
            <p:spPr>
              <a:xfrm>
                <a:off x="1074547" y="134944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3" name="Group 682"/>
            <p:cNvGrpSpPr/>
            <p:nvPr/>
          </p:nvGrpSpPr>
          <p:grpSpPr>
            <a:xfrm>
              <a:off x="3193702" y="3012859"/>
              <a:ext cx="384612" cy="798958"/>
              <a:chOff x="513182" y="937760"/>
              <a:chExt cx="895739" cy="1860727"/>
            </a:xfrm>
          </p:grpSpPr>
          <p:grpSp>
            <p:nvGrpSpPr>
              <p:cNvPr id="684" name="Group 683"/>
              <p:cNvGrpSpPr/>
              <p:nvPr/>
            </p:nvGrpSpPr>
            <p:grpSpPr>
              <a:xfrm rot="2700000">
                <a:off x="579043" y="988221"/>
                <a:ext cx="690509" cy="589587"/>
                <a:chOff x="6592120" y="2543038"/>
                <a:chExt cx="1180280" cy="1190762"/>
              </a:xfrm>
            </p:grpSpPr>
            <p:sp>
              <p:nvSpPr>
                <p:cNvPr id="690" name="Moon 689"/>
                <p:cNvSpPr/>
                <p:nvPr/>
              </p:nvSpPr>
              <p:spPr>
                <a:xfrm rot="20340023">
                  <a:off x="6984109" y="2543038"/>
                  <a:ext cx="446067" cy="1163735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" name="Moon 690"/>
                <p:cNvSpPr/>
                <p:nvPr/>
              </p:nvSpPr>
              <p:spPr>
                <a:xfrm>
                  <a:off x="6934200" y="2895600"/>
                  <a:ext cx="8382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" name="Moon 691"/>
                <p:cNvSpPr/>
                <p:nvPr/>
              </p:nvSpPr>
              <p:spPr>
                <a:xfrm rot="7000273">
                  <a:off x="6706420" y="2834528"/>
                  <a:ext cx="609600" cy="838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" name="Moon 692"/>
                <p:cNvSpPr/>
                <p:nvPr/>
              </p:nvSpPr>
              <p:spPr>
                <a:xfrm rot="1390811">
                  <a:off x="7065717" y="2726224"/>
                  <a:ext cx="457200" cy="762000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" name="Moon 693"/>
                <p:cNvSpPr/>
                <p:nvPr/>
              </p:nvSpPr>
              <p:spPr>
                <a:xfrm rot="7029260">
                  <a:off x="6957046" y="2967738"/>
                  <a:ext cx="263093" cy="725924"/>
                </a:xfrm>
                <a:prstGeom prst="moon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Moon 694"/>
                <p:cNvSpPr/>
                <p:nvPr/>
              </p:nvSpPr>
              <p:spPr>
                <a:xfrm>
                  <a:off x="7162800" y="312420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" name="Moon 695"/>
                <p:cNvSpPr/>
                <p:nvPr/>
              </p:nvSpPr>
              <p:spPr>
                <a:xfrm rot="9507607">
                  <a:off x="6924523" y="3002610"/>
                  <a:ext cx="304800" cy="533400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5" name="Trapezoid 684"/>
              <p:cNvSpPr/>
              <p:nvPr/>
            </p:nvSpPr>
            <p:spPr>
              <a:xfrm rot="10800000">
                <a:off x="513182" y="1313211"/>
                <a:ext cx="895739" cy="298945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" name="Isosceles Triangle 685"/>
              <p:cNvSpPr/>
              <p:nvPr/>
            </p:nvSpPr>
            <p:spPr>
              <a:xfrm rot="10800000">
                <a:off x="653657" y="1609856"/>
                <a:ext cx="597488" cy="1188631"/>
              </a:xfrm>
              <a:prstGeom prst="triangl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Diamond 686"/>
              <p:cNvSpPr/>
              <p:nvPr/>
            </p:nvSpPr>
            <p:spPr>
              <a:xfrm>
                <a:off x="660890" y="134633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Diamond 687"/>
              <p:cNvSpPr/>
              <p:nvPr/>
            </p:nvSpPr>
            <p:spPr>
              <a:xfrm>
                <a:off x="869274" y="134011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" name="Diamond 688"/>
              <p:cNvSpPr/>
              <p:nvPr/>
            </p:nvSpPr>
            <p:spPr>
              <a:xfrm>
                <a:off x="1074547" y="1349449"/>
                <a:ext cx="179515" cy="260784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40" name="TextBox 1039"/>
          <p:cNvSpPr txBox="1"/>
          <p:nvPr/>
        </p:nvSpPr>
        <p:spPr>
          <a:xfrm>
            <a:off x="533399" y="5410200"/>
            <a:ext cx="20825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Sodom and Gomorrah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866593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09601" y="1447801"/>
            <a:ext cx="6875812" cy="4738827"/>
            <a:chOff x="-166255" y="3352800"/>
            <a:chExt cx="6875812" cy="4738827"/>
          </a:xfrm>
        </p:grpSpPr>
        <p:sp>
          <p:nvSpPr>
            <p:cNvPr id="3" name="Flowchart: Magnetic Disk 2"/>
            <p:cNvSpPr/>
            <p:nvPr/>
          </p:nvSpPr>
          <p:spPr>
            <a:xfrm rot="16200000">
              <a:off x="220190" y="4759529"/>
              <a:ext cx="218703" cy="180113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Flowchart: Magnetic Disk 3"/>
            <p:cNvSpPr/>
            <p:nvPr/>
          </p:nvSpPr>
          <p:spPr>
            <a:xfrm rot="5400000">
              <a:off x="6474029" y="5785264"/>
              <a:ext cx="271156" cy="199901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65"/>
            <p:cNvGrpSpPr/>
            <p:nvPr/>
          </p:nvGrpSpPr>
          <p:grpSpPr>
            <a:xfrm>
              <a:off x="533400" y="4267200"/>
              <a:ext cx="1295400" cy="382713"/>
              <a:chOff x="1447799" y="3505200"/>
              <a:chExt cx="2063364" cy="609600"/>
            </a:xfrm>
          </p:grpSpPr>
          <p:sp>
            <p:nvSpPr>
              <p:cNvPr id="84" name="Rounded Rectangle 57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ounded Rectangle 58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59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ounded Rectangle 60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Rounded Rectangle 61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88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Rounded Rectangle 89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Rounded Rectangle 5"/>
            <p:cNvSpPr/>
            <p:nvPr/>
          </p:nvSpPr>
          <p:spPr>
            <a:xfrm>
              <a:off x="3200400" y="3733800"/>
              <a:ext cx="609600" cy="381000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1447800" y="3352800"/>
              <a:ext cx="1752600" cy="811427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81000" y="4648200"/>
              <a:ext cx="1143000" cy="963827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3810000" y="4953000"/>
              <a:ext cx="1066800" cy="381000"/>
            </a:xfrm>
            <a:prstGeom prst="roundRect">
              <a:avLst>
                <a:gd name="adj" fmla="val 10173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3657600" y="5257800"/>
              <a:ext cx="2362200" cy="354227"/>
            </a:xfrm>
            <a:prstGeom prst="roundRect">
              <a:avLst>
                <a:gd name="adj" fmla="val 10173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0" y="5562600"/>
              <a:ext cx="6553200" cy="2057400"/>
            </a:xfrm>
            <a:prstGeom prst="roundRect">
              <a:avLst>
                <a:gd name="adj" fmla="val 5497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1524000" y="6858000"/>
              <a:ext cx="457200" cy="381000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1371600" y="4114800"/>
              <a:ext cx="2514600" cy="1421027"/>
            </a:xfrm>
            <a:prstGeom prst="roundRect">
              <a:avLst>
                <a:gd name="adj" fmla="val 5014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0" y="7239000"/>
              <a:ext cx="632558" cy="381000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609600" y="7239000"/>
              <a:ext cx="632558" cy="381000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1219200" y="7239000"/>
              <a:ext cx="632558" cy="381000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1828800" y="7239000"/>
              <a:ext cx="632558" cy="381000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304800" y="6858000"/>
              <a:ext cx="632558" cy="381000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914400" y="6858000"/>
              <a:ext cx="632558" cy="381000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457200" y="6477000"/>
              <a:ext cx="632558" cy="381000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3124200" y="4800600"/>
              <a:ext cx="304800" cy="685800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1371600" y="5410201"/>
              <a:ext cx="2514600" cy="152400"/>
            </a:xfrm>
            <a:prstGeom prst="roundRect">
              <a:avLst>
                <a:gd name="adj" fmla="val 5014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2895600" y="5410200"/>
              <a:ext cx="2286000" cy="2209800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2209800" y="4724400"/>
              <a:ext cx="304800" cy="685800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 flipV="1">
              <a:off x="2057400" y="4724400"/>
              <a:ext cx="609600" cy="62372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6096000" y="5791200"/>
              <a:ext cx="228600" cy="228600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609600" y="4800600"/>
              <a:ext cx="381000" cy="152400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2971800" y="3774374"/>
              <a:ext cx="435427" cy="304800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1676400" y="3657600"/>
              <a:ext cx="213756" cy="444335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lowchart: Magnetic Disk 29"/>
            <p:cNvSpPr/>
            <p:nvPr/>
          </p:nvSpPr>
          <p:spPr>
            <a:xfrm rot="5400000">
              <a:off x="5136076" y="5713023"/>
              <a:ext cx="271156" cy="199901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lowchart: Magnetic Disk 30"/>
            <p:cNvSpPr/>
            <p:nvPr/>
          </p:nvSpPr>
          <p:spPr>
            <a:xfrm rot="5400000">
              <a:off x="3880756" y="4260769"/>
              <a:ext cx="200892" cy="207819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lowchart: Magnetic Disk 31"/>
            <p:cNvSpPr/>
            <p:nvPr/>
          </p:nvSpPr>
          <p:spPr>
            <a:xfrm rot="16200000">
              <a:off x="-184067" y="5789219"/>
              <a:ext cx="237506" cy="201881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lowchart: Magnetic Disk 32"/>
            <p:cNvSpPr/>
            <p:nvPr/>
          </p:nvSpPr>
          <p:spPr>
            <a:xfrm rot="16200000">
              <a:off x="2687783" y="5644736"/>
              <a:ext cx="237506" cy="201881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lowchart: Magnetic Disk 33"/>
            <p:cNvSpPr/>
            <p:nvPr/>
          </p:nvSpPr>
          <p:spPr>
            <a:xfrm rot="16200000">
              <a:off x="1191492" y="4279073"/>
              <a:ext cx="237506" cy="201881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381000" y="5638801"/>
              <a:ext cx="152400" cy="166736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990600" y="5638801"/>
              <a:ext cx="152400" cy="166736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1524000" y="5638801"/>
              <a:ext cx="139296" cy="15239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2057400" y="5638801"/>
              <a:ext cx="152400" cy="166736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1524000" y="4191000"/>
              <a:ext cx="152400" cy="166736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1905000" y="4191000"/>
              <a:ext cx="152400" cy="166736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2286000" y="4191000"/>
              <a:ext cx="152400" cy="166736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2667000" y="4191000"/>
              <a:ext cx="152400" cy="166736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3048000" y="4191000"/>
              <a:ext cx="152400" cy="166736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3429000" y="4191000"/>
              <a:ext cx="152400" cy="166736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 flipV="1">
              <a:off x="1566553" y="3645725"/>
              <a:ext cx="404751" cy="71252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ounded Rectangle 45"/>
            <p:cNvSpPr/>
            <p:nvPr/>
          </p:nvSpPr>
          <p:spPr>
            <a:xfrm>
              <a:off x="3962400" y="6629400"/>
              <a:ext cx="304800" cy="838200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 flipV="1">
              <a:off x="3810990" y="6562106"/>
              <a:ext cx="609600" cy="62372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2895600" y="7467600"/>
              <a:ext cx="524494" cy="161306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3416135" y="7465621"/>
              <a:ext cx="524494" cy="161306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3178628" y="7311242"/>
              <a:ext cx="524494" cy="161306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3938649" y="7453745"/>
              <a:ext cx="524494" cy="161306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104"/>
            <p:cNvGrpSpPr/>
            <p:nvPr/>
          </p:nvGrpSpPr>
          <p:grpSpPr>
            <a:xfrm>
              <a:off x="1371600" y="5181600"/>
              <a:ext cx="990600" cy="2910027"/>
              <a:chOff x="1752600" y="682697"/>
              <a:chExt cx="1295400" cy="2148027"/>
            </a:xfrm>
          </p:grpSpPr>
          <p:sp>
            <p:nvSpPr>
              <p:cNvPr id="77" name="Rounded Rectangle 76"/>
              <p:cNvSpPr/>
              <p:nvPr/>
            </p:nvSpPr>
            <p:spPr>
              <a:xfrm rot="16587891">
                <a:off x="1014926" y="1711094"/>
                <a:ext cx="2148026" cy="91231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ounded Rectangle 77"/>
              <p:cNvSpPr/>
              <p:nvPr/>
            </p:nvSpPr>
            <p:spPr>
              <a:xfrm rot="5192738" flipH="1">
                <a:off x="1700727" y="1711095"/>
                <a:ext cx="2148026" cy="91231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ounded Rectangle 78"/>
              <p:cNvSpPr/>
              <p:nvPr/>
            </p:nvSpPr>
            <p:spPr>
              <a:xfrm>
                <a:off x="2057400" y="990600"/>
                <a:ext cx="8382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ounded Rectangle 79"/>
              <p:cNvSpPr/>
              <p:nvPr/>
            </p:nvSpPr>
            <p:spPr>
              <a:xfrm>
                <a:off x="1752600" y="2514600"/>
                <a:ext cx="12954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ounded Rectangle 80"/>
              <p:cNvSpPr/>
              <p:nvPr/>
            </p:nvSpPr>
            <p:spPr>
              <a:xfrm>
                <a:off x="1820883" y="2114797"/>
                <a:ext cx="11430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ounded Rectangle 81"/>
              <p:cNvSpPr/>
              <p:nvPr/>
            </p:nvSpPr>
            <p:spPr>
              <a:xfrm>
                <a:off x="1860467" y="1752600"/>
                <a:ext cx="1063831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ounded Rectangle 82"/>
              <p:cNvSpPr/>
              <p:nvPr/>
            </p:nvSpPr>
            <p:spPr>
              <a:xfrm>
                <a:off x="1976252" y="1384464"/>
                <a:ext cx="921327" cy="5793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106"/>
            <p:cNvGrpSpPr/>
            <p:nvPr/>
          </p:nvGrpSpPr>
          <p:grpSpPr>
            <a:xfrm flipH="1">
              <a:off x="3429000" y="3962400"/>
              <a:ext cx="533400" cy="1447800"/>
              <a:chOff x="1752600" y="682697"/>
              <a:chExt cx="1295400" cy="2148027"/>
            </a:xfrm>
          </p:grpSpPr>
          <p:sp>
            <p:nvSpPr>
              <p:cNvPr id="70" name="Rounded Rectangle 69"/>
              <p:cNvSpPr/>
              <p:nvPr/>
            </p:nvSpPr>
            <p:spPr>
              <a:xfrm rot="16587891">
                <a:off x="1014926" y="1711094"/>
                <a:ext cx="2148026" cy="91231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ounded Rectangle 70"/>
              <p:cNvSpPr/>
              <p:nvPr/>
            </p:nvSpPr>
            <p:spPr>
              <a:xfrm rot="5192738" flipH="1">
                <a:off x="1700727" y="1711095"/>
                <a:ext cx="2148026" cy="91231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ounded Rectangle 71"/>
              <p:cNvSpPr/>
              <p:nvPr/>
            </p:nvSpPr>
            <p:spPr>
              <a:xfrm>
                <a:off x="2057400" y="990600"/>
                <a:ext cx="8382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ounded Rectangle 72"/>
              <p:cNvSpPr/>
              <p:nvPr/>
            </p:nvSpPr>
            <p:spPr>
              <a:xfrm>
                <a:off x="1752600" y="2514600"/>
                <a:ext cx="12954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ounded Rectangle 73"/>
              <p:cNvSpPr/>
              <p:nvPr/>
            </p:nvSpPr>
            <p:spPr>
              <a:xfrm>
                <a:off x="1820883" y="2114797"/>
                <a:ext cx="11430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ounded Rectangle 74"/>
              <p:cNvSpPr/>
              <p:nvPr/>
            </p:nvSpPr>
            <p:spPr>
              <a:xfrm>
                <a:off x="1860467" y="1752600"/>
                <a:ext cx="1063831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>
                <a:off x="1976252" y="1384464"/>
                <a:ext cx="921327" cy="5793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117"/>
            <p:cNvGrpSpPr/>
            <p:nvPr/>
          </p:nvGrpSpPr>
          <p:grpSpPr>
            <a:xfrm>
              <a:off x="5410200" y="4953000"/>
              <a:ext cx="498764" cy="304800"/>
              <a:chOff x="4343400" y="2514600"/>
              <a:chExt cx="1371600" cy="838200"/>
            </a:xfrm>
          </p:grpSpPr>
          <p:sp>
            <p:nvSpPr>
              <p:cNvPr id="67" name="Trapezoid 66"/>
              <p:cNvSpPr/>
              <p:nvPr/>
            </p:nvSpPr>
            <p:spPr>
              <a:xfrm rot="10800000">
                <a:off x="4572000" y="2514600"/>
                <a:ext cx="914400" cy="457200"/>
              </a:xfrm>
              <a:prstGeom prst="trapezoid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4343400" y="2743200"/>
                <a:ext cx="1371600" cy="609600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4648200" y="2667000"/>
                <a:ext cx="762000" cy="304800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126"/>
            <p:cNvGrpSpPr/>
            <p:nvPr/>
          </p:nvGrpSpPr>
          <p:grpSpPr>
            <a:xfrm flipH="1">
              <a:off x="3506507" y="3429000"/>
              <a:ext cx="310034" cy="304800"/>
              <a:chOff x="3962400" y="2057400"/>
              <a:chExt cx="1524001" cy="1498270"/>
            </a:xfrm>
          </p:grpSpPr>
          <p:sp>
            <p:nvSpPr>
              <p:cNvPr id="60" name="Trapezoid 59"/>
              <p:cNvSpPr/>
              <p:nvPr/>
            </p:nvSpPr>
            <p:spPr>
              <a:xfrm rot="10800000">
                <a:off x="4216400" y="2057400"/>
                <a:ext cx="1016000" cy="477982"/>
              </a:xfrm>
              <a:prstGeom prst="trapezoid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3962400" y="2182091"/>
                <a:ext cx="1524000" cy="942109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3962401" y="2590800"/>
                <a:ext cx="1524000" cy="922317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4301067" y="2064327"/>
                <a:ext cx="846667" cy="526473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>
                <a:off x="4038600" y="2514600"/>
                <a:ext cx="1371600" cy="526473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4034642" y="3327070"/>
                <a:ext cx="1371600" cy="228600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4143498" y="2999509"/>
                <a:ext cx="1105396" cy="526473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127"/>
            <p:cNvGrpSpPr/>
            <p:nvPr/>
          </p:nvGrpSpPr>
          <p:grpSpPr>
            <a:xfrm>
              <a:off x="2743200" y="7315200"/>
              <a:ext cx="228600" cy="304800"/>
              <a:chOff x="4343400" y="2514600"/>
              <a:chExt cx="1371600" cy="838200"/>
            </a:xfrm>
          </p:grpSpPr>
          <p:sp>
            <p:nvSpPr>
              <p:cNvPr id="57" name="Trapezoid 56"/>
              <p:cNvSpPr/>
              <p:nvPr/>
            </p:nvSpPr>
            <p:spPr>
              <a:xfrm rot="10800000">
                <a:off x="4572000" y="2514600"/>
                <a:ext cx="914400" cy="457200"/>
              </a:xfrm>
              <a:prstGeom prst="trapezoid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4343400" y="2743200"/>
                <a:ext cx="1371600" cy="609600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4648200" y="2667000"/>
                <a:ext cx="762000" cy="304800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4"/>
          <p:cNvGrpSpPr/>
          <p:nvPr/>
        </p:nvGrpSpPr>
        <p:grpSpPr>
          <a:xfrm>
            <a:off x="406401" y="285750"/>
            <a:ext cx="5403272" cy="2305050"/>
            <a:chOff x="304801" y="381000"/>
            <a:chExt cx="4052454" cy="2667000"/>
          </a:xfrm>
        </p:grpSpPr>
        <p:sp>
          <p:nvSpPr>
            <p:cNvPr id="73" name="Flowchart: Magnetic Disk 72"/>
            <p:cNvSpPr/>
            <p:nvPr/>
          </p:nvSpPr>
          <p:spPr>
            <a:xfrm rot="16200000">
              <a:off x="535469" y="1170310"/>
              <a:ext cx="123086" cy="106155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lowchart: Magnetic Disk 69"/>
            <p:cNvSpPr/>
            <p:nvPr/>
          </p:nvSpPr>
          <p:spPr>
            <a:xfrm rot="5400000">
              <a:off x="4222044" y="1747328"/>
              <a:ext cx="152606" cy="117817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65"/>
            <p:cNvGrpSpPr/>
            <p:nvPr/>
          </p:nvGrpSpPr>
          <p:grpSpPr>
            <a:xfrm>
              <a:off x="717162" y="895622"/>
              <a:ext cx="763481" cy="215390"/>
              <a:chOff x="1447799" y="3505200"/>
              <a:chExt cx="2063364" cy="609600"/>
            </a:xfrm>
          </p:grpSpPr>
          <p:sp>
            <p:nvSpPr>
              <p:cNvPr id="58" name="Rounded Rectangle 57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58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ounded Rectangle 59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7" name="Rounded Rectangle 66"/>
            <p:cNvSpPr/>
            <p:nvPr/>
          </p:nvSpPr>
          <p:spPr>
            <a:xfrm>
              <a:off x="2289034" y="595426"/>
              <a:ext cx="359285" cy="214426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ounded Rectangle 56"/>
            <p:cNvSpPr/>
            <p:nvPr/>
          </p:nvSpPr>
          <p:spPr>
            <a:xfrm>
              <a:off x="1256089" y="381000"/>
              <a:ext cx="1032945" cy="456669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627340" y="1110048"/>
              <a:ext cx="673659" cy="542439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2648319" y="1281589"/>
              <a:ext cx="628749" cy="214426"/>
            </a:xfrm>
            <a:prstGeom prst="roundRect">
              <a:avLst>
                <a:gd name="adj" fmla="val 10173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2558497" y="1453129"/>
              <a:ext cx="1392230" cy="199358"/>
            </a:xfrm>
            <a:prstGeom prst="roundRect">
              <a:avLst>
                <a:gd name="adj" fmla="val 10173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402787" y="1624670"/>
              <a:ext cx="3862314" cy="1157900"/>
            </a:xfrm>
            <a:prstGeom prst="roundRect">
              <a:avLst>
                <a:gd name="adj" fmla="val 5497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1211179" y="809852"/>
              <a:ext cx="1482051" cy="799750"/>
            </a:xfrm>
            <a:prstGeom prst="roundRect">
              <a:avLst>
                <a:gd name="adj" fmla="val 5014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41"/>
            <p:cNvGrpSpPr/>
            <p:nvPr/>
          </p:nvGrpSpPr>
          <p:grpSpPr>
            <a:xfrm>
              <a:off x="402787" y="2139292"/>
              <a:ext cx="1450671" cy="643278"/>
              <a:chOff x="402787" y="2139292"/>
              <a:chExt cx="1450671" cy="643278"/>
            </a:xfrm>
          </p:grpSpPr>
          <p:sp>
            <p:nvSpPr>
              <p:cNvPr id="38" name="Rounded Rectangle 37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ounded Rectangle 43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ounded Rectangle 45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ounded Rectangle 48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ounded Rectangle 49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" name="Rounded Rectangle 51"/>
            <p:cNvSpPr/>
            <p:nvPr/>
          </p:nvSpPr>
          <p:spPr>
            <a:xfrm>
              <a:off x="2244123" y="1195818"/>
              <a:ext cx="179643" cy="385967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1211179" y="1538900"/>
              <a:ext cx="1482051" cy="85770"/>
            </a:xfrm>
            <a:prstGeom prst="roundRect">
              <a:avLst>
                <a:gd name="adj" fmla="val 5014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2109391" y="1538900"/>
              <a:ext cx="1347319" cy="1243670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1705195" y="1152933"/>
              <a:ext cx="179643" cy="385967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52"/>
            <p:cNvSpPr/>
            <p:nvPr/>
          </p:nvSpPr>
          <p:spPr>
            <a:xfrm flipV="1">
              <a:off x="1615374" y="1152933"/>
              <a:ext cx="359285" cy="35103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3995638" y="1753325"/>
              <a:ext cx="134732" cy="128656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>
              <a:off x="762072" y="1195818"/>
              <a:ext cx="224553" cy="85770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ounded Rectangle 67"/>
            <p:cNvSpPr/>
            <p:nvPr/>
          </p:nvSpPr>
          <p:spPr>
            <a:xfrm>
              <a:off x="2154302" y="618261"/>
              <a:ext cx="256631" cy="171541"/>
            </a:xfrm>
            <a:prstGeom prst="roundRect">
              <a:avLst>
                <a:gd name="adj" fmla="val 0"/>
              </a:avLst>
            </a:prstGeom>
            <a:solidFill>
              <a:srgbClr val="CDA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1390821" y="552541"/>
              <a:ext cx="125983" cy="250071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lowchart: Magnetic Disk 70"/>
            <p:cNvSpPr/>
            <p:nvPr/>
          </p:nvSpPr>
          <p:spPr>
            <a:xfrm rot="5400000">
              <a:off x="3433483" y="1706671"/>
              <a:ext cx="152606" cy="117817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lowchart: Magnetic Disk 71"/>
            <p:cNvSpPr/>
            <p:nvPr/>
          </p:nvSpPr>
          <p:spPr>
            <a:xfrm rot="5400000">
              <a:off x="2692691" y="889241"/>
              <a:ext cx="113062" cy="122484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lowchart: Magnetic Disk 73"/>
            <p:cNvSpPr/>
            <p:nvPr/>
          </p:nvSpPr>
          <p:spPr>
            <a:xfrm rot="16200000">
              <a:off x="297459" y="1749527"/>
              <a:ext cx="133668" cy="118984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lowchart: Magnetic Disk 74"/>
            <p:cNvSpPr/>
            <p:nvPr/>
          </p:nvSpPr>
          <p:spPr>
            <a:xfrm rot="16200000">
              <a:off x="1990065" y="1668213"/>
              <a:ext cx="133668" cy="118984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lowchart: Magnetic Disk 75"/>
            <p:cNvSpPr/>
            <p:nvPr/>
          </p:nvSpPr>
          <p:spPr>
            <a:xfrm rot="16200000">
              <a:off x="1108183" y="899621"/>
              <a:ext cx="133668" cy="118984"/>
            </a:xfrm>
            <a:prstGeom prst="flowChartMagneticDisk">
              <a:avLst/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627340" y="1667556"/>
              <a:ext cx="89821" cy="9383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986625" y="1667556"/>
              <a:ext cx="89821" cy="9383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>
              <a:off x="1301000" y="1667556"/>
              <a:ext cx="82098" cy="85770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1615374" y="1667556"/>
              <a:ext cx="89821" cy="9383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1301000" y="852737"/>
              <a:ext cx="89821" cy="9383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>
              <a:off x="1525553" y="852737"/>
              <a:ext cx="89821" cy="9383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>
              <a:off x="1750106" y="852737"/>
              <a:ext cx="89821" cy="9383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>
              <a:off x="1974659" y="852737"/>
              <a:ext cx="89821" cy="9383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>
              <a:off x="2199212" y="852737"/>
              <a:ext cx="89821" cy="9383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2423766" y="852737"/>
              <a:ext cx="89821" cy="93839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ounded Rectangle 90"/>
            <p:cNvSpPr/>
            <p:nvPr/>
          </p:nvSpPr>
          <p:spPr>
            <a:xfrm flipV="1">
              <a:off x="1326080" y="545857"/>
              <a:ext cx="238551" cy="40100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2738140" y="2225062"/>
              <a:ext cx="179643" cy="471737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ounded Rectangle 92"/>
            <p:cNvSpPr/>
            <p:nvPr/>
          </p:nvSpPr>
          <p:spPr>
            <a:xfrm flipV="1">
              <a:off x="2648902" y="2187189"/>
              <a:ext cx="359285" cy="35103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>
              <a:off x="2109391" y="2696799"/>
              <a:ext cx="309125" cy="90783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ounded Rectangle 94"/>
            <p:cNvSpPr/>
            <p:nvPr/>
          </p:nvSpPr>
          <p:spPr>
            <a:xfrm>
              <a:off x="2416183" y="2695685"/>
              <a:ext cx="309125" cy="90783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>
              <a:off x="2276202" y="2608801"/>
              <a:ext cx="309125" cy="90783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ounded Rectangle 96"/>
            <p:cNvSpPr/>
            <p:nvPr/>
          </p:nvSpPr>
          <p:spPr>
            <a:xfrm>
              <a:off x="2724142" y="2689002"/>
              <a:ext cx="309125" cy="90783"/>
            </a:xfrm>
            <a:prstGeom prst="roundRect">
              <a:avLst>
                <a:gd name="adj" fmla="val 0"/>
              </a:avLst>
            </a:prstGeom>
            <a:solidFill>
              <a:srgbClr val="BD83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104"/>
            <p:cNvGrpSpPr/>
            <p:nvPr/>
          </p:nvGrpSpPr>
          <p:grpSpPr>
            <a:xfrm>
              <a:off x="1211179" y="1410244"/>
              <a:ext cx="583838" cy="1637756"/>
              <a:chOff x="1752600" y="682697"/>
              <a:chExt cx="1295400" cy="2148027"/>
            </a:xfrm>
          </p:grpSpPr>
          <p:sp>
            <p:nvSpPr>
              <p:cNvPr id="98" name="Rounded Rectangle 97"/>
              <p:cNvSpPr/>
              <p:nvPr/>
            </p:nvSpPr>
            <p:spPr>
              <a:xfrm rot="16587891">
                <a:off x="1014926" y="1711094"/>
                <a:ext cx="2148026" cy="91231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ounded Rectangle 98"/>
              <p:cNvSpPr/>
              <p:nvPr/>
            </p:nvSpPr>
            <p:spPr>
              <a:xfrm rot="5192738" flipH="1">
                <a:off x="1700727" y="1711095"/>
                <a:ext cx="2148026" cy="91231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>
                <a:off x="2057400" y="990600"/>
                <a:ext cx="8382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ounded Rectangle 100"/>
              <p:cNvSpPr/>
              <p:nvPr/>
            </p:nvSpPr>
            <p:spPr>
              <a:xfrm>
                <a:off x="1752600" y="2514600"/>
                <a:ext cx="12954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Rounded Rectangle 101"/>
              <p:cNvSpPr/>
              <p:nvPr/>
            </p:nvSpPr>
            <p:spPr>
              <a:xfrm>
                <a:off x="1820883" y="2114797"/>
                <a:ext cx="11430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>
                <a:off x="1860467" y="1752600"/>
                <a:ext cx="1063831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>
                <a:off x="1976252" y="1384464"/>
                <a:ext cx="921327" cy="5793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106"/>
            <p:cNvGrpSpPr/>
            <p:nvPr/>
          </p:nvGrpSpPr>
          <p:grpSpPr>
            <a:xfrm flipH="1">
              <a:off x="2423766" y="724081"/>
              <a:ext cx="314374" cy="814818"/>
              <a:chOff x="1752600" y="682697"/>
              <a:chExt cx="1295400" cy="2148027"/>
            </a:xfrm>
          </p:grpSpPr>
          <p:sp>
            <p:nvSpPr>
              <p:cNvPr id="108" name="Rounded Rectangle 107"/>
              <p:cNvSpPr/>
              <p:nvPr/>
            </p:nvSpPr>
            <p:spPr>
              <a:xfrm rot="16587891">
                <a:off x="1014926" y="1711094"/>
                <a:ext cx="2148026" cy="91231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ounded Rectangle 108"/>
              <p:cNvSpPr/>
              <p:nvPr/>
            </p:nvSpPr>
            <p:spPr>
              <a:xfrm rot="5192738" flipH="1">
                <a:off x="1700727" y="1711095"/>
                <a:ext cx="2148026" cy="91231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Rounded Rectangle 109"/>
              <p:cNvSpPr/>
              <p:nvPr/>
            </p:nvSpPr>
            <p:spPr>
              <a:xfrm>
                <a:off x="2057400" y="990600"/>
                <a:ext cx="8382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ounded Rectangle 110"/>
              <p:cNvSpPr/>
              <p:nvPr/>
            </p:nvSpPr>
            <p:spPr>
              <a:xfrm>
                <a:off x="1752600" y="2514600"/>
                <a:ext cx="12954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ounded Rectangle 111"/>
              <p:cNvSpPr/>
              <p:nvPr/>
            </p:nvSpPr>
            <p:spPr>
              <a:xfrm>
                <a:off x="1820883" y="2114797"/>
                <a:ext cx="1143000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>
                <a:off x="1860467" y="1752600"/>
                <a:ext cx="1063831" cy="7620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>
                <a:off x="1976252" y="1384464"/>
                <a:ext cx="921327" cy="57930"/>
              </a:xfrm>
              <a:prstGeom prst="roundRect">
                <a:avLst>
                  <a:gd name="adj" fmla="val 15584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117"/>
            <p:cNvGrpSpPr/>
            <p:nvPr/>
          </p:nvGrpSpPr>
          <p:grpSpPr>
            <a:xfrm>
              <a:off x="3591442" y="1281589"/>
              <a:ext cx="293961" cy="171541"/>
              <a:chOff x="4343400" y="2514600"/>
              <a:chExt cx="1371600" cy="838200"/>
            </a:xfrm>
          </p:grpSpPr>
          <p:sp>
            <p:nvSpPr>
              <p:cNvPr id="115" name="Trapezoid 114"/>
              <p:cNvSpPr/>
              <p:nvPr/>
            </p:nvSpPr>
            <p:spPr>
              <a:xfrm rot="10800000">
                <a:off x="4572000" y="2514600"/>
                <a:ext cx="914400" cy="457200"/>
              </a:xfrm>
              <a:prstGeom prst="trapezoid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4343400" y="2743200"/>
                <a:ext cx="1371600" cy="609600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4648200" y="2667000"/>
                <a:ext cx="762000" cy="304800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126"/>
            <p:cNvGrpSpPr/>
            <p:nvPr/>
          </p:nvGrpSpPr>
          <p:grpSpPr>
            <a:xfrm flipH="1">
              <a:off x="2469447" y="423885"/>
              <a:ext cx="182727" cy="171541"/>
              <a:chOff x="3962400" y="2057400"/>
              <a:chExt cx="1524001" cy="1498270"/>
            </a:xfrm>
          </p:grpSpPr>
          <p:sp>
            <p:nvSpPr>
              <p:cNvPr id="120" name="Trapezoid 119"/>
              <p:cNvSpPr/>
              <p:nvPr/>
            </p:nvSpPr>
            <p:spPr>
              <a:xfrm rot="10800000">
                <a:off x="4216400" y="2057400"/>
                <a:ext cx="1016000" cy="477982"/>
              </a:xfrm>
              <a:prstGeom prst="trapezoid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3962400" y="2182091"/>
                <a:ext cx="1524000" cy="942109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3962401" y="2590800"/>
                <a:ext cx="1524000" cy="922317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4301067" y="2064327"/>
                <a:ext cx="846667" cy="526473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4038600" y="2514600"/>
                <a:ext cx="1371600" cy="526473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4034642" y="3327070"/>
                <a:ext cx="1371600" cy="228600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4143498" y="2999509"/>
                <a:ext cx="1105396" cy="526473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127"/>
            <p:cNvGrpSpPr/>
            <p:nvPr/>
          </p:nvGrpSpPr>
          <p:grpSpPr>
            <a:xfrm>
              <a:off x="2019570" y="2611029"/>
              <a:ext cx="134732" cy="171541"/>
              <a:chOff x="4343400" y="2514600"/>
              <a:chExt cx="1371600" cy="838200"/>
            </a:xfrm>
          </p:grpSpPr>
          <p:sp>
            <p:nvSpPr>
              <p:cNvPr id="129" name="Trapezoid 128"/>
              <p:cNvSpPr/>
              <p:nvPr/>
            </p:nvSpPr>
            <p:spPr>
              <a:xfrm rot="10800000">
                <a:off x="4572000" y="2514600"/>
                <a:ext cx="914400" cy="457200"/>
              </a:xfrm>
              <a:prstGeom prst="trapezoid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>
                <a:off x="4343400" y="2743200"/>
                <a:ext cx="1371600" cy="609600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4648200" y="2667000"/>
                <a:ext cx="762000" cy="304800"/>
              </a:xfrm>
              <a:prstGeom prst="ellipse">
                <a:avLst/>
              </a:prstGeom>
              <a:solidFill>
                <a:srgbClr val="F368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160"/>
          <p:cNvGrpSpPr/>
          <p:nvPr/>
        </p:nvGrpSpPr>
        <p:grpSpPr>
          <a:xfrm>
            <a:off x="228600" y="3124200"/>
            <a:ext cx="3657601" cy="1714500"/>
            <a:chOff x="533399" y="4419600"/>
            <a:chExt cx="4507877" cy="2564483"/>
          </a:xfrm>
        </p:grpSpPr>
        <p:grpSp>
          <p:nvGrpSpPr>
            <p:cNvPr id="11" name="Group 135"/>
            <p:cNvGrpSpPr/>
            <p:nvPr/>
          </p:nvGrpSpPr>
          <p:grpSpPr>
            <a:xfrm>
              <a:off x="533399" y="4419600"/>
              <a:ext cx="4507877" cy="2564483"/>
              <a:chOff x="2180113" y="4648199"/>
              <a:chExt cx="1351140" cy="768649"/>
            </a:xfrm>
          </p:grpSpPr>
          <p:sp>
            <p:nvSpPr>
              <p:cNvPr id="106" name="Rounded Rectangle 105"/>
              <p:cNvSpPr/>
              <p:nvPr/>
            </p:nvSpPr>
            <p:spPr>
              <a:xfrm>
                <a:off x="2286000" y="4648199"/>
                <a:ext cx="1143000" cy="762000"/>
              </a:xfrm>
              <a:prstGeom prst="roundRect">
                <a:avLst>
                  <a:gd name="adj" fmla="val 10595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ounded Rectangle 118"/>
              <p:cNvSpPr/>
              <p:nvPr/>
            </p:nvSpPr>
            <p:spPr>
              <a:xfrm>
                <a:off x="2751096" y="4945111"/>
                <a:ext cx="179643" cy="471737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Flowchart: Magnetic Disk 132"/>
              <p:cNvSpPr/>
              <p:nvPr/>
            </p:nvSpPr>
            <p:spPr>
              <a:xfrm rot="5400000">
                <a:off x="3396042" y="4779790"/>
                <a:ext cx="152606" cy="117817"/>
              </a:xfrm>
              <a:prstGeom prst="flowChartMagneticDisk">
                <a:avLst/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lowchart: Magnetic Disk 133"/>
              <p:cNvSpPr/>
              <p:nvPr/>
            </p:nvSpPr>
            <p:spPr>
              <a:xfrm rot="16200000">
                <a:off x="2172771" y="4765859"/>
                <a:ext cx="133668" cy="118984"/>
              </a:xfrm>
              <a:prstGeom prst="flowChartMagneticDisk">
                <a:avLst/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2408506" y="4693878"/>
                <a:ext cx="68518" cy="68518"/>
              </a:xfrm>
              <a:prstGeom prst="ellipse">
                <a:avLst/>
              </a:prstGeom>
              <a:solidFill>
                <a:srgbClr val="A16F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7" name="Oval 136"/>
            <p:cNvSpPr/>
            <p:nvPr/>
          </p:nvSpPr>
          <p:spPr>
            <a:xfrm>
              <a:off x="1828800" y="4572000"/>
              <a:ext cx="228600" cy="228600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>
              <a:off x="2438400" y="4572000"/>
              <a:ext cx="228600" cy="228600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>
              <a:off x="3048000" y="4572000"/>
              <a:ext cx="228600" cy="228600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>
              <a:off x="3657600" y="4572000"/>
              <a:ext cx="228600" cy="228600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>
              <a:off x="4191000" y="4572000"/>
              <a:ext cx="228600" cy="228600"/>
            </a:xfrm>
            <a:prstGeom prst="ellipse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42"/>
            <p:cNvGrpSpPr/>
            <p:nvPr/>
          </p:nvGrpSpPr>
          <p:grpSpPr>
            <a:xfrm>
              <a:off x="838200" y="6324600"/>
              <a:ext cx="1450671" cy="643278"/>
              <a:chOff x="402787" y="2139292"/>
              <a:chExt cx="1450671" cy="643278"/>
            </a:xfrm>
          </p:grpSpPr>
          <p:sp>
            <p:nvSpPr>
              <p:cNvPr id="144" name="Rounded Rectangle 143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ounded Rectangle 144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Rounded Rectangle 145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ounded Rectangle 146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ounded Rectangle 147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ounded Rectangle 150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51"/>
            <p:cNvGrpSpPr/>
            <p:nvPr/>
          </p:nvGrpSpPr>
          <p:grpSpPr>
            <a:xfrm flipH="1">
              <a:off x="3352800" y="6324600"/>
              <a:ext cx="1450671" cy="643278"/>
              <a:chOff x="402787" y="2139292"/>
              <a:chExt cx="1450671" cy="643278"/>
            </a:xfrm>
          </p:grpSpPr>
          <p:sp>
            <p:nvSpPr>
              <p:cNvPr id="153" name="Rounded Rectangle 152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ounded Rectangle 153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ounded Rectangle 154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ounded Rectangle 155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Rounded Rectangle 156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ounded Rectangle 157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" name="Group 183"/>
          <p:cNvGrpSpPr/>
          <p:nvPr/>
        </p:nvGrpSpPr>
        <p:grpSpPr>
          <a:xfrm>
            <a:off x="3657601" y="2800350"/>
            <a:ext cx="5126156" cy="2533650"/>
            <a:chOff x="2743200" y="3733800"/>
            <a:chExt cx="3844617" cy="2700678"/>
          </a:xfrm>
        </p:grpSpPr>
        <p:grpSp>
          <p:nvGrpSpPr>
            <p:cNvPr id="15" name="Group 173"/>
            <p:cNvGrpSpPr/>
            <p:nvPr/>
          </p:nvGrpSpPr>
          <p:grpSpPr>
            <a:xfrm>
              <a:off x="3505200" y="3733800"/>
              <a:ext cx="3082617" cy="2666999"/>
              <a:chOff x="3505200" y="3733800"/>
              <a:chExt cx="3082617" cy="2666999"/>
            </a:xfrm>
          </p:grpSpPr>
          <p:sp>
            <p:nvSpPr>
              <p:cNvPr id="171" name="Flowchart: Magnetic Disk 170"/>
              <p:cNvSpPr/>
              <p:nvPr/>
            </p:nvSpPr>
            <p:spPr>
              <a:xfrm rot="5400000">
                <a:off x="5714998" y="3962402"/>
                <a:ext cx="228601" cy="228601"/>
              </a:xfrm>
              <a:prstGeom prst="flowChartMagneticDisk">
                <a:avLst/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lowchart: Magnetic Disk 169"/>
              <p:cNvSpPr/>
              <p:nvPr/>
            </p:nvSpPr>
            <p:spPr>
              <a:xfrm rot="16200000">
                <a:off x="3557873" y="3909727"/>
                <a:ext cx="199453" cy="304799"/>
              </a:xfrm>
              <a:prstGeom prst="flowChartMagneticDisk">
                <a:avLst/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ounded Rectangle 163"/>
              <p:cNvSpPr/>
              <p:nvPr/>
            </p:nvSpPr>
            <p:spPr>
              <a:xfrm>
                <a:off x="5638800" y="4800600"/>
                <a:ext cx="949017" cy="1547079"/>
              </a:xfrm>
              <a:prstGeom prst="roundRect">
                <a:avLst>
                  <a:gd name="adj" fmla="val 10595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Rounded Rectangle 161"/>
              <p:cNvSpPr/>
              <p:nvPr/>
            </p:nvSpPr>
            <p:spPr>
              <a:xfrm>
                <a:off x="3733800" y="3733800"/>
                <a:ext cx="2057400" cy="2666999"/>
              </a:xfrm>
              <a:prstGeom prst="roundRect">
                <a:avLst>
                  <a:gd name="adj" fmla="val 10595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ounded Rectangle 162"/>
              <p:cNvSpPr/>
              <p:nvPr/>
            </p:nvSpPr>
            <p:spPr>
              <a:xfrm>
                <a:off x="4572000" y="5410200"/>
                <a:ext cx="364727" cy="957761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/>
              <p:cNvSpPr/>
              <p:nvPr/>
            </p:nvSpPr>
            <p:spPr>
              <a:xfrm>
                <a:off x="4038600" y="3886200"/>
                <a:ext cx="228600" cy="228600"/>
              </a:xfrm>
              <a:prstGeom prst="ellipse">
                <a:avLst/>
              </a:prstGeom>
              <a:solidFill>
                <a:srgbClr val="A16F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4495800" y="3886200"/>
                <a:ext cx="228600" cy="228600"/>
              </a:xfrm>
              <a:prstGeom prst="ellipse">
                <a:avLst/>
              </a:prstGeom>
              <a:solidFill>
                <a:srgbClr val="A16F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4953000" y="3886200"/>
                <a:ext cx="228600" cy="228600"/>
              </a:xfrm>
              <a:prstGeom prst="ellipse">
                <a:avLst/>
              </a:prstGeom>
              <a:solidFill>
                <a:srgbClr val="A16F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5410200" y="3886200"/>
                <a:ext cx="228600" cy="228600"/>
              </a:xfrm>
              <a:prstGeom prst="ellipse">
                <a:avLst/>
              </a:prstGeom>
              <a:solidFill>
                <a:srgbClr val="A16F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Rounded Rectangle 171"/>
              <p:cNvSpPr/>
              <p:nvPr/>
            </p:nvSpPr>
            <p:spPr>
              <a:xfrm>
                <a:off x="4191000" y="5257800"/>
                <a:ext cx="1177617" cy="152401"/>
              </a:xfrm>
              <a:prstGeom prst="roundRect">
                <a:avLst>
                  <a:gd name="adj" fmla="val 10595"/>
                </a:avLst>
              </a:prstGeom>
              <a:solidFill>
                <a:srgbClr val="A16F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6019800" y="5105400"/>
                <a:ext cx="288527" cy="152400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74"/>
            <p:cNvGrpSpPr/>
            <p:nvPr/>
          </p:nvGrpSpPr>
          <p:grpSpPr>
            <a:xfrm>
              <a:off x="2743200" y="5791200"/>
              <a:ext cx="1450671" cy="643278"/>
              <a:chOff x="402787" y="2139292"/>
              <a:chExt cx="1450671" cy="643278"/>
            </a:xfrm>
          </p:grpSpPr>
          <p:sp>
            <p:nvSpPr>
              <p:cNvPr id="176" name="Rounded Rectangle 175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ounded Rectangle 176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ounded Rectangle 178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304800"/>
            <a:ext cx="4419600" cy="6096000"/>
            <a:chOff x="228600" y="152400"/>
            <a:chExt cx="6172200" cy="8153400"/>
          </a:xfrm>
        </p:grpSpPr>
        <p:sp>
          <p:nvSpPr>
            <p:cNvPr id="3" name="Rounded Rectangle 2"/>
            <p:cNvSpPr/>
            <p:nvPr/>
          </p:nvSpPr>
          <p:spPr>
            <a:xfrm>
              <a:off x="2667000" y="533400"/>
              <a:ext cx="1371600" cy="609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2209800" y="990600"/>
              <a:ext cx="2286000" cy="609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2133600" y="1600200"/>
              <a:ext cx="2438400" cy="1295400"/>
            </a:xfrm>
            <a:prstGeom prst="roundRect">
              <a:avLst>
                <a:gd name="adj" fmla="val 6750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2133600" y="2514600"/>
              <a:ext cx="2514600" cy="457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1828800" y="2895600"/>
              <a:ext cx="3124200" cy="609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124200" y="1600200"/>
              <a:ext cx="609600" cy="914400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1524000" y="3505200"/>
              <a:ext cx="3733800" cy="609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1066800" y="4114800"/>
              <a:ext cx="4572000" cy="6858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85800" y="4800600"/>
              <a:ext cx="5334000" cy="838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228600" y="5638800"/>
              <a:ext cx="6172200" cy="9144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2133600" y="1524000"/>
              <a:ext cx="2438400" cy="1524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>
              <a:off x="2362200" y="2514600"/>
              <a:ext cx="2209800" cy="42672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2895600" y="25908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3124200" y="2971800"/>
              <a:ext cx="6858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3124200" y="3124200"/>
              <a:ext cx="762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3048000" y="3276600"/>
              <a:ext cx="762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2971800" y="3429000"/>
              <a:ext cx="8382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2895600" y="63246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2895600" y="61722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2895600" y="60198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2895600" y="58674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2895600" y="57150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2895600" y="55626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2895600" y="54102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>
              <a:off x="2895600" y="52578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2895600" y="51054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>
              <a:off x="2895600" y="49530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2895600" y="48006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2895600" y="46482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2895600" y="4495800"/>
              <a:ext cx="11430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2971800" y="4343400"/>
              <a:ext cx="9906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>
              <a:off x="2971800" y="4191000"/>
              <a:ext cx="9906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3048000" y="4038600"/>
              <a:ext cx="9144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3048000" y="3886200"/>
              <a:ext cx="8382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2971800" y="3733800"/>
              <a:ext cx="9144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>
              <a:off x="2971800" y="3581400"/>
              <a:ext cx="8382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3048000" y="2819400"/>
              <a:ext cx="8382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3048000" y="2667000"/>
              <a:ext cx="8382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Rounded Rectangle 40"/>
            <p:cNvSpPr/>
            <p:nvPr/>
          </p:nvSpPr>
          <p:spPr>
            <a:xfrm>
              <a:off x="2133600" y="6553200"/>
              <a:ext cx="381000" cy="2286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2514600" y="6553200"/>
              <a:ext cx="457200" cy="2286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2133600" y="6400800"/>
              <a:ext cx="533400" cy="1524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4267200" y="6553200"/>
              <a:ext cx="381000" cy="2286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>
              <a:off x="3886200" y="6553200"/>
              <a:ext cx="381000" cy="2286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ounded Rectangle 45"/>
            <p:cNvSpPr/>
            <p:nvPr/>
          </p:nvSpPr>
          <p:spPr>
            <a:xfrm>
              <a:off x="4114800" y="6324600"/>
              <a:ext cx="381000" cy="2286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4495800" y="6324600"/>
              <a:ext cx="152400" cy="2286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4267200" y="6096000"/>
              <a:ext cx="381000" cy="2286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2133600" y="6172200"/>
              <a:ext cx="381000" cy="2286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94"/>
            <p:cNvGrpSpPr/>
            <p:nvPr/>
          </p:nvGrpSpPr>
          <p:grpSpPr>
            <a:xfrm>
              <a:off x="457200" y="6858000"/>
              <a:ext cx="685800" cy="1447800"/>
              <a:chOff x="457200" y="6858000"/>
              <a:chExt cx="685800" cy="1447800"/>
            </a:xfrm>
          </p:grpSpPr>
          <p:grpSp>
            <p:nvGrpSpPr>
              <p:cNvPr id="57" name="Group 92"/>
              <p:cNvGrpSpPr/>
              <p:nvPr/>
            </p:nvGrpSpPr>
            <p:grpSpPr>
              <a:xfrm>
                <a:off x="533400" y="6858000"/>
                <a:ext cx="533400" cy="1371600"/>
                <a:chOff x="1219200" y="6858000"/>
                <a:chExt cx="533400" cy="1371600"/>
              </a:xfrm>
            </p:grpSpPr>
            <p:sp>
              <p:nvSpPr>
                <p:cNvPr id="59" name="Rounded Rectangle 58"/>
                <p:cNvSpPr/>
                <p:nvPr/>
              </p:nvSpPr>
              <p:spPr>
                <a:xfrm>
                  <a:off x="1219200" y="7391400"/>
                  <a:ext cx="533400" cy="83820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>
                  <a:off x="1219200" y="6858000"/>
                  <a:ext cx="533400" cy="7620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Oval 60"/>
                <p:cNvSpPr/>
                <p:nvPr/>
              </p:nvSpPr>
              <p:spPr>
                <a:xfrm>
                  <a:off x="1219200" y="7162800"/>
                  <a:ext cx="533400" cy="7620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Rounded Rectangle 57"/>
              <p:cNvSpPr/>
              <p:nvPr/>
            </p:nvSpPr>
            <p:spPr>
              <a:xfrm>
                <a:off x="457200" y="8077200"/>
                <a:ext cx="685800" cy="22860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95"/>
            <p:cNvGrpSpPr/>
            <p:nvPr/>
          </p:nvGrpSpPr>
          <p:grpSpPr>
            <a:xfrm>
              <a:off x="2743200" y="152400"/>
              <a:ext cx="1219200" cy="457200"/>
              <a:chOff x="457200" y="6858000"/>
              <a:chExt cx="685800" cy="1447800"/>
            </a:xfrm>
          </p:grpSpPr>
          <p:grpSp>
            <p:nvGrpSpPr>
              <p:cNvPr id="52" name="Group 92"/>
              <p:cNvGrpSpPr/>
              <p:nvPr/>
            </p:nvGrpSpPr>
            <p:grpSpPr>
              <a:xfrm>
                <a:off x="533400" y="6858000"/>
                <a:ext cx="533400" cy="1371600"/>
                <a:chOff x="1219200" y="6858000"/>
                <a:chExt cx="533400" cy="1371600"/>
              </a:xfrm>
            </p:grpSpPr>
            <p:sp>
              <p:nvSpPr>
                <p:cNvPr id="54" name="Rounded Rectangle 53"/>
                <p:cNvSpPr/>
                <p:nvPr/>
              </p:nvSpPr>
              <p:spPr>
                <a:xfrm>
                  <a:off x="1219200" y="7391400"/>
                  <a:ext cx="533400" cy="83820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1219200" y="6858000"/>
                  <a:ext cx="533400" cy="7620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219200" y="7162800"/>
                  <a:ext cx="533400" cy="7620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" name="Rounded Rectangle 52"/>
              <p:cNvSpPr/>
              <p:nvPr/>
            </p:nvSpPr>
            <p:spPr>
              <a:xfrm>
                <a:off x="457200" y="8077200"/>
                <a:ext cx="685800" cy="22860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>
            <a:off x="5257800" y="1143000"/>
            <a:ext cx="2514600" cy="2743200"/>
            <a:chOff x="609600" y="1295400"/>
            <a:chExt cx="2514600" cy="2743200"/>
          </a:xfrm>
        </p:grpSpPr>
        <p:sp>
          <p:nvSpPr>
            <p:cNvPr id="63" name="Rounded Rectangle 62"/>
            <p:cNvSpPr/>
            <p:nvPr/>
          </p:nvSpPr>
          <p:spPr>
            <a:xfrm>
              <a:off x="609600" y="37338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ounded Rectangle 63"/>
            <p:cNvSpPr/>
            <p:nvPr/>
          </p:nvSpPr>
          <p:spPr>
            <a:xfrm>
              <a:off x="1447800" y="37338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ed Rectangle 64"/>
            <p:cNvSpPr/>
            <p:nvPr/>
          </p:nvSpPr>
          <p:spPr>
            <a:xfrm>
              <a:off x="2286000" y="37338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ed Rectangle 65"/>
            <p:cNvSpPr/>
            <p:nvPr/>
          </p:nvSpPr>
          <p:spPr>
            <a:xfrm>
              <a:off x="990600" y="34290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ounded Rectangle 66"/>
            <p:cNvSpPr/>
            <p:nvPr/>
          </p:nvSpPr>
          <p:spPr>
            <a:xfrm>
              <a:off x="1828800" y="34290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ounded Rectangle 67"/>
            <p:cNvSpPr/>
            <p:nvPr/>
          </p:nvSpPr>
          <p:spPr>
            <a:xfrm>
              <a:off x="609600" y="3429000"/>
              <a:ext cx="3810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2667000" y="3429000"/>
              <a:ext cx="457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609600" y="31242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ounded Rectangle 70"/>
            <p:cNvSpPr/>
            <p:nvPr/>
          </p:nvSpPr>
          <p:spPr>
            <a:xfrm>
              <a:off x="1447800" y="31242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>
              <a:off x="2286000" y="31242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ounded Rectangle 72"/>
            <p:cNvSpPr/>
            <p:nvPr/>
          </p:nvSpPr>
          <p:spPr>
            <a:xfrm>
              <a:off x="990600" y="28194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ounded Rectangle 73"/>
            <p:cNvSpPr/>
            <p:nvPr/>
          </p:nvSpPr>
          <p:spPr>
            <a:xfrm>
              <a:off x="1828800" y="28194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ounded Rectangle 74"/>
            <p:cNvSpPr/>
            <p:nvPr/>
          </p:nvSpPr>
          <p:spPr>
            <a:xfrm>
              <a:off x="609600" y="2819400"/>
              <a:ext cx="3810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ounded Rectangle 75"/>
            <p:cNvSpPr/>
            <p:nvPr/>
          </p:nvSpPr>
          <p:spPr>
            <a:xfrm>
              <a:off x="2667000" y="2819400"/>
              <a:ext cx="457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ounded Rectangle 76"/>
            <p:cNvSpPr/>
            <p:nvPr/>
          </p:nvSpPr>
          <p:spPr>
            <a:xfrm>
              <a:off x="609600" y="25146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ounded Rectangle 77"/>
            <p:cNvSpPr/>
            <p:nvPr/>
          </p:nvSpPr>
          <p:spPr>
            <a:xfrm>
              <a:off x="1447800" y="25146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ounded Rectangle 78"/>
            <p:cNvSpPr/>
            <p:nvPr/>
          </p:nvSpPr>
          <p:spPr>
            <a:xfrm>
              <a:off x="2286000" y="25146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ounded Rectangle 79"/>
            <p:cNvSpPr/>
            <p:nvPr/>
          </p:nvSpPr>
          <p:spPr>
            <a:xfrm>
              <a:off x="990600" y="22098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ounded Rectangle 80"/>
            <p:cNvSpPr/>
            <p:nvPr/>
          </p:nvSpPr>
          <p:spPr>
            <a:xfrm>
              <a:off x="1828800" y="22098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>
              <a:off x="609600" y="2209800"/>
              <a:ext cx="3810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ounded Rectangle 82"/>
            <p:cNvSpPr/>
            <p:nvPr/>
          </p:nvSpPr>
          <p:spPr>
            <a:xfrm>
              <a:off x="2667000" y="2209800"/>
              <a:ext cx="457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ounded Rectangle 83"/>
            <p:cNvSpPr/>
            <p:nvPr/>
          </p:nvSpPr>
          <p:spPr>
            <a:xfrm>
              <a:off x="609600" y="19050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ounded Rectangle 84"/>
            <p:cNvSpPr/>
            <p:nvPr/>
          </p:nvSpPr>
          <p:spPr>
            <a:xfrm>
              <a:off x="1447800" y="19050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ounded Rectangle 85"/>
            <p:cNvSpPr/>
            <p:nvPr/>
          </p:nvSpPr>
          <p:spPr>
            <a:xfrm>
              <a:off x="2286000" y="19050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ounded Rectangle 86"/>
            <p:cNvSpPr/>
            <p:nvPr/>
          </p:nvSpPr>
          <p:spPr>
            <a:xfrm>
              <a:off x="990600" y="16002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ounded Rectangle 87"/>
            <p:cNvSpPr/>
            <p:nvPr/>
          </p:nvSpPr>
          <p:spPr>
            <a:xfrm>
              <a:off x="1828800" y="1600200"/>
              <a:ext cx="838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ounded Rectangle 88"/>
            <p:cNvSpPr/>
            <p:nvPr/>
          </p:nvSpPr>
          <p:spPr>
            <a:xfrm>
              <a:off x="609600" y="1600200"/>
              <a:ext cx="3810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ounded Rectangle 89"/>
            <p:cNvSpPr/>
            <p:nvPr/>
          </p:nvSpPr>
          <p:spPr>
            <a:xfrm>
              <a:off x="2667000" y="1600200"/>
              <a:ext cx="4572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ounded Rectangle 90"/>
            <p:cNvSpPr/>
            <p:nvPr/>
          </p:nvSpPr>
          <p:spPr>
            <a:xfrm>
              <a:off x="609600" y="1295400"/>
              <a:ext cx="5334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1524000" y="1295400"/>
              <a:ext cx="5334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ounded Rectangle 92"/>
            <p:cNvSpPr/>
            <p:nvPr/>
          </p:nvSpPr>
          <p:spPr>
            <a:xfrm>
              <a:off x="2590800" y="1295400"/>
              <a:ext cx="533400" cy="3048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4" name="TextBox 93"/>
          <p:cNvSpPr txBox="1"/>
          <p:nvPr/>
        </p:nvSpPr>
        <p:spPr>
          <a:xfrm>
            <a:off x="1981200" y="56388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City of Nephi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www.emblibrary.com/EL/product_images/L2122r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373" y="1123514"/>
            <a:ext cx="3021497" cy="21713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Spanish Colonial (Blackwork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6623" y="1201565"/>
            <a:ext cx="4715404" cy="2697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Canal House (Blackwork)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88" y="2731059"/>
            <a:ext cx="2464859" cy="298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English Cottage (Blackwork)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9614" y="2753384"/>
            <a:ext cx="3992413" cy="3099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Farmhouse (Blackwork)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4493" y="938732"/>
            <a:ext cx="2097001" cy="17842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Saw Mill (Blackwork)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128" y="2907742"/>
            <a:ext cx="3528692" cy="2239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1942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6"/>
          <p:cNvGrpSpPr/>
          <p:nvPr/>
        </p:nvGrpSpPr>
        <p:grpSpPr>
          <a:xfrm>
            <a:off x="1447800" y="1066800"/>
            <a:ext cx="5335815" cy="2133600"/>
            <a:chOff x="1447800" y="1066800"/>
            <a:chExt cx="5335815" cy="2133600"/>
          </a:xfrm>
        </p:grpSpPr>
        <p:grpSp>
          <p:nvGrpSpPr>
            <p:cNvPr id="4" name="Group 58"/>
            <p:cNvGrpSpPr/>
            <p:nvPr/>
          </p:nvGrpSpPr>
          <p:grpSpPr>
            <a:xfrm>
              <a:off x="1447800" y="1295400"/>
              <a:ext cx="1158228" cy="1905000"/>
              <a:chOff x="1747738" y="1143000"/>
              <a:chExt cx="2675816" cy="5410200"/>
            </a:xfrm>
          </p:grpSpPr>
          <p:sp>
            <p:nvSpPr>
              <p:cNvPr id="171" name="Wave 170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Wave 171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19" name="Teardrop 218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11" name="Teardrop 21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Moon 21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Moon 21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oon 21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Moon 21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Moon 21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Moon 21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Oval 21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03" name="Teardrop 20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Moon 20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Moon 20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Moon 20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Moon 20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Oval 20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95" name="Teardrop 19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Moon 19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Moon 19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19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Moon 20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87" name="Teardrop 18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Moon 18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Moon 18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Moon 18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oon 19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Moon 19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Moon 19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Oval 19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79" name="Teardrop 17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Moon 17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Moon 18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Moon 18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18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18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85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" name="Group 54"/>
            <p:cNvGrpSpPr/>
            <p:nvPr/>
          </p:nvGrpSpPr>
          <p:grpSpPr>
            <a:xfrm>
              <a:off x="1600200" y="1295400"/>
              <a:ext cx="4419600" cy="1905000"/>
              <a:chOff x="1600200" y="1295400"/>
              <a:chExt cx="4419600" cy="1905000"/>
            </a:xfrm>
          </p:grpSpPr>
          <p:sp>
            <p:nvSpPr>
              <p:cNvPr id="3" name="Trapezoid 2"/>
              <p:cNvSpPr/>
              <p:nvPr/>
            </p:nvSpPr>
            <p:spPr>
              <a:xfrm>
                <a:off x="2133600" y="2057400"/>
                <a:ext cx="3429000" cy="685800"/>
              </a:xfrm>
              <a:prstGeom prst="trapezoi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ectangle 4"/>
              <p:cNvSpPr/>
              <p:nvPr/>
            </p:nvSpPr>
            <p:spPr>
              <a:xfrm>
                <a:off x="2362200" y="1676400"/>
                <a:ext cx="2971800" cy="3810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ounded Rectangle 5"/>
              <p:cNvSpPr/>
              <p:nvPr/>
            </p:nvSpPr>
            <p:spPr>
              <a:xfrm>
                <a:off x="2286000" y="1295400"/>
                <a:ext cx="1371600" cy="381000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2286000" y="1600200"/>
                <a:ext cx="3124200" cy="152400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9"/>
              <p:cNvGrpSpPr/>
              <p:nvPr/>
            </p:nvGrpSpPr>
            <p:grpSpPr>
              <a:xfrm>
                <a:off x="2362200" y="1676400"/>
                <a:ext cx="381000" cy="457200"/>
                <a:chOff x="2362200" y="1676400"/>
                <a:chExt cx="381000" cy="457200"/>
              </a:xfrm>
            </p:grpSpPr>
            <p:sp>
              <p:nvSpPr>
                <p:cNvPr id="8" name="Multiply 7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Diamond 8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" name="Group 10"/>
              <p:cNvGrpSpPr/>
              <p:nvPr/>
            </p:nvGrpSpPr>
            <p:grpSpPr>
              <a:xfrm>
                <a:off x="2743200" y="1676400"/>
                <a:ext cx="381000" cy="457200"/>
                <a:chOff x="2362200" y="1676400"/>
                <a:chExt cx="381000" cy="457200"/>
              </a:xfrm>
            </p:grpSpPr>
            <p:sp>
              <p:nvSpPr>
                <p:cNvPr id="12" name="Multiply 11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Diamond 12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9" name="Group 13"/>
              <p:cNvGrpSpPr/>
              <p:nvPr/>
            </p:nvGrpSpPr>
            <p:grpSpPr>
              <a:xfrm>
                <a:off x="3124200" y="1676400"/>
                <a:ext cx="381000" cy="457200"/>
                <a:chOff x="2362200" y="1676400"/>
                <a:chExt cx="381000" cy="457200"/>
              </a:xfrm>
            </p:grpSpPr>
            <p:sp>
              <p:nvSpPr>
                <p:cNvPr id="15" name="Multiply 14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Diamond 15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3" name="Group 16"/>
              <p:cNvGrpSpPr/>
              <p:nvPr/>
            </p:nvGrpSpPr>
            <p:grpSpPr>
              <a:xfrm>
                <a:off x="3505200" y="1676400"/>
                <a:ext cx="381000" cy="457200"/>
                <a:chOff x="2362200" y="1676400"/>
                <a:chExt cx="381000" cy="457200"/>
              </a:xfrm>
            </p:grpSpPr>
            <p:sp>
              <p:nvSpPr>
                <p:cNvPr id="18" name="Multiply 17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Diamond 18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4" name="Group 19"/>
              <p:cNvGrpSpPr/>
              <p:nvPr/>
            </p:nvGrpSpPr>
            <p:grpSpPr>
              <a:xfrm>
                <a:off x="3886200" y="1676400"/>
                <a:ext cx="381000" cy="457200"/>
                <a:chOff x="2362200" y="1676400"/>
                <a:chExt cx="381000" cy="457200"/>
              </a:xfrm>
            </p:grpSpPr>
            <p:sp>
              <p:nvSpPr>
                <p:cNvPr id="21" name="Multiply 20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Diamond 21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5" name="Group 22"/>
              <p:cNvGrpSpPr/>
              <p:nvPr/>
            </p:nvGrpSpPr>
            <p:grpSpPr>
              <a:xfrm>
                <a:off x="4267200" y="1676400"/>
                <a:ext cx="381000" cy="457200"/>
                <a:chOff x="2362200" y="1676400"/>
                <a:chExt cx="381000" cy="457200"/>
              </a:xfrm>
            </p:grpSpPr>
            <p:sp>
              <p:nvSpPr>
                <p:cNvPr id="24" name="Multiply 23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Diamond 24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6" name="Group 25"/>
              <p:cNvGrpSpPr/>
              <p:nvPr/>
            </p:nvGrpSpPr>
            <p:grpSpPr>
              <a:xfrm>
                <a:off x="4648200" y="1676400"/>
                <a:ext cx="381000" cy="457200"/>
                <a:chOff x="2362200" y="1676400"/>
                <a:chExt cx="381000" cy="457200"/>
              </a:xfrm>
            </p:grpSpPr>
            <p:sp>
              <p:nvSpPr>
                <p:cNvPr id="27" name="Multiply 26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9" name="Group 28"/>
              <p:cNvGrpSpPr/>
              <p:nvPr/>
            </p:nvGrpSpPr>
            <p:grpSpPr>
              <a:xfrm>
                <a:off x="5001491" y="1676400"/>
                <a:ext cx="381000" cy="457200"/>
                <a:chOff x="2362200" y="1676400"/>
                <a:chExt cx="381000" cy="457200"/>
              </a:xfrm>
            </p:grpSpPr>
            <p:sp>
              <p:nvSpPr>
                <p:cNvPr id="30" name="Multiply 29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Diamond 30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" name="Rounded Rectangle 31"/>
              <p:cNvSpPr/>
              <p:nvPr/>
            </p:nvSpPr>
            <p:spPr>
              <a:xfrm>
                <a:off x="3657600" y="2362200"/>
                <a:ext cx="304800" cy="381000"/>
              </a:xfrm>
              <a:prstGeom prst="round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ounded Rectangle 32"/>
              <p:cNvSpPr/>
              <p:nvPr/>
            </p:nvSpPr>
            <p:spPr>
              <a:xfrm>
                <a:off x="3657600" y="1371600"/>
                <a:ext cx="304800" cy="990600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1" name="Group 33"/>
              <p:cNvGrpSpPr/>
              <p:nvPr/>
            </p:nvGrpSpPr>
            <p:grpSpPr>
              <a:xfrm>
                <a:off x="3643746" y="1828800"/>
                <a:ext cx="304800" cy="535709"/>
                <a:chOff x="2362200" y="1676400"/>
                <a:chExt cx="381000" cy="457200"/>
              </a:xfrm>
            </p:grpSpPr>
            <p:sp>
              <p:nvSpPr>
                <p:cNvPr id="35" name="Multiply 34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iamond 35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7" name="Rounded Rectangle 36"/>
              <p:cNvSpPr/>
              <p:nvPr/>
            </p:nvSpPr>
            <p:spPr>
              <a:xfrm>
                <a:off x="3962400" y="1295400"/>
                <a:ext cx="1371600" cy="304800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3657600" y="1752600"/>
                <a:ext cx="304800" cy="76200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2" name="Group 38"/>
              <p:cNvGrpSpPr/>
              <p:nvPr/>
            </p:nvGrpSpPr>
            <p:grpSpPr>
              <a:xfrm>
                <a:off x="3657600" y="1295400"/>
                <a:ext cx="304800" cy="535709"/>
                <a:chOff x="2362200" y="1676400"/>
                <a:chExt cx="381000" cy="457200"/>
              </a:xfrm>
            </p:grpSpPr>
            <p:sp>
              <p:nvSpPr>
                <p:cNvPr id="40" name="Multiply 39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Diamond 40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" name="Trapezoid 41"/>
              <p:cNvSpPr/>
              <p:nvPr/>
            </p:nvSpPr>
            <p:spPr>
              <a:xfrm>
                <a:off x="1905000" y="2743200"/>
                <a:ext cx="3810000" cy="152400"/>
              </a:xfrm>
              <a:prstGeom prst="trapezoi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rapezoid 42"/>
              <p:cNvSpPr/>
              <p:nvPr/>
            </p:nvSpPr>
            <p:spPr>
              <a:xfrm>
                <a:off x="1752600" y="2895600"/>
                <a:ext cx="4114800" cy="152400"/>
              </a:xfrm>
              <a:prstGeom prst="trapezoi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Trapezoid 43"/>
              <p:cNvSpPr/>
              <p:nvPr/>
            </p:nvSpPr>
            <p:spPr>
              <a:xfrm>
                <a:off x="1600200" y="3048000"/>
                <a:ext cx="4419600" cy="152400"/>
              </a:xfrm>
              <a:prstGeom prst="trapezoi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3352800" y="2209800"/>
                <a:ext cx="304800" cy="533400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ounded Rectangle 45"/>
              <p:cNvSpPr/>
              <p:nvPr/>
            </p:nvSpPr>
            <p:spPr>
              <a:xfrm>
                <a:off x="3962400" y="2209800"/>
                <a:ext cx="304800" cy="533400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lowchart: Collate 46"/>
              <p:cNvSpPr/>
              <p:nvPr/>
            </p:nvSpPr>
            <p:spPr>
              <a:xfrm>
                <a:off x="3429000" y="2209800"/>
                <a:ext cx="152400" cy="533400"/>
              </a:xfrm>
              <a:prstGeom prst="flowChartCollate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Flowchart: Collate 47"/>
              <p:cNvSpPr/>
              <p:nvPr/>
            </p:nvSpPr>
            <p:spPr>
              <a:xfrm>
                <a:off x="4038600" y="2209800"/>
                <a:ext cx="152400" cy="533400"/>
              </a:xfrm>
              <a:prstGeom prst="flowChartCollate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63" name="Group 48"/>
              <p:cNvGrpSpPr/>
              <p:nvPr/>
            </p:nvGrpSpPr>
            <p:grpSpPr>
              <a:xfrm>
                <a:off x="3352800" y="2286000"/>
                <a:ext cx="304800" cy="365760"/>
                <a:chOff x="2362200" y="1676400"/>
                <a:chExt cx="381000" cy="457200"/>
              </a:xfrm>
            </p:grpSpPr>
            <p:sp>
              <p:nvSpPr>
                <p:cNvPr id="50" name="Multiply 49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Diamond 50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4" name="Group 51"/>
              <p:cNvGrpSpPr/>
              <p:nvPr/>
            </p:nvGrpSpPr>
            <p:grpSpPr>
              <a:xfrm>
                <a:off x="3962400" y="2286000"/>
                <a:ext cx="304800" cy="365760"/>
                <a:chOff x="2362200" y="1676400"/>
                <a:chExt cx="381000" cy="457200"/>
              </a:xfrm>
            </p:grpSpPr>
            <p:sp>
              <p:nvSpPr>
                <p:cNvPr id="53" name="Multiply 52"/>
                <p:cNvSpPr/>
                <p:nvPr/>
              </p:nvSpPr>
              <p:spPr>
                <a:xfrm>
                  <a:off x="2362200" y="1676400"/>
                  <a:ext cx="381000" cy="457200"/>
                </a:xfrm>
                <a:prstGeom prst="mathMultiply">
                  <a:avLst>
                    <a:gd name="adj1" fmla="val 38066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Diamond 53"/>
                <p:cNvSpPr/>
                <p:nvPr/>
              </p:nvSpPr>
              <p:spPr>
                <a:xfrm>
                  <a:off x="2514600" y="1828800"/>
                  <a:ext cx="76200" cy="152400"/>
                </a:xfrm>
                <a:prstGeom prst="diamon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5" name="Group 58"/>
            <p:cNvGrpSpPr/>
            <p:nvPr/>
          </p:nvGrpSpPr>
          <p:grpSpPr>
            <a:xfrm flipH="1">
              <a:off x="5257800" y="1676400"/>
              <a:ext cx="926582" cy="1524000"/>
              <a:chOff x="1747738" y="1143000"/>
              <a:chExt cx="2675816" cy="5410200"/>
            </a:xfrm>
          </p:grpSpPr>
          <p:sp>
            <p:nvSpPr>
              <p:cNvPr id="57" name="Wave 56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Wave 57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6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05" name="Teardrop 104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7" name="Teardrop 9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Moon 9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Moon 9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oon 10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Moon 10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Oval 103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8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89" name="Teardrop 8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Moon 8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Moon 9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Moon 9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Moon 9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oon 9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Moon 9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9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81" name="Teardrop 8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Moon 8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Moon 8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Moon 8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Moon 8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Moon 8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8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73" name="Teardrop 7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Moon 7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Moon 7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Moon 7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Moon 7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Moon 7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Moon 7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Oval 79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1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65" name="Teardrop 6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Moon 6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Moon 6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Moon 6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Moon 6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Moon 6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Moon 7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Oval 71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2" name="Group 58"/>
            <p:cNvGrpSpPr/>
            <p:nvPr/>
          </p:nvGrpSpPr>
          <p:grpSpPr>
            <a:xfrm>
              <a:off x="5486400" y="1066800"/>
              <a:ext cx="1297215" cy="2133600"/>
              <a:chOff x="1747738" y="1143000"/>
              <a:chExt cx="2675816" cy="5410200"/>
            </a:xfrm>
          </p:grpSpPr>
          <p:sp>
            <p:nvSpPr>
              <p:cNvPr id="114" name="Wave 113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Wave 114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3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62" name="Teardrop 161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4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54" name="Teardrop 15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Moon 15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Moon 15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Moon 15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Moon 15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Moon 15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Moon 15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Oval 16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5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46" name="Teardrop 14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Moon 14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Moon 14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Moon 14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Moon 14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15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Moon 15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15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6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38" name="Teardrop 13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Moon 13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Moon 13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14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14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Moon 14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Moon 14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14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7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30" name="Teardrop 12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Moon 13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Moon 13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Moon 13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Moon 13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Moon 13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Moon 13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8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22" name="Teardrop 12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Moon 12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Moon 12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12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12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12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Moon 12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2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28" name="TextBox 227"/>
          <p:cNvSpPr txBox="1"/>
          <p:nvPr/>
        </p:nvSpPr>
        <p:spPr>
          <a:xfrm>
            <a:off x="2438400" y="3429000"/>
            <a:ext cx="2209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Zarahemla</a:t>
            </a:r>
            <a:endParaRPr lang="en-US" dirty="0"/>
          </a:p>
        </p:txBody>
      </p:sp>
      <p:grpSp>
        <p:nvGrpSpPr>
          <p:cNvPr id="279" name="Group 228"/>
          <p:cNvGrpSpPr/>
          <p:nvPr/>
        </p:nvGrpSpPr>
        <p:grpSpPr>
          <a:xfrm>
            <a:off x="5257800" y="3886200"/>
            <a:ext cx="2514600" cy="1991193"/>
            <a:chOff x="1905000" y="838199"/>
            <a:chExt cx="4648200" cy="3962400"/>
          </a:xfrm>
        </p:grpSpPr>
        <p:sp>
          <p:nvSpPr>
            <p:cNvPr id="230" name="Rounded Rectangle 229"/>
            <p:cNvSpPr/>
            <p:nvPr/>
          </p:nvSpPr>
          <p:spPr>
            <a:xfrm>
              <a:off x="2133600" y="4434589"/>
              <a:ext cx="4191000" cy="13741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ounded Rectangle 230"/>
            <p:cNvSpPr/>
            <p:nvPr/>
          </p:nvSpPr>
          <p:spPr>
            <a:xfrm>
              <a:off x="2514600" y="3352799"/>
              <a:ext cx="3276600" cy="10668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ounded Rectangle 231"/>
            <p:cNvSpPr/>
            <p:nvPr/>
          </p:nvSpPr>
          <p:spPr>
            <a:xfrm>
              <a:off x="1905000" y="4571999"/>
              <a:ext cx="4648200" cy="2286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ounded Rectangle 232"/>
            <p:cNvSpPr/>
            <p:nvPr/>
          </p:nvSpPr>
          <p:spPr>
            <a:xfrm>
              <a:off x="3260360" y="2057399"/>
              <a:ext cx="1838794" cy="1287905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ounded Rectangle 233"/>
            <p:cNvSpPr/>
            <p:nvPr/>
          </p:nvSpPr>
          <p:spPr>
            <a:xfrm>
              <a:off x="3733800" y="2514599"/>
              <a:ext cx="762000" cy="914400"/>
            </a:xfrm>
            <a:prstGeom prst="roundRect">
              <a:avLst>
                <a:gd name="adj" fmla="val 121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ounded Rectangle 234"/>
            <p:cNvSpPr/>
            <p:nvPr/>
          </p:nvSpPr>
          <p:spPr>
            <a:xfrm>
              <a:off x="3352800" y="4190999"/>
              <a:ext cx="1524000" cy="152401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ounded Rectangle 235"/>
            <p:cNvSpPr/>
            <p:nvPr/>
          </p:nvSpPr>
          <p:spPr>
            <a:xfrm>
              <a:off x="3505200" y="3733799"/>
              <a:ext cx="1295400" cy="1524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Rounded Rectangle 236"/>
            <p:cNvSpPr/>
            <p:nvPr/>
          </p:nvSpPr>
          <p:spPr>
            <a:xfrm>
              <a:off x="3581400" y="3352799"/>
              <a:ext cx="1121764" cy="162393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Rounded Rectangle 237"/>
            <p:cNvSpPr/>
            <p:nvPr/>
          </p:nvSpPr>
          <p:spPr>
            <a:xfrm>
              <a:off x="3507698" y="3503950"/>
              <a:ext cx="1295400" cy="1524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Rounded Rectangle 238"/>
            <p:cNvSpPr/>
            <p:nvPr/>
          </p:nvSpPr>
          <p:spPr>
            <a:xfrm>
              <a:off x="3522688" y="3953655"/>
              <a:ext cx="1295400" cy="1524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Trapezoid 239"/>
            <p:cNvSpPr/>
            <p:nvPr/>
          </p:nvSpPr>
          <p:spPr>
            <a:xfrm>
              <a:off x="3200400" y="1371600"/>
              <a:ext cx="1905000" cy="784484"/>
            </a:xfrm>
            <a:prstGeom prst="trapezoid">
              <a:avLst>
                <a:gd name="adj" fmla="val 38376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ed Rectangle 240"/>
            <p:cNvSpPr/>
            <p:nvPr/>
          </p:nvSpPr>
          <p:spPr>
            <a:xfrm>
              <a:off x="3507698" y="1242934"/>
              <a:ext cx="1295400" cy="15240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Trapezoid 241"/>
            <p:cNvSpPr/>
            <p:nvPr/>
          </p:nvSpPr>
          <p:spPr>
            <a:xfrm>
              <a:off x="3667593" y="838199"/>
              <a:ext cx="904407" cy="390993"/>
            </a:xfrm>
            <a:prstGeom prst="trapezoid">
              <a:avLst>
                <a:gd name="adj" fmla="val 38376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0" name="Group 22"/>
            <p:cNvGrpSpPr/>
            <p:nvPr/>
          </p:nvGrpSpPr>
          <p:grpSpPr>
            <a:xfrm>
              <a:off x="4876800" y="3276600"/>
              <a:ext cx="470942" cy="1134254"/>
              <a:chOff x="6423284" y="1959964"/>
              <a:chExt cx="775742" cy="2429654"/>
            </a:xfrm>
          </p:grpSpPr>
          <p:sp>
            <p:nvSpPr>
              <p:cNvPr id="256" name="Rounded Rectangle 19"/>
              <p:cNvSpPr/>
              <p:nvPr/>
            </p:nvSpPr>
            <p:spPr>
              <a:xfrm>
                <a:off x="6705600" y="2438400"/>
                <a:ext cx="228600" cy="1447799"/>
              </a:xfrm>
              <a:prstGeom prst="roundRect">
                <a:avLst>
                  <a:gd name="adj" fmla="val 1210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Trapezoid 20"/>
              <p:cNvSpPr/>
              <p:nvPr/>
            </p:nvSpPr>
            <p:spPr>
              <a:xfrm rot="10800000">
                <a:off x="6423284" y="1959964"/>
                <a:ext cx="762000" cy="555884"/>
              </a:xfrm>
              <a:prstGeom prst="trapezoid">
                <a:avLst>
                  <a:gd name="adj" fmla="val 38376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Trapezoid 21"/>
              <p:cNvSpPr/>
              <p:nvPr/>
            </p:nvSpPr>
            <p:spPr>
              <a:xfrm>
                <a:off x="6437026" y="3833734"/>
                <a:ext cx="762000" cy="555884"/>
              </a:xfrm>
              <a:prstGeom prst="trapezoid">
                <a:avLst>
                  <a:gd name="adj" fmla="val 38376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1" name="Group 23"/>
            <p:cNvGrpSpPr/>
            <p:nvPr/>
          </p:nvGrpSpPr>
          <p:grpSpPr>
            <a:xfrm>
              <a:off x="5562600" y="3276600"/>
              <a:ext cx="470942" cy="1134254"/>
              <a:chOff x="6423284" y="1959964"/>
              <a:chExt cx="775742" cy="2429654"/>
            </a:xfrm>
          </p:grpSpPr>
          <p:sp>
            <p:nvSpPr>
              <p:cNvPr id="253" name="Rounded Rectangle 252"/>
              <p:cNvSpPr/>
              <p:nvPr/>
            </p:nvSpPr>
            <p:spPr>
              <a:xfrm>
                <a:off x="6705600" y="2438400"/>
                <a:ext cx="228600" cy="1447799"/>
              </a:xfrm>
              <a:prstGeom prst="roundRect">
                <a:avLst>
                  <a:gd name="adj" fmla="val 1210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Trapezoid 253"/>
              <p:cNvSpPr/>
              <p:nvPr/>
            </p:nvSpPr>
            <p:spPr>
              <a:xfrm rot="10800000">
                <a:off x="6423284" y="1959964"/>
                <a:ext cx="762000" cy="555884"/>
              </a:xfrm>
              <a:prstGeom prst="trapezoid">
                <a:avLst>
                  <a:gd name="adj" fmla="val 38376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Trapezoid 254"/>
              <p:cNvSpPr/>
              <p:nvPr/>
            </p:nvSpPr>
            <p:spPr>
              <a:xfrm>
                <a:off x="6437026" y="3833734"/>
                <a:ext cx="762000" cy="555884"/>
              </a:xfrm>
              <a:prstGeom prst="trapezoid">
                <a:avLst>
                  <a:gd name="adj" fmla="val 38376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2" name="Group 27"/>
            <p:cNvGrpSpPr/>
            <p:nvPr/>
          </p:nvGrpSpPr>
          <p:grpSpPr>
            <a:xfrm>
              <a:off x="2895600" y="3276600"/>
              <a:ext cx="470942" cy="1134254"/>
              <a:chOff x="6423284" y="1959964"/>
              <a:chExt cx="775742" cy="2429654"/>
            </a:xfrm>
          </p:grpSpPr>
          <p:sp>
            <p:nvSpPr>
              <p:cNvPr id="250" name="Rounded Rectangle 249"/>
              <p:cNvSpPr/>
              <p:nvPr/>
            </p:nvSpPr>
            <p:spPr>
              <a:xfrm>
                <a:off x="6705600" y="2438400"/>
                <a:ext cx="228600" cy="1447799"/>
              </a:xfrm>
              <a:prstGeom prst="roundRect">
                <a:avLst>
                  <a:gd name="adj" fmla="val 1210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Trapezoid 250"/>
              <p:cNvSpPr/>
              <p:nvPr/>
            </p:nvSpPr>
            <p:spPr>
              <a:xfrm rot="10800000">
                <a:off x="6423284" y="1959964"/>
                <a:ext cx="762000" cy="555884"/>
              </a:xfrm>
              <a:prstGeom prst="trapezoid">
                <a:avLst>
                  <a:gd name="adj" fmla="val 38376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Trapezoid 251"/>
              <p:cNvSpPr/>
              <p:nvPr/>
            </p:nvSpPr>
            <p:spPr>
              <a:xfrm>
                <a:off x="6437026" y="3833734"/>
                <a:ext cx="762000" cy="555884"/>
              </a:xfrm>
              <a:prstGeom prst="trapezoid">
                <a:avLst>
                  <a:gd name="adj" fmla="val 38376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3" name="Group 31"/>
            <p:cNvGrpSpPr/>
            <p:nvPr/>
          </p:nvGrpSpPr>
          <p:grpSpPr>
            <a:xfrm>
              <a:off x="2286000" y="3276600"/>
              <a:ext cx="470942" cy="1134254"/>
              <a:chOff x="6423284" y="1959964"/>
              <a:chExt cx="775742" cy="2429654"/>
            </a:xfrm>
          </p:grpSpPr>
          <p:sp>
            <p:nvSpPr>
              <p:cNvPr id="247" name="Rounded Rectangle 246"/>
              <p:cNvSpPr/>
              <p:nvPr/>
            </p:nvSpPr>
            <p:spPr>
              <a:xfrm>
                <a:off x="6705600" y="2438400"/>
                <a:ext cx="228600" cy="1447799"/>
              </a:xfrm>
              <a:prstGeom prst="roundRect">
                <a:avLst>
                  <a:gd name="adj" fmla="val 1210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Trapezoid 247"/>
              <p:cNvSpPr/>
              <p:nvPr/>
            </p:nvSpPr>
            <p:spPr>
              <a:xfrm rot="10800000">
                <a:off x="6423284" y="1959964"/>
                <a:ext cx="762000" cy="555884"/>
              </a:xfrm>
              <a:prstGeom prst="trapezoid">
                <a:avLst>
                  <a:gd name="adj" fmla="val 38376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Trapezoid 248"/>
              <p:cNvSpPr/>
              <p:nvPr/>
            </p:nvSpPr>
            <p:spPr>
              <a:xfrm>
                <a:off x="6437026" y="3833734"/>
                <a:ext cx="762000" cy="555884"/>
              </a:xfrm>
              <a:prstGeom prst="trapezoid">
                <a:avLst>
                  <a:gd name="adj" fmla="val 38376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0" name="TextBox 259"/>
          <p:cNvSpPr txBox="1"/>
          <p:nvPr/>
        </p:nvSpPr>
        <p:spPr>
          <a:xfrm>
            <a:off x="5562600" y="6019800"/>
            <a:ext cx="2040483" cy="307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Jerusalem</a:t>
            </a:r>
            <a:endParaRPr lang="en-US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roup 562"/>
          <p:cNvGrpSpPr/>
          <p:nvPr/>
        </p:nvGrpSpPr>
        <p:grpSpPr>
          <a:xfrm>
            <a:off x="152400" y="609600"/>
            <a:ext cx="8991600" cy="3581400"/>
            <a:chOff x="152400" y="609600"/>
            <a:chExt cx="8991600" cy="3581400"/>
          </a:xfrm>
        </p:grpSpPr>
        <p:grpSp>
          <p:nvGrpSpPr>
            <p:cNvPr id="427" name="Group 426"/>
            <p:cNvGrpSpPr/>
            <p:nvPr/>
          </p:nvGrpSpPr>
          <p:grpSpPr>
            <a:xfrm>
              <a:off x="4648200" y="609600"/>
              <a:ext cx="2971800" cy="1371600"/>
              <a:chOff x="4648200" y="609600"/>
              <a:chExt cx="2971800" cy="1371600"/>
            </a:xfrm>
            <a:solidFill>
              <a:schemeClr val="accent3">
                <a:lumMod val="75000"/>
              </a:schemeClr>
            </a:solidFill>
          </p:grpSpPr>
          <p:grpSp>
            <p:nvGrpSpPr>
              <p:cNvPr id="146" name="Group 107"/>
              <p:cNvGrpSpPr/>
              <p:nvPr/>
            </p:nvGrpSpPr>
            <p:grpSpPr>
              <a:xfrm>
                <a:off x="4648200" y="685800"/>
                <a:ext cx="609600" cy="1295400"/>
                <a:chOff x="7610042" y="1124339"/>
                <a:chExt cx="2183077" cy="4674359"/>
              </a:xfrm>
              <a:grpFill/>
            </p:grpSpPr>
            <p:grpSp>
              <p:nvGrpSpPr>
                <p:cNvPr id="147" name="Group 58"/>
                <p:cNvGrpSpPr/>
                <p:nvPr/>
              </p:nvGrpSpPr>
              <p:grpSpPr>
                <a:xfrm rot="19650881">
                  <a:off x="7610042" y="19124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97" name="Moon 52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Moon 53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Moon 54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Moon 55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Moon 56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8" name="Moon 147"/>
                <p:cNvSpPr/>
                <p:nvPr/>
              </p:nvSpPr>
              <p:spPr>
                <a:xfrm flipH="1">
                  <a:off x="8153400" y="2667000"/>
                  <a:ext cx="533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9" name="Group 59"/>
                <p:cNvGrpSpPr/>
                <p:nvPr/>
              </p:nvGrpSpPr>
              <p:grpSpPr>
                <a:xfrm rot="19650881">
                  <a:off x="7610043" y="25982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92" name="Moon 191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Moon 192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Moon 193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Moon 194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Moon 195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0" name="Group 65"/>
                <p:cNvGrpSpPr/>
                <p:nvPr/>
              </p:nvGrpSpPr>
              <p:grpSpPr>
                <a:xfrm rot="19650881">
                  <a:off x="7610042" y="33602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87" name="Moon 186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Moon 187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Moon 188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Moon 189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Moon 190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1" name="Group 71"/>
                <p:cNvGrpSpPr/>
                <p:nvPr/>
              </p:nvGrpSpPr>
              <p:grpSpPr>
                <a:xfrm rot="928600">
                  <a:off x="8349452" y="1870455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82" name="Moon 181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Moon 182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Moon 183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Moon 184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Moon 185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2" name="Group 77"/>
                <p:cNvGrpSpPr/>
                <p:nvPr/>
              </p:nvGrpSpPr>
              <p:grpSpPr>
                <a:xfrm rot="2972959">
                  <a:off x="8598363" y="2330596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77" name="Moon 176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Moon 177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Moon 178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Moon 179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Moon 180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3" name="Group 83"/>
                <p:cNvGrpSpPr/>
                <p:nvPr/>
              </p:nvGrpSpPr>
              <p:grpSpPr>
                <a:xfrm rot="21057775">
                  <a:off x="7936516" y="1124339"/>
                  <a:ext cx="560711" cy="2493875"/>
                  <a:chOff x="6765584" y="990600"/>
                  <a:chExt cx="1083016" cy="3532339"/>
                </a:xfrm>
                <a:grpFill/>
              </p:grpSpPr>
              <p:sp>
                <p:nvSpPr>
                  <p:cNvPr id="172" name="Moon 171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Moon 172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173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Moon 174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Moon 175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89"/>
                <p:cNvGrpSpPr/>
                <p:nvPr/>
              </p:nvGrpSpPr>
              <p:grpSpPr>
                <a:xfrm rot="1547556">
                  <a:off x="8354077" y="3318090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67" name="Moon 166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Moon 167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Moon 168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Moon 169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Moon 170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95"/>
                <p:cNvGrpSpPr/>
                <p:nvPr/>
              </p:nvGrpSpPr>
              <p:grpSpPr>
                <a:xfrm rot="19650881">
                  <a:off x="7610042" y="39698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62" name="Moon 161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Moon 162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Moon 163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Moon 164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Moon 165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6" name="Group 101"/>
                <p:cNvGrpSpPr/>
                <p:nvPr/>
              </p:nvGrpSpPr>
              <p:grpSpPr>
                <a:xfrm rot="1949119" flipH="1">
                  <a:off x="8372043" y="39698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157" name="Moon 156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Moon 159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Moon 160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02" name="Group 107"/>
              <p:cNvGrpSpPr/>
              <p:nvPr/>
            </p:nvGrpSpPr>
            <p:grpSpPr>
              <a:xfrm>
                <a:off x="5257800" y="685800"/>
                <a:ext cx="609600" cy="1295400"/>
                <a:chOff x="7610042" y="1124339"/>
                <a:chExt cx="2183077" cy="4674359"/>
              </a:xfrm>
              <a:grpFill/>
            </p:grpSpPr>
            <p:grpSp>
              <p:nvGrpSpPr>
                <p:cNvPr id="203" name="Group 58"/>
                <p:cNvGrpSpPr/>
                <p:nvPr/>
              </p:nvGrpSpPr>
              <p:grpSpPr>
                <a:xfrm rot="19650881">
                  <a:off x="7610042" y="19124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53" name="Moon 52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Moon 53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Moon 54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Moon 55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Moon 56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4" name="Moon 203"/>
                <p:cNvSpPr/>
                <p:nvPr/>
              </p:nvSpPr>
              <p:spPr>
                <a:xfrm flipH="1">
                  <a:off x="8153400" y="2667000"/>
                  <a:ext cx="533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5" name="Group 59"/>
                <p:cNvGrpSpPr/>
                <p:nvPr/>
              </p:nvGrpSpPr>
              <p:grpSpPr>
                <a:xfrm rot="19650881">
                  <a:off x="7610043" y="25982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48" name="Moon 247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Moon 248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Moon 249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Moon 250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Moon 251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6" name="Group 65"/>
                <p:cNvGrpSpPr/>
                <p:nvPr/>
              </p:nvGrpSpPr>
              <p:grpSpPr>
                <a:xfrm rot="19650881">
                  <a:off x="7610042" y="33602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43" name="Moon 242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Moon 243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Moon 244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Moon 245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Moon 246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7" name="Group 71"/>
                <p:cNvGrpSpPr/>
                <p:nvPr/>
              </p:nvGrpSpPr>
              <p:grpSpPr>
                <a:xfrm rot="928600">
                  <a:off x="8349452" y="1870455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38" name="Moon 237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Moon 238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Moon 239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Moon 240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Moon 241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8" name="Group 77"/>
                <p:cNvGrpSpPr/>
                <p:nvPr/>
              </p:nvGrpSpPr>
              <p:grpSpPr>
                <a:xfrm rot="2972959">
                  <a:off x="8598363" y="2330596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33" name="Moon 232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Moon 233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Moon 234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Moon 235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Moon 236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9" name="Group 83"/>
                <p:cNvGrpSpPr/>
                <p:nvPr/>
              </p:nvGrpSpPr>
              <p:grpSpPr>
                <a:xfrm rot="21057775">
                  <a:off x="7936516" y="1124339"/>
                  <a:ext cx="560711" cy="2493875"/>
                  <a:chOff x="6765584" y="990600"/>
                  <a:chExt cx="1083016" cy="3532339"/>
                </a:xfrm>
                <a:grpFill/>
              </p:grpSpPr>
              <p:sp>
                <p:nvSpPr>
                  <p:cNvPr id="228" name="Moon 227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Moon 228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Moon 229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Moon 230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Moon 231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0" name="Group 89"/>
                <p:cNvGrpSpPr/>
                <p:nvPr/>
              </p:nvGrpSpPr>
              <p:grpSpPr>
                <a:xfrm rot="1547556">
                  <a:off x="8354077" y="3318090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23" name="Moon 222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Moon 223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Moon 224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Moon 225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Moon 226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1" name="Group 95"/>
                <p:cNvGrpSpPr/>
                <p:nvPr/>
              </p:nvGrpSpPr>
              <p:grpSpPr>
                <a:xfrm rot="19650881">
                  <a:off x="7610042" y="39698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18" name="Moon 217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Moon 218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Moon 219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Moon 220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Moon 221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2" name="Group 101"/>
                <p:cNvGrpSpPr/>
                <p:nvPr/>
              </p:nvGrpSpPr>
              <p:grpSpPr>
                <a:xfrm rot="1949119" flipH="1">
                  <a:off x="8372043" y="39698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13" name="Moon 212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Moon 213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Moon 214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Moon 215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Moon 216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8" name="Group 107"/>
              <p:cNvGrpSpPr/>
              <p:nvPr/>
            </p:nvGrpSpPr>
            <p:grpSpPr>
              <a:xfrm>
                <a:off x="5943600" y="609600"/>
                <a:ext cx="609600" cy="1295400"/>
                <a:chOff x="7610042" y="1124339"/>
                <a:chExt cx="2183077" cy="4674359"/>
              </a:xfrm>
              <a:grpFill/>
            </p:grpSpPr>
            <p:grpSp>
              <p:nvGrpSpPr>
                <p:cNvPr id="259" name="Group 58"/>
                <p:cNvGrpSpPr/>
                <p:nvPr/>
              </p:nvGrpSpPr>
              <p:grpSpPr>
                <a:xfrm rot="19650881">
                  <a:off x="7610042" y="19124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09" name="Moon 52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Moon 53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Moon 54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Moon 55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Moon 56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0" name="Moon 259"/>
                <p:cNvSpPr/>
                <p:nvPr/>
              </p:nvSpPr>
              <p:spPr>
                <a:xfrm flipH="1">
                  <a:off x="8153400" y="2667000"/>
                  <a:ext cx="533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1" name="Group 59"/>
                <p:cNvGrpSpPr/>
                <p:nvPr/>
              </p:nvGrpSpPr>
              <p:grpSpPr>
                <a:xfrm rot="19650881">
                  <a:off x="7610043" y="25982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04" name="Moon 303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Moon 304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Moon 305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Moon 306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Moon 307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2" name="Group 65"/>
                <p:cNvGrpSpPr/>
                <p:nvPr/>
              </p:nvGrpSpPr>
              <p:grpSpPr>
                <a:xfrm rot="19650881">
                  <a:off x="7610042" y="33602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99" name="Moon 298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Moon 299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Moon 300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Moon 301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Moon 302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3" name="Group 71"/>
                <p:cNvGrpSpPr/>
                <p:nvPr/>
              </p:nvGrpSpPr>
              <p:grpSpPr>
                <a:xfrm rot="928600">
                  <a:off x="8349452" y="1870455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94" name="Moon 293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Moon 294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Moon 295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Moon 296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Moon 297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4" name="Group 77"/>
                <p:cNvGrpSpPr/>
                <p:nvPr/>
              </p:nvGrpSpPr>
              <p:grpSpPr>
                <a:xfrm rot="2972959">
                  <a:off x="8598363" y="2330596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89" name="Moon 288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Moon 289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Moon 290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Moon 291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Moon 292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83"/>
                <p:cNvGrpSpPr/>
                <p:nvPr/>
              </p:nvGrpSpPr>
              <p:grpSpPr>
                <a:xfrm rot="21057775">
                  <a:off x="7936516" y="1124339"/>
                  <a:ext cx="560711" cy="2493875"/>
                  <a:chOff x="6765584" y="990600"/>
                  <a:chExt cx="1083016" cy="3532339"/>
                </a:xfrm>
                <a:grpFill/>
              </p:grpSpPr>
              <p:sp>
                <p:nvSpPr>
                  <p:cNvPr id="284" name="Moon 283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Moon 284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Moon 285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Moon 286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Moon 287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6" name="Group 89"/>
                <p:cNvGrpSpPr/>
                <p:nvPr/>
              </p:nvGrpSpPr>
              <p:grpSpPr>
                <a:xfrm rot="1547556">
                  <a:off x="8354077" y="3318090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79" name="Moon 278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Moon 279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Moon 280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Moon 281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Moon 282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7" name="Group 95"/>
                <p:cNvGrpSpPr/>
                <p:nvPr/>
              </p:nvGrpSpPr>
              <p:grpSpPr>
                <a:xfrm rot="19650881">
                  <a:off x="7610042" y="39698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74" name="Moon 273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Moon 274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Moon 275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Moon 276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Moon 277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8" name="Group 101"/>
                <p:cNvGrpSpPr/>
                <p:nvPr/>
              </p:nvGrpSpPr>
              <p:grpSpPr>
                <a:xfrm rot="1949119" flipH="1">
                  <a:off x="8372043" y="39698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269" name="Moon 268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Moon 269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Moon 270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Moon 271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Moon 272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4" name="Group 107"/>
              <p:cNvGrpSpPr/>
              <p:nvPr/>
            </p:nvGrpSpPr>
            <p:grpSpPr>
              <a:xfrm>
                <a:off x="6477000" y="685800"/>
                <a:ext cx="609600" cy="1295400"/>
                <a:chOff x="7610042" y="1124339"/>
                <a:chExt cx="2183077" cy="4674359"/>
              </a:xfrm>
              <a:grpFill/>
            </p:grpSpPr>
            <p:grpSp>
              <p:nvGrpSpPr>
                <p:cNvPr id="315" name="Group 58"/>
                <p:cNvGrpSpPr/>
                <p:nvPr/>
              </p:nvGrpSpPr>
              <p:grpSpPr>
                <a:xfrm rot="19650881">
                  <a:off x="7610042" y="19124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65" name="Moon 52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Moon 53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Moon 54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Moon 55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" name="Moon 56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6" name="Moon 315"/>
                <p:cNvSpPr/>
                <p:nvPr/>
              </p:nvSpPr>
              <p:spPr>
                <a:xfrm flipH="1">
                  <a:off x="8153400" y="2667000"/>
                  <a:ext cx="533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7" name="Group 59"/>
                <p:cNvGrpSpPr/>
                <p:nvPr/>
              </p:nvGrpSpPr>
              <p:grpSpPr>
                <a:xfrm rot="19650881">
                  <a:off x="7610043" y="25982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60" name="Moon 35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Moon 36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Moon 36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Moon 36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Moon 36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65"/>
                <p:cNvGrpSpPr/>
                <p:nvPr/>
              </p:nvGrpSpPr>
              <p:grpSpPr>
                <a:xfrm rot="19650881">
                  <a:off x="7610042" y="33602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55" name="Moon 35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Moon 35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Moon 35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Moon 35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Moon 35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9" name="Group 71"/>
                <p:cNvGrpSpPr/>
                <p:nvPr/>
              </p:nvGrpSpPr>
              <p:grpSpPr>
                <a:xfrm rot="928600">
                  <a:off x="8349452" y="1870455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50" name="Moon 34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Moon 35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Moon 35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Moon 35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Moon 35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0" name="Group 77"/>
                <p:cNvGrpSpPr/>
                <p:nvPr/>
              </p:nvGrpSpPr>
              <p:grpSpPr>
                <a:xfrm rot="2972959">
                  <a:off x="8598363" y="2330596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45" name="Moon 34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Moon 34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" name="Moon 34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Moon 34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Moon 34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1" name="Group 83"/>
                <p:cNvGrpSpPr/>
                <p:nvPr/>
              </p:nvGrpSpPr>
              <p:grpSpPr>
                <a:xfrm rot="21057775">
                  <a:off x="7936516" y="1124339"/>
                  <a:ext cx="560711" cy="2493875"/>
                  <a:chOff x="6765584" y="990600"/>
                  <a:chExt cx="1083016" cy="3532339"/>
                </a:xfrm>
                <a:grpFill/>
              </p:grpSpPr>
              <p:sp>
                <p:nvSpPr>
                  <p:cNvPr id="340" name="Moon 33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Moon 34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" name="Moon 34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Moon 34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" name="Moon 34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2" name="Group 89"/>
                <p:cNvGrpSpPr/>
                <p:nvPr/>
              </p:nvGrpSpPr>
              <p:grpSpPr>
                <a:xfrm rot="1547556">
                  <a:off x="8354077" y="3318090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35" name="Moon 33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Moon 33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Moon 33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Moon 33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" name="Moon 33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3" name="Group 95"/>
                <p:cNvGrpSpPr/>
                <p:nvPr/>
              </p:nvGrpSpPr>
              <p:grpSpPr>
                <a:xfrm rot="19650881">
                  <a:off x="7610042" y="39698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30" name="Moon 329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Moon 330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Moon 331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Moon 332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Moon 333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4" name="Group 101"/>
                <p:cNvGrpSpPr/>
                <p:nvPr/>
              </p:nvGrpSpPr>
              <p:grpSpPr>
                <a:xfrm rot="1949119" flipH="1">
                  <a:off x="8372043" y="39698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25" name="Moon 324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Moon 325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Moon 326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Moon 327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Moon 328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0" name="Group 107"/>
              <p:cNvGrpSpPr/>
              <p:nvPr/>
            </p:nvGrpSpPr>
            <p:grpSpPr>
              <a:xfrm>
                <a:off x="7010400" y="685800"/>
                <a:ext cx="609600" cy="1295400"/>
                <a:chOff x="7610042" y="1124339"/>
                <a:chExt cx="2183077" cy="4674359"/>
              </a:xfrm>
              <a:grpFill/>
            </p:grpSpPr>
            <p:grpSp>
              <p:nvGrpSpPr>
                <p:cNvPr id="371" name="Group 58"/>
                <p:cNvGrpSpPr/>
                <p:nvPr/>
              </p:nvGrpSpPr>
              <p:grpSpPr>
                <a:xfrm rot="19650881">
                  <a:off x="7610042" y="19124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421" name="Moon 52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Moon 53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Moon 54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Moon 55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5" name="Moon 56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2" name="Moon 371"/>
                <p:cNvSpPr/>
                <p:nvPr/>
              </p:nvSpPr>
              <p:spPr>
                <a:xfrm flipH="1">
                  <a:off x="8153400" y="2667000"/>
                  <a:ext cx="533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73" name="Group 59"/>
                <p:cNvGrpSpPr/>
                <p:nvPr/>
              </p:nvGrpSpPr>
              <p:grpSpPr>
                <a:xfrm rot="19650881">
                  <a:off x="7610043" y="25982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416" name="Moon 415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7" name="Moon 416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8" name="Moon 417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9" name="Moon 418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Moon 419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4" name="Group 65"/>
                <p:cNvGrpSpPr/>
                <p:nvPr/>
              </p:nvGrpSpPr>
              <p:grpSpPr>
                <a:xfrm rot="19650881">
                  <a:off x="7610042" y="33602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411" name="Moon 410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Moon 411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Moon 412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Moon 413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5" name="Moon 414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5" name="Group 71"/>
                <p:cNvGrpSpPr/>
                <p:nvPr/>
              </p:nvGrpSpPr>
              <p:grpSpPr>
                <a:xfrm rot="928600">
                  <a:off x="8349452" y="1870455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406" name="Moon 405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Moon 406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Moon 407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Moon 408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Moon 409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6" name="Group 77"/>
                <p:cNvGrpSpPr/>
                <p:nvPr/>
              </p:nvGrpSpPr>
              <p:grpSpPr>
                <a:xfrm rot="2972959">
                  <a:off x="8598363" y="2330596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401" name="Moon 400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Moon 401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Moon 402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Moon 403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Moon 404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7" name="Group 83"/>
                <p:cNvGrpSpPr/>
                <p:nvPr/>
              </p:nvGrpSpPr>
              <p:grpSpPr>
                <a:xfrm rot="21057775">
                  <a:off x="7936516" y="1124339"/>
                  <a:ext cx="560711" cy="2493875"/>
                  <a:chOff x="6765584" y="990600"/>
                  <a:chExt cx="1083016" cy="3532339"/>
                </a:xfrm>
                <a:grpFill/>
              </p:grpSpPr>
              <p:sp>
                <p:nvSpPr>
                  <p:cNvPr id="396" name="Moon 395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Moon 396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Moon 397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Moon 398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Moon 399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8" name="Group 89"/>
                <p:cNvGrpSpPr/>
                <p:nvPr/>
              </p:nvGrpSpPr>
              <p:grpSpPr>
                <a:xfrm rot="1547556">
                  <a:off x="8354077" y="3318090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91" name="Moon 390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" name="Moon 391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Moon 392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Moon 393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Moon 394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9" name="Group 95"/>
                <p:cNvGrpSpPr/>
                <p:nvPr/>
              </p:nvGrpSpPr>
              <p:grpSpPr>
                <a:xfrm rot="19650881">
                  <a:off x="7610042" y="3969898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86" name="Moon 385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Moon 386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8" name="Moon 387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9" name="Moon 388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Moon 389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0" name="Group 101"/>
                <p:cNvGrpSpPr/>
                <p:nvPr/>
              </p:nvGrpSpPr>
              <p:grpSpPr>
                <a:xfrm rot="1949119" flipH="1">
                  <a:off x="8372043" y="3969897"/>
                  <a:ext cx="560711" cy="1828800"/>
                  <a:chOff x="6765584" y="990600"/>
                  <a:chExt cx="1083016" cy="3532339"/>
                </a:xfrm>
                <a:grpFill/>
              </p:grpSpPr>
              <p:sp>
                <p:nvSpPr>
                  <p:cNvPr id="381" name="Moon 380"/>
                  <p:cNvSpPr/>
                  <p:nvPr/>
                </p:nvSpPr>
                <p:spPr>
                  <a:xfrm>
                    <a:off x="7010400" y="990600"/>
                    <a:ext cx="304800" cy="23622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Moon 381"/>
                  <p:cNvSpPr/>
                  <p:nvPr/>
                </p:nvSpPr>
                <p:spPr>
                  <a:xfrm rot="620681">
                    <a:off x="7162800" y="10668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Moon 382"/>
                  <p:cNvSpPr/>
                  <p:nvPr/>
                </p:nvSpPr>
                <p:spPr>
                  <a:xfrm rot="21005458">
                    <a:off x="6765584" y="1170138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Moon 383"/>
                  <p:cNvSpPr/>
                  <p:nvPr/>
                </p:nvSpPr>
                <p:spPr>
                  <a:xfrm rot="20597297">
                    <a:off x="6841783" y="2008339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Moon 384"/>
                  <p:cNvSpPr/>
                  <p:nvPr/>
                </p:nvSpPr>
                <p:spPr>
                  <a:xfrm flipH="1">
                    <a:off x="7315200" y="1828800"/>
                    <a:ext cx="533400" cy="25146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426" name="Rounded Rectangle 425"/>
            <p:cNvSpPr/>
            <p:nvPr/>
          </p:nvSpPr>
          <p:spPr>
            <a:xfrm>
              <a:off x="152400" y="1676400"/>
              <a:ext cx="8991600" cy="3048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184"/>
            <p:cNvGrpSpPr/>
            <p:nvPr/>
          </p:nvGrpSpPr>
          <p:grpSpPr>
            <a:xfrm>
              <a:off x="533400" y="609600"/>
              <a:ext cx="4644551" cy="2076450"/>
              <a:chOff x="402787" y="381000"/>
              <a:chExt cx="3862314" cy="2406582"/>
            </a:xfrm>
          </p:grpSpPr>
          <p:sp>
            <p:nvSpPr>
              <p:cNvPr id="3" name="Flowchart: Magnetic Disk 2"/>
              <p:cNvSpPr/>
              <p:nvPr/>
            </p:nvSpPr>
            <p:spPr>
              <a:xfrm rot="16200000">
                <a:off x="535469" y="1170310"/>
                <a:ext cx="123086" cy="106155"/>
              </a:xfrm>
              <a:prstGeom prst="flowChartMagneticDisk">
                <a:avLst/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oup 65"/>
              <p:cNvGrpSpPr/>
              <p:nvPr/>
            </p:nvGrpSpPr>
            <p:grpSpPr>
              <a:xfrm>
                <a:off x="717162" y="895622"/>
                <a:ext cx="763481" cy="215390"/>
                <a:chOff x="1447799" y="3505200"/>
                <a:chExt cx="2063364" cy="609600"/>
              </a:xfrm>
            </p:grpSpPr>
            <p:sp>
              <p:nvSpPr>
                <p:cNvPr id="85" name="Rounded Rectangle 84"/>
                <p:cNvSpPr/>
                <p:nvPr/>
              </p:nvSpPr>
              <p:spPr>
                <a:xfrm>
                  <a:off x="1447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Rounded Rectangle 85"/>
                <p:cNvSpPr/>
                <p:nvPr/>
              </p:nvSpPr>
              <p:spPr>
                <a:xfrm>
                  <a:off x="19050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Rounded Rectangle 86"/>
                <p:cNvSpPr/>
                <p:nvPr/>
              </p:nvSpPr>
              <p:spPr>
                <a:xfrm>
                  <a:off x="24384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Rounded Rectangle 87"/>
                <p:cNvSpPr/>
                <p:nvPr/>
              </p:nvSpPr>
              <p:spPr>
                <a:xfrm>
                  <a:off x="2971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solidFill>
                  <a:srgbClr val="CDA1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Rounded Rectangle 88"/>
                <p:cNvSpPr/>
                <p:nvPr/>
              </p:nvSpPr>
              <p:spPr>
                <a:xfrm rot="10800000">
                  <a:off x="1447799" y="3505200"/>
                  <a:ext cx="685800" cy="304800"/>
                </a:xfrm>
                <a:prstGeom prst="roundRect">
                  <a:avLst>
                    <a:gd name="adj" fmla="val 5014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Rounded Rectangle 89"/>
                <p:cNvSpPr/>
                <p:nvPr/>
              </p:nvSpPr>
              <p:spPr>
                <a:xfrm rot="10800000">
                  <a:off x="2133599" y="3505200"/>
                  <a:ext cx="457199" cy="304800"/>
                </a:xfrm>
                <a:prstGeom prst="roundRect">
                  <a:avLst>
                    <a:gd name="adj" fmla="val 5014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Rounded Rectangle 90"/>
                <p:cNvSpPr/>
                <p:nvPr/>
              </p:nvSpPr>
              <p:spPr>
                <a:xfrm rot="10800000">
                  <a:off x="3124200" y="3505200"/>
                  <a:ext cx="381000" cy="304800"/>
                </a:xfrm>
                <a:prstGeom prst="roundRect">
                  <a:avLst>
                    <a:gd name="adj" fmla="val 5014"/>
                  </a:avLst>
                </a:prstGeom>
                <a:solidFill>
                  <a:srgbClr val="CDA1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Rounded Rectangle 91"/>
                <p:cNvSpPr/>
                <p:nvPr/>
              </p:nvSpPr>
              <p:spPr>
                <a:xfrm rot="10800000">
                  <a:off x="2590800" y="35052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solidFill>
                  <a:srgbClr val="CDA1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" name="Rounded Rectangle 5"/>
              <p:cNvSpPr/>
              <p:nvPr/>
            </p:nvSpPr>
            <p:spPr>
              <a:xfrm>
                <a:off x="2289034" y="595426"/>
                <a:ext cx="359285" cy="214426"/>
              </a:xfrm>
              <a:prstGeom prst="roundRect">
                <a:avLst>
                  <a:gd name="adj" fmla="val 0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1256089" y="381000"/>
                <a:ext cx="1032945" cy="456669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>
                <a:off x="627340" y="1110048"/>
                <a:ext cx="673659" cy="542439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ounded Rectangle 8"/>
              <p:cNvSpPr/>
              <p:nvPr/>
            </p:nvSpPr>
            <p:spPr>
              <a:xfrm>
                <a:off x="2648319" y="1281589"/>
                <a:ext cx="628749" cy="214426"/>
              </a:xfrm>
              <a:prstGeom prst="roundRect">
                <a:avLst>
                  <a:gd name="adj" fmla="val 10173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ounded Rectangle 9"/>
              <p:cNvSpPr/>
              <p:nvPr/>
            </p:nvSpPr>
            <p:spPr>
              <a:xfrm>
                <a:off x="2558497" y="1453129"/>
                <a:ext cx="1392230" cy="199358"/>
              </a:xfrm>
              <a:prstGeom prst="roundRect">
                <a:avLst>
                  <a:gd name="adj" fmla="val 10173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ounded Rectangle 10"/>
              <p:cNvSpPr/>
              <p:nvPr/>
            </p:nvSpPr>
            <p:spPr>
              <a:xfrm>
                <a:off x="402787" y="1624670"/>
                <a:ext cx="3862314" cy="1157900"/>
              </a:xfrm>
              <a:prstGeom prst="roundRect">
                <a:avLst>
                  <a:gd name="adj" fmla="val 5497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ed Rectangle 11"/>
              <p:cNvSpPr/>
              <p:nvPr/>
            </p:nvSpPr>
            <p:spPr>
              <a:xfrm>
                <a:off x="1211179" y="809852"/>
                <a:ext cx="1482051" cy="799750"/>
              </a:xfrm>
              <a:prstGeom prst="roundRect">
                <a:avLst>
                  <a:gd name="adj" fmla="val 5014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" name="Group 141"/>
              <p:cNvGrpSpPr/>
              <p:nvPr/>
            </p:nvGrpSpPr>
            <p:grpSpPr>
              <a:xfrm>
                <a:off x="402787" y="2139292"/>
                <a:ext cx="1450671" cy="643278"/>
                <a:chOff x="402787" y="2139292"/>
                <a:chExt cx="1450671" cy="643278"/>
              </a:xfrm>
            </p:grpSpPr>
            <p:sp>
              <p:nvSpPr>
                <p:cNvPr id="77" name="Rounded Rectangle 76"/>
                <p:cNvSpPr/>
                <p:nvPr/>
              </p:nvSpPr>
              <p:spPr>
                <a:xfrm>
                  <a:off x="1301000" y="2353718"/>
                  <a:ext cx="269464" cy="214426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ounded Rectangle 77"/>
                <p:cNvSpPr/>
                <p:nvPr/>
              </p:nvSpPr>
              <p:spPr>
                <a:xfrm>
                  <a:off x="402787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ounded Rectangle 44"/>
                <p:cNvSpPr/>
                <p:nvPr/>
              </p:nvSpPr>
              <p:spPr>
                <a:xfrm>
                  <a:off x="762072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ounded Rectangle 45"/>
                <p:cNvSpPr/>
                <p:nvPr/>
              </p:nvSpPr>
              <p:spPr>
                <a:xfrm>
                  <a:off x="1121357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ounded Rectangle 46"/>
                <p:cNvSpPr/>
                <p:nvPr/>
              </p:nvSpPr>
              <p:spPr>
                <a:xfrm>
                  <a:off x="1480642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ounded Rectangle 47"/>
                <p:cNvSpPr/>
                <p:nvPr/>
              </p:nvSpPr>
              <p:spPr>
                <a:xfrm>
                  <a:off x="582430" y="2353718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Rounded Rectangle 48"/>
                <p:cNvSpPr/>
                <p:nvPr/>
              </p:nvSpPr>
              <p:spPr>
                <a:xfrm>
                  <a:off x="941715" y="2353718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Rounded Rectangle 83"/>
                <p:cNvSpPr/>
                <p:nvPr/>
              </p:nvSpPr>
              <p:spPr>
                <a:xfrm>
                  <a:off x="672251" y="2139292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" name="Rounded Rectangle 13"/>
              <p:cNvSpPr/>
              <p:nvPr/>
            </p:nvSpPr>
            <p:spPr>
              <a:xfrm>
                <a:off x="2244123" y="1195818"/>
                <a:ext cx="179643" cy="385967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1211179" y="1538900"/>
                <a:ext cx="1482051" cy="85770"/>
              </a:xfrm>
              <a:prstGeom prst="roundRect">
                <a:avLst>
                  <a:gd name="adj" fmla="val 5014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ounded Rectangle 15"/>
              <p:cNvSpPr/>
              <p:nvPr/>
            </p:nvSpPr>
            <p:spPr>
              <a:xfrm>
                <a:off x="2109391" y="1538900"/>
                <a:ext cx="1347319" cy="124367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1705195" y="1152933"/>
                <a:ext cx="179643" cy="385967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 flipV="1">
                <a:off x="1615374" y="1152933"/>
                <a:ext cx="359285" cy="35103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ounded Rectangle 18"/>
              <p:cNvSpPr/>
              <p:nvPr/>
            </p:nvSpPr>
            <p:spPr>
              <a:xfrm>
                <a:off x="3995638" y="1753325"/>
                <a:ext cx="134732" cy="128656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762072" y="1195818"/>
                <a:ext cx="224553" cy="85770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ounded Rectangle 20"/>
              <p:cNvSpPr/>
              <p:nvPr/>
            </p:nvSpPr>
            <p:spPr>
              <a:xfrm>
                <a:off x="2154302" y="618261"/>
                <a:ext cx="256631" cy="171541"/>
              </a:xfrm>
              <a:prstGeom prst="roundRect">
                <a:avLst>
                  <a:gd name="adj" fmla="val 0"/>
                </a:avLst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1390821" y="552541"/>
                <a:ext cx="125983" cy="250071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 flipV="1">
                <a:off x="1326080" y="545857"/>
                <a:ext cx="238551" cy="40100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2738140" y="2225062"/>
                <a:ext cx="179643" cy="471737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 flipV="1">
                <a:off x="2648902" y="2187189"/>
                <a:ext cx="359285" cy="35103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>
                <a:off x="2109391" y="2696799"/>
                <a:ext cx="309125" cy="90783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2416183" y="2695685"/>
                <a:ext cx="309125" cy="90783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ounded Rectangle 42"/>
              <p:cNvSpPr/>
              <p:nvPr/>
            </p:nvSpPr>
            <p:spPr>
              <a:xfrm>
                <a:off x="2276202" y="2608801"/>
                <a:ext cx="309125" cy="90783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ounded Rectangle 43"/>
              <p:cNvSpPr/>
              <p:nvPr/>
            </p:nvSpPr>
            <p:spPr>
              <a:xfrm>
                <a:off x="2724142" y="2689002"/>
                <a:ext cx="309125" cy="90783"/>
              </a:xfrm>
              <a:prstGeom prst="roundRect">
                <a:avLst>
                  <a:gd name="adj" fmla="val 0"/>
                </a:avLst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" name="Group 106"/>
              <p:cNvGrpSpPr/>
              <p:nvPr/>
            </p:nvGrpSpPr>
            <p:grpSpPr>
              <a:xfrm flipH="1">
                <a:off x="2479011" y="724081"/>
                <a:ext cx="188574" cy="814818"/>
                <a:chOff x="2043323" y="682697"/>
                <a:chExt cx="777032" cy="2148027"/>
              </a:xfrm>
            </p:grpSpPr>
            <p:sp>
              <p:nvSpPr>
                <p:cNvPr id="63" name="Rounded Rectangle 62"/>
                <p:cNvSpPr/>
                <p:nvPr/>
              </p:nvSpPr>
              <p:spPr>
                <a:xfrm rot="16587891">
                  <a:off x="1014926" y="1711094"/>
                  <a:ext cx="2148026" cy="91231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ounded Rectangle 63"/>
                <p:cNvSpPr/>
                <p:nvPr/>
              </p:nvSpPr>
              <p:spPr>
                <a:xfrm rot="5192738" flipH="1">
                  <a:off x="1700727" y="1711095"/>
                  <a:ext cx="2148026" cy="91231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Oval 57"/>
              <p:cNvSpPr/>
              <p:nvPr/>
            </p:nvSpPr>
            <p:spPr>
              <a:xfrm flipH="1">
                <a:off x="2479059" y="569253"/>
                <a:ext cx="164454" cy="26173"/>
              </a:xfrm>
              <a:prstGeom prst="ellipse">
                <a:avLst/>
              </a:prstGeom>
              <a:solidFill>
                <a:srgbClr val="F368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" name="Group 127"/>
              <p:cNvGrpSpPr/>
              <p:nvPr/>
            </p:nvGrpSpPr>
            <p:grpSpPr>
              <a:xfrm>
                <a:off x="2019570" y="2611029"/>
                <a:ext cx="134732" cy="171541"/>
                <a:chOff x="4343400" y="2514600"/>
                <a:chExt cx="1371600" cy="838200"/>
              </a:xfrm>
            </p:grpSpPr>
            <p:sp>
              <p:nvSpPr>
                <p:cNvPr id="50" name="Trapezoid 49"/>
                <p:cNvSpPr/>
                <p:nvPr/>
              </p:nvSpPr>
              <p:spPr>
                <a:xfrm rot="10800000">
                  <a:off x="4572000" y="2514600"/>
                  <a:ext cx="914400" cy="457200"/>
                </a:xfrm>
                <a:prstGeom prst="trapezoid">
                  <a:avLst/>
                </a:prstGeom>
                <a:solidFill>
                  <a:srgbClr val="F3683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Oval 50"/>
                <p:cNvSpPr/>
                <p:nvPr/>
              </p:nvSpPr>
              <p:spPr>
                <a:xfrm>
                  <a:off x="4343400" y="2743200"/>
                  <a:ext cx="1371600" cy="609600"/>
                </a:xfrm>
                <a:prstGeom prst="ellipse">
                  <a:avLst/>
                </a:prstGeom>
                <a:solidFill>
                  <a:srgbClr val="F3683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/>
                <p:cNvSpPr/>
                <p:nvPr/>
              </p:nvSpPr>
              <p:spPr>
                <a:xfrm>
                  <a:off x="4648200" y="2667000"/>
                  <a:ext cx="762000" cy="304800"/>
                </a:xfrm>
                <a:prstGeom prst="ellipse">
                  <a:avLst/>
                </a:prstGeom>
                <a:solidFill>
                  <a:srgbClr val="F368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3" name="Group 122"/>
            <p:cNvGrpSpPr/>
            <p:nvPr/>
          </p:nvGrpSpPr>
          <p:grpSpPr>
            <a:xfrm>
              <a:off x="4953000" y="3581400"/>
              <a:ext cx="457200" cy="609600"/>
              <a:chOff x="4629955" y="2016365"/>
              <a:chExt cx="2524349" cy="2403235"/>
            </a:xfrm>
          </p:grpSpPr>
          <p:sp>
            <p:nvSpPr>
              <p:cNvPr id="124" name="Freeform 123"/>
              <p:cNvSpPr/>
              <p:nvPr/>
            </p:nvSpPr>
            <p:spPr>
              <a:xfrm>
                <a:off x="4876800" y="3276600"/>
                <a:ext cx="1295400" cy="8477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reeform 124"/>
              <p:cNvSpPr/>
              <p:nvPr/>
            </p:nvSpPr>
            <p:spPr>
              <a:xfrm rot="1392903">
                <a:off x="5858904" y="3507233"/>
                <a:ext cx="1295400" cy="6096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Freeform 125"/>
              <p:cNvSpPr/>
              <p:nvPr/>
            </p:nvSpPr>
            <p:spPr>
              <a:xfrm rot="1392903">
                <a:off x="4629955" y="3561877"/>
                <a:ext cx="849862" cy="855242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Freeform 126"/>
              <p:cNvSpPr/>
              <p:nvPr/>
            </p:nvSpPr>
            <p:spPr>
              <a:xfrm>
                <a:off x="5334000" y="3886200"/>
                <a:ext cx="1295400" cy="5334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/>
              <p:cNvSpPr/>
              <p:nvPr/>
            </p:nvSpPr>
            <p:spPr>
              <a:xfrm rot="2596225">
                <a:off x="5136037" y="3455344"/>
                <a:ext cx="870754" cy="506016"/>
              </a:xfrm>
              <a:prstGeom prst="ellipse">
                <a:avLst/>
              </a:prstGeom>
              <a:solidFill>
                <a:srgbClr val="DBD4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Moon 128"/>
              <p:cNvSpPr/>
              <p:nvPr/>
            </p:nvSpPr>
            <p:spPr>
              <a:xfrm>
                <a:off x="5791200" y="2057400"/>
                <a:ext cx="304800" cy="18288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Moon 129"/>
              <p:cNvSpPr/>
              <p:nvPr/>
            </p:nvSpPr>
            <p:spPr>
              <a:xfrm rot="522435">
                <a:off x="5855684" y="2016365"/>
                <a:ext cx="609600" cy="1905000"/>
              </a:xfrm>
              <a:prstGeom prst="moon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1" name="Group 130"/>
            <p:cNvGrpSpPr/>
            <p:nvPr/>
          </p:nvGrpSpPr>
          <p:grpSpPr>
            <a:xfrm>
              <a:off x="152400" y="1371600"/>
              <a:ext cx="381000" cy="762000"/>
              <a:chOff x="1712971" y="2198329"/>
              <a:chExt cx="2097029" cy="3440471"/>
            </a:xfrm>
            <a:solidFill>
              <a:schemeClr val="accent3">
                <a:lumMod val="75000"/>
              </a:schemeClr>
            </a:solidFill>
          </p:grpSpPr>
          <p:grpSp>
            <p:nvGrpSpPr>
              <p:cNvPr id="132" name="Group 7"/>
              <p:cNvGrpSpPr/>
              <p:nvPr/>
            </p:nvGrpSpPr>
            <p:grpSpPr>
              <a:xfrm>
                <a:off x="1712971" y="2198329"/>
                <a:ext cx="1895379" cy="3364271"/>
                <a:chOff x="1712971" y="2198329"/>
                <a:chExt cx="1895379" cy="3364271"/>
              </a:xfrm>
              <a:grpFill/>
            </p:grpSpPr>
            <p:sp>
              <p:nvSpPr>
                <p:cNvPr id="140" name="Moon 139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2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3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Moon 4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Moon 5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Moon 1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8"/>
              <p:cNvGrpSpPr/>
              <p:nvPr/>
            </p:nvGrpSpPr>
            <p:grpSpPr>
              <a:xfrm rot="1120939">
                <a:off x="2743200" y="3124200"/>
                <a:ext cx="1066800" cy="2514600"/>
                <a:chOff x="1712971" y="2198329"/>
                <a:chExt cx="1895379" cy="3364271"/>
              </a:xfrm>
              <a:grpFill/>
            </p:grpSpPr>
            <p:sp>
              <p:nvSpPr>
                <p:cNvPr id="134" name="Moon 133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Moon 134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Moon 135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Moon 136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Moon 137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Moon 138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3" name="Group 160"/>
            <p:cNvGrpSpPr/>
            <p:nvPr/>
          </p:nvGrpSpPr>
          <p:grpSpPr>
            <a:xfrm>
              <a:off x="6781800" y="1447800"/>
              <a:ext cx="2074342" cy="1219200"/>
              <a:chOff x="838200" y="4419600"/>
              <a:chExt cx="3965271" cy="2564483"/>
            </a:xfrm>
            <a:solidFill>
              <a:schemeClr val="bg1">
                <a:lumMod val="65000"/>
              </a:schemeClr>
            </a:solidFill>
          </p:grpSpPr>
          <p:grpSp>
            <p:nvGrpSpPr>
              <p:cNvPr id="94" name="Group 135"/>
              <p:cNvGrpSpPr/>
              <p:nvPr/>
            </p:nvGrpSpPr>
            <p:grpSpPr>
              <a:xfrm>
                <a:off x="886675" y="4419600"/>
                <a:ext cx="3813449" cy="2564483"/>
                <a:chOff x="2286000" y="4648199"/>
                <a:chExt cx="1143000" cy="768649"/>
              </a:xfrm>
              <a:grpFill/>
            </p:grpSpPr>
            <p:sp>
              <p:nvSpPr>
                <p:cNvPr id="118" name="Rounded Rectangle 117"/>
                <p:cNvSpPr/>
                <p:nvPr/>
              </p:nvSpPr>
              <p:spPr>
                <a:xfrm>
                  <a:off x="2286000" y="4648199"/>
                  <a:ext cx="1143000" cy="762000"/>
                </a:xfrm>
                <a:prstGeom prst="roundRect">
                  <a:avLst>
                    <a:gd name="adj" fmla="val 1059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Rounded Rectangle 118"/>
                <p:cNvSpPr/>
                <p:nvPr/>
              </p:nvSpPr>
              <p:spPr>
                <a:xfrm>
                  <a:off x="2751096" y="4945111"/>
                  <a:ext cx="179643" cy="471737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0" name="Group 142"/>
              <p:cNvGrpSpPr/>
              <p:nvPr/>
            </p:nvGrpSpPr>
            <p:grpSpPr>
              <a:xfrm>
                <a:off x="838200" y="6324600"/>
                <a:ext cx="1450671" cy="643278"/>
                <a:chOff x="402787" y="2139292"/>
                <a:chExt cx="1450671" cy="643278"/>
              </a:xfrm>
              <a:grpFill/>
            </p:grpSpPr>
            <p:sp>
              <p:nvSpPr>
                <p:cNvPr id="110" name="Rounded Rectangle 109"/>
                <p:cNvSpPr/>
                <p:nvPr/>
              </p:nvSpPr>
              <p:spPr>
                <a:xfrm>
                  <a:off x="1301000" y="2353718"/>
                  <a:ext cx="269464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ounded Rectangle 110"/>
                <p:cNvSpPr/>
                <p:nvPr/>
              </p:nvSpPr>
              <p:spPr>
                <a:xfrm>
                  <a:off x="402787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Rounded Rectangle 111"/>
                <p:cNvSpPr/>
                <p:nvPr/>
              </p:nvSpPr>
              <p:spPr>
                <a:xfrm>
                  <a:off x="762072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112"/>
                <p:cNvSpPr/>
                <p:nvPr/>
              </p:nvSpPr>
              <p:spPr>
                <a:xfrm>
                  <a:off x="1121357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ounded Rectangle 113"/>
                <p:cNvSpPr/>
                <p:nvPr/>
              </p:nvSpPr>
              <p:spPr>
                <a:xfrm>
                  <a:off x="1480642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114"/>
                <p:cNvSpPr/>
                <p:nvPr/>
              </p:nvSpPr>
              <p:spPr>
                <a:xfrm>
                  <a:off x="582430" y="2353718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Rounded Rectangle 115"/>
                <p:cNvSpPr/>
                <p:nvPr/>
              </p:nvSpPr>
              <p:spPr>
                <a:xfrm>
                  <a:off x="941715" y="2353718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Rounded Rectangle 116"/>
                <p:cNvSpPr/>
                <p:nvPr/>
              </p:nvSpPr>
              <p:spPr>
                <a:xfrm>
                  <a:off x="672251" y="2139292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 151"/>
              <p:cNvGrpSpPr/>
              <p:nvPr/>
            </p:nvGrpSpPr>
            <p:grpSpPr>
              <a:xfrm flipH="1">
                <a:off x="3352800" y="6753452"/>
                <a:ext cx="1450671" cy="214426"/>
                <a:chOff x="402787" y="2568144"/>
                <a:chExt cx="1450671" cy="214426"/>
              </a:xfrm>
              <a:grpFill/>
            </p:grpSpPr>
            <p:sp>
              <p:nvSpPr>
                <p:cNvPr id="103" name="Rounded Rectangle 102"/>
                <p:cNvSpPr/>
                <p:nvPr/>
              </p:nvSpPr>
              <p:spPr>
                <a:xfrm>
                  <a:off x="402787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Rounded Rectangle 103"/>
                <p:cNvSpPr/>
                <p:nvPr/>
              </p:nvSpPr>
              <p:spPr>
                <a:xfrm>
                  <a:off x="762072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Rounded Rectangle 104"/>
                <p:cNvSpPr/>
                <p:nvPr/>
              </p:nvSpPr>
              <p:spPr>
                <a:xfrm>
                  <a:off x="1121357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Rounded Rectangle 105"/>
                <p:cNvSpPr/>
                <p:nvPr/>
              </p:nvSpPr>
              <p:spPr>
                <a:xfrm>
                  <a:off x="1480642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7" name="Group 486"/>
            <p:cNvGrpSpPr/>
            <p:nvPr/>
          </p:nvGrpSpPr>
          <p:grpSpPr>
            <a:xfrm>
              <a:off x="5257800" y="2209800"/>
              <a:ext cx="838200" cy="1981200"/>
              <a:chOff x="5562600" y="2209800"/>
              <a:chExt cx="838200" cy="1981200"/>
            </a:xfrm>
          </p:grpSpPr>
          <p:grpSp>
            <p:nvGrpSpPr>
              <p:cNvPr id="446" name="Group 445"/>
              <p:cNvGrpSpPr/>
              <p:nvPr/>
            </p:nvGrpSpPr>
            <p:grpSpPr>
              <a:xfrm flipH="1">
                <a:off x="5715000" y="2209800"/>
                <a:ext cx="608114" cy="1600200"/>
                <a:chOff x="398130" y="304800"/>
                <a:chExt cx="2099441" cy="5524500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447" name="Cloud 446"/>
                <p:cNvSpPr/>
                <p:nvPr/>
              </p:nvSpPr>
              <p:spPr>
                <a:xfrm>
                  <a:off x="762000" y="1828800"/>
                  <a:ext cx="1447800" cy="1143000"/>
                </a:xfrm>
                <a:prstGeom prst="cloud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" name="Oval 447"/>
                <p:cNvSpPr/>
                <p:nvPr/>
              </p:nvSpPr>
              <p:spPr>
                <a:xfrm rot="12296205" flipH="1">
                  <a:off x="1481194" y="5440657"/>
                  <a:ext cx="476614" cy="3810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449" name="Oval 448"/>
                <p:cNvSpPr/>
                <p:nvPr/>
              </p:nvSpPr>
              <p:spPr>
                <a:xfrm rot="20660369" flipH="1">
                  <a:off x="1033893" y="5411802"/>
                  <a:ext cx="437957" cy="3810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450" name="Flowchart: Manual Operation 449"/>
                <p:cNvSpPr/>
                <p:nvPr/>
              </p:nvSpPr>
              <p:spPr>
                <a:xfrm rot="10800000">
                  <a:off x="1464930" y="4191000"/>
                  <a:ext cx="457200" cy="1371600"/>
                </a:xfrm>
                <a:prstGeom prst="flowChartManualOperation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" name="Flowchart: Manual Operation 450"/>
                <p:cNvSpPr/>
                <p:nvPr/>
              </p:nvSpPr>
              <p:spPr>
                <a:xfrm rot="10800000">
                  <a:off x="1007730" y="4191000"/>
                  <a:ext cx="516270" cy="1371600"/>
                </a:xfrm>
                <a:prstGeom prst="flowChartManualOperation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Oval 451"/>
                <p:cNvSpPr/>
                <p:nvPr/>
              </p:nvSpPr>
              <p:spPr>
                <a:xfrm>
                  <a:off x="398130" y="3886200"/>
                  <a:ext cx="423041" cy="3810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453" name="Oval 452"/>
                <p:cNvSpPr/>
                <p:nvPr/>
              </p:nvSpPr>
              <p:spPr>
                <a:xfrm>
                  <a:off x="2074530" y="3810000"/>
                  <a:ext cx="423041" cy="3810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454" name="Flowchart: Manual Operation 453"/>
                <p:cNvSpPr/>
                <p:nvPr/>
              </p:nvSpPr>
              <p:spPr>
                <a:xfrm rot="12304159">
                  <a:off x="705818" y="2722125"/>
                  <a:ext cx="548201" cy="1295400"/>
                </a:xfrm>
                <a:prstGeom prst="flowChartManualOperation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" name="Flowchart: Manual Operation 454"/>
                <p:cNvSpPr/>
                <p:nvPr/>
              </p:nvSpPr>
              <p:spPr>
                <a:xfrm rot="9407679">
                  <a:off x="1680837" y="2722602"/>
                  <a:ext cx="548201" cy="1295400"/>
                </a:xfrm>
                <a:prstGeom prst="flowChartManualOperation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" name="Flowchart: Manual Operation 455"/>
                <p:cNvSpPr/>
                <p:nvPr/>
              </p:nvSpPr>
              <p:spPr>
                <a:xfrm rot="10800000">
                  <a:off x="931530" y="2743200"/>
                  <a:ext cx="1066800" cy="2133600"/>
                </a:xfrm>
                <a:prstGeom prst="flowChartManualOperation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" name="Isosceles Triangle 456"/>
                <p:cNvSpPr/>
                <p:nvPr/>
              </p:nvSpPr>
              <p:spPr>
                <a:xfrm rot="10800000">
                  <a:off x="1219200" y="2743200"/>
                  <a:ext cx="533400" cy="533400"/>
                </a:xfrm>
                <a:prstGeom prst="triangl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Cross 457"/>
                <p:cNvSpPr/>
                <p:nvPr/>
              </p:nvSpPr>
              <p:spPr>
                <a:xfrm rot="2093903">
                  <a:off x="1630208" y="35242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" name="Pentagon 458"/>
                <p:cNvSpPr/>
                <p:nvPr/>
              </p:nvSpPr>
              <p:spPr>
                <a:xfrm rot="7482643">
                  <a:off x="940913" y="4397600"/>
                  <a:ext cx="952500" cy="150943"/>
                </a:xfrm>
                <a:prstGeom prst="homePlat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460" name="Rectangle 459"/>
                <p:cNvSpPr/>
                <p:nvPr/>
              </p:nvSpPr>
              <p:spPr>
                <a:xfrm>
                  <a:off x="1007731" y="3886200"/>
                  <a:ext cx="973469" cy="304800"/>
                </a:xfrm>
                <a:prstGeom prst="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461" name="Pentagon 460"/>
                <p:cNvSpPr/>
                <p:nvPr/>
              </p:nvSpPr>
              <p:spPr>
                <a:xfrm rot="16200000">
                  <a:off x="-2059318" y="31432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Oval 461"/>
                <p:cNvSpPr/>
                <p:nvPr/>
              </p:nvSpPr>
              <p:spPr>
                <a:xfrm>
                  <a:off x="550530" y="3886200"/>
                  <a:ext cx="181303" cy="304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463" name="Oval 462"/>
                <p:cNvSpPr/>
                <p:nvPr/>
              </p:nvSpPr>
              <p:spPr>
                <a:xfrm>
                  <a:off x="1007730" y="1600200"/>
                  <a:ext cx="914400" cy="13716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" name="Flowchart: Delay 463"/>
                <p:cNvSpPr/>
                <p:nvPr/>
              </p:nvSpPr>
              <p:spPr>
                <a:xfrm rot="5400000">
                  <a:off x="228600" y="533400"/>
                  <a:ext cx="723900" cy="266700"/>
                </a:xfrm>
                <a:prstGeom prst="flowChartDelay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" name="Cloud 464"/>
                <p:cNvSpPr/>
                <p:nvPr/>
              </p:nvSpPr>
              <p:spPr>
                <a:xfrm>
                  <a:off x="990600" y="1371600"/>
                  <a:ext cx="990600" cy="838200"/>
                </a:xfrm>
                <a:prstGeom prst="cloud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66" name="Group 34"/>
                <p:cNvGrpSpPr/>
                <p:nvPr/>
              </p:nvGrpSpPr>
              <p:grpSpPr>
                <a:xfrm>
                  <a:off x="990600" y="1905000"/>
                  <a:ext cx="1011383" cy="152400"/>
                  <a:chOff x="3408217" y="2438400"/>
                  <a:chExt cx="1239983" cy="304800"/>
                </a:xfrm>
                <a:grpFill/>
              </p:grpSpPr>
              <p:sp>
                <p:nvSpPr>
                  <p:cNvPr id="467" name="Rectangle 466"/>
                  <p:cNvSpPr/>
                  <p:nvPr/>
                </p:nvSpPr>
                <p:spPr>
                  <a:xfrm>
                    <a:off x="3429000" y="2438400"/>
                    <a:ext cx="1219200" cy="304800"/>
                  </a:xfrm>
                  <a:prstGeom prst="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grpSp>
                <p:nvGrpSpPr>
                  <p:cNvPr id="468" name="Group 103"/>
                  <p:cNvGrpSpPr/>
                  <p:nvPr/>
                </p:nvGrpSpPr>
                <p:grpSpPr>
                  <a:xfrm>
                    <a:off x="3408217" y="2438400"/>
                    <a:ext cx="1228437" cy="304800"/>
                    <a:chOff x="457200" y="1600200"/>
                    <a:chExt cx="8229600" cy="1752600"/>
                  </a:xfrm>
                  <a:grpFill/>
                </p:grpSpPr>
                <p:sp>
                  <p:nvSpPr>
                    <p:cNvPr id="469" name="Plaque 468"/>
                    <p:cNvSpPr/>
                    <p:nvPr/>
                  </p:nvSpPr>
                  <p:spPr>
                    <a:xfrm>
                      <a:off x="457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Plaque 469"/>
                    <p:cNvSpPr/>
                    <p:nvPr/>
                  </p:nvSpPr>
                  <p:spPr>
                    <a:xfrm>
                      <a:off x="1295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1" name="Plaque 470"/>
                    <p:cNvSpPr/>
                    <p:nvPr/>
                  </p:nvSpPr>
                  <p:spPr>
                    <a:xfrm>
                      <a:off x="2362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2" name="Plaque 471"/>
                    <p:cNvSpPr/>
                    <p:nvPr/>
                  </p:nvSpPr>
                  <p:spPr>
                    <a:xfrm>
                      <a:off x="34290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3" name="Plaque 472"/>
                    <p:cNvSpPr/>
                    <p:nvPr/>
                  </p:nvSpPr>
                  <p:spPr>
                    <a:xfrm>
                      <a:off x="44958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4" name="Plaque 473"/>
                    <p:cNvSpPr/>
                    <p:nvPr/>
                  </p:nvSpPr>
                  <p:spPr>
                    <a:xfrm>
                      <a:off x="55626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5" name="Plaque 474"/>
                    <p:cNvSpPr/>
                    <p:nvPr/>
                  </p:nvSpPr>
                  <p:spPr>
                    <a:xfrm>
                      <a:off x="6629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476" name="Rounded Rectangle 475"/>
              <p:cNvSpPr/>
              <p:nvPr/>
            </p:nvSpPr>
            <p:spPr>
              <a:xfrm>
                <a:off x="5638800" y="37338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Rounded Rectangle 476"/>
              <p:cNvSpPr/>
              <p:nvPr/>
            </p:nvSpPr>
            <p:spPr>
              <a:xfrm>
                <a:off x="5562600" y="3962400"/>
                <a:ext cx="8382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8" name="Group 477"/>
            <p:cNvGrpSpPr/>
            <p:nvPr/>
          </p:nvGrpSpPr>
          <p:grpSpPr>
            <a:xfrm flipH="1">
              <a:off x="5943600" y="3581400"/>
              <a:ext cx="457200" cy="609600"/>
              <a:chOff x="4629955" y="2016365"/>
              <a:chExt cx="2524349" cy="2403235"/>
            </a:xfrm>
          </p:grpSpPr>
          <p:sp>
            <p:nvSpPr>
              <p:cNvPr id="479" name="Freeform 478"/>
              <p:cNvSpPr/>
              <p:nvPr/>
            </p:nvSpPr>
            <p:spPr>
              <a:xfrm>
                <a:off x="4876800" y="3276600"/>
                <a:ext cx="1295400" cy="8477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Freeform 479"/>
              <p:cNvSpPr/>
              <p:nvPr/>
            </p:nvSpPr>
            <p:spPr>
              <a:xfrm rot="1392903">
                <a:off x="5858904" y="3507233"/>
                <a:ext cx="1295400" cy="6096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Freeform 480"/>
              <p:cNvSpPr/>
              <p:nvPr/>
            </p:nvSpPr>
            <p:spPr>
              <a:xfrm rot="1392903">
                <a:off x="4629955" y="3561877"/>
                <a:ext cx="849862" cy="855242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Freeform 481"/>
              <p:cNvSpPr/>
              <p:nvPr/>
            </p:nvSpPr>
            <p:spPr>
              <a:xfrm>
                <a:off x="5334000" y="3886200"/>
                <a:ext cx="1295400" cy="5334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Oval 482"/>
              <p:cNvSpPr/>
              <p:nvPr/>
            </p:nvSpPr>
            <p:spPr>
              <a:xfrm rot="2596225">
                <a:off x="5136037" y="3455344"/>
                <a:ext cx="870754" cy="506016"/>
              </a:xfrm>
              <a:prstGeom prst="ellipse">
                <a:avLst/>
              </a:prstGeom>
              <a:solidFill>
                <a:srgbClr val="DBD4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Moon 483"/>
              <p:cNvSpPr/>
              <p:nvPr/>
            </p:nvSpPr>
            <p:spPr>
              <a:xfrm>
                <a:off x="5791200" y="2057400"/>
                <a:ext cx="304800" cy="18288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Moon 484"/>
              <p:cNvSpPr/>
              <p:nvPr/>
            </p:nvSpPr>
            <p:spPr>
              <a:xfrm rot="522435">
                <a:off x="5855684" y="2016365"/>
                <a:ext cx="609600" cy="1905000"/>
              </a:xfrm>
              <a:prstGeom prst="moon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8" name="Group 487"/>
            <p:cNvGrpSpPr/>
            <p:nvPr/>
          </p:nvGrpSpPr>
          <p:grpSpPr>
            <a:xfrm>
              <a:off x="304800" y="2133600"/>
              <a:ext cx="381000" cy="762000"/>
              <a:chOff x="1712971" y="2198329"/>
              <a:chExt cx="2097029" cy="3440471"/>
            </a:xfrm>
            <a:solidFill>
              <a:schemeClr val="accent3">
                <a:lumMod val="75000"/>
              </a:schemeClr>
            </a:solidFill>
          </p:grpSpPr>
          <p:grpSp>
            <p:nvGrpSpPr>
              <p:cNvPr id="489" name="Group 7"/>
              <p:cNvGrpSpPr/>
              <p:nvPr/>
            </p:nvGrpSpPr>
            <p:grpSpPr>
              <a:xfrm>
                <a:off x="1712971" y="2198329"/>
                <a:ext cx="1895379" cy="3364271"/>
                <a:chOff x="1712971" y="2198329"/>
                <a:chExt cx="1895379" cy="3364271"/>
              </a:xfrm>
              <a:grpFill/>
            </p:grpSpPr>
            <p:sp>
              <p:nvSpPr>
                <p:cNvPr id="497" name="Moon 496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Moon 2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Moon 3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" name="Moon 4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Moon 5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Moon 1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" name="Group 8"/>
              <p:cNvGrpSpPr/>
              <p:nvPr/>
            </p:nvGrpSpPr>
            <p:grpSpPr>
              <a:xfrm rot="1120939">
                <a:off x="2743200" y="3124200"/>
                <a:ext cx="1066800" cy="2514600"/>
                <a:chOff x="1712971" y="2198329"/>
                <a:chExt cx="1895379" cy="3364271"/>
              </a:xfrm>
              <a:grpFill/>
            </p:grpSpPr>
            <p:sp>
              <p:nvSpPr>
                <p:cNvPr id="491" name="Moon 490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" name="Moon 491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Moon 492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Moon 493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Moon 494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Moon 495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3" name="Group 502"/>
            <p:cNvGrpSpPr/>
            <p:nvPr/>
          </p:nvGrpSpPr>
          <p:grpSpPr>
            <a:xfrm>
              <a:off x="685800" y="2133600"/>
              <a:ext cx="381000" cy="762000"/>
              <a:chOff x="1712971" y="2198329"/>
              <a:chExt cx="2097029" cy="3440471"/>
            </a:xfrm>
            <a:solidFill>
              <a:schemeClr val="accent3">
                <a:lumMod val="75000"/>
              </a:schemeClr>
            </a:solidFill>
          </p:grpSpPr>
          <p:grpSp>
            <p:nvGrpSpPr>
              <p:cNvPr id="504" name="Group 7"/>
              <p:cNvGrpSpPr/>
              <p:nvPr/>
            </p:nvGrpSpPr>
            <p:grpSpPr>
              <a:xfrm>
                <a:off x="1712971" y="2198329"/>
                <a:ext cx="1895379" cy="3364271"/>
                <a:chOff x="1712971" y="2198329"/>
                <a:chExt cx="1895379" cy="3364271"/>
              </a:xfrm>
              <a:grpFill/>
            </p:grpSpPr>
            <p:sp>
              <p:nvSpPr>
                <p:cNvPr id="512" name="Moon 511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Moon 2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Moon 3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Moon 4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" name="Moon 5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Moon 1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5" name="Group 8"/>
              <p:cNvGrpSpPr/>
              <p:nvPr/>
            </p:nvGrpSpPr>
            <p:grpSpPr>
              <a:xfrm rot="1120939">
                <a:off x="2743200" y="3124200"/>
                <a:ext cx="1066800" cy="2514600"/>
                <a:chOff x="1712971" y="2198329"/>
                <a:chExt cx="1895379" cy="3364271"/>
              </a:xfrm>
              <a:grpFill/>
            </p:grpSpPr>
            <p:sp>
              <p:nvSpPr>
                <p:cNvPr id="506" name="Moon 505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" name="Moon 506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" name="Moon 507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Moon 508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Moon 509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Moon 510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18" name="Group 517"/>
            <p:cNvGrpSpPr/>
            <p:nvPr/>
          </p:nvGrpSpPr>
          <p:grpSpPr>
            <a:xfrm>
              <a:off x="1066800" y="2133600"/>
              <a:ext cx="381000" cy="762000"/>
              <a:chOff x="1712971" y="2198329"/>
              <a:chExt cx="2097029" cy="3440471"/>
            </a:xfrm>
            <a:solidFill>
              <a:schemeClr val="accent3">
                <a:lumMod val="75000"/>
              </a:schemeClr>
            </a:solidFill>
          </p:grpSpPr>
          <p:grpSp>
            <p:nvGrpSpPr>
              <p:cNvPr id="519" name="Group 7"/>
              <p:cNvGrpSpPr/>
              <p:nvPr/>
            </p:nvGrpSpPr>
            <p:grpSpPr>
              <a:xfrm>
                <a:off x="1712971" y="2198329"/>
                <a:ext cx="1895379" cy="3364271"/>
                <a:chOff x="1712971" y="2198329"/>
                <a:chExt cx="1895379" cy="3364271"/>
              </a:xfrm>
              <a:grpFill/>
            </p:grpSpPr>
            <p:sp>
              <p:nvSpPr>
                <p:cNvPr id="527" name="Moon 526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" name="Moon 2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" name="Moon 3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" name="Moon 4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" name="Moon 5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" name="Moon 1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0" name="Group 8"/>
              <p:cNvGrpSpPr/>
              <p:nvPr/>
            </p:nvGrpSpPr>
            <p:grpSpPr>
              <a:xfrm rot="1120939">
                <a:off x="2743200" y="3124200"/>
                <a:ext cx="1066800" cy="2514600"/>
                <a:chOff x="1712971" y="2198329"/>
                <a:chExt cx="1895379" cy="3364271"/>
              </a:xfrm>
              <a:grpFill/>
            </p:grpSpPr>
            <p:sp>
              <p:nvSpPr>
                <p:cNvPr id="521" name="Moon 520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" name="Moon 521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" name="Moon 522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" name="Moon 523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Moon 524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Moon 525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3" name="Group 532"/>
            <p:cNvGrpSpPr/>
            <p:nvPr/>
          </p:nvGrpSpPr>
          <p:grpSpPr>
            <a:xfrm>
              <a:off x="1447800" y="2133600"/>
              <a:ext cx="381000" cy="762000"/>
              <a:chOff x="1712971" y="2198329"/>
              <a:chExt cx="2097029" cy="3440471"/>
            </a:xfrm>
            <a:solidFill>
              <a:schemeClr val="accent3">
                <a:lumMod val="75000"/>
              </a:schemeClr>
            </a:solidFill>
          </p:grpSpPr>
          <p:grpSp>
            <p:nvGrpSpPr>
              <p:cNvPr id="534" name="Group 7"/>
              <p:cNvGrpSpPr/>
              <p:nvPr/>
            </p:nvGrpSpPr>
            <p:grpSpPr>
              <a:xfrm>
                <a:off x="1712971" y="2198329"/>
                <a:ext cx="1895379" cy="3364271"/>
                <a:chOff x="1712971" y="2198329"/>
                <a:chExt cx="1895379" cy="3364271"/>
              </a:xfrm>
              <a:grpFill/>
            </p:grpSpPr>
            <p:sp>
              <p:nvSpPr>
                <p:cNvPr id="542" name="Moon 541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Moon 2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Moon 3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Moon 4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" name="Moon 5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" name="Moon 1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5" name="Group 8"/>
              <p:cNvGrpSpPr/>
              <p:nvPr/>
            </p:nvGrpSpPr>
            <p:grpSpPr>
              <a:xfrm rot="1120939">
                <a:off x="2743200" y="3124200"/>
                <a:ext cx="1066800" cy="2514600"/>
                <a:chOff x="1712971" y="2198329"/>
                <a:chExt cx="1895379" cy="3364271"/>
              </a:xfrm>
              <a:grpFill/>
            </p:grpSpPr>
            <p:sp>
              <p:nvSpPr>
                <p:cNvPr id="536" name="Moon 535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" name="Moon 536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" name="Moon 537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" name="Moon 538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" name="Moon 539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" name="Moon 540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8" name="Group 547"/>
            <p:cNvGrpSpPr/>
            <p:nvPr/>
          </p:nvGrpSpPr>
          <p:grpSpPr>
            <a:xfrm>
              <a:off x="8534400" y="2057400"/>
              <a:ext cx="381000" cy="762000"/>
              <a:chOff x="1712971" y="2198329"/>
              <a:chExt cx="2097029" cy="3440471"/>
            </a:xfrm>
            <a:solidFill>
              <a:schemeClr val="accent3">
                <a:lumMod val="75000"/>
              </a:schemeClr>
            </a:solidFill>
          </p:grpSpPr>
          <p:grpSp>
            <p:nvGrpSpPr>
              <p:cNvPr id="549" name="Group 7"/>
              <p:cNvGrpSpPr/>
              <p:nvPr/>
            </p:nvGrpSpPr>
            <p:grpSpPr>
              <a:xfrm>
                <a:off x="1712971" y="2198329"/>
                <a:ext cx="1895379" cy="3364271"/>
                <a:chOff x="1712971" y="2198329"/>
                <a:chExt cx="1895379" cy="3364271"/>
              </a:xfrm>
              <a:grpFill/>
            </p:grpSpPr>
            <p:sp>
              <p:nvSpPr>
                <p:cNvPr id="557" name="Moon 556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" name="Moon 2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Moon 3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Moon 4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Moon 5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" name="Moon 1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0" name="Group 8"/>
              <p:cNvGrpSpPr/>
              <p:nvPr/>
            </p:nvGrpSpPr>
            <p:grpSpPr>
              <a:xfrm rot="1120939">
                <a:off x="2743200" y="3124200"/>
                <a:ext cx="1066800" cy="2514600"/>
                <a:chOff x="1712971" y="2198329"/>
                <a:chExt cx="1895379" cy="3364271"/>
              </a:xfrm>
              <a:grpFill/>
            </p:grpSpPr>
            <p:sp>
              <p:nvSpPr>
                <p:cNvPr id="551" name="Moon 550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Moon 551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Moon 552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" name="Moon 553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" name="Moon 554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" name="Moon 555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" name="Rectangle 887"/>
          <p:cNvSpPr/>
          <p:nvPr/>
        </p:nvSpPr>
        <p:spPr>
          <a:xfrm>
            <a:off x="0" y="914400"/>
            <a:ext cx="9144000" cy="5943600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7" name="Rectangle 886"/>
          <p:cNvSpPr/>
          <p:nvPr/>
        </p:nvSpPr>
        <p:spPr>
          <a:xfrm>
            <a:off x="0" y="0"/>
            <a:ext cx="9144000" cy="9144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1" name="Group 880"/>
          <p:cNvGrpSpPr/>
          <p:nvPr/>
        </p:nvGrpSpPr>
        <p:grpSpPr>
          <a:xfrm>
            <a:off x="2438400" y="762000"/>
            <a:ext cx="1574073" cy="1002884"/>
            <a:chOff x="2286000" y="457200"/>
            <a:chExt cx="1574073" cy="1002884"/>
          </a:xfrm>
        </p:grpSpPr>
        <p:grpSp>
          <p:nvGrpSpPr>
            <p:cNvPr id="835" name="Group 834"/>
            <p:cNvGrpSpPr/>
            <p:nvPr/>
          </p:nvGrpSpPr>
          <p:grpSpPr>
            <a:xfrm>
              <a:off x="2286000" y="659440"/>
              <a:ext cx="1574073" cy="800644"/>
              <a:chOff x="5810794" y="191588"/>
              <a:chExt cx="2392679" cy="1217024"/>
            </a:xfrm>
          </p:grpSpPr>
          <p:sp>
            <p:nvSpPr>
              <p:cNvPr id="837" name="Rounded Rectangle 11"/>
              <p:cNvSpPr/>
              <p:nvPr/>
            </p:nvSpPr>
            <p:spPr>
              <a:xfrm>
                <a:off x="6096000" y="457200"/>
                <a:ext cx="1782212" cy="690041"/>
              </a:xfrm>
              <a:prstGeom prst="roundRect">
                <a:avLst>
                  <a:gd name="adj" fmla="val 5014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8" name="Rounded Rectangle 837"/>
              <p:cNvSpPr/>
              <p:nvPr/>
            </p:nvSpPr>
            <p:spPr>
              <a:xfrm>
                <a:off x="6019800" y="1143000"/>
                <a:ext cx="1905000" cy="762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9" name="Group 575"/>
              <p:cNvGrpSpPr/>
              <p:nvPr/>
            </p:nvGrpSpPr>
            <p:grpSpPr>
              <a:xfrm>
                <a:off x="6172200" y="457200"/>
                <a:ext cx="304800" cy="685800"/>
                <a:chOff x="4419600" y="2514600"/>
                <a:chExt cx="533400" cy="990600"/>
              </a:xfrm>
            </p:grpSpPr>
            <p:grpSp>
              <p:nvGrpSpPr>
                <p:cNvPr id="874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877" name="Rounded Rectangle 876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" name="Rounded Rectangle 877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9" name="Rounded Rectangle 878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75" name="Trapezoid 874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" name="Trapezoid 875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0" name="Group 575"/>
              <p:cNvGrpSpPr/>
              <p:nvPr/>
            </p:nvGrpSpPr>
            <p:grpSpPr>
              <a:xfrm>
                <a:off x="6781800" y="457200"/>
                <a:ext cx="304800" cy="685800"/>
                <a:chOff x="4419600" y="2514600"/>
                <a:chExt cx="533400" cy="990600"/>
              </a:xfrm>
            </p:grpSpPr>
            <p:grpSp>
              <p:nvGrpSpPr>
                <p:cNvPr id="868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871" name="Rounded Rectangle 870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2" name="Rounded Rectangle 871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" name="Rounded Rectangle 872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69" name="Trapezoid 868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" name="Trapezoid 869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1" name="Group 575"/>
              <p:cNvGrpSpPr/>
              <p:nvPr/>
            </p:nvGrpSpPr>
            <p:grpSpPr>
              <a:xfrm>
                <a:off x="7315200" y="457200"/>
                <a:ext cx="304800" cy="685800"/>
                <a:chOff x="4419600" y="2514600"/>
                <a:chExt cx="533400" cy="990600"/>
              </a:xfrm>
            </p:grpSpPr>
            <p:grpSp>
              <p:nvGrpSpPr>
                <p:cNvPr id="862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865" name="Rounded Rectangle 864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" name="Rounded Rectangle 865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" name="Rounded Rectangle 866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63" name="Trapezoid 862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" name="Trapezoid 863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42" name="Rounded Rectangle 841"/>
              <p:cNvSpPr/>
              <p:nvPr/>
            </p:nvSpPr>
            <p:spPr>
              <a:xfrm>
                <a:off x="5867400" y="1219200"/>
                <a:ext cx="2209800" cy="762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3" name="Rounded Rectangle 842"/>
              <p:cNvSpPr/>
              <p:nvPr/>
            </p:nvSpPr>
            <p:spPr>
              <a:xfrm>
                <a:off x="5810794" y="1280160"/>
                <a:ext cx="2392679" cy="128452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44" name="Group 65"/>
              <p:cNvGrpSpPr/>
              <p:nvPr/>
            </p:nvGrpSpPr>
            <p:grpSpPr>
              <a:xfrm>
                <a:off x="5943600" y="304801"/>
                <a:ext cx="2133600" cy="152400"/>
                <a:chOff x="1447799" y="3505200"/>
                <a:chExt cx="2063364" cy="609600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854" name="Rounded Rectangle 853"/>
                <p:cNvSpPr/>
                <p:nvPr/>
              </p:nvSpPr>
              <p:spPr>
                <a:xfrm>
                  <a:off x="1447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" name="Rounded Rectangle 854"/>
                <p:cNvSpPr/>
                <p:nvPr/>
              </p:nvSpPr>
              <p:spPr>
                <a:xfrm>
                  <a:off x="19050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" name="Rounded Rectangle 855"/>
                <p:cNvSpPr/>
                <p:nvPr/>
              </p:nvSpPr>
              <p:spPr>
                <a:xfrm>
                  <a:off x="24384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" name="Rounded Rectangle 856"/>
                <p:cNvSpPr/>
                <p:nvPr/>
              </p:nvSpPr>
              <p:spPr>
                <a:xfrm>
                  <a:off x="2971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" name="Rounded Rectangle 857"/>
                <p:cNvSpPr/>
                <p:nvPr/>
              </p:nvSpPr>
              <p:spPr>
                <a:xfrm rot="10800000">
                  <a:off x="1447799" y="3505200"/>
                  <a:ext cx="6858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" name="Rounded Rectangle 858"/>
                <p:cNvSpPr/>
                <p:nvPr/>
              </p:nvSpPr>
              <p:spPr>
                <a:xfrm rot="10800000">
                  <a:off x="2133599" y="3505200"/>
                  <a:ext cx="457199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" name="Rounded Rectangle 859"/>
                <p:cNvSpPr/>
                <p:nvPr/>
              </p:nvSpPr>
              <p:spPr>
                <a:xfrm rot="10800000">
                  <a:off x="3124200" y="3505200"/>
                  <a:ext cx="3810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" name="Rounded Rectangle 860"/>
                <p:cNvSpPr/>
                <p:nvPr/>
              </p:nvSpPr>
              <p:spPr>
                <a:xfrm rot="10800000">
                  <a:off x="2590800" y="35052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5" name="Group 65"/>
              <p:cNvGrpSpPr/>
              <p:nvPr/>
            </p:nvGrpSpPr>
            <p:grpSpPr>
              <a:xfrm>
                <a:off x="6161315" y="191588"/>
                <a:ext cx="1676400" cy="115389"/>
                <a:chOff x="1447799" y="3505200"/>
                <a:chExt cx="2063364" cy="609600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846" name="Rounded Rectangle 845"/>
                <p:cNvSpPr/>
                <p:nvPr/>
              </p:nvSpPr>
              <p:spPr>
                <a:xfrm>
                  <a:off x="1447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" name="Rounded Rectangle 846"/>
                <p:cNvSpPr/>
                <p:nvPr/>
              </p:nvSpPr>
              <p:spPr>
                <a:xfrm>
                  <a:off x="19050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" name="Rounded Rectangle 847"/>
                <p:cNvSpPr/>
                <p:nvPr/>
              </p:nvSpPr>
              <p:spPr>
                <a:xfrm>
                  <a:off x="24384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" name="Rounded Rectangle 848"/>
                <p:cNvSpPr/>
                <p:nvPr/>
              </p:nvSpPr>
              <p:spPr>
                <a:xfrm>
                  <a:off x="2971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" name="Rounded Rectangle 849"/>
                <p:cNvSpPr/>
                <p:nvPr/>
              </p:nvSpPr>
              <p:spPr>
                <a:xfrm rot="10800000">
                  <a:off x="1447799" y="3505200"/>
                  <a:ext cx="6858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" name="Rounded Rectangle 850"/>
                <p:cNvSpPr/>
                <p:nvPr/>
              </p:nvSpPr>
              <p:spPr>
                <a:xfrm rot="10800000">
                  <a:off x="2133599" y="3505200"/>
                  <a:ext cx="457199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" name="Rounded Rectangle 851"/>
                <p:cNvSpPr/>
                <p:nvPr/>
              </p:nvSpPr>
              <p:spPr>
                <a:xfrm rot="10800000">
                  <a:off x="3124200" y="3505200"/>
                  <a:ext cx="3810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" name="Rounded Rectangle 852"/>
                <p:cNvSpPr/>
                <p:nvPr/>
              </p:nvSpPr>
              <p:spPr>
                <a:xfrm rot="10800000">
                  <a:off x="2590800" y="35052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80" name="Trapezoid 879"/>
            <p:cNvSpPr/>
            <p:nvPr/>
          </p:nvSpPr>
          <p:spPr>
            <a:xfrm>
              <a:off x="2514600" y="457200"/>
              <a:ext cx="1066800" cy="2286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9" name="Group 788"/>
          <p:cNvGrpSpPr/>
          <p:nvPr/>
        </p:nvGrpSpPr>
        <p:grpSpPr>
          <a:xfrm>
            <a:off x="6324600" y="609600"/>
            <a:ext cx="1574073" cy="926684"/>
            <a:chOff x="5810794" y="0"/>
            <a:chExt cx="2392679" cy="1408612"/>
          </a:xfrm>
        </p:grpSpPr>
        <p:sp>
          <p:nvSpPr>
            <p:cNvPr id="727" name="Rounded Rectangle 726"/>
            <p:cNvSpPr/>
            <p:nvPr/>
          </p:nvSpPr>
          <p:spPr>
            <a:xfrm>
              <a:off x="6172200" y="0"/>
              <a:ext cx="1600200" cy="222069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ounded Rectangle 11"/>
            <p:cNvSpPr/>
            <p:nvPr/>
          </p:nvSpPr>
          <p:spPr>
            <a:xfrm>
              <a:off x="6096000" y="457200"/>
              <a:ext cx="1782212" cy="690041"/>
            </a:xfrm>
            <a:prstGeom prst="roundRect">
              <a:avLst>
                <a:gd name="adj" fmla="val 5014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6019800" y="1143000"/>
              <a:ext cx="1905000" cy="76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5" name="Group 575"/>
            <p:cNvGrpSpPr/>
            <p:nvPr/>
          </p:nvGrpSpPr>
          <p:grpSpPr>
            <a:xfrm>
              <a:off x="61722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696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699" name="Rounded Rectangle 698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" name="Rounded Rectangle 699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Rounded Rectangle 700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97" name="Trapezoid 696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8" name="Trapezoid 697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02" name="Group 575"/>
            <p:cNvGrpSpPr/>
            <p:nvPr/>
          </p:nvGrpSpPr>
          <p:grpSpPr>
            <a:xfrm>
              <a:off x="67818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703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706" name="Rounded Rectangle 705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" name="Rounded Rectangle 706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" name="Rounded Rectangle 707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04" name="Trapezoid 703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" name="Trapezoid 704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09" name="Group 575"/>
            <p:cNvGrpSpPr/>
            <p:nvPr/>
          </p:nvGrpSpPr>
          <p:grpSpPr>
            <a:xfrm>
              <a:off x="73152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710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713" name="Rounded Rectangle 712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" name="Rounded Rectangle 713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" name="Rounded Rectangle 714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1" name="Trapezoid 710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" name="Trapezoid 711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16" name="Rounded Rectangle 715"/>
            <p:cNvSpPr/>
            <p:nvPr/>
          </p:nvSpPr>
          <p:spPr>
            <a:xfrm>
              <a:off x="5867400" y="1219200"/>
              <a:ext cx="2209800" cy="76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Rounded Rectangle 716"/>
            <p:cNvSpPr/>
            <p:nvPr/>
          </p:nvSpPr>
          <p:spPr>
            <a:xfrm>
              <a:off x="5810794" y="1280160"/>
              <a:ext cx="2392679" cy="12845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" name="Group 65"/>
            <p:cNvGrpSpPr/>
            <p:nvPr/>
          </p:nvGrpSpPr>
          <p:grpSpPr>
            <a:xfrm>
              <a:off x="5943600" y="304801"/>
              <a:ext cx="2133600" cy="152400"/>
              <a:chOff x="1447799" y="3505200"/>
              <a:chExt cx="2063364" cy="609600"/>
            </a:xfrm>
            <a:solidFill>
              <a:schemeClr val="bg1">
                <a:lumMod val="75000"/>
              </a:schemeClr>
            </a:solidFill>
          </p:grpSpPr>
          <p:sp>
            <p:nvSpPr>
              <p:cNvPr id="205" name="Rounded Rectangle 204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Rounded Rectangle 205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Rounded Rectangle 206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Rounded Rectangle 207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Rounded Rectangle 208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Rounded Rectangle 209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Rounded Rectangle 210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Rounded Rectangle 211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18" name="Group 65"/>
            <p:cNvGrpSpPr/>
            <p:nvPr/>
          </p:nvGrpSpPr>
          <p:grpSpPr>
            <a:xfrm>
              <a:off x="6161315" y="191588"/>
              <a:ext cx="1676400" cy="115389"/>
              <a:chOff x="1447799" y="3505200"/>
              <a:chExt cx="2063364" cy="609600"/>
            </a:xfrm>
            <a:solidFill>
              <a:schemeClr val="bg1">
                <a:lumMod val="75000"/>
              </a:schemeClr>
            </a:solidFill>
          </p:grpSpPr>
          <p:sp>
            <p:nvSpPr>
              <p:cNvPr id="719" name="Rounded Rectangle 718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" name="Rounded Rectangle 719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1" name="Rounded Rectangle 720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" name="Rounded Rectangle 721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" name="Rounded Rectangle 722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4" name="Rounded Rectangle 723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" name="Rounded Rectangle 724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" name="Rounded Rectangle 725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34" name="Group 733"/>
          <p:cNvGrpSpPr/>
          <p:nvPr/>
        </p:nvGrpSpPr>
        <p:grpSpPr>
          <a:xfrm>
            <a:off x="0" y="1524000"/>
            <a:ext cx="9144000" cy="533400"/>
            <a:chOff x="705625" y="5257800"/>
            <a:chExt cx="7632390" cy="1066800"/>
          </a:xfrm>
        </p:grpSpPr>
        <p:grpSp>
          <p:nvGrpSpPr>
            <p:cNvPr id="735" name="Group 503"/>
            <p:cNvGrpSpPr/>
            <p:nvPr/>
          </p:nvGrpSpPr>
          <p:grpSpPr>
            <a:xfrm>
              <a:off x="762000" y="5867400"/>
              <a:ext cx="7543800" cy="228600"/>
              <a:chOff x="838200" y="5029200"/>
              <a:chExt cx="7543800" cy="228600"/>
            </a:xfrm>
          </p:grpSpPr>
          <p:sp>
            <p:nvSpPr>
              <p:cNvPr id="778" name="Rounded Rectangle 777"/>
              <p:cNvSpPr/>
              <p:nvPr/>
            </p:nvSpPr>
            <p:spPr>
              <a:xfrm>
                <a:off x="838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" name="Rounded Rectangle 778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0" name="Rounded Rectangle 779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1" name="Rounded Rectangle 780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" name="Rounded Rectangle 781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Rounded Rectangle 782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" name="Rounded Rectangle 783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" name="Rounded Rectangle 784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" name="Rounded Rectangle 785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" name="Rounded Rectangle 786"/>
              <p:cNvSpPr/>
              <p:nvPr/>
            </p:nvSpPr>
            <p:spPr>
              <a:xfrm>
                <a:off x="7010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" name="Rounded Rectangle 787"/>
              <p:cNvSpPr/>
              <p:nvPr/>
            </p:nvSpPr>
            <p:spPr>
              <a:xfrm>
                <a:off x="7696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6" name="Group 517"/>
            <p:cNvGrpSpPr/>
            <p:nvPr/>
          </p:nvGrpSpPr>
          <p:grpSpPr>
            <a:xfrm>
              <a:off x="762000" y="5638800"/>
              <a:ext cx="7543800" cy="228600"/>
              <a:chOff x="838200" y="4800600"/>
              <a:chExt cx="7543800" cy="228600"/>
            </a:xfrm>
          </p:grpSpPr>
          <p:grpSp>
            <p:nvGrpSpPr>
              <p:cNvPr id="765" name="Group 504"/>
              <p:cNvGrpSpPr/>
              <p:nvPr/>
            </p:nvGrpSpPr>
            <p:grpSpPr>
              <a:xfrm>
                <a:off x="1143000" y="4800600"/>
                <a:ext cx="7239000" cy="228600"/>
                <a:chOff x="838200" y="5029200"/>
                <a:chExt cx="7239000" cy="228600"/>
              </a:xfrm>
            </p:grpSpPr>
            <p:sp>
              <p:nvSpPr>
                <p:cNvPr id="767" name="Rounded Rectangle 766"/>
                <p:cNvSpPr/>
                <p:nvPr/>
              </p:nvSpPr>
              <p:spPr>
                <a:xfrm>
                  <a:off x="8382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" name="Rounded Rectangle 767"/>
                <p:cNvSpPr/>
                <p:nvPr/>
              </p:nvSpPr>
              <p:spPr>
                <a:xfrm>
                  <a:off x="15240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" name="Rounded Rectangle 768"/>
                <p:cNvSpPr/>
                <p:nvPr/>
              </p:nvSpPr>
              <p:spPr>
                <a:xfrm>
                  <a:off x="22098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" name="Rounded Rectangle 769"/>
                <p:cNvSpPr/>
                <p:nvPr/>
              </p:nvSpPr>
              <p:spPr>
                <a:xfrm>
                  <a:off x="28956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" name="Rounded Rectangle 770"/>
                <p:cNvSpPr/>
                <p:nvPr/>
              </p:nvSpPr>
              <p:spPr>
                <a:xfrm>
                  <a:off x="35814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" name="Rounded Rectangle 771"/>
                <p:cNvSpPr/>
                <p:nvPr/>
              </p:nvSpPr>
              <p:spPr>
                <a:xfrm>
                  <a:off x="42672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" name="Rounded Rectangle 772"/>
                <p:cNvSpPr/>
                <p:nvPr/>
              </p:nvSpPr>
              <p:spPr>
                <a:xfrm>
                  <a:off x="49530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" name="Rounded Rectangle 773"/>
                <p:cNvSpPr/>
                <p:nvPr/>
              </p:nvSpPr>
              <p:spPr>
                <a:xfrm>
                  <a:off x="56388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" name="Rounded Rectangle 774"/>
                <p:cNvSpPr/>
                <p:nvPr/>
              </p:nvSpPr>
              <p:spPr>
                <a:xfrm>
                  <a:off x="63246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" name="Rounded Rectangle 775"/>
                <p:cNvSpPr/>
                <p:nvPr/>
              </p:nvSpPr>
              <p:spPr>
                <a:xfrm>
                  <a:off x="70104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" name="Rounded Rectangle 776"/>
                <p:cNvSpPr/>
                <p:nvPr/>
              </p:nvSpPr>
              <p:spPr>
                <a:xfrm>
                  <a:off x="7696200" y="5029200"/>
                  <a:ext cx="381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66" name="Rounded Rectangle 765"/>
              <p:cNvSpPr/>
              <p:nvPr/>
            </p:nvSpPr>
            <p:spPr>
              <a:xfrm>
                <a:off x="838200" y="4800600"/>
                <a:ext cx="304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8" name="Group 519"/>
            <p:cNvGrpSpPr/>
            <p:nvPr/>
          </p:nvGrpSpPr>
          <p:grpSpPr>
            <a:xfrm>
              <a:off x="762000" y="5410200"/>
              <a:ext cx="7543800" cy="228600"/>
              <a:chOff x="838200" y="5029200"/>
              <a:chExt cx="7543800" cy="228600"/>
            </a:xfrm>
          </p:grpSpPr>
          <p:sp>
            <p:nvSpPr>
              <p:cNvPr id="754" name="Rounded Rectangle 753"/>
              <p:cNvSpPr/>
              <p:nvPr/>
            </p:nvSpPr>
            <p:spPr>
              <a:xfrm>
                <a:off x="838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5" name="Rounded Rectangle 754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6" name="Rounded Rectangle 755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7" name="Rounded Rectangle 756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8" name="Rounded Rectangle 757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9" name="Rounded Rectangle 758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0" name="Rounded Rectangle 759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" name="Rounded Rectangle 760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2" name="Rounded Rectangle 761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3" name="Rounded Rectangle 762"/>
              <p:cNvSpPr/>
              <p:nvPr/>
            </p:nvSpPr>
            <p:spPr>
              <a:xfrm>
                <a:off x="7010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" name="Rounded Rectangle 763"/>
              <p:cNvSpPr/>
              <p:nvPr/>
            </p:nvSpPr>
            <p:spPr>
              <a:xfrm>
                <a:off x="7696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1" name="Group 504"/>
            <p:cNvGrpSpPr/>
            <p:nvPr/>
          </p:nvGrpSpPr>
          <p:grpSpPr>
            <a:xfrm>
              <a:off x="705625" y="6096000"/>
              <a:ext cx="7632390" cy="228600"/>
              <a:chOff x="962722" y="5029200"/>
              <a:chExt cx="6869151" cy="228600"/>
            </a:xfrm>
          </p:grpSpPr>
          <p:sp>
            <p:nvSpPr>
              <p:cNvPr id="743" name="Rounded Rectangle 742"/>
              <p:cNvSpPr/>
              <p:nvPr/>
            </p:nvSpPr>
            <p:spPr>
              <a:xfrm>
                <a:off x="962722" y="5029200"/>
                <a:ext cx="561278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" name="Rounded Rectangle 743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5" name="Rounded Rectangle 744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" name="Rounded Rectangle 745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" name="Rounded Rectangle 746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8" name="Rounded Rectangle 747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" name="Rounded Rectangle 748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Rounded Rectangle 749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1" name="Rounded Rectangle 750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" name="Rounded Rectangle 751"/>
              <p:cNvSpPr/>
              <p:nvPr/>
            </p:nvSpPr>
            <p:spPr>
              <a:xfrm>
                <a:off x="7010400" y="5029200"/>
                <a:ext cx="821473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0" name="Rounded Rectangle 9"/>
            <p:cNvSpPr/>
            <p:nvPr/>
          </p:nvSpPr>
          <p:spPr>
            <a:xfrm>
              <a:off x="762000" y="5257800"/>
              <a:ext cx="7507868" cy="152400"/>
            </a:xfrm>
            <a:prstGeom prst="roundRect">
              <a:avLst>
                <a:gd name="adj" fmla="val 10173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160"/>
          <p:cNvGrpSpPr/>
          <p:nvPr/>
        </p:nvGrpSpPr>
        <p:grpSpPr>
          <a:xfrm>
            <a:off x="685800" y="1905000"/>
            <a:ext cx="1600200" cy="1219200"/>
            <a:chOff x="838200" y="4419600"/>
            <a:chExt cx="3965271" cy="2564483"/>
          </a:xfrm>
          <a:solidFill>
            <a:schemeClr val="bg1">
              <a:lumMod val="65000"/>
            </a:schemeClr>
          </a:solidFill>
        </p:grpSpPr>
        <p:grpSp>
          <p:nvGrpSpPr>
            <p:cNvPr id="125" name="Group 135"/>
            <p:cNvGrpSpPr/>
            <p:nvPr/>
          </p:nvGrpSpPr>
          <p:grpSpPr>
            <a:xfrm>
              <a:off x="886675" y="4419600"/>
              <a:ext cx="3813449" cy="2564483"/>
              <a:chOff x="2286000" y="4648199"/>
              <a:chExt cx="1143000" cy="768649"/>
            </a:xfrm>
            <a:grpFill/>
          </p:grpSpPr>
          <p:sp>
            <p:nvSpPr>
              <p:cNvPr id="140" name="Rounded Rectangle 139"/>
              <p:cNvSpPr/>
              <p:nvPr/>
            </p:nvSpPr>
            <p:spPr>
              <a:xfrm>
                <a:off x="2286000" y="4648199"/>
                <a:ext cx="1143000" cy="762000"/>
              </a:xfrm>
              <a:prstGeom prst="roundRect">
                <a:avLst>
                  <a:gd name="adj" fmla="val 303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ounded Rectangle 140"/>
              <p:cNvSpPr/>
              <p:nvPr/>
            </p:nvSpPr>
            <p:spPr>
              <a:xfrm>
                <a:off x="2751096" y="4945111"/>
                <a:ext cx="179643" cy="471737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6" name="Group 142"/>
            <p:cNvGrpSpPr/>
            <p:nvPr/>
          </p:nvGrpSpPr>
          <p:grpSpPr>
            <a:xfrm>
              <a:off x="838200" y="6324600"/>
              <a:ext cx="1450671" cy="643278"/>
              <a:chOff x="402787" y="2139292"/>
              <a:chExt cx="1450671" cy="643278"/>
            </a:xfrm>
            <a:grpFill/>
          </p:grpSpPr>
          <p:sp>
            <p:nvSpPr>
              <p:cNvPr id="132" name="Rounded Rectangle 131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ounded Rectangle 132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Rounded Rectangle 133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ounded Rectangle 134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ounded Rectangle 135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ounded Rectangle 114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ounded Rectangle 137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Rounded Rectangle 116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51"/>
            <p:cNvGrpSpPr/>
            <p:nvPr/>
          </p:nvGrpSpPr>
          <p:grpSpPr>
            <a:xfrm flipH="1">
              <a:off x="3352800" y="6753452"/>
              <a:ext cx="1450671" cy="214426"/>
              <a:chOff x="402787" y="2568144"/>
              <a:chExt cx="1450671" cy="214426"/>
            </a:xfrm>
            <a:grpFill/>
          </p:grpSpPr>
          <p:sp>
            <p:nvSpPr>
              <p:cNvPr id="128" name="Rounded Rectangle 127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ounded Rectangle 128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Rounded Rectangle 129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ounded Rectangle 130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6" name="Rounded Rectangle 6"/>
          <p:cNvSpPr/>
          <p:nvPr/>
        </p:nvSpPr>
        <p:spPr>
          <a:xfrm>
            <a:off x="609600" y="1752600"/>
            <a:ext cx="1676400" cy="152400"/>
          </a:xfrm>
          <a:prstGeom prst="roundRect">
            <a:avLst>
              <a:gd name="adj" fmla="val 0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77" name="Group 676"/>
          <p:cNvGrpSpPr/>
          <p:nvPr/>
        </p:nvGrpSpPr>
        <p:grpSpPr>
          <a:xfrm>
            <a:off x="0" y="2590800"/>
            <a:ext cx="2811276" cy="555034"/>
            <a:chOff x="0" y="2667000"/>
            <a:chExt cx="2811276" cy="555034"/>
          </a:xfrm>
        </p:grpSpPr>
        <p:grpSp>
          <p:nvGrpSpPr>
            <p:cNvPr id="668" name="Group 141"/>
            <p:cNvGrpSpPr/>
            <p:nvPr/>
          </p:nvGrpSpPr>
          <p:grpSpPr>
            <a:xfrm flipH="1">
              <a:off x="1066800" y="2667000"/>
              <a:ext cx="1744476" cy="555034"/>
              <a:chOff x="402787" y="2139292"/>
              <a:chExt cx="1450671" cy="643278"/>
            </a:xfrm>
            <a:solidFill>
              <a:schemeClr val="bg1">
                <a:lumMod val="75000"/>
              </a:schemeClr>
            </a:solidFill>
          </p:grpSpPr>
          <p:sp>
            <p:nvSpPr>
              <p:cNvPr id="669" name="Rounded Rectangle 668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0" name="Rounded Rectangle 669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1" name="Rounded Rectangle 44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2" name="Rounded Rectangle 45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3" name="Rounded Rectangle 46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4" name="Rounded Rectangle 47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5" name="Rounded Rectangle 48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6" name="Rounded Rectangle 675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" name="Group 141"/>
            <p:cNvGrpSpPr/>
            <p:nvPr/>
          </p:nvGrpSpPr>
          <p:grpSpPr>
            <a:xfrm>
              <a:off x="0" y="2667000"/>
              <a:ext cx="1744476" cy="555034"/>
              <a:chOff x="402787" y="2139292"/>
              <a:chExt cx="1450671" cy="643278"/>
            </a:xfrm>
            <a:solidFill>
              <a:schemeClr val="bg1">
                <a:lumMod val="75000"/>
              </a:schemeClr>
            </a:solidFill>
          </p:grpSpPr>
          <p:sp>
            <p:nvSpPr>
              <p:cNvPr id="197" name="Rounded Rectangle 196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Rounded Rectangle 197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Rounded Rectangle 44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ounded Rectangle 45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Rounded Rectangle 46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Rounded Rectangle 47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Rounded Rectangle 48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Rounded Rectangle 203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4" name="Rounded Rectangle 14"/>
          <p:cNvSpPr/>
          <p:nvPr/>
        </p:nvSpPr>
        <p:spPr>
          <a:xfrm>
            <a:off x="838200" y="1600201"/>
            <a:ext cx="1295400" cy="152399"/>
          </a:xfrm>
          <a:prstGeom prst="roundRect">
            <a:avLst>
              <a:gd name="adj" fmla="val 5014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78" name="Group 677"/>
          <p:cNvGrpSpPr/>
          <p:nvPr/>
        </p:nvGrpSpPr>
        <p:grpSpPr>
          <a:xfrm>
            <a:off x="799011" y="2614749"/>
            <a:ext cx="1110989" cy="154256"/>
            <a:chOff x="2585644" y="2531794"/>
            <a:chExt cx="1110989" cy="154256"/>
          </a:xfrm>
          <a:solidFill>
            <a:schemeClr val="bg1">
              <a:lumMod val="75000"/>
            </a:schemeClr>
          </a:solidFill>
        </p:grpSpPr>
        <p:sp>
          <p:nvSpPr>
            <p:cNvPr id="185" name="Rounded Rectangle 40"/>
            <p:cNvSpPr/>
            <p:nvPr/>
          </p:nvSpPr>
          <p:spPr>
            <a:xfrm>
              <a:off x="2585644" y="2607721"/>
              <a:ext cx="371732" cy="78329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ounded Rectangle 41"/>
            <p:cNvSpPr/>
            <p:nvPr/>
          </p:nvSpPr>
          <p:spPr>
            <a:xfrm>
              <a:off x="2954570" y="2606759"/>
              <a:ext cx="371732" cy="78329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Rounded Rectangle 42"/>
            <p:cNvSpPr/>
            <p:nvPr/>
          </p:nvSpPr>
          <p:spPr>
            <a:xfrm>
              <a:off x="2786239" y="2531794"/>
              <a:ext cx="371732" cy="78329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ounded Rectangle 43"/>
            <p:cNvSpPr/>
            <p:nvPr/>
          </p:nvSpPr>
          <p:spPr>
            <a:xfrm>
              <a:off x="3324901" y="2600993"/>
              <a:ext cx="371732" cy="78329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39" name="Rounded Rectangle 538"/>
          <p:cNvSpPr/>
          <p:nvPr/>
        </p:nvSpPr>
        <p:spPr>
          <a:xfrm>
            <a:off x="685800" y="4648200"/>
            <a:ext cx="3276600" cy="762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Rounded Rectangle 539"/>
          <p:cNvSpPr/>
          <p:nvPr/>
        </p:nvSpPr>
        <p:spPr>
          <a:xfrm>
            <a:off x="838200" y="4572000"/>
            <a:ext cx="3048000" cy="762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Rounded Rectangle 540"/>
          <p:cNvSpPr/>
          <p:nvPr/>
        </p:nvSpPr>
        <p:spPr>
          <a:xfrm>
            <a:off x="914400" y="4419600"/>
            <a:ext cx="2895600" cy="1524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0" name="Group 589"/>
          <p:cNvGrpSpPr/>
          <p:nvPr/>
        </p:nvGrpSpPr>
        <p:grpSpPr>
          <a:xfrm>
            <a:off x="4419600" y="2438400"/>
            <a:ext cx="1447800" cy="999061"/>
            <a:chOff x="4419600" y="2514600"/>
            <a:chExt cx="1447800" cy="999061"/>
          </a:xfrm>
        </p:grpSpPr>
        <p:sp>
          <p:nvSpPr>
            <p:cNvPr id="170" name="Rounded Rectangle 10"/>
            <p:cNvSpPr/>
            <p:nvPr/>
          </p:nvSpPr>
          <p:spPr>
            <a:xfrm>
              <a:off x="4419600" y="2514600"/>
              <a:ext cx="1447800" cy="999061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8" name="Group 567"/>
            <p:cNvGrpSpPr/>
            <p:nvPr/>
          </p:nvGrpSpPr>
          <p:grpSpPr>
            <a:xfrm>
              <a:off x="4495800" y="2514600"/>
              <a:ext cx="381000" cy="990600"/>
              <a:chOff x="4419600" y="2514600"/>
              <a:chExt cx="533400" cy="990600"/>
            </a:xfrm>
          </p:grpSpPr>
          <p:grpSp>
            <p:nvGrpSpPr>
              <p:cNvPr id="565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562" name="Rounded Rectangle 561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" name="Rounded Rectangle 562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" name="Rounded Rectangle 563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66" name="Trapezoid 565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" name="Trapezoid 566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9" name="Group 568"/>
            <p:cNvGrpSpPr/>
            <p:nvPr/>
          </p:nvGrpSpPr>
          <p:grpSpPr>
            <a:xfrm>
              <a:off x="5334000" y="2514600"/>
              <a:ext cx="381000" cy="990600"/>
              <a:chOff x="4419600" y="2514600"/>
              <a:chExt cx="533400" cy="990600"/>
            </a:xfrm>
          </p:grpSpPr>
          <p:grpSp>
            <p:nvGrpSpPr>
              <p:cNvPr id="570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573" name="Rounded Rectangle 572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Rounded Rectangle 573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" name="Rounded Rectangle 574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71" name="Trapezoid 570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" name="Trapezoid 571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1" name="Group 590"/>
          <p:cNvGrpSpPr/>
          <p:nvPr/>
        </p:nvGrpSpPr>
        <p:grpSpPr>
          <a:xfrm>
            <a:off x="4572000" y="1447800"/>
            <a:ext cx="1143000" cy="914400"/>
            <a:chOff x="4419600" y="2514600"/>
            <a:chExt cx="1447800" cy="999061"/>
          </a:xfrm>
        </p:grpSpPr>
        <p:sp>
          <p:nvSpPr>
            <p:cNvPr id="592" name="Rounded Rectangle 10"/>
            <p:cNvSpPr/>
            <p:nvPr/>
          </p:nvSpPr>
          <p:spPr>
            <a:xfrm>
              <a:off x="4419600" y="2514600"/>
              <a:ext cx="1447800" cy="999061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3" name="Group 567"/>
            <p:cNvGrpSpPr/>
            <p:nvPr/>
          </p:nvGrpSpPr>
          <p:grpSpPr>
            <a:xfrm>
              <a:off x="4495800" y="2514600"/>
              <a:ext cx="381000" cy="990600"/>
              <a:chOff x="4419600" y="2514600"/>
              <a:chExt cx="533400" cy="990600"/>
            </a:xfrm>
          </p:grpSpPr>
          <p:grpSp>
            <p:nvGrpSpPr>
              <p:cNvPr id="601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604" name="Rounded Rectangle 603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" name="Rounded Rectangle 604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Rounded Rectangle 605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02" name="Trapezoid 601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Trapezoid 602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4" name="Group 568"/>
            <p:cNvGrpSpPr/>
            <p:nvPr/>
          </p:nvGrpSpPr>
          <p:grpSpPr>
            <a:xfrm>
              <a:off x="5334000" y="2514600"/>
              <a:ext cx="381000" cy="990600"/>
              <a:chOff x="4419600" y="2514600"/>
              <a:chExt cx="533400" cy="990600"/>
            </a:xfrm>
          </p:grpSpPr>
          <p:grpSp>
            <p:nvGrpSpPr>
              <p:cNvPr id="595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598" name="Rounded Rectangle 597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Rounded Rectangle 598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Rounded Rectangle 599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96" name="Trapezoid 595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Trapezoid 596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07" name="Rounded Rectangle 606"/>
          <p:cNvSpPr/>
          <p:nvPr/>
        </p:nvSpPr>
        <p:spPr>
          <a:xfrm>
            <a:off x="4317274" y="2377440"/>
            <a:ext cx="1600200" cy="762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Trapezoid 607"/>
          <p:cNvSpPr/>
          <p:nvPr/>
        </p:nvSpPr>
        <p:spPr>
          <a:xfrm>
            <a:off x="4495800" y="1066800"/>
            <a:ext cx="1295400" cy="381000"/>
          </a:xfrm>
          <a:prstGeom prst="trapezoid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Rounded Rectangle 608"/>
          <p:cNvSpPr/>
          <p:nvPr/>
        </p:nvSpPr>
        <p:spPr>
          <a:xfrm>
            <a:off x="4998971" y="1705390"/>
            <a:ext cx="227377" cy="367250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3" name="Group 612"/>
          <p:cNvGrpSpPr/>
          <p:nvPr/>
        </p:nvGrpSpPr>
        <p:grpSpPr>
          <a:xfrm>
            <a:off x="4191000" y="3429000"/>
            <a:ext cx="1905000" cy="1149265"/>
            <a:chOff x="4191000" y="3429000"/>
            <a:chExt cx="1905000" cy="1149265"/>
          </a:xfrm>
        </p:grpSpPr>
        <p:sp>
          <p:nvSpPr>
            <p:cNvPr id="175" name="Rounded Rectangle 15"/>
            <p:cNvSpPr/>
            <p:nvPr/>
          </p:nvSpPr>
          <p:spPr>
            <a:xfrm>
              <a:off x="4343400" y="3505200"/>
              <a:ext cx="1620192" cy="1073065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6" name="Group 575"/>
            <p:cNvGrpSpPr/>
            <p:nvPr/>
          </p:nvGrpSpPr>
          <p:grpSpPr>
            <a:xfrm>
              <a:off x="4495800" y="3505200"/>
              <a:ext cx="381000" cy="990600"/>
              <a:chOff x="4419600" y="2514600"/>
              <a:chExt cx="533400" cy="990600"/>
            </a:xfrm>
          </p:grpSpPr>
          <p:grpSp>
            <p:nvGrpSpPr>
              <p:cNvPr id="577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580" name="Rounded Rectangle 579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" name="Rounded Rectangle 580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Rounded Rectangle 581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78" name="Trapezoid 577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" name="Trapezoid 578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3" name="Group 582"/>
            <p:cNvGrpSpPr/>
            <p:nvPr/>
          </p:nvGrpSpPr>
          <p:grpSpPr>
            <a:xfrm>
              <a:off x="5334000" y="3505200"/>
              <a:ext cx="381000" cy="990600"/>
              <a:chOff x="4419600" y="2514600"/>
              <a:chExt cx="533400" cy="990600"/>
            </a:xfrm>
          </p:grpSpPr>
          <p:grpSp>
            <p:nvGrpSpPr>
              <p:cNvPr id="584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587" name="Rounded Rectangle 586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" name="Rounded Rectangle 587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" name="Rounded Rectangle 588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5" name="Trapezoid 584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" name="Trapezoid 585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61" name="Rounded Rectangle 560"/>
            <p:cNvSpPr/>
            <p:nvPr/>
          </p:nvSpPr>
          <p:spPr>
            <a:xfrm>
              <a:off x="4191000" y="3429000"/>
              <a:ext cx="1905000" cy="1524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Rounded Rectangle 610"/>
            <p:cNvSpPr/>
            <p:nvPr/>
          </p:nvSpPr>
          <p:spPr>
            <a:xfrm>
              <a:off x="4985909" y="3769321"/>
              <a:ext cx="237058" cy="408616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2" name="Rounded Rectangle 611"/>
          <p:cNvSpPr/>
          <p:nvPr/>
        </p:nvSpPr>
        <p:spPr>
          <a:xfrm>
            <a:off x="5007681" y="2746064"/>
            <a:ext cx="237058" cy="408616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5" name="Rounded Rectangle 15"/>
          <p:cNvSpPr/>
          <p:nvPr/>
        </p:nvSpPr>
        <p:spPr>
          <a:xfrm>
            <a:off x="1011936" y="3352800"/>
            <a:ext cx="2657115" cy="107306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6" name="Group 575"/>
          <p:cNvGrpSpPr/>
          <p:nvPr/>
        </p:nvGrpSpPr>
        <p:grpSpPr>
          <a:xfrm>
            <a:off x="1143000" y="3429000"/>
            <a:ext cx="304800" cy="990600"/>
            <a:chOff x="4419600" y="2514600"/>
            <a:chExt cx="533400" cy="990600"/>
          </a:xfrm>
        </p:grpSpPr>
        <p:grpSp>
          <p:nvGrpSpPr>
            <p:cNvPr id="626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629" name="Rounded Rectangle 628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Rounded Rectangle 629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" name="Rounded Rectangle 630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27" name="Trapezoid 626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Trapezoid 627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8" name="Rounded Rectangle 617"/>
          <p:cNvSpPr/>
          <p:nvPr/>
        </p:nvSpPr>
        <p:spPr>
          <a:xfrm>
            <a:off x="762000" y="3276600"/>
            <a:ext cx="3124200" cy="1524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32" name="Group 575"/>
          <p:cNvGrpSpPr/>
          <p:nvPr/>
        </p:nvGrpSpPr>
        <p:grpSpPr>
          <a:xfrm>
            <a:off x="1676400" y="3429000"/>
            <a:ext cx="304800" cy="990600"/>
            <a:chOff x="4419600" y="2514600"/>
            <a:chExt cx="533400" cy="990600"/>
          </a:xfrm>
        </p:grpSpPr>
        <p:grpSp>
          <p:nvGrpSpPr>
            <p:cNvPr id="633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636" name="Rounded Rectangle 635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7" name="Rounded Rectangle 636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8" name="Rounded Rectangle 637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34" name="Trapezoid 633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Trapezoid 634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9" name="Group 575"/>
          <p:cNvGrpSpPr/>
          <p:nvPr/>
        </p:nvGrpSpPr>
        <p:grpSpPr>
          <a:xfrm>
            <a:off x="2209800" y="3429000"/>
            <a:ext cx="304800" cy="990600"/>
            <a:chOff x="4419600" y="2514600"/>
            <a:chExt cx="533400" cy="990600"/>
          </a:xfrm>
        </p:grpSpPr>
        <p:grpSp>
          <p:nvGrpSpPr>
            <p:cNvPr id="640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643" name="Rounded Rectangle 642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4" name="Rounded Rectangle 643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5" name="Rounded Rectangle 644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41" name="Trapezoid 640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Trapezoid 641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6" name="Group 575"/>
          <p:cNvGrpSpPr/>
          <p:nvPr/>
        </p:nvGrpSpPr>
        <p:grpSpPr>
          <a:xfrm>
            <a:off x="2743200" y="3429000"/>
            <a:ext cx="304800" cy="990600"/>
            <a:chOff x="4419600" y="2514600"/>
            <a:chExt cx="533400" cy="990600"/>
          </a:xfrm>
        </p:grpSpPr>
        <p:grpSp>
          <p:nvGrpSpPr>
            <p:cNvPr id="647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650" name="Rounded Rectangle 649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1" name="Rounded Rectangle 650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2" name="Rounded Rectangle 651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48" name="Trapezoid 647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Trapezoid 648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3" name="Group 575"/>
          <p:cNvGrpSpPr/>
          <p:nvPr/>
        </p:nvGrpSpPr>
        <p:grpSpPr>
          <a:xfrm>
            <a:off x="3200400" y="3429000"/>
            <a:ext cx="304800" cy="990600"/>
            <a:chOff x="4419600" y="2514600"/>
            <a:chExt cx="533400" cy="990600"/>
          </a:xfrm>
        </p:grpSpPr>
        <p:grpSp>
          <p:nvGrpSpPr>
            <p:cNvPr id="654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657" name="Rounded Rectangle 656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" name="Rounded Rectangle 657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" name="Rounded Rectangle 658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5" name="Trapezoid 654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Trapezoid 655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60" name="Trapezoid 659"/>
          <p:cNvSpPr/>
          <p:nvPr/>
        </p:nvSpPr>
        <p:spPr>
          <a:xfrm>
            <a:off x="762000" y="2895600"/>
            <a:ext cx="3124200" cy="381000"/>
          </a:xfrm>
          <a:prstGeom prst="trapezoid">
            <a:avLst>
              <a:gd name="adj" fmla="val 45571"/>
            </a:avLst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3" name="Group 732"/>
          <p:cNvGrpSpPr/>
          <p:nvPr/>
        </p:nvGrpSpPr>
        <p:grpSpPr>
          <a:xfrm>
            <a:off x="0" y="5257800"/>
            <a:ext cx="9144000" cy="1066800"/>
            <a:chOff x="761999" y="5257800"/>
            <a:chExt cx="7543801" cy="1066800"/>
          </a:xfrm>
        </p:grpSpPr>
        <p:grpSp>
          <p:nvGrpSpPr>
            <p:cNvPr id="504" name="Group 503"/>
            <p:cNvGrpSpPr/>
            <p:nvPr/>
          </p:nvGrpSpPr>
          <p:grpSpPr>
            <a:xfrm>
              <a:off x="762000" y="5867400"/>
              <a:ext cx="7543800" cy="228600"/>
              <a:chOff x="838200" y="5029200"/>
              <a:chExt cx="7543800" cy="228600"/>
            </a:xfrm>
          </p:grpSpPr>
          <p:sp>
            <p:nvSpPr>
              <p:cNvPr id="493" name="Rounded Rectangle 492"/>
              <p:cNvSpPr/>
              <p:nvPr/>
            </p:nvSpPr>
            <p:spPr>
              <a:xfrm>
                <a:off x="838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" name="Rounded Rectangle 493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" name="Rounded Rectangle 494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" name="Rounded Rectangle 495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Rounded Rectangle 496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Rounded Rectangle 497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" name="Rounded Rectangle 498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" name="Rounded Rectangle 499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" name="Rounded Rectangle 500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" name="Rounded Rectangle 501"/>
              <p:cNvSpPr/>
              <p:nvPr/>
            </p:nvSpPr>
            <p:spPr>
              <a:xfrm>
                <a:off x="7010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" name="Rounded Rectangle 502"/>
              <p:cNvSpPr/>
              <p:nvPr/>
            </p:nvSpPr>
            <p:spPr>
              <a:xfrm>
                <a:off x="7696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8" name="Group 517"/>
            <p:cNvGrpSpPr/>
            <p:nvPr/>
          </p:nvGrpSpPr>
          <p:grpSpPr>
            <a:xfrm>
              <a:off x="762000" y="5638800"/>
              <a:ext cx="7543800" cy="228600"/>
              <a:chOff x="838200" y="4800600"/>
              <a:chExt cx="7543800" cy="228600"/>
            </a:xfrm>
          </p:grpSpPr>
          <p:grpSp>
            <p:nvGrpSpPr>
              <p:cNvPr id="505" name="Group 504"/>
              <p:cNvGrpSpPr/>
              <p:nvPr/>
            </p:nvGrpSpPr>
            <p:grpSpPr>
              <a:xfrm>
                <a:off x="1143000" y="4800600"/>
                <a:ext cx="7239000" cy="228600"/>
                <a:chOff x="838200" y="5029200"/>
                <a:chExt cx="7239000" cy="228600"/>
              </a:xfrm>
            </p:grpSpPr>
            <p:sp>
              <p:nvSpPr>
                <p:cNvPr id="506" name="Rounded Rectangle 505"/>
                <p:cNvSpPr/>
                <p:nvPr/>
              </p:nvSpPr>
              <p:spPr>
                <a:xfrm>
                  <a:off x="8382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" name="Rounded Rectangle 506"/>
                <p:cNvSpPr/>
                <p:nvPr/>
              </p:nvSpPr>
              <p:spPr>
                <a:xfrm>
                  <a:off x="15240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" name="Rounded Rectangle 507"/>
                <p:cNvSpPr/>
                <p:nvPr/>
              </p:nvSpPr>
              <p:spPr>
                <a:xfrm>
                  <a:off x="22098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Rounded Rectangle 508"/>
                <p:cNvSpPr/>
                <p:nvPr/>
              </p:nvSpPr>
              <p:spPr>
                <a:xfrm>
                  <a:off x="28956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Rounded Rectangle 509"/>
                <p:cNvSpPr/>
                <p:nvPr/>
              </p:nvSpPr>
              <p:spPr>
                <a:xfrm>
                  <a:off x="35814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Rounded Rectangle 510"/>
                <p:cNvSpPr/>
                <p:nvPr/>
              </p:nvSpPr>
              <p:spPr>
                <a:xfrm>
                  <a:off x="42672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" name="Rounded Rectangle 511"/>
                <p:cNvSpPr/>
                <p:nvPr/>
              </p:nvSpPr>
              <p:spPr>
                <a:xfrm>
                  <a:off x="49530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Rounded Rectangle 512"/>
                <p:cNvSpPr/>
                <p:nvPr/>
              </p:nvSpPr>
              <p:spPr>
                <a:xfrm>
                  <a:off x="56388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Rounded Rectangle 513"/>
                <p:cNvSpPr/>
                <p:nvPr/>
              </p:nvSpPr>
              <p:spPr>
                <a:xfrm>
                  <a:off x="63246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Rounded Rectangle 514"/>
                <p:cNvSpPr/>
                <p:nvPr/>
              </p:nvSpPr>
              <p:spPr>
                <a:xfrm>
                  <a:off x="70104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" name="Rounded Rectangle 515"/>
                <p:cNvSpPr/>
                <p:nvPr/>
              </p:nvSpPr>
              <p:spPr>
                <a:xfrm>
                  <a:off x="7696200" y="5029200"/>
                  <a:ext cx="381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17" name="Rounded Rectangle 516"/>
              <p:cNvSpPr/>
              <p:nvPr/>
            </p:nvSpPr>
            <p:spPr>
              <a:xfrm>
                <a:off x="838200" y="4800600"/>
                <a:ext cx="304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0" name="Group 519"/>
            <p:cNvGrpSpPr/>
            <p:nvPr/>
          </p:nvGrpSpPr>
          <p:grpSpPr>
            <a:xfrm>
              <a:off x="762000" y="5410200"/>
              <a:ext cx="7543800" cy="228600"/>
              <a:chOff x="838200" y="5029200"/>
              <a:chExt cx="7543800" cy="228600"/>
            </a:xfrm>
          </p:grpSpPr>
          <p:sp>
            <p:nvSpPr>
              <p:cNvPr id="521" name="Rounded Rectangle 520"/>
              <p:cNvSpPr/>
              <p:nvPr/>
            </p:nvSpPr>
            <p:spPr>
              <a:xfrm>
                <a:off x="838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ounded Rectangle 521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ounded Rectangle 522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Rounded Rectangle 523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Rounded Rectangle 524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Rounded Rectangle 525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Rounded Rectangle 526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Rounded Rectangle 527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ounded Rectangle 528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ounded Rectangle 529"/>
              <p:cNvSpPr/>
              <p:nvPr/>
            </p:nvSpPr>
            <p:spPr>
              <a:xfrm>
                <a:off x="7010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Rounded Rectangle 530"/>
              <p:cNvSpPr/>
              <p:nvPr/>
            </p:nvSpPr>
            <p:spPr>
              <a:xfrm>
                <a:off x="7696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7" name="Group 504"/>
            <p:cNvGrpSpPr/>
            <p:nvPr/>
          </p:nvGrpSpPr>
          <p:grpSpPr>
            <a:xfrm>
              <a:off x="761999" y="6096000"/>
              <a:ext cx="7543800" cy="228600"/>
              <a:chOff x="1013459" y="5029200"/>
              <a:chExt cx="6789420" cy="228600"/>
            </a:xfrm>
          </p:grpSpPr>
          <p:sp>
            <p:nvSpPr>
              <p:cNvPr id="549" name="Rounded Rectangle 548"/>
              <p:cNvSpPr/>
              <p:nvPr/>
            </p:nvSpPr>
            <p:spPr>
              <a:xfrm>
                <a:off x="1013459" y="5029200"/>
                <a:ext cx="51054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" name="Rounded Rectangle 549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Rounded Rectangle 550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Rounded Rectangle 551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Rounded Rectangle 552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" name="Rounded Rectangle 553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5" name="Rounded Rectangle 554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6" name="Rounded Rectangle 555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" name="Rounded Rectangle 556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" name="Rounded Rectangle 557"/>
              <p:cNvSpPr/>
              <p:nvPr/>
            </p:nvSpPr>
            <p:spPr>
              <a:xfrm>
                <a:off x="7010399" y="5029200"/>
                <a:ext cx="79248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9" name="Rounded Rectangle 9"/>
            <p:cNvSpPr/>
            <p:nvPr/>
          </p:nvSpPr>
          <p:spPr>
            <a:xfrm>
              <a:off x="762000" y="5257800"/>
              <a:ext cx="7543800" cy="152400"/>
            </a:xfrm>
            <a:prstGeom prst="roundRect">
              <a:avLst>
                <a:gd name="adj" fmla="val 10173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9" name="Group 678"/>
          <p:cNvGrpSpPr/>
          <p:nvPr/>
        </p:nvGrpSpPr>
        <p:grpSpPr>
          <a:xfrm>
            <a:off x="3810000" y="4495800"/>
            <a:ext cx="2590800" cy="609600"/>
            <a:chOff x="3810000" y="4495800"/>
            <a:chExt cx="2590800" cy="609600"/>
          </a:xfrm>
        </p:grpSpPr>
        <p:sp>
          <p:nvSpPr>
            <p:cNvPr id="542" name="Rounded Rectangle 541"/>
            <p:cNvSpPr/>
            <p:nvPr/>
          </p:nvSpPr>
          <p:spPr>
            <a:xfrm>
              <a:off x="3810000" y="4953000"/>
              <a:ext cx="2590800" cy="1524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Rounded Rectangle 543"/>
            <p:cNvSpPr/>
            <p:nvPr/>
          </p:nvSpPr>
          <p:spPr>
            <a:xfrm>
              <a:off x="3962400" y="4800600"/>
              <a:ext cx="2362200" cy="1524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Rounded Rectangle 544"/>
            <p:cNvSpPr/>
            <p:nvPr/>
          </p:nvSpPr>
          <p:spPr>
            <a:xfrm>
              <a:off x="4038600" y="4648200"/>
              <a:ext cx="2209800" cy="1524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Rounded Rectangle 542"/>
            <p:cNvSpPr/>
            <p:nvPr/>
          </p:nvSpPr>
          <p:spPr>
            <a:xfrm>
              <a:off x="4191000" y="4495800"/>
              <a:ext cx="1905000" cy="1524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0" name="Group 449"/>
          <p:cNvGrpSpPr/>
          <p:nvPr/>
        </p:nvGrpSpPr>
        <p:grpSpPr>
          <a:xfrm>
            <a:off x="6096000" y="2209800"/>
            <a:ext cx="3048000" cy="1981200"/>
            <a:chOff x="6096000" y="2209800"/>
            <a:chExt cx="3048000" cy="1981200"/>
          </a:xfrm>
        </p:grpSpPr>
        <p:sp>
          <p:nvSpPr>
            <p:cNvPr id="168" name="Rounded Rectangle 8"/>
            <p:cNvSpPr/>
            <p:nvPr/>
          </p:nvSpPr>
          <p:spPr>
            <a:xfrm>
              <a:off x="7010399" y="2209800"/>
              <a:ext cx="1258389" cy="193766"/>
            </a:xfrm>
            <a:prstGeom prst="roundRect">
              <a:avLst>
                <a:gd name="adj" fmla="val 10173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1" name="Group 660"/>
            <p:cNvGrpSpPr/>
            <p:nvPr/>
          </p:nvGrpSpPr>
          <p:grpSpPr>
            <a:xfrm>
              <a:off x="6096000" y="3886200"/>
              <a:ext cx="3048000" cy="228600"/>
              <a:chOff x="1295400" y="6400800"/>
              <a:chExt cx="3048000" cy="228600"/>
            </a:xfrm>
          </p:grpSpPr>
          <p:sp>
            <p:nvSpPr>
              <p:cNvPr id="535" name="Rounded Rectangle 534"/>
              <p:cNvSpPr/>
              <p:nvPr/>
            </p:nvSpPr>
            <p:spPr>
              <a:xfrm>
                <a:off x="1600200" y="64008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Rounded Rectangle 535"/>
              <p:cNvSpPr/>
              <p:nvPr/>
            </p:nvSpPr>
            <p:spPr>
              <a:xfrm>
                <a:off x="2286000" y="64008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Rounded Rectangle 536"/>
              <p:cNvSpPr/>
              <p:nvPr/>
            </p:nvSpPr>
            <p:spPr>
              <a:xfrm>
                <a:off x="2971800" y="64008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" name="Rounded Rectangle 537"/>
              <p:cNvSpPr/>
              <p:nvPr/>
            </p:nvSpPr>
            <p:spPr>
              <a:xfrm>
                <a:off x="3657600" y="64008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Rounded Rectangle 533"/>
              <p:cNvSpPr/>
              <p:nvPr/>
            </p:nvSpPr>
            <p:spPr>
              <a:xfrm>
                <a:off x="1295400" y="6400800"/>
                <a:ext cx="304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2" name="Group 661"/>
            <p:cNvGrpSpPr/>
            <p:nvPr/>
          </p:nvGrpSpPr>
          <p:grpSpPr>
            <a:xfrm>
              <a:off x="6248400" y="3657600"/>
              <a:ext cx="2743200" cy="228600"/>
              <a:chOff x="1600200" y="6400800"/>
              <a:chExt cx="2743200" cy="228600"/>
            </a:xfrm>
          </p:grpSpPr>
          <p:sp>
            <p:nvSpPr>
              <p:cNvPr id="663" name="Rounded Rectangle 662"/>
              <p:cNvSpPr/>
              <p:nvPr/>
            </p:nvSpPr>
            <p:spPr>
              <a:xfrm>
                <a:off x="1600200" y="64008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" name="Rounded Rectangle 663"/>
              <p:cNvSpPr/>
              <p:nvPr/>
            </p:nvSpPr>
            <p:spPr>
              <a:xfrm>
                <a:off x="2286000" y="64008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" name="Rounded Rectangle 664"/>
              <p:cNvSpPr/>
              <p:nvPr/>
            </p:nvSpPr>
            <p:spPr>
              <a:xfrm>
                <a:off x="2971800" y="64008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6" name="Rounded Rectangle 665"/>
              <p:cNvSpPr/>
              <p:nvPr/>
            </p:nvSpPr>
            <p:spPr>
              <a:xfrm>
                <a:off x="3657600" y="64008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477"/>
            <p:cNvGrpSpPr/>
            <p:nvPr/>
          </p:nvGrpSpPr>
          <p:grpSpPr>
            <a:xfrm flipH="1">
              <a:off x="8458200" y="3581400"/>
              <a:ext cx="457200" cy="609600"/>
              <a:chOff x="4629955" y="2016365"/>
              <a:chExt cx="2524349" cy="2403235"/>
            </a:xfrm>
          </p:grpSpPr>
          <p:sp>
            <p:nvSpPr>
              <p:cNvPr id="86" name="Freeform 85"/>
              <p:cNvSpPr/>
              <p:nvPr/>
            </p:nvSpPr>
            <p:spPr>
              <a:xfrm>
                <a:off x="4876800" y="3276600"/>
                <a:ext cx="1295400" cy="8477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>
              <a:xfrm rot="1392903">
                <a:off x="5858904" y="3507233"/>
                <a:ext cx="1295400" cy="6096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reeform 87"/>
              <p:cNvSpPr/>
              <p:nvPr/>
            </p:nvSpPr>
            <p:spPr>
              <a:xfrm rot="1392903">
                <a:off x="4629955" y="3561877"/>
                <a:ext cx="849862" cy="855242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Freeform 88"/>
              <p:cNvSpPr/>
              <p:nvPr/>
            </p:nvSpPr>
            <p:spPr>
              <a:xfrm>
                <a:off x="5334000" y="3886200"/>
                <a:ext cx="1295400" cy="5334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 rot="2596225">
                <a:off x="5136037" y="3455344"/>
                <a:ext cx="870754" cy="506016"/>
              </a:xfrm>
              <a:prstGeom prst="ellipse">
                <a:avLst/>
              </a:prstGeom>
              <a:solidFill>
                <a:srgbClr val="DBD4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Moon 90"/>
              <p:cNvSpPr/>
              <p:nvPr/>
            </p:nvSpPr>
            <p:spPr>
              <a:xfrm>
                <a:off x="5791200" y="2057400"/>
                <a:ext cx="304800" cy="18288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Moon 91"/>
              <p:cNvSpPr/>
              <p:nvPr/>
            </p:nvSpPr>
            <p:spPr>
              <a:xfrm rot="522435">
                <a:off x="5855684" y="2016365"/>
                <a:ext cx="609600" cy="1905000"/>
              </a:xfrm>
              <a:prstGeom prst="moon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122"/>
            <p:cNvGrpSpPr/>
            <p:nvPr/>
          </p:nvGrpSpPr>
          <p:grpSpPr>
            <a:xfrm>
              <a:off x="6858000" y="3581400"/>
              <a:ext cx="457200" cy="609600"/>
              <a:chOff x="4629955" y="2016365"/>
              <a:chExt cx="2524349" cy="2403235"/>
            </a:xfrm>
          </p:grpSpPr>
          <p:sp>
            <p:nvSpPr>
              <p:cNvPr id="156" name="Freeform 155"/>
              <p:cNvSpPr/>
              <p:nvPr/>
            </p:nvSpPr>
            <p:spPr>
              <a:xfrm>
                <a:off x="4876800" y="3276600"/>
                <a:ext cx="1295400" cy="8477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eeform 124"/>
              <p:cNvSpPr/>
              <p:nvPr/>
            </p:nvSpPr>
            <p:spPr>
              <a:xfrm rot="1392903">
                <a:off x="5858904" y="3507233"/>
                <a:ext cx="1295400" cy="6096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Freeform 125"/>
              <p:cNvSpPr/>
              <p:nvPr/>
            </p:nvSpPr>
            <p:spPr>
              <a:xfrm rot="1392903">
                <a:off x="4629955" y="3561877"/>
                <a:ext cx="849862" cy="855242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Freeform 126"/>
              <p:cNvSpPr/>
              <p:nvPr/>
            </p:nvSpPr>
            <p:spPr>
              <a:xfrm>
                <a:off x="5334000" y="3886200"/>
                <a:ext cx="1295400" cy="5334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/>
              <p:cNvSpPr/>
              <p:nvPr/>
            </p:nvSpPr>
            <p:spPr>
              <a:xfrm rot="2596225">
                <a:off x="5136037" y="3455344"/>
                <a:ext cx="870754" cy="506016"/>
              </a:xfrm>
              <a:prstGeom prst="ellipse">
                <a:avLst/>
              </a:prstGeom>
              <a:solidFill>
                <a:srgbClr val="DBD4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Moon 160"/>
              <p:cNvSpPr/>
              <p:nvPr/>
            </p:nvSpPr>
            <p:spPr>
              <a:xfrm>
                <a:off x="5791200" y="2057400"/>
                <a:ext cx="304800" cy="18288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Moon 161"/>
              <p:cNvSpPr/>
              <p:nvPr/>
            </p:nvSpPr>
            <p:spPr>
              <a:xfrm rot="522435">
                <a:off x="5855684" y="2016365"/>
                <a:ext cx="609600" cy="1905000"/>
              </a:xfrm>
              <a:prstGeom prst="moon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0" name="Group 679"/>
            <p:cNvGrpSpPr/>
            <p:nvPr/>
          </p:nvGrpSpPr>
          <p:grpSpPr>
            <a:xfrm>
              <a:off x="6324600" y="3276600"/>
              <a:ext cx="2590800" cy="381000"/>
              <a:chOff x="3810000" y="4495800"/>
              <a:chExt cx="2590800" cy="609600"/>
            </a:xfrm>
            <a:solidFill>
              <a:schemeClr val="bg1">
                <a:lumMod val="75000"/>
              </a:schemeClr>
            </a:solidFill>
          </p:grpSpPr>
          <p:sp>
            <p:nvSpPr>
              <p:cNvPr id="681" name="Rounded Rectangle 680"/>
              <p:cNvSpPr/>
              <p:nvPr/>
            </p:nvSpPr>
            <p:spPr>
              <a:xfrm>
                <a:off x="3810000" y="4953000"/>
                <a:ext cx="2590800" cy="152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2" name="Rounded Rectangle 681"/>
              <p:cNvSpPr/>
              <p:nvPr/>
            </p:nvSpPr>
            <p:spPr>
              <a:xfrm>
                <a:off x="3962400" y="4800600"/>
                <a:ext cx="2362200" cy="152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3" name="Rounded Rectangle 682"/>
              <p:cNvSpPr/>
              <p:nvPr/>
            </p:nvSpPr>
            <p:spPr>
              <a:xfrm>
                <a:off x="4038600" y="4648200"/>
                <a:ext cx="2209800" cy="152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" name="Rounded Rectangle 683"/>
              <p:cNvSpPr/>
              <p:nvPr/>
            </p:nvSpPr>
            <p:spPr>
              <a:xfrm>
                <a:off x="4191000" y="4495800"/>
                <a:ext cx="1905000" cy="1524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5" name="Trapezoid 684"/>
            <p:cNvSpPr/>
            <p:nvPr/>
          </p:nvSpPr>
          <p:spPr>
            <a:xfrm>
              <a:off x="6705600" y="2590800"/>
              <a:ext cx="1905000" cy="6858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6" name="Group 141"/>
            <p:cNvGrpSpPr/>
            <p:nvPr/>
          </p:nvGrpSpPr>
          <p:grpSpPr>
            <a:xfrm>
              <a:off x="6781800" y="2362200"/>
              <a:ext cx="1744476" cy="370024"/>
              <a:chOff x="402787" y="2353717"/>
              <a:chExt cx="1450671" cy="428853"/>
            </a:xfrm>
            <a:solidFill>
              <a:schemeClr val="bg1">
                <a:lumMod val="75000"/>
              </a:schemeClr>
            </a:solidFill>
          </p:grpSpPr>
          <p:sp>
            <p:nvSpPr>
              <p:cNvPr id="687" name="Rounded Rectangle 686"/>
              <p:cNvSpPr/>
              <p:nvPr/>
            </p:nvSpPr>
            <p:spPr>
              <a:xfrm>
                <a:off x="1301000" y="2353717"/>
                <a:ext cx="381788" cy="214479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Rounded Rectangle 687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" name="Rounded Rectangle 44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0" name="Rounded Rectangle 45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1" name="Rounded Rectangle 46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2" name="Rounded Rectangle 47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Rounded Rectangle 48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3" name="Rounded Rectangle 13"/>
            <p:cNvSpPr/>
            <p:nvPr/>
          </p:nvSpPr>
          <p:spPr>
            <a:xfrm>
              <a:off x="7546086" y="2934613"/>
              <a:ext cx="216026" cy="333021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0" name="Group 789"/>
          <p:cNvGrpSpPr/>
          <p:nvPr/>
        </p:nvGrpSpPr>
        <p:grpSpPr>
          <a:xfrm>
            <a:off x="228600" y="533400"/>
            <a:ext cx="1066800" cy="533400"/>
            <a:chOff x="5810794" y="0"/>
            <a:chExt cx="2392679" cy="1408612"/>
          </a:xfrm>
        </p:grpSpPr>
        <p:sp>
          <p:nvSpPr>
            <p:cNvPr id="791" name="Rounded Rectangle 790"/>
            <p:cNvSpPr/>
            <p:nvPr/>
          </p:nvSpPr>
          <p:spPr>
            <a:xfrm>
              <a:off x="6172200" y="0"/>
              <a:ext cx="1600200" cy="222069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Rounded Rectangle 11"/>
            <p:cNvSpPr/>
            <p:nvPr/>
          </p:nvSpPr>
          <p:spPr>
            <a:xfrm>
              <a:off x="6096000" y="457200"/>
              <a:ext cx="1782212" cy="690041"/>
            </a:xfrm>
            <a:prstGeom prst="roundRect">
              <a:avLst>
                <a:gd name="adj" fmla="val 5014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Rounded Rectangle 792"/>
            <p:cNvSpPr/>
            <p:nvPr/>
          </p:nvSpPr>
          <p:spPr>
            <a:xfrm>
              <a:off x="6019800" y="1143000"/>
              <a:ext cx="1905000" cy="76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4" name="Group 575"/>
            <p:cNvGrpSpPr/>
            <p:nvPr/>
          </p:nvGrpSpPr>
          <p:grpSpPr>
            <a:xfrm>
              <a:off x="61722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829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832" name="Rounded Rectangle 831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" name="Rounded Rectangle 832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" name="Rounded Rectangle 833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30" name="Trapezoid 829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1" name="Trapezoid 830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95" name="Group 575"/>
            <p:cNvGrpSpPr/>
            <p:nvPr/>
          </p:nvGrpSpPr>
          <p:grpSpPr>
            <a:xfrm>
              <a:off x="67818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823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826" name="Rounded Rectangle 825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" name="Rounded Rectangle 826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" name="Rounded Rectangle 827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24" name="Trapezoid 823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5" name="Trapezoid 824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96" name="Group 575"/>
            <p:cNvGrpSpPr/>
            <p:nvPr/>
          </p:nvGrpSpPr>
          <p:grpSpPr>
            <a:xfrm>
              <a:off x="73152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817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820" name="Rounded Rectangle 819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" name="Rounded Rectangle 820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" name="Rounded Rectangle 821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18" name="Trapezoid 817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9" name="Trapezoid 818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7" name="Rounded Rectangle 796"/>
            <p:cNvSpPr/>
            <p:nvPr/>
          </p:nvSpPr>
          <p:spPr>
            <a:xfrm>
              <a:off x="5867400" y="1219200"/>
              <a:ext cx="2209800" cy="76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Rounded Rectangle 797"/>
            <p:cNvSpPr/>
            <p:nvPr/>
          </p:nvSpPr>
          <p:spPr>
            <a:xfrm>
              <a:off x="5810794" y="1280160"/>
              <a:ext cx="2392679" cy="12845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9" name="Group 65"/>
            <p:cNvGrpSpPr/>
            <p:nvPr/>
          </p:nvGrpSpPr>
          <p:grpSpPr>
            <a:xfrm>
              <a:off x="5943600" y="304801"/>
              <a:ext cx="2133600" cy="152400"/>
              <a:chOff x="1447799" y="3505200"/>
              <a:chExt cx="2063364" cy="609600"/>
            </a:xfrm>
            <a:solidFill>
              <a:schemeClr val="bg1">
                <a:lumMod val="75000"/>
              </a:schemeClr>
            </a:solidFill>
          </p:grpSpPr>
          <p:sp>
            <p:nvSpPr>
              <p:cNvPr id="809" name="Rounded Rectangle 808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" name="Rounded Rectangle 809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" name="Rounded Rectangle 810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" name="Rounded Rectangle 811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" name="Rounded Rectangle 812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" name="Rounded Rectangle 813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" name="Rounded Rectangle 814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6" name="Rounded Rectangle 815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0" name="Group 65"/>
            <p:cNvGrpSpPr/>
            <p:nvPr/>
          </p:nvGrpSpPr>
          <p:grpSpPr>
            <a:xfrm>
              <a:off x="6161315" y="191588"/>
              <a:ext cx="1676400" cy="115389"/>
              <a:chOff x="1447799" y="3505200"/>
              <a:chExt cx="2063364" cy="609600"/>
            </a:xfrm>
            <a:solidFill>
              <a:schemeClr val="bg1">
                <a:lumMod val="75000"/>
              </a:schemeClr>
            </a:solidFill>
          </p:grpSpPr>
          <p:sp>
            <p:nvSpPr>
              <p:cNvPr id="801" name="Rounded Rectangle 800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" name="Rounded Rectangle 801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" name="Rounded Rectangle 802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" name="Rounded Rectangle 803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Rounded Rectangle 804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Rounded Rectangle 805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Rounded Rectangle 806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" name="Rounded Rectangle 807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82" name="Group 881"/>
          <p:cNvGrpSpPr/>
          <p:nvPr/>
        </p:nvGrpSpPr>
        <p:grpSpPr>
          <a:xfrm>
            <a:off x="6019800" y="1524000"/>
            <a:ext cx="2057400" cy="533400"/>
            <a:chOff x="3810000" y="4495800"/>
            <a:chExt cx="2590800" cy="609600"/>
          </a:xfrm>
          <a:solidFill>
            <a:schemeClr val="bg1">
              <a:lumMod val="75000"/>
            </a:schemeClr>
          </a:solidFill>
        </p:grpSpPr>
        <p:sp>
          <p:nvSpPr>
            <p:cNvPr id="883" name="Rounded Rectangle 882"/>
            <p:cNvSpPr/>
            <p:nvPr/>
          </p:nvSpPr>
          <p:spPr>
            <a:xfrm>
              <a:off x="3810000" y="4953000"/>
              <a:ext cx="25908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Rounded Rectangle 883"/>
            <p:cNvSpPr/>
            <p:nvPr/>
          </p:nvSpPr>
          <p:spPr>
            <a:xfrm>
              <a:off x="3962400" y="4800600"/>
              <a:ext cx="23622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Rounded Rectangle 884"/>
            <p:cNvSpPr/>
            <p:nvPr/>
          </p:nvSpPr>
          <p:spPr>
            <a:xfrm>
              <a:off x="4038600" y="4648200"/>
              <a:ext cx="22098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Rounded Rectangle 885"/>
            <p:cNvSpPr/>
            <p:nvPr/>
          </p:nvSpPr>
          <p:spPr>
            <a:xfrm>
              <a:off x="4191000" y="4495800"/>
              <a:ext cx="19050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130"/>
          <p:cNvGrpSpPr/>
          <p:nvPr/>
        </p:nvGrpSpPr>
        <p:grpSpPr>
          <a:xfrm>
            <a:off x="0" y="5638800"/>
            <a:ext cx="381000" cy="762000"/>
            <a:chOff x="1712971" y="2198329"/>
            <a:chExt cx="2097029" cy="3440471"/>
          </a:xfrm>
          <a:solidFill>
            <a:schemeClr val="accent3">
              <a:lumMod val="75000"/>
            </a:schemeClr>
          </a:solidFill>
        </p:grpSpPr>
        <p:grpSp>
          <p:nvGrpSpPr>
            <p:cNvPr id="142" name="Group 7"/>
            <p:cNvGrpSpPr/>
            <p:nvPr/>
          </p:nvGrpSpPr>
          <p:grpSpPr>
            <a:xfrm>
              <a:off x="1712971" y="2198329"/>
              <a:ext cx="1895379" cy="3364271"/>
              <a:chOff x="1712971" y="2198329"/>
              <a:chExt cx="1895379" cy="3364271"/>
            </a:xfrm>
            <a:grpFill/>
          </p:grpSpPr>
          <p:sp>
            <p:nvSpPr>
              <p:cNvPr id="150" name="Moon 149"/>
              <p:cNvSpPr/>
              <p:nvPr/>
            </p:nvSpPr>
            <p:spPr>
              <a:xfrm rot="13821048">
                <a:off x="2659035" y="2043675"/>
                <a:ext cx="522086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Moon 2"/>
              <p:cNvSpPr/>
              <p:nvPr/>
            </p:nvSpPr>
            <p:spPr>
              <a:xfrm rot="20061245">
                <a:off x="2017772" y="2198329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Moon 3"/>
              <p:cNvSpPr/>
              <p:nvPr/>
            </p:nvSpPr>
            <p:spPr>
              <a:xfrm rot="2968509">
                <a:off x="2621498" y="2659816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Moon 4"/>
              <p:cNvSpPr/>
              <p:nvPr/>
            </p:nvSpPr>
            <p:spPr>
              <a:xfrm rot="20061245">
                <a:off x="1712971" y="3493728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Moon 5"/>
              <p:cNvSpPr/>
              <p:nvPr/>
            </p:nvSpPr>
            <p:spPr>
              <a:xfrm rot="17114711">
                <a:off x="2490797" y="3677569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Moon 1"/>
              <p:cNvSpPr/>
              <p:nvPr/>
            </p:nvSpPr>
            <p:spPr>
              <a:xfrm>
                <a:off x="2133600" y="2438400"/>
                <a:ext cx="914400" cy="3124200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8"/>
            <p:cNvGrpSpPr/>
            <p:nvPr/>
          </p:nvGrpSpPr>
          <p:grpSpPr>
            <a:xfrm rot="1120939">
              <a:off x="2743200" y="3124200"/>
              <a:ext cx="1066800" cy="2514600"/>
              <a:chOff x="1712971" y="2198329"/>
              <a:chExt cx="1895379" cy="3364271"/>
            </a:xfrm>
            <a:grpFill/>
          </p:grpSpPr>
          <p:sp>
            <p:nvSpPr>
              <p:cNvPr id="144" name="Moon 143"/>
              <p:cNvSpPr/>
              <p:nvPr/>
            </p:nvSpPr>
            <p:spPr>
              <a:xfrm rot="13821048">
                <a:off x="2659035" y="2043675"/>
                <a:ext cx="522086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Moon 144"/>
              <p:cNvSpPr/>
              <p:nvPr/>
            </p:nvSpPr>
            <p:spPr>
              <a:xfrm rot="20061245">
                <a:off x="2017772" y="2198329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Moon 145"/>
              <p:cNvSpPr/>
              <p:nvPr/>
            </p:nvSpPr>
            <p:spPr>
              <a:xfrm rot="2968509">
                <a:off x="2621498" y="2659816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Moon 146"/>
              <p:cNvSpPr/>
              <p:nvPr/>
            </p:nvSpPr>
            <p:spPr>
              <a:xfrm rot="20061245">
                <a:off x="1712971" y="3493728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Moon 147"/>
              <p:cNvSpPr/>
              <p:nvPr/>
            </p:nvSpPr>
            <p:spPr>
              <a:xfrm rot="17114711">
                <a:off x="2490797" y="3677569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Moon 148"/>
              <p:cNvSpPr/>
              <p:nvPr/>
            </p:nvSpPr>
            <p:spPr>
              <a:xfrm>
                <a:off x="2133600" y="2438400"/>
                <a:ext cx="914400" cy="3124200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914400"/>
            <a:ext cx="9144000" cy="5943600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0" y="0"/>
            <a:ext cx="9144000" cy="9144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880"/>
          <p:cNvGrpSpPr/>
          <p:nvPr/>
        </p:nvGrpSpPr>
        <p:grpSpPr>
          <a:xfrm>
            <a:off x="2438400" y="762000"/>
            <a:ext cx="1574073" cy="1002884"/>
            <a:chOff x="2286000" y="457200"/>
            <a:chExt cx="1574073" cy="1002884"/>
          </a:xfrm>
        </p:grpSpPr>
        <p:grpSp>
          <p:nvGrpSpPr>
            <p:cNvPr id="405" name="Group 834"/>
            <p:cNvGrpSpPr/>
            <p:nvPr/>
          </p:nvGrpSpPr>
          <p:grpSpPr>
            <a:xfrm>
              <a:off x="2286000" y="659440"/>
              <a:ext cx="1574073" cy="800644"/>
              <a:chOff x="5810794" y="191588"/>
              <a:chExt cx="2392679" cy="1217024"/>
            </a:xfrm>
          </p:grpSpPr>
          <p:sp>
            <p:nvSpPr>
              <p:cNvPr id="407" name="Rounded Rectangle 11"/>
              <p:cNvSpPr/>
              <p:nvPr/>
            </p:nvSpPr>
            <p:spPr>
              <a:xfrm>
                <a:off x="6096000" y="457200"/>
                <a:ext cx="1782212" cy="690041"/>
              </a:xfrm>
              <a:prstGeom prst="roundRect">
                <a:avLst>
                  <a:gd name="adj" fmla="val 5014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Rounded Rectangle 407"/>
              <p:cNvSpPr/>
              <p:nvPr/>
            </p:nvSpPr>
            <p:spPr>
              <a:xfrm>
                <a:off x="6019800" y="1143000"/>
                <a:ext cx="1905000" cy="762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9" name="Group 575"/>
              <p:cNvGrpSpPr/>
              <p:nvPr/>
            </p:nvGrpSpPr>
            <p:grpSpPr>
              <a:xfrm>
                <a:off x="6172200" y="457200"/>
                <a:ext cx="304800" cy="685800"/>
                <a:chOff x="4419600" y="2514600"/>
                <a:chExt cx="533400" cy="990600"/>
              </a:xfrm>
            </p:grpSpPr>
            <p:grpSp>
              <p:nvGrpSpPr>
                <p:cNvPr id="444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447" name="Rounded Rectangle 446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8" name="Rounded Rectangle 447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9" name="Rounded Rectangle 448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45" name="Trapezoid 444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Trapezoid 445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0" name="Group 575"/>
              <p:cNvGrpSpPr/>
              <p:nvPr/>
            </p:nvGrpSpPr>
            <p:grpSpPr>
              <a:xfrm>
                <a:off x="6781800" y="457200"/>
                <a:ext cx="304800" cy="685800"/>
                <a:chOff x="4419600" y="2514600"/>
                <a:chExt cx="533400" cy="990600"/>
              </a:xfrm>
            </p:grpSpPr>
            <p:grpSp>
              <p:nvGrpSpPr>
                <p:cNvPr id="438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441" name="Rounded Rectangle 440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Rounded Rectangle 441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Rounded Rectangle 442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39" name="Trapezoid 438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" name="Trapezoid 439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1" name="Group 575"/>
              <p:cNvGrpSpPr/>
              <p:nvPr/>
            </p:nvGrpSpPr>
            <p:grpSpPr>
              <a:xfrm>
                <a:off x="7315200" y="457200"/>
                <a:ext cx="304800" cy="685800"/>
                <a:chOff x="4419600" y="2514600"/>
                <a:chExt cx="533400" cy="990600"/>
              </a:xfrm>
            </p:grpSpPr>
            <p:grpSp>
              <p:nvGrpSpPr>
                <p:cNvPr id="432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435" name="Rounded Rectangle 434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Rounded Rectangle 435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Rounded Rectangle 436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33" name="Trapezoid 432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" name="Trapezoid 433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12" name="Rounded Rectangle 411"/>
              <p:cNvSpPr/>
              <p:nvPr/>
            </p:nvSpPr>
            <p:spPr>
              <a:xfrm>
                <a:off x="5867400" y="1219200"/>
                <a:ext cx="2209800" cy="762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Rounded Rectangle 412"/>
              <p:cNvSpPr/>
              <p:nvPr/>
            </p:nvSpPr>
            <p:spPr>
              <a:xfrm>
                <a:off x="5810794" y="1280160"/>
                <a:ext cx="2392679" cy="128452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4" name="Group 65"/>
              <p:cNvGrpSpPr/>
              <p:nvPr/>
            </p:nvGrpSpPr>
            <p:grpSpPr>
              <a:xfrm>
                <a:off x="5943600" y="304801"/>
                <a:ext cx="2133600" cy="152400"/>
                <a:chOff x="1447799" y="3505200"/>
                <a:chExt cx="2063364" cy="609600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424" name="Rounded Rectangle 423"/>
                <p:cNvSpPr/>
                <p:nvPr/>
              </p:nvSpPr>
              <p:spPr>
                <a:xfrm>
                  <a:off x="1447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Rounded Rectangle 424"/>
                <p:cNvSpPr/>
                <p:nvPr/>
              </p:nvSpPr>
              <p:spPr>
                <a:xfrm>
                  <a:off x="19050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Rounded Rectangle 425"/>
                <p:cNvSpPr/>
                <p:nvPr/>
              </p:nvSpPr>
              <p:spPr>
                <a:xfrm>
                  <a:off x="24384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Rounded Rectangle 426"/>
                <p:cNvSpPr/>
                <p:nvPr/>
              </p:nvSpPr>
              <p:spPr>
                <a:xfrm>
                  <a:off x="2971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Rounded Rectangle 427"/>
                <p:cNvSpPr/>
                <p:nvPr/>
              </p:nvSpPr>
              <p:spPr>
                <a:xfrm rot="10800000">
                  <a:off x="1447799" y="3505200"/>
                  <a:ext cx="6858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Rounded Rectangle 428"/>
                <p:cNvSpPr/>
                <p:nvPr/>
              </p:nvSpPr>
              <p:spPr>
                <a:xfrm rot="10800000">
                  <a:off x="2133599" y="3505200"/>
                  <a:ext cx="457199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Rounded Rectangle 429"/>
                <p:cNvSpPr/>
                <p:nvPr/>
              </p:nvSpPr>
              <p:spPr>
                <a:xfrm rot="10800000">
                  <a:off x="3124200" y="3505200"/>
                  <a:ext cx="3810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Rounded Rectangle 430"/>
                <p:cNvSpPr/>
                <p:nvPr/>
              </p:nvSpPr>
              <p:spPr>
                <a:xfrm rot="10800000">
                  <a:off x="2590800" y="35052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5" name="Group 65"/>
              <p:cNvGrpSpPr/>
              <p:nvPr/>
            </p:nvGrpSpPr>
            <p:grpSpPr>
              <a:xfrm>
                <a:off x="6161315" y="191588"/>
                <a:ext cx="1676400" cy="115389"/>
                <a:chOff x="1447799" y="3505200"/>
                <a:chExt cx="2063364" cy="609600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416" name="Rounded Rectangle 415"/>
                <p:cNvSpPr/>
                <p:nvPr/>
              </p:nvSpPr>
              <p:spPr>
                <a:xfrm>
                  <a:off x="1447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Rounded Rectangle 416"/>
                <p:cNvSpPr/>
                <p:nvPr/>
              </p:nvSpPr>
              <p:spPr>
                <a:xfrm>
                  <a:off x="19050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Rounded Rectangle 417"/>
                <p:cNvSpPr/>
                <p:nvPr/>
              </p:nvSpPr>
              <p:spPr>
                <a:xfrm>
                  <a:off x="24384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Rounded Rectangle 418"/>
                <p:cNvSpPr/>
                <p:nvPr/>
              </p:nvSpPr>
              <p:spPr>
                <a:xfrm>
                  <a:off x="2971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Rounded Rectangle 419"/>
                <p:cNvSpPr/>
                <p:nvPr/>
              </p:nvSpPr>
              <p:spPr>
                <a:xfrm rot="10800000">
                  <a:off x="1447799" y="3505200"/>
                  <a:ext cx="6858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Rounded Rectangle 420"/>
                <p:cNvSpPr/>
                <p:nvPr/>
              </p:nvSpPr>
              <p:spPr>
                <a:xfrm rot="10800000">
                  <a:off x="2133599" y="3505200"/>
                  <a:ext cx="457199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Rounded Rectangle 421"/>
                <p:cNvSpPr/>
                <p:nvPr/>
              </p:nvSpPr>
              <p:spPr>
                <a:xfrm rot="10800000">
                  <a:off x="3124200" y="3505200"/>
                  <a:ext cx="3810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Rounded Rectangle 422"/>
                <p:cNvSpPr/>
                <p:nvPr/>
              </p:nvSpPr>
              <p:spPr>
                <a:xfrm rot="10800000">
                  <a:off x="2590800" y="35052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06" name="Trapezoid 405"/>
            <p:cNvSpPr/>
            <p:nvPr/>
          </p:nvSpPr>
          <p:spPr>
            <a:xfrm>
              <a:off x="2514600" y="457200"/>
              <a:ext cx="1066800" cy="2286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788"/>
          <p:cNvGrpSpPr/>
          <p:nvPr/>
        </p:nvGrpSpPr>
        <p:grpSpPr>
          <a:xfrm>
            <a:off x="6324600" y="609600"/>
            <a:ext cx="1574073" cy="926684"/>
            <a:chOff x="5810794" y="0"/>
            <a:chExt cx="2392679" cy="1408612"/>
          </a:xfrm>
        </p:grpSpPr>
        <p:sp>
          <p:nvSpPr>
            <p:cNvPr id="361" name="Rounded Rectangle 360"/>
            <p:cNvSpPr/>
            <p:nvPr/>
          </p:nvSpPr>
          <p:spPr>
            <a:xfrm>
              <a:off x="6172200" y="0"/>
              <a:ext cx="1600200" cy="222069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Rounded Rectangle 11"/>
            <p:cNvSpPr/>
            <p:nvPr/>
          </p:nvSpPr>
          <p:spPr>
            <a:xfrm>
              <a:off x="6096000" y="457200"/>
              <a:ext cx="1782212" cy="690041"/>
            </a:xfrm>
            <a:prstGeom prst="roundRect">
              <a:avLst>
                <a:gd name="adj" fmla="val 5014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Rounded Rectangle 3"/>
            <p:cNvSpPr/>
            <p:nvPr/>
          </p:nvSpPr>
          <p:spPr>
            <a:xfrm>
              <a:off x="6019800" y="1143000"/>
              <a:ext cx="1905000" cy="76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4" name="Group 575"/>
            <p:cNvGrpSpPr/>
            <p:nvPr/>
          </p:nvGrpSpPr>
          <p:grpSpPr>
            <a:xfrm>
              <a:off x="61722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399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402" name="Rounded Rectangle 401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Rounded Rectangle 402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Rounded Rectangle 403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00" name="Trapezoid 399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Trapezoid 400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5" name="Group 575"/>
            <p:cNvGrpSpPr/>
            <p:nvPr/>
          </p:nvGrpSpPr>
          <p:grpSpPr>
            <a:xfrm>
              <a:off x="67818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393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396" name="Rounded Rectangle 395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Rounded Rectangle 396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Rounded Rectangle 397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94" name="Trapezoid 393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Trapezoid 394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6" name="Group 575"/>
            <p:cNvGrpSpPr/>
            <p:nvPr/>
          </p:nvGrpSpPr>
          <p:grpSpPr>
            <a:xfrm>
              <a:off x="73152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387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390" name="Rounded Rectangle 389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Rounded Rectangle 390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Rounded Rectangle 391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88" name="Trapezoid 387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Trapezoid 388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7" name="Rounded Rectangle 366"/>
            <p:cNvSpPr/>
            <p:nvPr/>
          </p:nvSpPr>
          <p:spPr>
            <a:xfrm>
              <a:off x="5867400" y="1219200"/>
              <a:ext cx="2209800" cy="76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Rounded Rectangle 367"/>
            <p:cNvSpPr/>
            <p:nvPr/>
          </p:nvSpPr>
          <p:spPr>
            <a:xfrm>
              <a:off x="5810794" y="1280160"/>
              <a:ext cx="2392679" cy="12845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9" name="Group 65"/>
            <p:cNvGrpSpPr/>
            <p:nvPr/>
          </p:nvGrpSpPr>
          <p:grpSpPr>
            <a:xfrm>
              <a:off x="5943600" y="304801"/>
              <a:ext cx="2133600" cy="152400"/>
              <a:chOff x="1447799" y="3505200"/>
              <a:chExt cx="2063364" cy="609600"/>
            </a:xfrm>
            <a:solidFill>
              <a:schemeClr val="bg1">
                <a:lumMod val="75000"/>
              </a:schemeClr>
            </a:solidFill>
          </p:grpSpPr>
          <p:sp>
            <p:nvSpPr>
              <p:cNvPr id="379" name="Rounded Rectangle 378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Rounded Rectangle 379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Rounded Rectangle 380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2" name="Rounded Rectangle 207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Rounded Rectangle 382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Rounded Rectangle 383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Rounded Rectangle 384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Rounded Rectangle 385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0" name="Group 65"/>
            <p:cNvGrpSpPr/>
            <p:nvPr/>
          </p:nvGrpSpPr>
          <p:grpSpPr>
            <a:xfrm>
              <a:off x="6161315" y="191588"/>
              <a:ext cx="1676400" cy="115389"/>
              <a:chOff x="1447799" y="3505200"/>
              <a:chExt cx="2063364" cy="609600"/>
            </a:xfrm>
            <a:solidFill>
              <a:schemeClr val="bg1">
                <a:lumMod val="75000"/>
              </a:schemeClr>
            </a:solidFill>
          </p:grpSpPr>
          <p:sp>
            <p:nvSpPr>
              <p:cNvPr id="371" name="Rounded Rectangle 370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Rounded Rectangle 371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Rounded Rectangle 372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Rounded Rectangle 373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Rounded Rectangle 374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Rounded Rectangle 375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Rounded Rectangle 376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Rounded Rectangle 377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" name="Group 733"/>
          <p:cNvGrpSpPr/>
          <p:nvPr/>
        </p:nvGrpSpPr>
        <p:grpSpPr>
          <a:xfrm>
            <a:off x="0" y="1524000"/>
            <a:ext cx="9144000" cy="533400"/>
            <a:chOff x="705625" y="5257800"/>
            <a:chExt cx="7632390" cy="1066800"/>
          </a:xfrm>
        </p:grpSpPr>
        <p:grpSp>
          <p:nvGrpSpPr>
            <p:cNvPr id="311" name="Group 503"/>
            <p:cNvGrpSpPr/>
            <p:nvPr/>
          </p:nvGrpSpPr>
          <p:grpSpPr>
            <a:xfrm>
              <a:off x="762000" y="5867400"/>
              <a:ext cx="7543800" cy="228600"/>
              <a:chOff x="838200" y="5029200"/>
              <a:chExt cx="7543800" cy="228600"/>
            </a:xfrm>
          </p:grpSpPr>
          <p:sp>
            <p:nvSpPr>
              <p:cNvPr id="350" name="Rounded Rectangle 349"/>
              <p:cNvSpPr/>
              <p:nvPr/>
            </p:nvSpPr>
            <p:spPr>
              <a:xfrm>
                <a:off x="838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Rounded Rectangle 350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Rounded Rectangle 351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Rounded Rectangle 352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Rounded Rectangle 353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" name="Rounded Rectangle 354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Rounded Rectangle 355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Rounded Rectangle 356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Rounded Rectangle 357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Rounded Rectangle 358"/>
              <p:cNvSpPr/>
              <p:nvPr/>
            </p:nvSpPr>
            <p:spPr>
              <a:xfrm>
                <a:off x="7010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Rounded Rectangle 359"/>
              <p:cNvSpPr/>
              <p:nvPr/>
            </p:nvSpPr>
            <p:spPr>
              <a:xfrm>
                <a:off x="7696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2" name="Group 517"/>
            <p:cNvGrpSpPr/>
            <p:nvPr/>
          </p:nvGrpSpPr>
          <p:grpSpPr>
            <a:xfrm>
              <a:off x="762000" y="5638800"/>
              <a:ext cx="7543800" cy="228600"/>
              <a:chOff x="838200" y="4800600"/>
              <a:chExt cx="7543800" cy="228600"/>
            </a:xfrm>
          </p:grpSpPr>
          <p:grpSp>
            <p:nvGrpSpPr>
              <p:cNvPr id="337" name="Group 504"/>
              <p:cNvGrpSpPr/>
              <p:nvPr/>
            </p:nvGrpSpPr>
            <p:grpSpPr>
              <a:xfrm>
                <a:off x="1143000" y="4800600"/>
                <a:ext cx="7239000" cy="228600"/>
                <a:chOff x="838200" y="5029200"/>
                <a:chExt cx="7239000" cy="228600"/>
              </a:xfrm>
            </p:grpSpPr>
            <p:sp>
              <p:nvSpPr>
                <p:cNvPr id="339" name="Rounded Rectangle 338"/>
                <p:cNvSpPr/>
                <p:nvPr/>
              </p:nvSpPr>
              <p:spPr>
                <a:xfrm>
                  <a:off x="8382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Rounded Rectangle 339"/>
                <p:cNvSpPr/>
                <p:nvPr/>
              </p:nvSpPr>
              <p:spPr>
                <a:xfrm>
                  <a:off x="15240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Rounded Rectangle 340"/>
                <p:cNvSpPr/>
                <p:nvPr/>
              </p:nvSpPr>
              <p:spPr>
                <a:xfrm>
                  <a:off x="22098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Rounded Rectangle 341"/>
                <p:cNvSpPr/>
                <p:nvPr/>
              </p:nvSpPr>
              <p:spPr>
                <a:xfrm>
                  <a:off x="28956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Rounded Rectangle 342"/>
                <p:cNvSpPr/>
                <p:nvPr/>
              </p:nvSpPr>
              <p:spPr>
                <a:xfrm>
                  <a:off x="35814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Rounded Rectangle 343"/>
                <p:cNvSpPr/>
                <p:nvPr/>
              </p:nvSpPr>
              <p:spPr>
                <a:xfrm>
                  <a:off x="42672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Rounded Rectangle 344"/>
                <p:cNvSpPr/>
                <p:nvPr/>
              </p:nvSpPr>
              <p:spPr>
                <a:xfrm>
                  <a:off x="49530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Rounded Rectangle 345"/>
                <p:cNvSpPr/>
                <p:nvPr/>
              </p:nvSpPr>
              <p:spPr>
                <a:xfrm>
                  <a:off x="56388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Rounded Rectangle 346"/>
                <p:cNvSpPr/>
                <p:nvPr/>
              </p:nvSpPr>
              <p:spPr>
                <a:xfrm>
                  <a:off x="63246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Rounded Rectangle 347"/>
                <p:cNvSpPr/>
                <p:nvPr/>
              </p:nvSpPr>
              <p:spPr>
                <a:xfrm>
                  <a:off x="70104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Rounded Rectangle 348"/>
                <p:cNvSpPr/>
                <p:nvPr/>
              </p:nvSpPr>
              <p:spPr>
                <a:xfrm>
                  <a:off x="7696200" y="5029200"/>
                  <a:ext cx="381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8" name="Rounded Rectangle 337"/>
              <p:cNvSpPr/>
              <p:nvPr/>
            </p:nvSpPr>
            <p:spPr>
              <a:xfrm>
                <a:off x="838200" y="4800600"/>
                <a:ext cx="304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3" name="Group 519"/>
            <p:cNvGrpSpPr/>
            <p:nvPr/>
          </p:nvGrpSpPr>
          <p:grpSpPr>
            <a:xfrm>
              <a:off x="762000" y="5410200"/>
              <a:ext cx="7543800" cy="228600"/>
              <a:chOff x="838200" y="5029200"/>
              <a:chExt cx="7543800" cy="228600"/>
            </a:xfrm>
          </p:grpSpPr>
          <p:sp>
            <p:nvSpPr>
              <p:cNvPr id="326" name="Rounded Rectangle 325"/>
              <p:cNvSpPr/>
              <p:nvPr/>
            </p:nvSpPr>
            <p:spPr>
              <a:xfrm>
                <a:off x="838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Rounded Rectangle 326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Rounded Rectangle 327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Rounded Rectangle 328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Rounded Rectangle 329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Rounded Rectangle 330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Rounded Rectangle 331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ounded Rectangle 332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ounded Rectangle 333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ounded Rectangle 334"/>
              <p:cNvSpPr/>
              <p:nvPr/>
            </p:nvSpPr>
            <p:spPr>
              <a:xfrm>
                <a:off x="7010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ounded Rectangle 335"/>
              <p:cNvSpPr/>
              <p:nvPr/>
            </p:nvSpPr>
            <p:spPr>
              <a:xfrm>
                <a:off x="7696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4" name="Group 504"/>
            <p:cNvGrpSpPr/>
            <p:nvPr/>
          </p:nvGrpSpPr>
          <p:grpSpPr>
            <a:xfrm>
              <a:off x="705625" y="6096000"/>
              <a:ext cx="7632390" cy="228600"/>
              <a:chOff x="962722" y="5029200"/>
              <a:chExt cx="6869151" cy="228600"/>
            </a:xfrm>
          </p:grpSpPr>
          <p:sp>
            <p:nvSpPr>
              <p:cNvPr id="316" name="Rounded Rectangle 315"/>
              <p:cNvSpPr/>
              <p:nvPr/>
            </p:nvSpPr>
            <p:spPr>
              <a:xfrm>
                <a:off x="962722" y="5029200"/>
                <a:ext cx="561278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Rounded Rectangle 316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Rounded Rectangle 317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Rounded Rectangle 318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ounded Rectangle 319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Rounded Rectangle 320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Rounded Rectangle 321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Rounded Rectangle 322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Rounded Rectangle 323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Rounded Rectangle 324"/>
              <p:cNvSpPr/>
              <p:nvPr/>
            </p:nvSpPr>
            <p:spPr>
              <a:xfrm>
                <a:off x="7010400" y="5029200"/>
                <a:ext cx="821473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5" name="Rounded Rectangle 9"/>
            <p:cNvSpPr/>
            <p:nvPr/>
          </p:nvSpPr>
          <p:spPr>
            <a:xfrm>
              <a:off x="762000" y="5257800"/>
              <a:ext cx="7507868" cy="152400"/>
            </a:xfrm>
            <a:prstGeom prst="roundRect">
              <a:avLst>
                <a:gd name="adj" fmla="val 10173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160"/>
          <p:cNvGrpSpPr/>
          <p:nvPr/>
        </p:nvGrpSpPr>
        <p:grpSpPr>
          <a:xfrm>
            <a:off x="685800" y="1905000"/>
            <a:ext cx="1600200" cy="1219200"/>
            <a:chOff x="838200" y="4419600"/>
            <a:chExt cx="3965271" cy="2564483"/>
          </a:xfrm>
          <a:solidFill>
            <a:schemeClr val="bg1">
              <a:lumMod val="65000"/>
            </a:schemeClr>
          </a:solidFill>
        </p:grpSpPr>
        <p:grpSp>
          <p:nvGrpSpPr>
            <p:cNvPr id="294" name="Group 135"/>
            <p:cNvGrpSpPr/>
            <p:nvPr/>
          </p:nvGrpSpPr>
          <p:grpSpPr>
            <a:xfrm>
              <a:off x="886675" y="4419600"/>
              <a:ext cx="3813449" cy="2564483"/>
              <a:chOff x="2286000" y="4648199"/>
              <a:chExt cx="1143000" cy="768649"/>
            </a:xfrm>
            <a:grpFill/>
          </p:grpSpPr>
          <p:sp>
            <p:nvSpPr>
              <p:cNvPr id="309" name="Rounded Rectangle 139"/>
              <p:cNvSpPr/>
              <p:nvPr/>
            </p:nvSpPr>
            <p:spPr>
              <a:xfrm>
                <a:off x="2286000" y="4648199"/>
                <a:ext cx="1143000" cy="762000"/>
              </a:xfrm>
              <a:prstGeom prst="roundRect">
                <a:avLst>
                  <a:gd name="adj" fmla="val 303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Rounded Rectangle 140"/>
              <p:cNvSpPr/>
              <p:nvPr/>
            </p:nvSpPr>
            <p:spPr>
              <a:xfrm>
                <a:off x="2751096" y="4945111"/>
                <a:ext cx="179643" cy="471737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5" name="Group 142"/>
            <p:cNvGrpSpPr/>
            <p:nvPr/>
          </p:nvGrpSpPr>
          <p:grpSpPr>
            <a:xfrm>
              <a:off x="838200" y="6324600"/>
              <a:ext cx="1450671" cy="643278"/>
              <a:chOff x="402787" y="2139292"/>
              <a:chExt cx="1450671" cy="643278"/>
            </a:xfrm>
            <a:grpFill/>
          </p:grpSpPr>
          <p:sp>
            <p:nvSpPr>
              <p:cNvPr id="301" name="Rounded Rectangle 300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Rounded Rectangle 301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Rounded Rectangle 302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Rounded Rectangle 303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Rounded Rectangle 304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ounded Rectangle 114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Rounded Rectangle 116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6" name="Group 151"/>
            <p:cNvGrpSpPr/>
            <p:nvPr/>
          </p:nvGrpSpPr>
          <p:grpSpPr>
            <a:xfrm flipH="1">
              <a:off x="3352800" y="6753452"/>
              <a:ext cx="1450671" cy="214426"/>
              <a:chOff x="402787" y="2568144"/>
              <a:chExt cx="1450671" cy="214426"/>
            </a:xfrm>
            <a:grpFill/>
          </p:grpSpPr>
          <p:sp>
            <p:nvSpPr>
              <p:cNvPr id="297" name="Rounded Rectangle 296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ounded Rectangle 297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Rounded Rectangle 298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" name="Rounded Rectangle 6"/>
          <p:cNvSpPr/>
          <p:nvPr/>
        </p:nvSpPr>
        <p:spPr>
          <a:xfrm>
            <a:off x="609600" y="1752600"/>
            <a:ext cx="1676400" cy="152400"/>
          </a:xfrm>
          <a:prstGeom prst="roundRect">
            <a:avLst>
              <a:gd name="adj" fmla="val 0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8"/>
          <p:cNvSpPr/>
          <p:nvPr/>
        </p:nvSpPr>
        <p:spPr>
          <a:xfrm>
            <a:off x="7010399" y="2209800"/>
            <a:ext cx="1258389" cy="193766"/>
          </a:xfrm>
          <a:prstGeom prst="roundRect">
            <a:avLst>
              <a:gd name="adj" fmla="val 10173"/>
            </a:avLst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676"/>
          <p:cNvGrpSpPr/>
          <p:nvPr/>
        </p:nvGrpSpPr>
        <p:grpSpPr>
          <a:xfrm>
            <a:off x="0" y="2590800"/>
            <a:ext cx="2811276" cy="555034"/>
            <a:chOff x="0" y="2667000"/>
            <a:chExt cx="2811276" cy="555034"/>
          </a:xfrm>
        </p:grpSpPr>
        <p:grpSp>
          <p:nvGrpSpPr>
            <p:cNvPr id="276" name="Group 141"/>
            <p:cNvGrpSpPr/>
            <p:nvPr/>
          </p:nvGrpSpPr>
          <p:grpSpPr>
            <a:xfrm flipH="1">
              <a:off x="1066800" y="2667000"/>
              <a:ext cx="1744476" cy="555034"/>
              <a:chOff x="402787" y="2139292"/>
              <a:chExt cx="1450671" cy="643278"/>
            </a:xfrm>
            <a:solidFill>
              <a:schemeClr val="bg1">
                <a:lumMod val="75000"/>
              </a:schemeClr>
            </a:solidFill>
          </p:grpSpPr>
          <p:sp>
            <p:nvSpPr>
              <p:cNvPr id="286" name="Rounded Rectangle 285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Rounded Rectangle 286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Rounded Rectangle 44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Rounded Rectangle 45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Rounded Rectangle 46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Rounded Rectangle 47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Rounded Rectangle 48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7" name="Group 141"/>
            <p:cNvGrpSpPr/>
            <p:nvPr/>
          </p:nvGrpSpPr>
          <p:grpSpPr>
            <a:xfrm>
              <a:off x="0" y="2667000"/>
              <a:ext cx="1744476" cy="555034"/>
              <a:chOff x="402787" y="2139292"/>
              <a:chExt cx="1450671" cy="643278"/>
            </a:xfrm>
            <a:solidFill>
              <a:schemeClr val="bg1">
                <a:lumMod val="75000"/>
              </a:schemeClr>
            </a:solidFill>
          </p:grpSpPr>
          <p:sp>
            <p:nvSpPr>
              <p:cNvPr id="278" name="Rounded Rectangle 277"/>
              <p:cNvSpPr/>
              <p:nvPr/>
            </p:nvSpPr>
            <p:spPr>
              <a:xfrm>
                <a:off x="1301000" y="2353718"/>
                <a:ext cx="269464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Rounded Rectangle 278"/>
              <p:cNvSpPr/>
              <p:nvPr/>
            </p:nvSpPr>
            <p:spPr>
              <a:xfrm>
                <a:off x="40278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Rounded Rectangle 44"/>
              <p:cNvSpPr/>
              <p:nvPr/>
            </p:nvSpPr>
            <p:spPr>
              <a:xfrm>
                <a:off x="76207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Rounded Rectangle 45"/>
              <p:cNvSpPr/>
              <p:nvPr/>
            </p:nvSpPr>
            <p:spPr>
              <a:xfrm>
                <a:off x="1121357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Rounded Rectangle 46"/>
              <p:cNvSpPr/>
              <p:nvPr/>
            </p:nvSpPr>
            <p:spPr>
              <a:xfrm>
                <a:off x="1480642" y="2568144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Rounded Rectangle 47"/>
              <p:cNvSpPr/>
              <p:nvPr/>
            </p:nvSpPr>
            <p:spPr>
              <a:xfrm>
                <a:off x="582430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Rounded Rectangle 48"/>
              <p:cNvSpPr/>
              <p:nvPr/>
            </p:nvSpPr>
            <p:spPr>
              <a:xfrm>
                <a:off x="941715" y="2353718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Rounded Rectangle 284"/>
              <p:cNvSpPr/>
              <p:nvPr/>
            </p:nvSpPr>
            <p:spPr>
              <a:xfrm>
                <a:off x="672251" y="2139292"/>
                <a:ext cx="372816" cy="214426"/>
              </a:xfrm>
              <a:prstGeom prst="roundRect">
                <a:avLst>
                  <a:gd name="adj" fmla="val 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2" name="Rounded Rectangle 14"/>
          <p:cNvSpPr/>
          <p:nvPr/>
        </p:nvSpPr>
        <p:spPr>
          <a:xfrm>
            <a:off x="838200" y="1600201"/>
            <a:ext cx="1295400" cy="152399"/>
          </a:xfrm>
          <a:prstGeom prst="roundRect">
            <a:avLst>
              <a:gd name="adj" fmla="val 5014"/>
            </a:avLst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677"/>
          <p:cNvGrpSpPr/>
          <p:nvPr/>
        </p:nvGrpSpPr>
        <p:grpSpPr>
          <a:xfrm>
            <a:off x="799011" y="2614749"/>
            <a:ext cx="1110989" cy="154256"/>
            <a:chOff x="2585644" y="2531794"/>
            <a:chExt cx="1110989" cy="154256"/>
          </a:xfrm>
          <a:solidFill>
            <a:schemeClr val="bg1">
              <a:lumMod val="75000"/>
            </a:schemeClr>
          </a:solidFill>
        </p:grpSpPr>
        <p:sp>
          <p:nvSpPr>
            <p:cNvPr id="272" name="Rounded Rectangle 40"/>
            <p:cNvSpPr/>
            <p:nvPr/>
          </p:nvSpPr>
          <p:spPr>
            <a:xfrm>
              <a:off x="2585644" y="2607721"/>
              <a:ext cx="371732" cy="78329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Rounded Rectangle 41"/>
            <p:cNvSpPr/>
            <p:nvPr/>
          </p:nvSpPr>
          <p:spPr>
            <a:xfrm>
              <a:off x="2954570" y="2606759"/>
              <a:ext cx="371732" cy="78329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Rounded Rectangle 42"/>
            <p:cNvSpPr/>
            <p:nvPr/>
          </p:nvSpPr>
          <p:spPr>
            <a:xfrm>
              <a:off x="2786239" y="2531794"/>
              <a:ext cx="371732" cy="78329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Rounded Rectangle 43"/>
            <p:cNvSpPr/>
            <p:nvPr/>
          </p:nvSpPr>
          <p:spPr>
            <a:xfrm>
              <a:off x="3324901" y="2600993"/>
              <a:ext cx="371732" cy="78329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685800" y="4648200"/>
            <a:ext cx="3276600" cy="762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838200" y="4572000"/>
            <a:ext cx="3048000" cy="762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914400" y="4419600"/>
            <a:ext cx="2895600" cy="1524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660"/>
          <p:cNvGrpSpPr/>
          <p:nvPr/>
        </p:nvGrpSpPr>
        <p:grpSpPr>
          <a:xfrm>
            <a:off x="6096000" y="3886200"/>
            <a:ext cx="3048000" cy="228600"/>
            <a:chOff x="1295400" y="6400800"/>
            <a:chExt cx="3048000" cy="228600"/>
          </a:xfrm>
        </p:grpSpPr>
        <p:sp>
          <p:nvSpPr>
            <p:cNvPr id="267" name="Rounded Rectangle 266"/>
            <p:cNvSpPr/>
            <p:nvPr/>
          </p:nvSpPr>
          <p:spPr>
            <a:xfrm>
              <a:off x="1600200" y="6400800"/>
              <a:ext cx="685800" cy="228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Rounded Rectangle 267"/>
            <p:cNvSpPr/>
            <p:nvPr/>
          </p:nvSpPr>
          <p:spPr>
            <a:xfrm>
              <a:off x="2286000" y="6400800"/>
              <a:ext cx="685800" cy="228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Rounded Rectangle 268"/>
            <p:cNvSpPr/>
            <p:nvPr/>
          </p:nvSpPr>
          <p:spPr>
            <a:xfrm>
              <a:off x="2971800" y="6400800"/>
              <a:ext cx="685800" cy="228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Rounded Rectangle 269"/>
            <p:cNvSpPr/>
            <p:nvPr/>
          </p:nvSpPr>
          <p:spPr>
            <a:xfrm>
              <a:off x="3657600" y="6400800"/>
              <a:ext cx="685800" cy="228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Rounded Rectangle 270"/>
            <p:cNvSpPr/>
            <p:nvPr/>
          </p:nvSpPr>
          <p:spPr>
            <a:xfrm>
              <a:off x="1295400" y="6400800"/>
              <a:ext cx="304800" cy="228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Rounded Rectangle 15"/>
          <p:cNvSpPr/>
          <p:nvPr/>
        </p:nvSpPr>
        <p:spPr>
          <a:xfrm>
            <a:off x="1011936" y="3352800"/>
            <a:ext cx="2657115" cy="1073065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575"/>
          <p:cNvGrpSpPr/>
          <p:nvPr/>
        </p:nvGrpSpPr>
        <p:grpSpPr>
          <a:xfrm>
            <a:off x="1143000" y="3429000"/>
            <a:ext cx="304800" cy="990600"/>
            <a:chOff x="4419600" y="2514600"/>
            <a:chExt cx="533400" cy="990600"/>
          </a:xfrm>
        </p:grpSpPr>
        <p:grpSp>
          <p:nvGrpSpPr>
            <p:cNvPr id="214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217" name="Rounded Rectangle 216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Rounded Rectangle 217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ounded Rectangle 218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5" name="Trapezoid 214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Trapezoid 215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Rounded Rectangle 26"/>
          <p:cNvSpPr/>
          <p:nvPr/>
        </p:nvSpPr>
        <p:spPr>
          <a:xfrm>
            <a:off x="762000" y="3276600"/>
            <a:ext cx="3124200" cy="152400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575"/>
          <p:cNvGrpSpPr/>
          <p:nvPr/>
        </p:nvGrpSpPr>
        <p:grpSpPr>
          <a:xfrm>
            <a:off x="1676400" y="3429000"/>
            <a:ext cx="304800" cy="990600"/>
            <a:chOff x="4419600" y="2514600"/>
            <a:chExt cx="533400" cy="990600"/>
          </a:xfrm>
        </p:grpSpPr>
        <p:grpSp>
          <p:nvGrpSpPr>
            <p:cNvPr id="208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211" name="Rounded Rectangle 210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Rounded Rectangle 211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Rounded Rectangle 212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9" name="Trapezoid 208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Trapezoid 209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575"/>
          <p:cNvGrpSpPr/>
          <p:nvPr/>
        </p:nvGrpSpPr>
        <p:grpSpPr>
          <a:xfrm>
            <a:off x="2209800" y="3429000"/>
            <a:ext cx="304800" cy="990600"/>
            <a:chOff x="4419600" y="2514600"/>
            <a:chExt cx="533400" cy="990600"/>
          </a:xfrm>
        </p:grpSpPr>
        <p:grpSp>
          <p:nvGrpSpPr>
            <p:cNvPr id="202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205" name="Rounded Rectangle 204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Rounded Rectangle 205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Rounded Rectangle 206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3" name="Trapezoid 202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Trapezoid 203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575"/>
          <p:cNvGrpSpPr/>
          <p:nvPr/>
        </p:nvGrpSpPr>
        <p:grpSpPr>
          <a:xfrm>
            <a:off x="2743200" y="3429000"/>
            <a:ext cx="304800" cy="990600"/>
            <a:chOff x="4419600" y="2514600"/>
            <a:chExt cx="533400" cy="990600"/>
          </a:xfrm>
        </p:grpSpPr>
        <p:grpSp>
          <p:nvGrpSpPr>
            <p:cNvPr id="196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199" name="Rounded Rectangle 198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ounded Rectangle 199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Rounded Rectangle 200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rapezoid 196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Trapezoid 197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575"/>
          <p:cNvGrpSpPr/>
          <p:nvPr/>
        </p:nvGrpSpPr>
        <p:grpSpPr>
          <a:xfrm>
            <a:off x="3200400" y="3429000"/>
            <a:ext cx="304800" cy="990600"/>
            <a:chOff x="4419600" y="2514600"/>
            <a:chExt cx="533400" cy="990600"/>
          </a:xfrm>
        </p:grpSpPr>
        <p:grpSp>
          <p:nvGrpSpPr>
            <p:cNvPr id="190" name="Group 564"/>
            <p:cNvGrpSpPr/>
            <p:nvPr/>
          </p:nvGrpSpPr>
          <p:grpSpPr>
            <a:xfrm>
              <a:off x="4500154" y="2560319"/>
              <a:ext cx="346166" cy="888274"/>
              <a:chOff x="6629400" y="2362200"/>
              <a:chExt cx="685800" cy="3429000"/>
            </a:xfrm>
          </p:grpSpPr>
          <p:sp>
            <p:nvSpPr>
              <p:cNvPr id="193" name="Rounded Rectangle 192"/>
              <p:cNvSpPr/>
              <p:nvPr/>
            </p:nvSpPr>
            <p:spPr>
              <a:xfrm rot="16200000">
                <a:off x="50292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Rounded Rectangle 193"/>
              <p:cNvSpPr/>
              <p:nvPr/>
            </p:nvSpPr>
            <p:spPr>
              <a:xfrm rot="16200000">
                <a:off x="52578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 rot="16200000">
                <a:off x="5486400" y="3962400"/>
                <a:ext cx="34290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1" name="Trapezoid 190"/>
            <p:cNvSpPr/>
            <p:nvPr/>
          </p:nvSpPr>
          <p:spPr>
            <a:xfrm>
              <a:off x="4419600" y="33528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rapezoid 191"/>
            <p:cNvSpPr/>
            <p:nvPr/>
          </p:nvSpPr>
          <p:spPr>
            <a:xfrm rot="10800000">
              <a:off x="4419600" y="2514600"/>
              <a:ext cx="533400" cy="1524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rapezoid 31"/>
          <p:cNvSpPr/>
          <p:nvPr/>
        </p:nvSpPr>
        <p:spPr>
          <a:xfrm>
            <a:off x="762000" y="2895600"/>
            <a:ext cx="3124200" cy="381000"/>
          </a:xfrm>
          <a:prstGeom prst="trapezoid">
            <a:avLst>
              <a:gd name="adj" fmla="val 45571"/>
            </a:avLst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732"/>
          <p:cNvGrpSpPr/>
          <p:nvPr/>
        </p:nvGrpSpPr>
        <p:grpSpPr>
          <a:xfrm>
            <a:off x="0" y="5257800"/>
            <a:ext cx="9144000" cy="1066800"/>
            <a:chOff x="761999" y="5257800"/>
            <a:chExt cx="7543801" cy="1066800"/>
          </a:xfrm>
        </p:grpSpPr>
        <p:grpSp>
          <p:nvGrpSpPr>
            <p:cNvPr id="140" name="Group 503"/>
            <p:cNvGrpSpPr/>
            <p:nvPr/>
          </p:nvGrpSpPr>
          <p:grpSpPr>
            <a:xfrm>
              <a:off x="762000" y="5867400"/>
              <a:ext cx="7543800" cy="228600"/>
              <a:chOff x="838200" y="5029200"/>
              <a:chExt cx="7543800" cy="228600"/>
            </a:xfrm>
          </p:grpSpPr>
          <p:sp>
            <p:nvSpPr>
              <p:cNvPr id="179" name="Rounded Rectangle 178"/>
              <p:cNvSpPr/>
              <p:nvPr/>
            </p:nvSpPr>
            <p:spPr>
              <a:xfrm>
                <a:off x="838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ounded Rectangle 183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ounded Rectangle 184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ounded Rectangle 185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ounded Rectangle 186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7010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>
                <a:off x="7696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517"/>
            <p:cNvGrpSpPr/>
            <p:nvPr/>
          </p:nvGrpSpPr>
          <p:grpSpPr>
            <a:xfrm>
              <a:off x="762000" y="5638800"/>
              <a:ext cx="7543800" cy="228600"/>
              <a:chOff x="838200" y="4800600"/>
              <a:chExt cx="7543800" cy="228600"/>
            </a:xfrm>
          </p:grpSpPr>
          <p:grpSp>
            <p:nvGrpSpPr>
              <p:cNvPr id="166" name="Group 504"/>
              <p:cNvGrpSpPr/>
              <p:nvPr/>
            </p:nvGrpSpPr>
            <p:grpSpPr>
              <a:xfrm>
                <a:off x="1143000" y="4800600"/>
                <a:ext cx="7239000" cy="228600"/>
                <a:chOff x="838200" y="5029200"/>
                <a:chExt cx="7239000" cy="228600"/>
              </a:xfrm>
            </p:grpSpPr>
            <p:sp>
              <p:nvSpPr>
                <p:cNvPr id="168" name="Rounded Rectangle 167"/>
                <p:cNvSpPr/>
                <p:nvPr/>
              </p:nvSpPr>
              <p:spPr>
                <a:xfrm>
                  <a:off x="8382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Rounded Rectangle 168"/>
                <p:cNvSpPr/>
                <p:nvPr/>
              </p:nvSpPr>
              <p:spPr>
                <a:xfrm>
                  <a:off x="15240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ounded Rectangle 169"/>
                <p:cNvSpPr/>
                <p:nvPr/>
              </p:nvSpPr>
              <p:spPr>
                <a:xfrm>
                  <a:off x="22098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ounded Rectangle 170"/>
                <p:cNvSpPr/>
                <p:nvPr/>
              </p:nvSpPr>
              <p:spPr>
                <a:xfrm>
                  <a:off x="28956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Rounded Rectangle 171"/>
                <p:cNvSpPr/>
                <p:nvPr/>
              </p:nvSpPr>
              <p:spPr>
                <a:xfrm>
                  <a:off x="35814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Rounded Rectangle 172"/>
                <p:cNvSpPr/>
                <p:nvPr/>
              </p:nvSpPr>
              <p:spPr>
                <a:xfrm>
                  <a:off x="42672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Rounded Rectangle 173"/>
                <p:cNvSpPr/>
                <p:nvPr/>
              </p:nvSpPr>
              <p:spPr>
                <a:xfrm>
                  <a:off x="49530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Rounded Rectangle 174"/>
                <p:cNvSpPr/>
                <p:nvPr/>
              </p:nvSpPr>
              <p:spPr>
                <a:xfrm>
                  <a:off x="56388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Rounded Rectangle 175"/>
                <p:cNvSpPr/>
                <p:nvPr/>
              </p:nvSpPr>
              <p:spPr>
                <a:xfrm>
                  <a:off x="63246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Rounded Rectangle 176"/>
                <p:cNvSpPr/>
                <p:nvPr/>
              </p:nvSpPr>
              <p:spPr>
                <a:xfrm>
                  <a:off x="7010400" y="50292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ounded Rectangle 177"/>
                <p:cNvSpPr/>
                <p:nvPr/>
              </p:nvSpPr>
              <p:spPr>
                <a:xfrm>
                  <a:off x="7696200" y="5029200"/>
                  <a:ext cx="381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7" name="Rounded Rectangle 166"/>
              <p:cNvSpPr/>
              <p:nvPr/>
            </p:nvSpPr>
            <p:spPr>
              <a:xfrm>
                <a:off x="838200" y="4800600"/>
                <a:ext cx="304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519"/>
            <p:cNvGrpSpPr/>
            <p:nvPr/>
          </p:nvGrpSpPr>
          <p:grpSpPr>
            <a:xfrm>
              <a:off x="762000" y="5410200"/>
              <a:ext cx="7543800" cy="228600"/>
              <a:chOff x="838200" y="5029200"/>
              <a:chExt cx="7543800" cy="228600"/>
            </a:xfrm>
          </p:grpSpPr>
          <p:sp>
            <p:nvSpPr>
              <p:cNvPr id="155" name="Rounded Rectangle 154"/>
              <p:cNvSpPr/>
              <p:nvPr/>
            </p:nvSpPr>
            <p:spPr>
              <a:xfrm>
                <a:off x="838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ounded Rectangle 155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Rounded Rectangle 156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ounded Rectangle 157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ounded Rectangle 160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Rounded Rectangle 161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ounded Rectangle 162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ounded Rectangle 163"/>
              <p:cNvSpPr/>
              <p:nvPr/>
            </p:nvSpPr>
            <p:spPr>
              <a:xfrm>
                <a:off x="7010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Rounded Rectangle 164"/>
              <p:cNvSpPr/>
              <p:nvPr/>
            </p:nvSpPr>
            <p:spPr>
              <a:xfrm>
                <a:off x="7696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504"/>
            <p:cNvGrpSpPr/>
            <p:nvPr/>
          </p:nvGrpSpPr>
          <p:grpSpPr>
            <a:xfrm>
              <a:off x="761999" y="6096000"/>
              <a:ext cx="7543800" cy="228600"/>
              <a:chOff x="1013459" y="5029200"/>
              <a:chExt cx="6789420" cy="228600"/>
            </a:xfrm>
          </p:grpSpPr>
          <p:sp>
            <p:nvSpPr>
              <p:cNvPr id="145" name="Rounded Rectangle 144"/>
              <p:cNvSpPr/>
              <p:nvPr/>
            </p:nvSpPr>
            <p:spPr>
              <a:xfrm>
                <a:off x="1013459" y="5029200"/>
                <a:ext cx="51054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Rounded Rectangle 145"/>
              <p:cNvSpPr/>
              <p:nvPr/>
            </p:nvSpPr>
            <p:spPr>
              <a:xfrm>
                <a:off x="1524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ounded Rectangle 146"/>
              <p:cNvSpPr/>
              <p:nvPr/>
            </p:nvSpPr>
            <p:spPr>
              <a:xfrm>
                <a:off x="2209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ounded Rectangle 147"/>
              <p:cNvSpPr/>
              <p:nvPr/>
            </p:nvSpPr>
            <p:spPr>
              <a:xfrm>
                <a:off x="2895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>
                <a:off x="35814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>
                <a:off x="42672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ounded Rectangle 150"/>
              <p:cNvSpPr/>
              <p:nvPr/>
            </p:nvSpPr>
            <p:spPr>
              <a:xfrm>
                <a:off x="49530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ounded Rectangle 151"/>
              <p:cNvSpPr/>
              <p:nvPr/>
            </p:nvSpPr>
            <p:spPr>
              <a:xfrm>
                <a:off x="56388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ounded Rectangle 152"/>
              <p:cNvSpPr/>
              <p:nvPr/>
            </p:nvSpPr>
            <p:spPr>
              <a:xfrm>
                <a:off x="6324600" y="5029200"/>
                <a:ext cx="68580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ounded Rectangle 153"/>
              <p:cNvSpPr/>
              <p:nvPr/>
            </p:nvSpPr>
            <p:spPr>
              <a:xfrm>
                <a:off x="7010399" y="5029200"/>
                <a:ext cx="792480" cy="2286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4" name="Rounded Rectangle 9"/>
            <p:cNvSpPr/>
            <p:nvPr/>
          </p:nvSpPr>
          <p:spPr>
            <a:xfrm>
              <a:off x="762000" y="5257800"/>
              <a:ext cx="7543800" cy="152400"/>
            </a:xfrm>
            <a:prstGeom prst="roundRect">
              <a:avLst>
                <a:gd name="adj" fmla="val 10173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0" name="Group 449"/>
          <p:cNvGrpSpPr/>
          <p:nvPr/>
        </p:nvGrpSpPr>
        <p:grpSpPr>
          <a:xfrm>
            <a:off x="3810000" y="1066800"/>
            <a:ext cx="2590800" cy="4038600"/>
            <a:chOff x="3810000" y="1066800"/>
            <a:chExt cx="2590800" cy="4038600"/>
          </a:xfrm>
        </p:grpSpPr>
        <p:grpSp>
          <p:nvGrpSpPr>
            <p:cNvPr id="18" name="Group 589"/>
            <p:cNvGrpSpPr/>
            <p:nvPr/>
          </p:nvGrpSpPr>
          <p:grpSpPr>
            <a:xfrm>
              <a:off x="4419600" y="2438400"/>
              <a:ext cx="1447800" cy="999061"/>
              <a:chOff x="4419600" y="2514600"/>
              <a:chExt cx="1447800" cy="999061"/>
            </a:xfrm>
          </p:grpSpPr>
          <p:sp>
            <p:nvSpPr>
              <p:cNvPr id="252" name="Rounded Rectangle 10"/>
              <p:cNvSpPr/>
              <p:nvPr/>
            </p:nvSpPr>
            <p:spPr>
              <a:xfrm>
                <a:off x="4419600" y="2514600"/>
                <a:ext cx="1447800" cy="999061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3" name="Group 567"/>
              <p:cNvGrpSpPr/>
              <p:nvPr/>
            </p:nvGrpSpPr>
            <p:grpSpPr>
              <a:xfrm>
                <a:off x="4495800" y="2514600"/>
                <a:ext cx="381000" cy="990600"/>
                <a:chOff x="4419600" y="2514600"/>
                <a:chExt cx="533400" cy="990600"/>
              </a:xfrm>
            </p:grpSpPr>
            <p:grpSp>
              <p:nvGrpSpPr>
                <p:cNvPr id="261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264" name="Rounded Rectangle 263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Rounded Rectangle 264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Rounded Rectangle 265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2" name="Trapezoid 261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Trapezoid 262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4" name="Group 568"/>
              <p:cNvGrpSpPr/>
              <p:nvPr/>
            </p:nvGrpSpPr>
            <p:grpSpPr>
              <a:xfrm>
                <a:off x="5334000" y="2514600"/>
                <a:ext cx="381000" cy="990600"/>
                <a:chOff x="4419600" y="2514600"/>
                <a:chExt cx="533400" cy="990600"/>
              </a:xfrm>
            </p:grpSpPr>
            <p:grpSp>
              <p:nvGrpSpPr>
                <p:cNvPr id="255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258" name="Rounded Rectangle 257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Rounded Rectangle 258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Rounded Rectangle 259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6" name="Trapezoid 255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Trapezoid 256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" name="Group 590"/>
            <p:cNvGrpSpPr/>
            <p:nvPr/>
          </p:nvGrpSpPr>
          <p:grpSpPr>
            <a:xfrm>
              <a:off x="4572000" y="1447800"/>
              <a:ext cx="1143000" cy="914400"/>
              <a:chOff x="4419600" y="2514600"/>
              <a:chExt cx="1447800" cy="999061"/>
            </a:xfrm>
          </p:grpSpPr>
          <p:sp>
            <p:nvSpPr>
              <p:cNvPr id="237" name="Rounded Rectangle 10"/>
              <p:cNvSpPr/>
              <p:nvPr/>
            </p:nvSpPr>
            <p:spPr>
              <a:xfrm>
                <a:off x="4419600" y="2514600"/>
                <a:ext cx="1447800" cy="999061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8" name="Group 567"/>
              <p:cNvGrpSpPr/>
              <p:nvPr/>
            </p:nvGrpSpPr>
            <p:grpSpPr>
              <a:xfrm>
                <a:off x="4495800" y="2514600"/>
                <a:ext cx="381000" cy="990600"/>
                <a:chOff x="4419600" y="2514600"/>
                <a:chExt cx="533400" cy="990600"/>
              </a:xfrm>
            </p:grpSpPr>
            <p:grpSp>
              <p:nvGrpSpPr>
                <p:cNvPr id="246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249" name="Rounded Rectangle 248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Rounded Rectangle 249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Rounded Rectangle 250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7" name="Trapezoid 246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Trapezoid 247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" name="Group 568"/>
              <p:cNvGrpSpPr/>
              <p:nvPr/>
            </p:nvGrpSpPr>
            <p:grpSpPr>
              <a:xfrm>
                <a:off x="5334000" y="2514600"/>
                <a:ext cx="381000" cy="990600"/>
                <a:chOff x="4419600" y="2514600"/>
                <a:chExt cx="533400" cy="990600"/>
              </a:xfrm>
            </p:grpSpPr>
            <p:grpSp>
              <p:nvGrpSpPr>
                <p:cNvPr id="240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243" name="Rounded Rectangle 242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Rounded Rectangle 243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Rounded Rectangle 244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1" name="Trapezoid 240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Trapezoid 241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0" name="Rounded Rectangle 19"/>
            <p:cNvSpPr/>
            <p:nvPr/>
          </p:nvSpPr>
          <p:spPr>
            <a:xfrm>
              <a:off x="4317274" y="2377440"/>
              <a:ext cx="1600200" cy="76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>
              <a:off x="4495800" y="1066800"/>
              <a:ext cx="1295400" cy="381000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4998971" y="1705390"/>
              <a:ext cx="227377" cy="367250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612"/>
            <p:cNvGrpSpPr/>
            <p:nvPr/>
          </p:nvGrpSpPr>
          <p:grpSpPr>
            <a:xfrm>
              <a:off x="4191000" y="3429000"/>
              <a:ext cx="1905000" cy="1149265"/>
              <a:chOff x="4191000" y="3429000"/>
              <a:chExt cx="1905000" cy="1149265"/>
            </a:xfrm>
          </p:grpSpPr>
          <p:sp>
            <p:nvSpPr>
              <p:cNvPr id="220" name="Rounded Rectangle 15"/>
              <p:cNvSpPr/>
              <p:nvPr/>
            </p:nvSpPr>
            <p:spPr>
              <a:xfrm>
                <a:off x="4343400" y="3505200"/>
                <a:ext cx="1620192" cy="1073065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1" name="Group 575"/>
              <p:cNvGrpSpPr/>
              <p:nvPr/>
            </p:nvGrpSpPr>
            <p:grpSpPr>
              <a:xfrm>
                <a:off x="4495800" y="3505200"/>
                <a:ext cx="381000" cy="990600"/>
                <a:chOff x="4419600" y="2514600"/>
                <a:chExt cx="533400" cy="990600"/>
              </a:xfrm>
            </p:grpSpPr>
            <p:grpSp>
              <p:nvGrpSpPr>
                <p:cNvPr id="231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234" name="Rounded Rectangle 233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Rounded Rectangle 234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Rounded Rectangle 235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2" name="Trapezoid 231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Trapezoid 232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2" name="Group 582"/>
              <p:cNvGrpSpPr/>
              <p:nvPr/>
            </p:nvGrpSpPr>
            <p:grpSpPr>
              <a:xfrm>
                <a:off x="5334000" y="3505200"/>
                <a:ext cx="381000" cy="990600"/>
                <a:chOff x="4419600" y="2514600"/>
                <a:chExt cx="533400" cy="990600"/>
              </a:xfrm>
            </p:grpSpPr>
            <p:grpSp>
              <p:nvGrpSpPr>
                <p:cNvPr id="225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228" name="Rounded Rectangle 227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Rounded Rectangle 228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Rounded Rectangle 229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6" name="Trapezoid 225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Trapezoid 226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3" name="Rounded Rectangle 222"/>
              <p:cNvSpPr/>
              <p:nvPr/>
            </p:nvSpPr>
            <p:spPr>
              <a:xfrm>
                <a:off x="4191000" y="3429000"/>
                <a:ext cx="1905000" cy="1524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Rounded Rectangle 223"/>
              <p:cNvSpPr/>
              <p:nvPr/>
            </p:nvSpPr>
            <p:spPr>
              <a:xfrm>
                <a:off x="4985909" y="3769321"/>
                <a:ext cx="237058" cy="408616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Rounded Rectangle 23"/>
            <p:cNvSpPr/>
            <p:nvPr/>
          </p:nvSpPr>
          <p:spPr>
            <a:xfrm>
              <a:off x="5007681" y="2746064"/>
              <a:ext cx="237058" cy="408616"/>
            </a:xfrm>
            <a:prstGeom prst="roundRect">
              <a:avLst>
                <a:gd name="adj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" name="Group 678"/>
            <p:cNvGrpSpPr/>
            <p:nvPr/>
          </p:nvGrpSpPr>
          <p:grpSpPr>
            <a:xfrm>
              <a:off x="3810000" y="4495800"/>
              <a:ext cx="2590800" cy="609600"/>
              <a:chOff x="3810000" y="4495800"/>
              <a:chExt cx="2590800" cy="609600"/>
            </a:xfrm>
          </p:grpSpPr>
          <p:sp>
            <p:nvSpPr>
              <p:cNvPr id="136" name="Rounded Rectangle 135"/>
              <p:cNvSpPr/>
              <p:nvPr/>
            </p:nvSpPr>
            <p:spPr>
              <a:xfrm>
                <a:off x="3810000" y="4953000"/>
                <a:ext cx="2590800" cy="1524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ounded Rectangle 136"/>
              <p:cNvSpPr/>
              <p:nvPr/>
            </p:nvSpPr>
            <p:spPr>
              <a:xfrm>
                <a:off x="3962400" y="4800600"/>
                <a:ext cx="2362200" cy="1524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ounded Rectangle 137"/>
              <p:cNvSpPr/>
              <p:nvPr/>
            </p:nvSpPr>
            <p:spPr>
              <a:xfrm>
                <a:off x="4038600" y="4648200"/>
                <a:ext cx="2209800" cy="1524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Rounded Rectangle 138"/>
              <p:cNvSpPr/>
              <p:nvPr/>
            </p:nvSpPr>
            <p:spPr>
              <a:xfrm>
                <a:off x="4191000" y="4495800"/>
                <a:ext cx="1905000" cy="1524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" name="Group 661"/>
          <p:cNvGrpSpPr/>
          <p:nvPr/>
        </p:nvGrpSpPr>
        <p:grpSpPr>
          <a:xfrm>
            <a:off x="6248400" y="3657600"/>
            <a:ext cx="2743200" cy="228600"/>
            <a:chOff x="1600200" y="6400800"/>
            <a:chExt cx="2743200" cy="228600"/>
          </a:xfrm>
        </p:grpSpPr>
        <p:sp>
          <p:nvSpPr>
            <p:cNvPr id="132" name="Rounded Rectangle 131"/>
            <p:cNvSpPr/>
            <p:nvPr/>
          </p:nvSpPr>
          <p:spPr>
            <a:xfrm>
              <a:off x="1600200" y="6400800"/>
              <a:ext cx="685800" cy="228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ounded Rectangle 132"/>
            <p:cNvSpPr/>
            <p:nvPr/>
          </p:nvSpPr>
          <p:spPr>
            <a:xfrm>
              <a:off x="2286000" y="6400800"/>
              <a:ext cx="685800" cy="228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ounded Rectangle 133"/>
            <p:cNvSpPr/>
            <p:nvPr/>
          </p:nvSpPr>
          <p:spPr>
            <a:xfrm>
              <a:off x="2971800" y="6400800"/>
              <a:ext cx="685800" cy="228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ounded Rectangle 134"/>
            <p:cNvSpPr/>
            <p:nvPr/>
          </p:nvSpPr>
          <p:spPr>
            <a:xfrm>
              <a:off x="3657600" y="6400800"/>
              <a:ext cx="685800" cy="2286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477"/>
          <p:cNvGrpSpPr/>
          <p:nvPr/>
        </p:nvGrpSpPr>
        <p:grpSpPr>
          <a:xfrm flipH="1">
            <a:off x="8458200" y="3581400"/>
            <a:ext cx="457200" cy="609600"/>
            <a:chOff x="4629955" y="2016365"/>
            <a:chExt cx="2524349" cy="2403235"/>
          </a:xfrm>
        </p:grpSpPr>
        <p:sp>
          <p:nvSpPr>
            <p:cNvPr id="125" name="Freeform 124"/>
            <p:cNvSpPr/>
            <p:nvPr/>
          </p:nvSpPr>
          <p:spPr>
            <a:xfrm>
              <a:off x="4876800" y="3276600"/>
              <a:ext cx="1295400" cy="847700"/>
            </a:xfrm>
            <a:custGeom>
              <a:avLst/>
              <a:gdLst>
                <a:gd name="connsiteX0" fmla="*/ 404735 w 1588958"/>
                <a:gd name="connsiteY0" fmla="*/ 16971 h 695300"/>
                <a:gd name="connsiteX1" fmla="*/ 404735 w 1588958"/>
                <a:gd name="connsiteY1" fmla="*/ 16971 h 695300"/>
                <a:gd name="connsiteX2" fmla="*/ 239843 w 1588958"/>
                <a:gd name="connsiteY2" fmla="*/ 46952 h 695300"/>
                <a:gd name="connsiteX3" fmla="*/ 179882 w 1588958"/>
                <a:gd name="connsiteY3" fmla="*/ 76932 h 695300"/>
                <a:gd name="connsiteX4" fmla="*/ 89941 w 1588958"/>
                <a:gd name="connsiteY4" fmla="*/ 151883 h 695300"/>
                <a:gd name="connsiteX5" fmla="*/ 29981 w 1588958"/>
                <a:gd name="connsiteY5" fmla="*/ 241824 h 695300"/>
                <a:gd name="connsiteX6" fmla="*/ 0 w 1588958"/>
                <a:gd name="connsiteY6" fmla="*/ 346755 h 695300"/>
                <a:gd name="connsiteX7" fmla="*/ 14991 w 1588958"/>
                <a:gd name="connsiteY7" fmla="*/ 466676 h 695300"/>
                <a:gd name="connsiteX8" fmla="*/ 104932 w 1588958"/>
                <a:gd name="connsiteY8" fmla="*/ 526637 h 695300"/>
                <a:gd name="connsiteX9" fmla="*/ 239843 w 1588958"/>
                <a:gd name="connsiteY9" fmla="*/ 586597 h 695300"/>
                <a:gd name="connsiteX10" fmla="*/ 359764 w 1588958"/>
                <a:gd name="connsiteY10" fmla="*/ 601588 h 695300"/>
                <a:gd name="connsiteX11" fmla="*/ 404735 w 1588958"/>
                <a:gd name="connsiteY11" fmla="*/ 616578 h 695300"/>
                <a:gd name="connsiteX12" fmla="*/ 1244184 w 1588958"/>
                <a:gd name="connsiteY12" fmla="*/ 616578 h 695300"/>
                <a:gd name="connsiteX13" fmla="*/ 1379095 w 1588958"/>
                <a:gd name="connsiteY13" fmla="*/ 601588 h 695300"/>
                <a:gd name="connsiteX14" fmla="*/ 1424066 w 1588958"/>
                <a:gd name="connsiteY14" fmla="*/ 556617 h 695300"/>
                <a:gd name="connsiteX15" fmla="*/ 1469036 w 1588958"/>
                <a:gd name="connsiteY15" fmla="*/ 541627 h 695300"/>
                <a:gd name="connsiteX16" fmla="*/ 1514007 w 1588958"/>
                <a:gd name="connsiteY16" fmla="*/ 511647 h 695300"/>
                <a:gd name="connsiteX17" fmla="*/ 1543987 w 1588958"/>
                <a:gd name="connsiteY17" fmla="*/ 466676 h 695300"/>
                <a:gd name="connsiteX18" fmla="*/ 1573968 w 1588958"/>
                <a:gd name="connsiteY18" fmla="*/ 436696 h 695300"/>
                <a:gd name="connsiteX19" fmla="*/ 1588958 w 1588958"/>
                <a:gd name="connsiteY19" fmla="*/ 391725 h 695300"/>
                <a:gd name="connsiteX20" fmla="*/ 1573968 w 1588958"/>
                <a:gd name="connsiteY20" fmla="*/ 211843 h 695300"/>
                <a:gd name="connsiteX21" fmla="*/ 1558977 w 1588958"/>
                <a:gd name="connsiteY21" fmla="*/ 166873 h 695300"/>
                <a:gd name="connsiteX22" fmla="*/ 1484027 w 1588958"/>
                <a:gd name="connsiteY22" fmla="*/ 91922 h 695300"/>
                <a:gd name="connsiteX23" fmla="*/ 1424066 w 1588958"/>
                <a:gd name="connsiteY23" fmla="*/ 61942 h 695300"/>
                <a:gd name="connsiteX24" fmla="*/ 1319135 w 1588958"/>
                <a:gd name="connsiteY24" fmla="*/ 31961 h 695300"/>
                <a:gd name="connsiteX25" fmla="*/ 1139253 w 1588958"/>
                <a:gd name="connsiteY25" fmla="*/ 1981 h 695300"/>
                <a:gd name="connsiteX26" fmla="*/ 299804 w 1588958"/>
                <a:gd name="connsiteY26" fmla="*/ 16971 h 695300"/>
                <a:gd name="connsiteX27" fmla="*/ 299804 w 1588958"/>
                <a:gd name="connsiteY27" fmla="*/ 31961 h 695300"/>
                <a:gd name="connsiteX28" fmla="*/ 239843 w 1588958"/>
                <a:gd name="connsiteY28" fmla="*/ 31961 h 695300"/>
                <a:gd name="connsiteX29" fmla="*/ 284813 w 1588958"/>
                <a:gd name="connsiteY29" fmla="*/ 31961 h 695300"/>
                <a:gd name="connsiteX30" fmla="*/ 224853 w 1588958"/>
                <a:gd name="connsiteY30" fmla="*/ 31961 h 695300"/>
                <a:gd name="connsiteX31" fmla="*/ 224853 w 1588958"/>
                <a:gd name="connsiteY31" fmla="*/ 76932 h 695300"/>
                <a:gd name="connsiteX32" fmla="*/ 299804 w 1588958"/>
                <a:gd name="connsiteY32" fmla="*/ 31961 h 6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8958" h="695300">
                  <a:moveTo>
                    <a:pt x="404735" y="16971"/>
                  </a:moveTo>
                  <a:lnTo>
                    <a:pt x="404735" y="16971"/>
                  </a:lnTo>
                  <a:cubicBezTo>
                    <a:pt x="349771" y="26965"/>
                    <a:pt x="293822" y="32558"/>
                    <a:pt x="239843" y="46952"/>
                  </a:cubicBezTo>
                  <a:cubicBezTo>
                    <a:pt x="218251" y="52710"/>
                    <a:pt x="199284" y="65845"/>
                    <a:pt x="179882" y="76932"/>
                  </a:cubicBezTo>
                  <a:cubicBezTo>
                    <a:pt x="145238" y="96728"/>
                    <a:pt x="114743" y="119994"/>
                    <a:pt x="89941" y="151883"/>
                  </a:cubicBezTo>
                  <a:cubicBezTo>
                    <a:pt x="67820" y="180325"/>
                    <a:pt x="41375" y="207641"/>
                    <a:pt x="29981" y="241824"/>
                  </a:cubicBezTo>
                  <a:cubicBezTo>
                    <a:pt x="8476" y="306339"/>
                    <a:pt x="18823" y="271465"/>
                    <a:pt x="0" y="346755"/>
                  </a:cubicBezTo>
                  <a:cubicBezTo>
                    <a:pt x="4997" y="386729"/>
                    <a:pt x="1224" y="428817"/>
                    <a:pt x="14991" y="466676"/>
                  </a:cubicBezTo>
                  <a:cubicBezTo>
                    <a:pt x="32728" y="515453"/>
                    <a:pt x="68476" y="510434"/>
                    <a:pt x="104932" y="526637"/>
                  </a:cubicBezTo>
                  <a:cubicBezTo>
                    <a:pt x="137068" y="540920"/>
                    <a:pt x="196986" y="578805"/>
                    <a:pt x="239843" y="586597"/>
                  </a:cubicBezTo>
                  <a:cubicBezTo>
                    <a:pt x="279478" y="593804"/>
                    <a:pt x="319790" y="596591"/>
                    <a:pt x="359764" y="601588"/>
                  </a:cubicBezTo>
                  <a:cubicBezTo>
                    <a:pt x="374754" y="606585"/>
                    <a:pt x="389542" y="612237"/>
                    <a:pt x="404735" y="616578"/>
                  </a:cubicBezTo>
                  <a:cubicBezTo>
                    <a:pt x="680266" y="695300"/>
                    <a:pt x="905117" y="623098"/>
                    <a:pt x="1244184" y="616578"/>
                  </a:cubicBezTo>
                  <a:cubicBezTo>
                    <a:pt x="1289154" y="611581"/>
                    <a:pt x="1336170" y="615896"/>
                    <a:pt x="1379095" y="601588"/>
                  </a:cubicBezTo>
                  <a:cubicBezTo>
                    <a:pt x="1399207" y="594884"/>
                    <a:pt x="1406427" y="568376"/>
                    <a:pt x="1424066" y="556617"/>
                  </a:cubicBezTo>
                  <a:cubicBezTo>
                    <a:pt x="1437213" y="547852"/>
                    <a:pt x="1454903" y="548693"/>
                    <a:pt x="1469036" y="541627"/>
                  </a:cubicBezTo>
                  <a:cubicBezTo>
                    <a:pt x="1485150" y="533570"/>
                    <a:pt x="1499017" y="521640"/>
                    <a:pt x="1514007" y="511647"/>
                  </a:cubicBezTo>
                  <a:cubicBezTo>
                    <a:pt x="1524000" y="496657"/>
                    <a:pt x="1532732" y="480744"/>
                    <a:pt x="1543987" y="466676"/>
                  </a:cubicBezTo>
                  <a:cubicBezTo>
                    <a:pt x="1552816" y="455640"/>
                    <a:pt x="1566697" y="448815"/>
                    <a:pt x="1573968" y="436696"/>
                  </a:cubicBezTo>
                  <a:cubicBezTo>
                    <a:pt x="1582098" y="423147"/>
                    <a:pt x="1583961" y="406715"/>
                    <a:pt x="1588958" y="391725"/>
                  </a:cubicBezTo>
                  <a:cubicBezTo>
                    <a:pt x="1583961" y="331764"/>
                    <a:pt x="1581920" y="271484"/>
                    <a:pt x="1573968" y="211843"/>
                  </a:cubicBezTo>
                  <a:cubicBezTo>
                    <a:pt x="1571880" y="196181"/>
                    <a:pt x="1568458" y="179514"/>
                    <a:pt x="1558977" y="166873"/>
                  </a:cubicBezTo>
                  <a:cubicBezTo>
                    <a:pt x="1537778" y="138607"/>
                    <a:pt x="1515629" y="107723"/>
                    <a:pt x="1484027" y="91922"/>
                  </a:cubicBezTo>
                  <a:cubicBezTo>
                    <a:pt x="1464040" y="81929"/>
                    <a:pt x="1444605" y="70744"/>
                    <a:pt x="1424066" y="61942"/>
                  </a:cubicBezTo>
                  <a:cubicBezTo>
                    <a:pt x="1388131" y="46542"/>
                    <a:pt x="1357160" y="42826"/>
                    <a:pt x="1319135" y="31961"/>
                  </a:cubicBezTo>
                  <a:cubicBezTo>
                    <a:pt x="1207275" y="0"/>
                    <a:pt x="1358489" y="26340"/>
                    <a:pt x="1139253" y="1981"/>
                  </a:cubicBezTo>
                  <a:cubicBezTo>
                    <a:pt x="659792" y="25954"/>
                    <a:pt x="939509" y="16971"/>
                    <a:pt x="299804" y="16971"/>
                  </a:cubicBezTo>
                  <a:lnTo>
                    <a:pt x="299804" y="31961"/>
                  </a:lnTo>
                  <a:lnTo>
                    <a:pt x="239843" y="31961"/>
                  </a:lnTo>
                  <a:lnTo>
                    <a:pt x="284813" y="31961"/>
                  </a:lnTo>
                  <a:lnTo>
                    <a:pt x="224853" y="31961"/>
                  </a:lnTo>
                  <a:lnTo>
                    <a:pt x="224853" y="76932"/>
                  </a:lnTo>
                  <a:lnTo>
                    <a:pt x="299804" y="31961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 125"/>
            <p:cNvSpPr/>
            <p:nvPr/>
          </p:nvSpPr>
          <p:spPr>
            <a:xfrm rot="1392903">
              <a:off x="5858904" y="3507233"/>
              <a:ext cx="1295400" cy="609600"/>
            </a:xfrm>
            <a:custGeom>
              <a:avLst/>
              <a:gdLst>
                <a:gd name="connsiteX0" fmla="*/ 404735 w 1588958"/>
                <a:gd name="connsiteY0" fmla="*/ 16971 h 695300"/>
                <a:gd name="connsiteX1" fmla="*/ 404735 w 1588958"/>
                <a:gd name="connsiteY1" fmla="*/ 16971 h 695300"/>
                <a:gd name="connsiteX2" fmla="*/ 239843 w 1588958"/>
                <a:gd name="connsiteY2" fmla="*/ 46952 h 695300"/>
                <a:gd name="connsiteX3" fmla="*/ 179882 w 1588958"/>
                <a:gd name="connsiteY3" fmla="*/ 76932 h 695300"/>
                <a:gd name="connsiteX4" fmla="*/ 89941 w 1588958"/>
                <a:gd name="connsiteY4" fmla="*/ 151883 h 695300"/>
                <a:gd name="connsiteX5" fmla="*/ 29981 w 1588958"/>
                <a:gd name="connsiteY5" fmla="*/ 241824 h 695300"/>
                <a:gd name="connsiteX6" fmla="*/ 0 w 1588958"/>
                <a:gd name="connsiteY6" fmla="*/ 346755 h 695300"/>
                <a:gd name="connsiteX7" fmla="*/ 14991 w 1588958"/>
                <a:gd name="connsiteY7" fmla="*/ 466676 h 695300"/>
                <a:gd name="connsiteX8" fmla="*/ 104932 w 1588958"/>
                <a:gd name="connsiteY8" fmla="*/ 526637 h 695300"/>
                <a:gd name="connsiteX9" fmla="*/ 239843 w 1588958"/>
                <a:gd name="connsiteY9" fmla="*/ 586597 h 695300"/>
                <a:gd name="connsiteX10" fmla="*/ 359764 w 1588958"/>
                <a:gd name="connsiteY10" fmla="*/ 601588 h 695300"/>
                <a:gd name="connsiteX11" fmla="*/ 404735 w 1588958"/>
                <a:gd name="connsiteY11" fmla="*/ 616578 h 695300"/>
                <a:gd name="connsiteX12" fmla="*/ 1244184 w 1588958"/>
                <a:gd name="connsiteY12" fmla="*/ 616578 h 695300"/>
                <a:gd name="connsiteX13" fmla="*/ 1379095 w 1588958"/>
                <a:gd name="connsiteY13" fmla="*/ 601588 h 695300"/>
                <a:gd name="connsiteX14" fmla="*/ 1424066 w 1588958"/>
                <a:gd name="connsiteY14" fmla="*/ 556617 h 695300"/>
                <a:gd name="connsiteX15" fmla="*/ 1469036 w 1588958"/>
                <a:gd name="connsiteY15" fmla="*/ 541627 h 695300"/>
                <a:gd name="connsiteX16" fmla="*/ 1514007 w 1588958"/>
                <a:gd name="connsiteY16" fmla="*/ 511647 h 695300"/>
                <a:gd name="connsiteX17" fmla="*/ 1543987 w 1588958"/>
                <a:gd name="connsiteY17" fmla="*/ 466676 h 695300"/>
                <a:gd name="connsiteX18" fmla="*/ 1573968 w 1588958"/>
                <a:gd name="connsiteY18" fmla="*/ 436696 h 695300"/>
                <a:gd name="connsiteX19" fmla="*/ 1588958 w 1588958"/>
                <a:gd name="connsiteY19" fmla="*/ 391725 h 695300"/>
                <a:gd name="connsiteX20" fmla="*/ 1573968 w 1588958"/>
                <a:gd name="connsiteY20" fmla="*/ 211843 h 695300"/>
                <a:gd name="connsiteX21" fmla="*/ 1558977 w 1588958"/>
                <a:gd name="connsiteY21" fmla="*/ 166873 h 695300"/>
                <a:gd name="connsiteX22" fmla="*/ 1484027 w 1588958"/>
                <a:gd name="connsiteY22" fmla="*/ 91922 h 695300"/>
                <a:gd name="connsiteX23" fmla="*/ 1424066 w 1588958"/>
                <a:gd name="connsiteY23" fmla="*/ 61942 h 695300"/>
                <a:gd name="connsiteX24" fmla="*/ 1319135 w 1588958"/>
                <a:gd name="connsiteY24" fmla="*/ 31961 h 695300"/>
                <a:gd name="connsiteX25" fmla="*/ 1139253 w 1588958"/>
                <a:gd name="connsiteY25" fmla="*/ 1981 h 695300"/>
                <a:gd name="connsiteX26" fmla="*/ 299804 w 1588958"/>
                <a:gd name="connsiteY26" fmla="*/ 16971 h 695300"/>
                <a:gd name="connsiteX27" fmla="*/ 299804 w 1588958"/>
                <a:gd name="connsiteY27" fmla="*/ 31961 h 695300"/>
                <a:gd name="connsiteX28" fmla="*/ 239843 w 1588958"/>
                <a:gd name="connsiteY28" fmla="*/ 31961 h 695300"/>
                <a:gd name="connsiteX29" fmla="*/ 284813 w 1588958"/>
                <a:gd name="connsiteY29" fmla="*/ 31961 h 695300"/>
                <a:gd name="connsiteX30" fmla="*/ 224853 w 1588958"/>
                <a:gd name="connsiteY30" fmla="*/ 31961 h 695300"/>
                <a:gd name="connsiteX31" fmla="*/ 224853 w 1588958"/>
                <a:gd name="connsiteY31" fmla="*/ 76932 h 695300"/>
                <a:gd name="connsiteX32" fmla="*/ 299804 w 1588958"/>
                <a:gd name="connsiteY32" fmla="*/ 31961 h 6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8958" h="695300">
                  <a:moveTo>
                    <a:pt x="404735" y="16971"/>
                  </a:moveTo>
                  <a:lnTo>
                    <a:pt x="404735" y="16971"/>
                  </a:lnTo>
                  <a:cubicBezTo>
                    <a:pt x="349771" y="26965"/>
                    <a:pt x="293822" y="32558"/>
                    <a:pt x="239843" y="46952"/>
                  </a:cubicBezTo>
                  <a:cubicBezTo>
                    <a:pt x="218251" y="52710"/>
                    <a:pt x="199284" y="65845"/>
                    <a:pt x="179882" y="76932"/>
                  </a:cubicBezTo>
                  <a:cubicBezTo>
                    <a:pt x="145238" y="96728"/>
                    <a:pt x="114743" y="119994"/>
                    <a:pt x="89941" y="151883"/>
                  </a:cubicBezTo>
                  <a:cubicBezTo>
                    <a:pt x="67820" y="180325"/>
                    <a:pt x="41375" y="207641"/>
                    <a:pt x="29981" y="241824"/>
                  </a:cubicBezTo>
                  <a:cubicBezTo>
                    <a:pt x="8476" y="306339"/>
                    <a:pt x="18823" y="271465"/>
                    <a:pt x="0" y="346755"/>
                  </a:cubicBezTo>
                  <a:cubicBezTo>
                    <a:pt x="4997" y="386729"/>
                    <a:pt x="1224" y="428817"/>
                    <a:pt x="14991" y="466676"/>
                  </a:cubicBezTo>
                  <a:cubicBezTo>
                    <a:pt x="32728" y="515453"/>
                    <a:pt x="68476" y="510434"/>
                    <a:pt x="104932" y="526637"/>
                  </a:cubicBezTo>
                  <a:cubicBezTo>
                    <a:pt x="137068" y="540920"/>
                    <a:pt x="196986" y="578805"/>
                    <a:pt x="239843" y="586597"/>
                  </a:cubicBezTo>
                  <a:cubicBezTo>
                    <a:pt x="279478" y="593804"/>
                    <a:pt x="319790" y="596591"/>
                    <a:pt x="359764" y="601588"/>
                  </a:cubicBezTo>
                  <a:cubicBezTo>
                    <a:pt x="374754" y="606585"/>
                    <a:pt x="389542" y="612237"/>
                    <a:pt x="404735" y="616578"/>
                  </a:cubicBezTo>
                  <a:cubicBezTo>
                    <a:pt x="680266" y="695300"/>
                    <a:pt x="905117" y="623098"/>
                    <a:pt x="1244184" y="616578"/>
                  </a:cubicBezTo>
                  <a:cubicBezTo>
                    <a:pt x="1289154" y="611581"/>
                    <a:pt x="1336170" y="615896"/>
                    <a:pt x="1379095" y="601588"/>
                  </a:cubicBezTo>
                  <a:cubicBezTo>
                    <a:pt x="1399207" y="594884"/>
                    <a:pt x="1406427" y="568376"/>
                    <a:pt x="1424066" y="556617"/>
                  </a:cubicBezTo>
                  <a:cubicBezTo>
                    <a:pt x="1437213" y="547852"/>
                    <a:pt x="1454903" y="548693"/>
                    <a:pt x="1469036" y="541627"/>
                  </a:cubicBezTo>
                  <a:cubicBezTo>
                    <a:pt x="1485150" y="533570"/>
                    <a:pt x="1499017" y="521640"/>
                    <a:pt x="1514007" y="511647"/>
                  </a:cubicBezTo>
                  <a:cubicBezTo>
                    <a:pt x="1524000" y="496657"/>
                    <a:pt x="1532732" y="480744"/>
                    <a:pt x="1543987" y="466676"/>
                  </a:cubicBezTo>
                  <a:cubicBezTo>
                    <a:pt x="1552816" y="455640"/>
                    <a:pt x="1566697" y="448815"/>
                    <a:pt x="1573968" y="436696"/>
                  </a:cubicBezTo>
                  <a:cubicBezTo>
                    <a:pt x="1582098" y="423147"/>
                    <a:pt x="1583961" y="406715"/>
                    <a:pt x="1588958" y="391725"/>
                  </a:cubicBezTo>
                  <a:cubicBezTo>
                    <a:pt x="1583961" y="331764"/>
                    <a:pt x="1581920" y="271484"/>
                    <a:pt x="1573968" y="211843"/>
                  </a:cubicBezTo>
                  <a:cubicBezTo>
                    <a:pt x="1571880" y="196181"/>
                    <a:pt x="1568458" y="179514"/>
                    <a:pt x="1558977" y="166873"/>
                  </a:cubicBezTo>
                  <a:cubicBezTo>
                    <a:pt x="1537778" y="138607"/>
                    <a:pt x="1515629" y="107723"/>
                    <a:pt x="1484027" y="91922"/>
                  </a:cubicBezTo>
                  <a:cubicBezTo>
                    <a:pt x="1464040" y="81929"/>
                    <a:pt x="1444605" y="70744"/>
                    <a:pt x="1424066" y="61942"/>
                  </a:cubicBezTo>
                  <a:cubicBezTo>
                    <a:pt x="1388131" y="46542"/>
                    <a:pt x="1357160" y="42826"/>
                    <a:pt x="1319135" y="31961"/>
                  </a:cubicBezTo>
                  <a:cubicBezTo>
                    <a:pt x="1207275" y="0"/>
                    <a:pt x="1358489" y="26340"/>
                    <a:pt x="1139253" y="1981"/>
                  </a:cubicBezTo>
                  <a:cubicBezTo>
                    <a:pt x="659792" y="25954"/>
                    <a:pt x="939509" y="16971"/>
                    <a:pt x="299804" y="16971"/>
                  </a:cubicBezTo>
                  <a:lnTo>
                    <a:pt x="299804" y="31961"/>
                  </a:lnTo>
                  <a:lnTo>
                    <a:pt x="239843" y="31961"/>
                  </a:lnTo>
                  <a:lnTo>
                    <a:pt x="284813" y="31961"/>
                  </a:lnTo>
                  <a:lnTo>
                    <a:pt x="224853" y="31961"/>
                  </a:lnTo>
                  <a:lnTo>
                    <a:pt x="224853" y="76932"/>
                  </a:lnTo>
                  <a:lnTo>
                    <a:pt x="299804" y="31961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 rot="1392903">
              <a:off x="4629955" y="3561877"/>
              <a:ext cx="849862" cy="855242"/>
            </a:xfrm>
            <a:custGeom>
              <a:avLst/>
              <a:gdLst>
                <a:gd name="connsiteX0" fmla="*/ 404735 w 1588958"/>
                <a:gd name="connsiteY0" fmla="*/ 16971 h 695300"/>
                <a:gd name="connsiteX1" fmla="*/ 404735 w 1588958"/>
                <a:gd name="connsiteY1" fmla="*/ 16971 h 695300"/>
                <a:gd name="connsiteX2" fmla="*/ 239843 w 1588958"/>
                <a:gd name="connsiteY2" fmla="*/ 46952 h 695300"/>
                <a:gd name="connsiteX3" fmla="*/ 179882 w 1588958"/>
                <a:gd name="connsiteY3" fmla="*/ 76932 h 695300"/>
                <a:gd name="connsiteX4" fmla="*/ 89941 w 1588958"/>
                <a:gd name="connsiteY4" fmla="*/ 151883 h 695300"/>
                <a:gd name="connsiteX5" fmla="*/ 29981 w 1588958"/>
                <a:gd name="connsiteY5" fmla="*/ 241824 h 695300"/>
                <a:gd name="connsiteX6" fmla="*/ 0 w 1588958"/>
                <a:gd name="connsiteY6" fmla="*/ 346755 h 695300"/>
                <a:gd name="connsiteX7" fmla="*/ 14991 w 1588958"/>
                <a:gd name="connsiteY7" fmla="*/ 466676 h 695300"/>
                <a:gd name="connsiteX8" fmla="*/ 104932 w 1588958"/>
                <a:gd name="connsiteY8" fmla="*/ 526637 h 695300"/>
                <a:gd name="connsiteX9" fmla="*/ 239843 w 1588958"/>
                <a:gd name="connsiteY9" fmla="*/ 586597 h 695300"/>
                <a:gd name="connsiteX10" fmla="*/ 359764 w 1588958"/>
                <a:gd name="connsiteY10" fmla="*/ 601588 h 695300"/>
                <a:gd name="connsiteX11" fmla="*/ 404735 w 1588958"/>
                <a:gd name="connsiteY11" fmla="*/ 616578 h 695300"/>
                <a:gd name="connsiteX12" fmla="*/ 1244184 w 1588958"/>
                <a:gd name="connsiteY12" fmla="*/ 616578 h 695300"/>
                <a:gd name="connsiteX13" fmla="*/ 1379095 w 1588958"/>
                <a:gd name="connsiteY13" fmla="*/ 601588 h 695300"/>
                <a:gd name="connsiteX14" fmla="*/ 1424066 w 1588958"/>
                <a:gd name="connsiteY14" fmla="*/ 556617 h 695300"/>
                <a:gd name="connsiteX15" fmla="*/ 1469036 w 1588958"/>
                <a:gd name="connsiteY15" fmla="*/ 541627 h 695300"/>
                <a:gd name="connsiteX16" fmla="*/ 1514007 w 1588958"/>
                <a:gd name="connsiteY16" fmla="*/ 511647 h 695300"/>
                <a:gd name="connsiteX17" fmla="*/ 1543987 w 1588958"/>
                <a:gd name="connsiteY17" fmla="*/ 466676 h 695300"/>
                <a:gd name="connsiteX18" fmla="*/ 1573968 w 1588958"/>
                <a:gd name="connsiteY18" fmla="*/ 436696 h 695300"/>
                <a:gd name="connsiteX19" fmla="*/ 1588958 w 1588958"/>
                <a:gd name="connsiteY19" fmla="*/ 391725 h 695300"/>
                <a:gd name="connsiteX20" fmla="*/ 1573968 w 1588958"/>
                <a:gd name="connsiteY20" fmla="*/ 211843 h 695300"/>
                <a:gd name="connsiteX21" fmla="*/ 1558977 w 1588958"/>
                <a:gd name="connsiteY21" fmla="*/ 166873 h 695300"/>
                <a:gd name="connsiteX22" fmla="*/ 1484027 w 1588958"/>
                <a:gd name="connsiteY22" fmla="*/ 91922 h 695300"/>
                <a:gd name="connsiteX23" fmla="*/ 1424066 w 1588958"/>
                <a:gd name="connsiteY23" fmla="*/ 61942 h 695300"/>
                <a:gd name="connsiteX24" fmla="*/ 1319135 w 1588958"/>
                <a:gd name="connsiteY24" fmla="*/ 31961 h 695300"/>
                <a:gd name="connsiteX25" fmla="*/ 1139253 w 1588958"/>
                <a:gd name="connsiteY25" fmla="*/ 1981 h 695300"/>
                <a:gd name="connsiteX26" fmla="*/ 299804 w 1588958"/>
                <a:gd name="connsiteY26" fmla="*/ 16971 h 695300"/>
                <a:gd name="connsiteX27" fmla="*/ 299804 w 1588958"/>
                <a:gd name="connsiteY27" fmla="*/ 31961 h 695300"/>
                <a:gd name="connsiteX28" fmla="*/ 239843 w 1588958"/>
                <a:gd name="connsiteY28" fmla="*/ 31961 h 695300"/>
                <a:gd name="connsiteX29" fmla="*/ 284813 w 1588958"/>
                <a:gd name="connsiteY29" fmla="*/ 31961 h 695300"/>
                <a:gd name="connsiteX30" fmla="*/ 224853 w 1588958"/>
                <a:gd name="connsiteY30" fmla="*/ 31961 h 695300"/>
                <a:gd name="connsiteX31" fmla="*/ 224853 w 1588958"/>
                <a:gd name="connsiteY31" fmla="*/ 76932 h 695300"/>
                <a:gd name="connsiteX32" fmla="*/ 299804 w 1588958"/>
                <a:gd name="connsiteY32" fmla="*/ 31961 h 6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8958" h="695300">
                  <a:moveTo>
                    <a:pt x="404735" y="16971"/>
                  </a:moveTo>
                  <a:lnTo>
                    <a:pt x="404735" y="16971"/>
                  </a:lnTo>
                  <a:cubicBezTo>
                    <a:pt x="349771" y="26965"/>
                    <a:pt x="293822" y="32558"/>
                    <a:pt x="239843" y="46952"/>
                  </a:cubicBezTo>
                  <a:cubicBezTo>
                    <a:pt x="218251" y="52710"/>
                    <a:pt x="199284" y="65845"/>
                    <a:pt x="179882" y="76932"/>
                  </a:cubicBezTo>
                  <a:cubicBezTo>
                    <a:pt x="145238" y="96728"/>
                    <a:pt x="114743" y="119994"/>
                    <a:pt x="89941" y="151883"/>
                  </a:cubicBezTo>
                  <a:cubicBezTo>
                    <a:pt x="67820" y="180325"/>
                    <a:pt x="41375" y="207641"/>
                    <a:pt x="29981" y="241824"/>
                  </a:cubicBezTo>
                  <a:cubicBezTo>
                    <a:pt x="8476" y="306339"/>
                    <a:pt x="18823" y="271465"/>
                    <a:pt x="0" y="346755"/>
                  </a:cubicBezTo>
                  <a:cubicBezTo>
                    <a:pt x="4997" y="386729"/>
                    <a:pt x="1224" y="428817"/>
                    <a:pt x="14991" y="466676"/>
                  </a:cubicBezTo>
                  <a:cubicBezTo>
                    <a:pt x="32728" y="515453"/>
                    <a:pt x="68476" y="510434"/>
                    <a:pt x="104932" y="526637"/>
                  </a:cubicBezTo>
                  <a:cubicBezTo>
                    <a:pt x="137068" y="540920"/>
                    <a:pt x="196986" y="578805"/>
                    <a:pt x="239843" y="586597"/>
                  </a:cubicBezTo>
                  <a:cubicBezTo>
                    <a:pt x="279478" y="593804"/>
                    <a:pt x="319790" y="596591"/>
                    <a:pt x="359764" y="601588"/>
                  </a:cubicBezTo>
                  <a:cubicBezTo>
                    <a:pt x="374754" y="606585"/>
                    <a:pt x="389542" y="612237"/>
                    <a:pt x="404735" y="616578"/>
                  </a:cubicBezTo>
                  <a:cubicBezTo>
                    <a:pt x="680266" y="695300"/>
                    <a:pt x="905117" y="623098"/>
                    <a:pt x="1244184" y="616578"/>
                  </a:cubicBezTo>
                  <a:cubicBezTo>
                    <a:pt x="1289154" y="611581"/>
                    <a:pt x="1336170" y="615896"/>
                    <a:pt x="1379095" y="601588"/>
                  </a:cubicBezTo>
                  <a:cubicBezTo>
                    <a:pt x="1399207" y="594884"/>
                    <a:pt x="1406427" y="568376"/>
                    <a:pt x="1424066" y="556617"/>
                  </a:cubicBezTo>
                  <a:cubicBezTo>
                    <a:pt x="1437213" y="547852"/>
                    <a:pt x="1454903" y="548693"/>
                    <a:pt x="1469036" y="541627"/>
                  </a:cubicBezTo>
                  <a:cubicBezTo>
                    <a:pt x="1485150" y="533570"/>
                    <a:pt x="1499017" y="521640"/>
                    <a:pt x="1514007" y="511647"/>
                  </a:cubicBezTo>
                  <a:cubicBezTo>
                    <a:pt x="1524000" y="496657"/>
                    <a:pt x="1532732" y="480744"/>
                    <a:pt x="1543987" y="466676"/>
                  </a:cubicBezTo>
                  <a:cubicBezTo>
                    <a:pt x="1552816" y="455640"/>
                    <a:pt x="1566697" y="448815"/>
                    <a:pt x="1573968" y="436696"/>
                  </a:cubicBezTo>
                  <a:cubicBezTo>
                    <a:pt x="1582098" y="423147"/>
                    <a:pt x="1583961" y="406715"/>
                    <a:pt x="1588958" y="391725"/>
                  </a:cubicBezTo>
                  <a:cubicBezTo>
                    <a:pt x="1583961" y="331764"/>
                    <a:pt x="1581920" y="271484"/>
                    <a:pt x="1573968" y="211843"/>
                  </a:cubicBezTo>
                  <a:cubicBezTo>
                    <a:pt x="1571880" y="196181"/>
                    <a:pt x="1568458" y="179514"/>
                    <a:pt x="1558977" y="166873"/>
                  </a:cubicBezTo>
                  <a:cubicBezTo>
                    <a:pt x="1537778" y="138607"/>
                    <a:pt x="1515629" y="107723"/>
                    <a:pt x="1484027" y="91922"/>
                  </a:cubicBezTo>
                  <a:cubicBezTo>
                    <a:pt x="1464040" y="81929"/>
                    <a:pt x="1444605" y="70744"/>
                    <a:pt x="1424066" y="61942"/>
                  </a:cubicBezTo>
                  <a:cubicBezTo>
                    <a:pt x="1388131" y="46542"/>
                    <a:pt x="1357160" y="42826"/>
                    <a:pt x="1319135" y="31961"/>
                  </a:cubicBezTo>
                  <a:cubicBezTo>
                    <a:pt x="1207275" y="0"/>
                    <a:pt x="1358489" y="26340"/>
                    <a:pt x="1139253" y="1981"/>
                  </a:cubicBezTo>
                  <a:cubicBezTo>
                    <a:pt x="659792" y="25954"/>
                    <a:pt x="939509" y="16971"/>
                    <a:pt x="299804" y="16971"/>
                  </a:cubicBezTo>
                  <a:lnTo>
                    <a:pt x="299804" y="31961"/>
                  </a:lnTo>
                  <a:lnTo>
                    <a:pt x="239843" y="31961"/>
                  </a:lnTo>
                  <a:lnTo>
                    <a:pt x="284813" y="31961"/>
                  </a:lnTo>
                  <a:lnTo>
                    <a:pt x="224853" y="31961"/>
                  </a:lnTo>
                  <a:lnTo>
                    <a:pt x="224853" y="76932"/>
                  </a:lnTo>
                  <a:lnTo>
                    <a:pt x="299804" y="31961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88"/>
            <p:cNvSpPr/>
            <p:nvPr/>
          </p:nvSpPr>
          <p:spPr>
            <a:xfrm>
              <a:off x="5334000" y="3886200"/>
              <a:ext cx="1295400" cy="533400"/>
            </a:xfrm>
            <a:custGeom>
              <a:avLst/>
              <a:gdLst>
                <a:gd name="connsiteX0" fmla="*/ 404735 w 1588958"/>
                <a:gd name="connsiteY0" fmla="*/ 16971 h 695300"/>
                <a:gd name="connsiteX1" fmla="*/ 404735 w 1588958"/>
                <a:gd name="connsiteY1" fmla="*/ 16971 h 695300"/>
                <a:gd name="connsiteX2" fmla="*/ 239843 w 1588958"/>
                <a:gd name="connsiteY2" fmla="*/ 46952 h 695300"/>
                <a:gd name="connsiteX3" fmla="*/ 179882 w 1588958"/>
                <a:gd name="connsiteY3" fmla="*/ 76932 h 695300"/>
                <a:gd name="connsiteX4" fmla="*/ 89941 w 1588958"/>
                <a:gd name="connsiteY4" fmla="*/ 151883 h 695300"/>
                <a:gd name="connsiteX5" fmla="*/ 29981 w 1588958"/>
                <a:gd name="connsiteY5" fmla="*/ 241824 h 695300"/>
                <a:gd name="connsiteX6" fmla="*/ 0 w 1588958"/>
                <a:gd name="connsiteY6" fmla="*/ 346755 h 695300"/>
                <a:gd name="connsiteX7" fmla="*/ 14991 w 1588958"/>
                <a:gd name="connsiteY7" fmla="*/ 466676 h 695300"/>
                <a:gd name="connsiteX8" fmla="*/ 104932 w 1588958"/>
                <a:gd name="connsiteY8" fmla="*/ 526637 h 695300"/>
                <a:gd name="connsiteX9" fmla="*/ 239843 w 1588958"/>
                <a:gd name="connsiteY9" fmla="*/ 586597 h 695300"/>
                <a:gd name="connsiteX10" fmla="*/ 359764 w 1588958"/>
                <a:gd name="connsiteY10" fmla="*/ 601588 h 695300"/>
                <a:gd name="connsiteX11" fmla="*/ 404735 w 1588958"/>
                <a:gd name="connsiteY11" fmla="*/ 616578 h 695300"/>
                <a:gd name="connsiteX12" fmla="*/ 1244184 w 1588958"/>
                <a:gd name="connsiteY12" fmla="*/ 616578 h 695300"/>
                <a:gd name="connsiteX13" fmla="*/ 1379095 w 1588958"/>
                <a:gd name="connsiteY13" fmla="*/ 601588 h 695300"/>
                <a:gd name="connsiteX14" fmla="*/ 1424066 w 1588958"/>
                <a:gd name="connsiteY14" fmla="*/ 556617 h 695300"/>
                <a:gd name="connsiteX15" fmla="*/ 1469036 w 1588958"/>
                <a:gd name="connsiteY15" fmla="*/ 541627 h 695300"/>
                <a:gd name="connsiteX16" fmla="*/ 1514007 w 1588958"/>
                <a:gd name="connsiteY16" fmla="*/ 511647 h 695300"/>
                <a:gd name="connsiteX17" fmla="*/ 1543987 w 1588958"/>
                <a:gd name="connsiteY17" fmla="*/ 466676 h 695300"/>
                <a:gd name="connsiteX18" fmla="*/ 1573968 w 1588958"/>
                <a:gd name="connsiteY18" fmla="*/ 436696 h 695300"/>
                <a:gd name="connsiteX19" fmla="*/ 1588958 w 1588958"/>
                <a:gd name="connsiteY19" fmla="*/ 391725 h 695300"/>
                <a:gd name="connsiteX20" fmla="*/ 1573968 w 1588958"/>
                <a:gd name="connsiteY20" fmla="*/ 211843 h 695300"/>
                <a:gd name="connsiteX21" fmla="*/ 1558977 w 1588958"/>
                <a:gd name="connsiteY21" fmla="*/ 166873 h 695300"/>
                <a:gd name="connsiteX22" fmla="*/ 1484027 w 1588958"/>
                <a:gd name="connsiteY22" fmla="*/ 91922 h 695300"/>
                <a:gd name="connsiteX23" fmla="*/ 1424066 w 1588958"/>
                <a:gd name="connsiteY23" fmla="*/ 61942 h 695300"/>
                <a:gd name="connsiteX24" fmla="*/ 1319135 w 1588958"/>
                <a:gd name="connsiteY24" fmla="*/ 31961 h 695300"/>
                <a:gd name="connsiteX25" fmla="*/ 1139253 w 1588958"/>
                <a:gd name="connsiteY25" fmla="*/ 1981 h 695300"/>
                <a:gd name="connsiteX26" fmla="*/ 299804 w 1588958"/>
                <a:gd name="connsiteY26" fmla="*/ 16971 h 695300"/>
                <a:gd name="connsiteX27" fmla="*/ 299804 w 1588958"/>
                <a:gd name="connsiteY27" fmla="*/ 31961 h 695300"/>
                <a:gd name="connsiteX28" fmla="*/ 239843 w 1588958"/>
                <a:gd name="connsiteY28" fmla="*/ 31961 h 695300"/>
                <a:gd name="connsiteX29" fmla="*/ 284813 w 1588958"/>
                <a:gd name="connsiteY29" fmla="*/ 31961 h 695300"/>
                <a:gd name="connsiteX30" fmla="*/ 224853 w 1588958"/>
                <a:gd name="connsiteY30" fmla="*/ 31961 h 695300"/>
                <a:gd name="connsiteX31" fmla="*/ 224853 w 1588958"/>
                <a:gd name="connsiteY31" fmla="*/ 76932 h 695300"/>
                <a:gd name="connsiteX32" fmla="*/ 299804 w 1588958"/>
                <a:gd name="connsiteY32" fmla="*/ 31961 h 6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8958" h="695300">
                  <a:moveTo>
                    <a:pt x="404735" y="16971"/>
                  </a:moveTo>
                  <a:lnTo>
                    <a:pt x="404735" y="16971"/>
                  </a:lnTo>
                  <a:cubicBezTo>
                    <a:pt x="349771" y="26965"/>
                    <a:pt x="293822" y="32558"/>
                    <a:pt x="239843" y="46952"/>
                  </a:cubicBezTo>
                  <a:cubicBezTo>
                    <a:pt x="218251" y="52710"/>
                    <a:pt x="199284" y="65845"/>
                    <a:pt x="179882" y="76932"/>
                  </a:cubicBezTo>
                  <a:cubicBezTo>
                    <a:pt x="145238" y="96728"/>
                    <a:pt x="114743" y="119994"/>
                    <a:pt x="89941" y="151883"/>
                  </a:cubicBezTo>
                  <a:cubicBezTo>
                    <a:pt x="67820" y="180325"/>
                    <a:pt x="41375" y="207641"/>
                    <a:pt x="29981" y="241824"/>
                  </a:cubicBezTo>
                  <a:cubicBezTo>
                    <a:pt x="8476" y="306339"/>
                    <a:pt x="18823" y="271465"/>
                    <a:pt x="0" y="346755"/>
                  </a:cubicBezTo>
                  <a:cubicBezTo>
                    <a:pt x="4997" y="386729"/>
                    <a:pt x="1224" y="428817"/>
                    <a:pt x="14991" y="466676"/>
                  </a:cubicBezTo>
                  <a:cubicBezTo>
                    <a:pt x="32728" y="515453"/>
                    <a:pt x="68476" y="510434"/>
                    <a:pt x="104932" y="526637"/>
                  </a:cubicBezTo>
                  <a:cubicBezTo>
                    <a:pt x="137068" y="540920"/>
                    <a:pt x="196986" y="578805"/>
                    <a:pt x="239843" y="586597"/>
                  </a:cubicBezTo>
                  <a:cubicBezTo>
                    <a:pt x="279478" y="593804"/>
                    <a:pt x="319790" y="596591"/>
                    <a:pt x="359764" y="601588"/>
                  </a:cubicBezTo>
                  <a:cubicBezTo>
                    <a:pt x="374754" y="606585"/>
                    <a:pt x="389542" y="612237"/>
                    <a:pt x="404735" y="616578"/>
                  </a:cubicBezTo>
                  <a:cubicBezTo>
                    <a:pt x="680266" y="695300"/>
                    <a:pt x="905117" y="623098"/>
                    <a:pt x="1244184" y="616578"/>
                  </a:cubicBezTo>
                  <a:cubicBezTo>
                    <a:pt x="1289154" y="611581"/>
                    <a:pt x="1336170" y="615896"/>
                    <a:pt x="1379095" y="601588"/>
                  </a:cubicBezTo>
                  <a:cubicBezTo>
                    <a:pt x="1399207" y="594884"/>
                    <a:pt x="1406427" y="568376"/>
                    <a:pt x="1424066" y="556617"/>
                  </a:cubicBezTo>
                  <a:cubicBezTo>
                    <a:pt x="1437213" y="547852"/>
                    <a:pt x="1454903" y="548693"/>
                    <a:pt x="1469036" y="541627"/>
                  </a:cubicBezTo>
                  <a:cubicBezTo>
                    <a:pt x="1485150" y="533570"/>
                    <a:pt x="1499017" y="521640"/>
                    <a:pt x="1514007" y="511647"/>
                  </a:cubicBezTo>
                  <a:cubicBezTo>
                    <a:pt x="1524000" y="496657"/>
                    <a:pt x="1532732" y="480744"/>
                    <a:pt x="1543987" y="466676"/>
                  </a:cubicBezTo>
                  <a:cubicBezTo>
                    <a:pt x="1552816" y="455640"/>
                    <a:pt x="1566697" y="448815"/>
                    <a:pt x="1573968" y="436696"/>
                  </a:cubicBezTo>
                  <a:cubicBezTo>
                    <a:pt x="1582098" y="423147"/>
                    <a:pt x="1583961" y="406715"/>
                    <a:pt x="1588958" y="391725"/>
                  </a:cubicBezTo>
                  <a:cubicBezTo>
                    <a:pt x="1583961" y="331764"/>
                    <a:pt x="1581920" y="271484"/>
                    <a:pt x="1573968" y="211843"/>
                  </a:cubicBezTo>
                  <a:cubicBezTo>
                    <a:pt x="1571880" y="196181"/>
                    <a:pt x="1568458" y="179514"/>
                    <a:pt x="1558977" y="166873"/>
                  </a:cubicBezTo>
                  <a:cubicBezTo>
                    <a:pt x="1537778" y="138607"/>
                    <a:pt x="1515629" y="107723"/>
                    <a:pt x="1484027" y="91922"/>
                  </a:cubicBezTo>
                  <a:cubicBezTo>
                    <a:pt x="1464040" y="81929"/>
                    <a:pt x="1444605" y="70744"/>
                    <a:pt x="1424066" y="61942"/>
                  </a:cubicBezTo>
                  <a:cubicBezTo>
                    <a:pt x="1388131" y="46542"/>
                    <a:pt x="1357160" y="42826"/>
                    <a:pt x="1319135" y="31961"/>
                  </a:cubicBezTo>
                  <a:cubicBezTo>
                    <a:pt x="1207275" y="0"/>
                    <a:pt x="1358489" y="26340"/>
                    <a:pt x="1139253" y="1981"/>
                  </a:cubicBezTo>
                  <a:cubicBezTo>
                    <a:pt x="659792" y="25954"/>
                    <a:pt x="939509" y="16971"/>
                    <a:pt x="299804" y="16971"/>
                  </a:cubicBezTo>
                  <a:lnTo>
                    <a:pt x="299804" y="31961"/>
                  </a:lnTo>
                  <a:lnTo>
                    <a:pt x="239843" y="31961"/>
                  </a:lnTo>
                  <a:lnTo>
                    <a:pt x="284813" y="31961"/>
                  </a:lnTo>
                  <a:lnTo>
                    <a:pt x="224853" y="31961"/>
                  </a:lnTo>
                  <a:lnTo>
                    <a:pt x="224853" y="76932"/>
                  </a:lnTo>
                  <a:lnTo>
                    <a:pt x="299804" y="31961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2596225">
              <a:off x="5136037" y="3455344"/>
              <a:ext cx="870754" cy="506016"/>
            </a:xfrm>
            <a:prstGeom prst="ellipse">
              <a:avLst/>
            </a:prstGeom>
            <a:solidFill>
              <a:srgbClr val="DBD47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Moon 129"/>
            <p:cNvSpPr/>
            <p:nvPr/>
          </p:nvSpPr>
          <p:spPr>
            <a:xfrm>
              <a:off x="5791200" y="2057400"/>
              <a:ext cx="304800" cy="1828800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Moon 130"/>
            <p:cNvSpPr/>
            <p:nvPr/>
          </p:nvSpPr>
          <p:spPr>
            <a:xfrm rot="522435">
              <a:off x="5855684" y="2016365"/>
              <a:ext cx="609600" cy="1905000"/>
            </a:xfrm>
            <a:prstGeom prst="moon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122"/>
          <p:cNvGrpSpPr/>
          <p:nvPr/>
        </p:nvGrpSpPr>
        <p:grpSpPr>
          <a:xfrm>
            <a:off x="6858000" y="3581400"/>
            <a:ext cx="457200" cy="609600"/>
            <a:chOff x="4629955" y="2016365"/>
            <a:chExt cx="2524349" cy="2403235"/>
          </a:xfrm>
        </p:grpSpPr>
        <p:sp>
          <p:nvSpPr>
            <p:cNvPr id="118" name="Freeform 117"/>
            <p:cNvSpPr/>
            <p:nvPr/>
          </p:nvSpPr>
          <p:spPr>
            <a:xfrm>
              <a:off x="4876800" y="3276600"/>
              <a:ext cx="1295400" cy="847700"/>
            </a:xfrm>
            <a:custGeom>
              <a:avLst/>
              <a:gdLst>
                <a:gd name="connsiteX0" fmla="*/ 404735 w 1588958"/>
                <a:gd name="connsiteY0" fmla="*/ 16971 h 695300"/>
                <a:gd name="connsiteX1" fmla="*/ 404735 w 1588958"/>
                <a:gd name="connsiteY1" fmla="*/ 16971 h 695300"/>
                <a:gd name="connsiteX2" fmla="*/ 239843 w 1588958"/>
                <a:gd name="connsiteY2" fmla="*/ 46952 h 695300"/>
                <a:gd name="connsiteX3" fmla="*/ 179882 w 1588958"/>
                <a:gd name="connsiteY3" fmla="*/ 76932 h 695300"/>
                <a:gd name="connsiteX4" fmla="*/ 89941 w 1588958"/>
                <a:gd name="connsiteY4" fmla="*/ 151883 h 695300"/>
                <a:gd name="connsiteX5" fmla="*/ 29981 w 1588958"/>
                <a:gd name="connsiteY5" fmla="*/ 241824 h 695300"/>
                <a:gd name="connsiteX6" fmla="*/ 0 w 1588958"/>
                <a:gd name="connsiteY6" fmla="*/ 346755 h 695300"/>
                <a:gd name="connsiteX7" fmla="*/ 14991 w 1588958"/>
                <a:gd name="connsiteY7" fmla="*/ 466676 h 695300"/>
                <a:gd name="connsiteX8" fmla="*/ 104932 w 1588958"/>
                <a:gd name="connsiteY8" fmla="*/ 526637 h 695300"/>
                <a:gd name="connsiteX9" fmla="*/ 239843 w 1588958"/>
                <a:gd name="connsiteY9" fmla="*/ 586597 h 695300"/>
                <a:gd name="connsiteX10" fmla="*/ 359764 w 1588958"/>
                <a:gd name="connsiteY10" fmla="*/ 601588 h 695300"/>
                <a:gd name="connsiteX11" fmla="*/ 404735 w 1588958"/>
                <a:gd name="connsiteY11" fmla="*/ 616578 h 695300"/>
                <a:gd name="connsiteX12" fmla="*/ 1244184 w 1588958"/>
                <a:gd name="connsiteY12" fmla="*/ 616578 h 695300"/>
                <a:gd name="connsiteX13" fmla="*/ 1379095 w 1588958"/>
                <a:gd name="connsiteY13" fmla="*/ 601588 h 695300"/>
                <a:gd name="connsiteX14" fmla="*/ 1424066 w 1588958"/>
                <a:gd name="connsiteY14" fmla="*/ 556617 h 695300"/>
                <a:gd name="connsiteX15" fmla="*/ 1469036 w 1588958"/>
                <a:gd name="connsiteY15" fmla="*/ 541627 h 695300"/>
                <a:gd name="connsiteX16" fmla="*/ 1514007 w 1588958"/>
                <a:gd name="connsiteY16" fmla="*/ 511647 h 695300"/>
                <a:gd name="connsiteX17" fmla="*/ 1543987 w 1588958"/>
                <a:gd name="connsiteY17" fmla="*/ 466676 h 695300"/>
                <a:gd name="connsiteX18" fmla="*/ 1573968 w 1588958"/>
                <a:gd name="connsiteY18" fmla="*/ 436696 h 695300"/>
                <a:gd name="connsiteX19" fmla="*/ 1588958 w 1588958"/>
                <a:gd name="connsiteY19" fmla="*/ 391725 h 695300"/>
                <a:gd name="connsiteX20" fmla="*/ 1573968 w 1588958"/>
                <a:gd name="connsiteY20" fmla="*/ 211843 h 695300"/>
                <a:gd name="connsiteX21" fmla="*/ 1558977 w 1588958"/>
                <a:gd name="connsiteY21" fmla="*/ 166873 h 695300"/>
                <a:gd name="connsiteX22" fmla="*/ 1484027 w 1588958"/>
                <a:gd name="connsiteY22" fmla="*/ 91922 h 695300"/>
                <a:gd name="connsiteX23" fmla="*/ 1424066 w 1588958"/>
                <a:gd name="connsiteY23" fmla="*/ 61942 h 695300"/>
                <a:gd name="connsiteX24" fmla="*/ 1319135 w 1588958"/>
                <a:gd name="connsiteY24" fmla="*/ 31961 h 695300"/>
                <a:gd name="connsiteX25" fmla="*/ 1139253 w 1588958"/>
                <a:gd name="connsiteY25" fmla="*/ 1981 h 695300"/>
                <a:gd name="connsiteX26" fmla="*/ 299804 w 1588958"/>
                <a:gd name="connsiteY26" fmla="*/ 16971 h 695300"/>
                <a:gd name="connsiteX27" fmla="*/ 299804 w 1588958"/>
                <a:gd name="connsiteY27" fmla="*/ 31961 h 695300"/>
                <a:gd name="connsiteX28" fmla="*/ 239843 w 1588958"/>
                <a:gd name="connsiteY28" fmla="*/ 31961 h 695300"/>
                <a:gd name="connsiteX29" fmla="*/ 284813 w 1588958"/>
                <a:gd name="connsiteY29" fmla="*/ 31961 h 695300"/>
                <a:gd name="connsiteX30" fmla="*/ 224853 w 1588958"/>
                <a:gd name="connsiteY30" fmla="*/ 31961 h 695300"/>
                <a:gd name="connsiteX31" fmla="*/ 224853 w 1588958"/>
                <a:gd name="connsiteY31" fmla="*/ 76932 h 695300"/>
                <a:gd name="connsiteX32" fmla="*/ 299804 w 1588958"/>
                <a:gd name="connsiteY32" fmla="*/ 31961 h 6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8958" h="695300">
                  <a:moveTo>
                    <a:pt x="404735" y="16971"/>
                  </a:moveTo>
                  <a:lnTo>
                    <a:pt x="404735" y="16971"/>
                  </a:lnTo>
                  <a:cubicBezTo>
                    <a:pt x="349771" y="26965"/>
                    <a:pt x="293822" y="32558"/>
                    <a:pt x="239843" y="46952"/>
                  </a:cubicBezTo>
                  <a:cubicBezTo>
                    <a:pt x="218251" y="52710"/>
                    <a:pt x="199284" y="65845"/>
                    <a:pt x="179882" y="76932"/>
                  </a:cubicBezTo>
                  <a:cubicBezTo>
                    <a:pt x="145238" y="96728"/>
                    <a:pt x="114743" y="119994"/>
                    <a:pt x="89941" y="151883"/>
                  </a:cubicBezTo>
                  <a:cubicBezTo>
                    <a:pt x="67820" y="180325"/>
                    <a:pt x="41375" y="207641"/>
                    <a:pt x="29981" y="241824"/>
                  </a:cubicBezTo>
                  <a:cubicBezTo>
                    <a:pt x="8476" y="306339"/>
                    <a:pt x="18823" y="271465"/>
                    <a:pt x="0" y="346755"/>
                  </a:cubicBezTo>
                  <a:cubicBezTo>
                    <a:pt x="4997" y="386729"/>
                    <a:pt x="1224" y="428817"/>
                    <a:pt x="14991" y="466676"/>
                  </a:cubicBezTo>
                  <a:cubicBezTo>
                    <a:pt x="32728" y="515453"/>
                    <a:pt x="68476" y="510434"/>
                    <a:pt x="104932" y="526637"/>
                  </a:cubicBezTo>
                  <a:cubicBezTo>
                    <a:pt x="137068" y="540920"/>
                    <a:pt x="196986" y="578805"/>
                    <a:pt x="239843" y="586597"/>
                  </a:cubicBezTo>
                  <a:cubicBezTo>
                    <a:pt x="279478" y="593804"/>
                    <a:pt x="319790" y="596591"/>
                    <a:pt x="359764" y="601588"/>
                  </a:cubicBezTo>
                  <a:cubicBezTo>
                    <a:pt x="374754" y="606585"/>
                    <a:pt x="389542" y="612237"/>
                    <a:pt x="404735" y="616578"/>
                  </a:cubicBezTo>
                  <a:cubicBezTo>
                    <a:pt x="680266" y="695300"/>
                    <a:pt x="905117" y="623098"/>
                    <a:pt x="1244184" y="616578"/>
                  </a:cubicBezTo>
                  <a:cubicBezTo>
                    <a:pt x="1289154" y="611581"/>
                    <a:pt x="1336170" y="615896"/>
                    <a:pt x="1379095" y="601588"/>
                  </a:cubicBezTo>
                  <a:cubicBezTo>
                    <a:pt x="1399207" y="594884"/>
                    <a:pt x="1406427" y="568376"/>
                    <a:pt x="1424066" y="556617"/>
                  </a:cubicBezTo>
                  <a:cubicBezTo>
                    <a:pt x="1437213" y="547852"/>
                    <a:pt x="1454903" y="548693"/>
                    <a:pt x="1469036" y="541627"/>
                  </a:cubicBezTo>
                  <a:cubicBezTo>
                    <a:pt x="1485150" y="533570"/>
                    <a:pt x="1499017" y="521640"/>
                    <a:pt x="1514007" y="511647"/>
                  </a:cubicBezTo>
                  <a:cubicBezTo>
                    <a:pt x="1524000" y="496657"/>
                    <a:pt x="1532732" y="480744"/>
                    <a:pt x="1543987" y="466676"/>
                  </a:cubicBezTo>
                  <a:cubicBezTo>
                    <a:pt x="1552816" y="455640"/>
                    <a:pt x="1566697" y="448815"/>
                    <a:pt x="1573968" y="436696"/>
                  </a:cubicBezTo>
                  <a:cubicBezTo>
                    <a:pt x="1582098" y="423147"/>
                    <a:pt x="1583961" y="406715"/>
                    <a:pt x="1588958" y="391725"/>
                  </a:cubicBezTo>
                  <a:cubicBezTo>
                    <a:pt x="1583961" y="331764"/>
                    <a:pt x="1581920" y="271484"/>
                    <a:pt x="1573968" y="211843"/>
                  </a:cubicBezTo>
                  <a:cubicBezTo>
                    <a:pt x="1571880" y="196181"/>
                    <a:pt x="1568458" y="179514"/>
                    <a:pt x="1558977" y="166873"/>
                  </a:cubicBezTo>
                  <a:cubicBezTo>
                    <a:pt x="1537778" y="138607"/>
                    <a:pt x="1515629" y="107723"/>
                    <a:pt x="1484027" y="91922"/>
                  </a:cubicBezTo>
                  <a:cubicBezTo>
                    <a:pt x="1464040" y="81929"/>
                    <a:pt x="1444605" y="70744"/>
                    <a:pt x="1424066" y="61942"/>
                  </a:cubicBezTo>
                  <a:cubicBezTo>
                    <a:pt x="1388131" y="46542"/>
                    <a:pt x="1357160" y="42826"/>
                    <a:pt x="1319135" y="31961"/>
                  </a:cubicBezTo>
                  <a:cubicBezTo>
                    <a:pt x="1207275" y="0"/>
                    <a:pt x="1358489" y="26340"/>
                    <a:pt x="1139253" y="1981"/>
                  </a:cubicBezTo>
                  <a:cubicBezTo>
                    <a:pt x="659792" y="25954"/>
                    <a:pt x="939509" y="16971"/>
                    <a:pt x="299804" y="16971"/>
                  </a:cubicBezTo>
                  <a:lnTo>
                    <a:pt x="299804" y="31961"/>
                  </a:lnTo>
                  <a:lnTo>
                    <a:pt x="239843" y="31961"/>
                  </a:lnTo>
                  <a:lnTo>
                    <a:pt x="284813" y="31961"/>
                  </a:lnTo>
                  <a:lnTo>
                    <a:pt x="224853" y="31961"/>
                  </a:lnTo>
                  <a:lnTo>
                    <a:pt x="224853" y="76932"/>
                  </a:lnTo>
                  <a:lnTo>
                    <a:pt x="299804" y="31961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24"/>
            <p:cNvSpPr/>
            <p:nvPr/>
          </p:nvSpPr>
          <p:spPr>
            <a:xfrm rot="1392903">
              <a:off x="5858904" y="3507233"/>
              <a:ext cx="1295400" cy="609600"/>
            </a:xfrm>
            <a:custGeom>
              <a:avLst/>
              <a:gdLst>
                <a:gd name="connsiteX0" fmla="*/ 404735 w 1588958"/>
                <a:gd name="connsiteY0" fmla="*/ 16971 h 695300"/>
                <a:gd name="connsiteX1" fmla="*/ 404735 w 1588958"/>
                <a:gd name="connsiteY1" fmla="*/ 16971 h 695300"/>
                <a:gd name="connsiteX2" fmla="*/ 239843 w 1588958"/>
                <a:gd name="connsiteY2" fmla="*/ 46952 h 695300"/>
                <a:gd name="connsiteX3" fmla="*/ 179882 w 1588958"/>
                <a:gd name="connsiteY3" fmla="*/ 76932 h 695300"/>
                <a:gd name="connsiteX4" fmla="*/ 89941 w 1588958"/>
                <a:gd name="connsiteY4" fmla="*/ 151883 h 695300"/>
                <a:gd name="connsiteX5" fmla="*/ 29981 w 1588958"/>
                <a:gd name="connsiteY5" fmla="*/ 241824 h 695300"/>
                <a:gd name="connsiteX6" fmla="*/ 0 w 1588958"/>
                <a:gd name="connsiteY6" fmla="*/ 346755 h 695300"/>
                <a:gd name="connsiteX7" fmla="*/ 14991 w 1588958"/>
                <a:gd name="connsiteY7" fmla="*/ 466676 h 695300"/>
                <a:gd name="connsiteX8" fmla="*/ 104932 w 1588958"/>
                <a:gd name="connsiteY8" fmla="*/ 526637 h 695300"/>
                <a:gd name="connsiteX9" fmla="*/ 239843 w 1588958"/>
                <a:gd name="connsiteY9" fmla="*/ 586597 h 695300"/>
                <a:gd name="connsiteX10" fmla="*/ 359764 w 1588958"/>
                <a:gd name="connsiteY10" fmla="*/ 601588 h 695300"/>
                <a:gd name="connsiteX11" fmla="*/ 404735 w 1588958"/>
                <a:gd name="connsiteY11" fmla="*/ 616578 h 695300"/>
                <a:gd name="connsiteX12" fmla="*/ 1244184 w 1588958"/>
                <a:gd name="connsiteY12" fmla="*/ 616578 h 695300"/>
                <a:gd name="connsiteX13" fmla="*/ 1379095 w 1588958"/>
                <a:gd name="connsiteY13" fmla="*/ 601588 h 695300"/>
                <a:gd name="connsiteX14" fmla="*/ 1424066 w 1588958"/>
                <a:gd name="connsiteY14" fmla="*/ 556617 h 695300"/>
                <a:gd name="connsiteX15" fmla="*/ 1469036 w 1588958"/>
                <a:gd name="connsiteY15" fmla="*/ 541627 h 695300"/>
                <a:gd name="connsiteX16" fmla="*/ 1514007 w 1588958"/>
                <a:gd name="connsiteY16" fmla="*/ 511647 h 695300"/>
                <a:gd name="connsiteX17" fmla="*/ 1543987 w 1588958"/>
                <a:gd name="connsiteY17" fmla="*/ 466676 h 695300"/>
                <a:gd name="connsiteX18" fmla="*/ 1573968 w 1588958"/>
                <a:gd name="connsiteY18" fmla="*/ 436696 h 695300"/>
                <a:gd name="connsiteX19" fmla="*/ 1588958 w 1588958"/>
                <a:gd name="connsiteY19" fmla="*/ 391725 h 695300"/>
                <a:gd name="connsiteX20" fmla="*/ 1573968 w 1588958"/>
                <a:gd name="connsiteY20" fmla="*/ 211843 h 695300"/>
                <a:gd name="connsiteX21" fmla="*/ 1558977 w 1588958"/>
                <a:gd name="connsiteY21" fmla="*/ 166873 h 695300"/>
                <a:gd name="connsiteX22" fmla="*/ 1484027 w 1588958"/>
                <a:gd name="connsiteY22" fmla="*/ 91922 h 695300"/>
                <a:gd name="connsiteX23" fmla="*/ 1424066 w 1588958"/>
                <a:gd name="connsiteY23" fmla="*/ 61942 h 695300"/>
                <a:gd name="connsiteX24" fmla="*/ 1319135 w 1588958"/>
                <a:gd name="connsiteY24" fmla="*/ 31961 h 695300"/>
                <a:gd name="connsiteX25" fmla="*/ 1139253 w 1588958"/>
                <a:gd name="connsiteY25" fmla="*/ 1981 h 695300"/>
                <a:gd name="connsiteX26" fmla="*/ 299804 w 1588958"/>
                <a:gd name="connsiteY26" fmla="*/ 16971 h 695300"/>
                <a:gd name="connsiteX27" fmla="*/ 299804 w 1588958"/>
                <a:gd name="connsiteY27" fmla="*/ 31961 h 695300"/>
                <a:gd name="connsiteX28" fmla="*/ 239843 w 1588958"/>
                <a:gd name="connsiteY28" fmla="*/ 31961 h 695300"/>
                <a:gd name="connsiteX29" fmla="*/ 284813 w 1588958"/>
                <a:gd name="connsiteY29" fmla="*/ 31961 h 695300"/>
                <a:gd name="connsiteX30" fmla="*/ 224853 w 1588958"/>
                <a:gd name="connsiteY30" fmla="*/ 31961 h 695300"/>
                <a:gd name="connsiteX31" fmla="*/ 224853 w 1588958"/>
                <a:gd name="connsiteY31" fmla="*/ 76932 h 695300"/>
                <a:gd name="connsiteX32" fmla="*/ 299804 w 1588958"/>
                <a:gd name="connsiteY32" fmla="*/ 31961 h 6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8958" h="695300">
                  <a:moveTo>
                    <a:pt x="404735" y="16971"/>
                  </a:moveTo>
                  <a:lnTo>
                    <a:pt x="404735" y="16971"/>
                  </a:lnTo>
                  <a:cubicBezTo>
                    <a:pt x="349771" y="26965"/>
                    <a:pt x="293822" y="32558"/>
                    <a:pt x="239843" y="46952"/>
                  </a:cubicBezTo>
                  <a:cubicBezTo>
                    <a:pt x="218251" y="52710"/>
                    <a:pt x="199284" y="65845"/>
                    <a:pt x="179882" y="76932"/>
                  </a:cubicBezTo>
                  <a:cubicBezTo>
                    <a:pt x="145238" y="96728"/>
                    <a:pt x="114743" y="119994"/>
                    <a:pt x="89941" y="151883"/>
                  </a:cubicBezTo>
                  <a:cubicBezTo>
                    <a:pt x="67820" y="180325"/>
                    <a:pt x="41375" y="207641"/>
                    <a:pt x="29981" y="241824"/>
                  </a:cubicBezTo>
                  <a:cubicBezTo>
                    <a:pt x="8476" y="306339"/>
                    <a:pt x="18823" y="271465"/>
                    <a:pt x="0" y="346755"/>
                  </a:cubicBezTo>
                  <a:cubicBezTo>
                    <a:pt x="4997" y="386729"/>
                    <a:pt x="1224" y="428817"/>
                    <a:pt x="14991" y="466676"/>
                  </a:cubicBezTo>
                  <a:cubicBezTo>
                    <a:pt x="32728" y="515453"/>
                    <a:pt x="68476" y="510434"/>
                    <a:pt x="104932" y="526637"/>
                  </a:cubicBezTo>
                  <a:cubicBezTo>
                    <a:pt x="137068" y="540920"/>
                    <a:pt x="196986" y="578805"/>
                    <a:pt x="239843" y="586597"/>
                  </a:cubicBezTo>
                  <a:cubicBezTo>
                    <a:pt x="279478" y="593804"/>
                    <a:pt x="319790" y="596591"/>
                    <a:pt x="359764" y="601588"/>
                  </a:cubicBezTo>
                  <a:cubicBezTo>
                    <a:pt x="374754" y="606585"/>
                    <a:pt x="389542" y="612237"/>
                    <a:pt x="404735" y="616578"/>
                  </a:cubicBezTo>
                  <a:cubicBezTo>
                    <a:pt x="680266" y="695300"/>
                    <a:pt x="905117" y="623098"/>
                    <a:pt x="1244184" y="616578"/>
                  </a:cubicBezTo>
                  <a:cubicBezTo>
                    <a:pt x="1289154" y="611581"/>
                    <a:pt x="1336170" y="615896"/>
                    <a:pt x="1379095" y="601588"/>
                  </a:cubicBezTo>
                  <a:cubicBezTo>
                    <a:pt x="1399207" y="594884"/>
                    <a:pt x="1406427" y="568376"/>
                    <a:pt x="1424066" y="556617"/>
                  </a:cubicBezTo>
                  <a:cubicBezTo>
                    <a:pt x="1437213" y="547852"/>
                    <a:pt x="1454903" y="548693"/>
                    <a:pt x="1469036" y="541627"/>
                  </a:cubicBezTo>
                  <a:cubicBezTo>
                    <a:pt x="1485150" y="533570"/>
                    <a:pt x="1499017" y="521640"/>
                    <a:pt x="1514007" y="511647"/>
                  </a:cubicBezTo>
                  <a:cubicBezTo>
                    <a:pt x="1524000" y="496657"/>
                    <a:pt x="1532732" y="480744"/>
                    <a:pt x="1543987" y="466676"/>
                  </a:cubicBezTo>
                  <a:cubicBezTo>
                    <a:pt x="1552816" y="455640"/>
                    <a:pt x="1566697" y="448815"/>
                    <a:pt x="1573968" y="436696"/>
                  </a:cubicBezTo>
                  <a:cubicBezTo>
                    <a:pt x="1582098" y="423147"/>
                    <a:pt x="1583961" y="406715"/>
                    <a:pt x="1588958" y="391725"/>
                  </a:cubicBezTo>
                  <a:cubicBezTo>
                    <a:pt x="1583961" y="331764"/>
                    <a:pt x="1581920" y="271484"/>
                    <a:pt x="1573968" y="211843"/>
                  </a:cubicBezTo>
                  <a:cubicBezTo>
                    <a:pt x="1571880" y="196181"/>
                    <a:pt x="1568458" y="179514"/>
                    <a:pt x="1558977" y="166873"/>
                  </a:cubicBezTo>
                  <a:cubicBezTo>
                    <a:pt x="1537778" y="138607"/>
                    <a:pt x="1515629" y="107723"/>
                    <a:pt x="1484027" y="91922"/>
                  </a:cubicBezTo>
                  <a:cubicBezTo>
                    <a:pt x="1464040" y="81929"/>
                    <a:pt x="1444605" y="70744"/>
                    <a:pt x="1424066" y="61942"/>
                  </a:cubicBezTo>
                  <a:cubicBezTo>
                    <a:pt x="1388131" y="46542"/>
                    <a:pt x="1357160" y="42826"/>
                    <a:pt x="1319135" y="31961"/>
                  </a:cubicBezTo>
                  <a:cubicBezTo>
                    <a:pt x="1207275" y="0"/>
                    <a:pt x="1358489" y="26340"/>
                    <a:pt x="1139253" y="1981"/>
                  </a:cubicBezTo>
                  <a:cubicBezTo>
                    <a:pt x="659792" y="25954"/>
                    <a:pt x="939509" y="16971"/>
                    <a:pt x="299804" y="16971"/>
                  </a:cubicBezTo>
                  <a:lnTo>
                    <a:pt x="299804" y="31961"/>
                  </a:lnTo>
                  <a:lnTo>
                    <a:pt x="239843" y="31961"/>
                  </a:lnTo>
                  <a:lnTo>
                    <a:pt x="284813" y="31961"/>
                  </a:lnTo>
                  <a:lnTo>
                    <a:pt x="224853" y="31961"/>
                  </a:lnTo>
                  <a:lnTo>
                    <a:pt x="224853" y="76932"/>
                  </a:lnTo>
                  <a:lnTo>
                    <a:pt x="299804" y="31961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25"/>
            <p:cNvSpPr/>
            <p:nvPr/>
          </p:nvSpPr>
          <p:spPr>
            <a:xfrm rot="1392903">
              <a:off x="4629955" y="3561877"/>
              <a:ext cx="849862" cy="855242"/>
            </a:xfrm>
            <a:custGeom>
              <a:avLst/>
              <a:gdLst>
                <a:gd name="connsiteX0" fmla="*/ 404735 w 1588958"/>
                <a:gd name="connsiteY0" fmla="*/ 16971 h 695300"/>
                <a:gd name="connsiteX1" fmla="*/ 404735 w 1588958"/>
                <a:gd name="connsiteY1" fmla="*/ 16971 h 695300"/>
                <a:gd name="connsiteX2" fmla="*/ 239843 w 1588958"/>
                <a:gd name="connsiteY2" fmla="*/ 46952 h 695300"/>
                <a:gd name="connsiteX3" fmla="*/ 179882 w 1588958"/>
                <a:gd name="connsiteY3" fmla="*/ 76932 h 695300"/>
                <a:gd name="connsiteX4" fmla="*/ 89941 w 1588958"/>
                <a:gd name="connsiteY4" fmla="*/ 151883 h 695300"/>
                <a:gd name="connsiteX5" fmla="*/ 29981 w 1588958"/>
                <a:gd name="connsiteY5" fmla="*/ 241824 h 695300"/>
                <a:gd name="connsiteX6" fmla="*/ 0 w 1588958"/>
                <a:gd name="connsiteY6" fmla="*/ 346755 h 695300"/>
                <a:gd name="connsiteX7" fmla="*/ 14991 w 1588958"/>
                <a:gd name="connsiteY7" fmla="*/ 466676 h 695300"/>
                <a:gd name="connsiteX8" fmla="*/ 104932 w 1588958"/>
                <a:gd name="connsiteY8" fmla="*/ 526637 h 695300"/>
                <a:gd name="connsiteX9" fmla="*/ 239843 w 1588958"/>
                <a:gd name="connsiteY9" fmla="*/ 586597 h 695300"/>
                <a:gd name="connsiteX10" fmla="*/ 359764 w 1588958"/>
                <a:gd name="connsiteY10" fmla="*/ 601588 h 695300"/>
                <a:gd name="connsiteX11" fmla="*/ 404735 w 1588958"/>
                <a:gd name="connsiteY11" fmla="*/ 616578 h 695300"/>
                <a:gd name="connsiteX12" fmla="*/ 1244184 w 1588958"/>
                <a:gd name="connsiteY12" fmla="*/ 616578 h 695300"/>
                <a:gd name="connsiteX13" fmla="*/ 1379095 w 1588958"/>
                <a:gd name="connsiteY13" fmla="*/ 601588 h 695300"/>
                <a:gd name="connsiteX14" fmla="*/ 1424066 w 1588958"/>
                <a:gd name="connsiteY14" fmla="*/ 556617 h 695300"/>
                <a:gd name="connsiteX15" fmla="*/ 1469036 w 1588958"/>
                <a:gd name="connsiteY15" fmla="*/ 541627 h 695300"/>
                <a:gd name="connsiteX16" fmla="*/ 1514007 w 1588958"/>
                <a:gd name="connsiteY16" fmla="*/ 511647 h 695300"/>
                <a:gd name="connsiteX17" fmla="*/ 1543987 w 1588958"/>
                <a:gd name="connsiteY17" fmla="*/ 466676 h 695300"/>
                <a:gd name="connsiteX18" fmla="*/ 1573968 w 1588958"/>
                <a:gd name="connsiteY18" fmla="*/ 436696 h 695300"/>
                <a:gd name="connsiteX19" fmla="*/ 1588958 w 1588958"/>
                <a:gd name="connsiteY19" fmla="*/ 391725 h 695300"/>
                <a:gd name="connsiteX20" fmla="*/ 1573968 w 1588958"/>
                <a:gd name="connsiteY20" fmla="*/ 211843 h 695300"/>
                <a:gd name="connsiteX21" fmla="*/ 1558977 w 1588958"/>
                <a:gd name="connsiteY21" fmla="*/ 166873 h 695300"/>
                <a:gd name="connsiteX22" fmla="*/ 1484027 w 1588958"/>
                <a:gd name="connsiteY22" fmla="*/ 91922 h 695300"/>
                <a:gd name="connsiteX23" fmla="*/ 1424066 w 1588958"/>
                <a:gd name="connsiteY23" fmla="*/ 61942 h 695300"/>
                <a:gd name="connsiteX24" fmla="*/ 1319135 w 1588958"/>
                <a:gd name="connsiteY24" fmla="*/ 31961 h 695300"/>
                <a:gd name="connsiteX25" fmla="*/ 1139253 w 1588958"/>
                <a:gd name="connsiteY25" fmla="*/ 1981 h 695300"/>
                <a:gd name="connsiteX26" fmla="*/ 299804 w 1588958"/>
                <a:gd name="connsiteY26" fmla="*/ 16971 h 695300"/>
                <a:gd name="connsiteX27" fmla="*/ 299804 w 1588958"/>
                <a:gd name="connsiteY27" fmla="*/ 31961 h 695300"/>
                <a:gd name="connsiteX28" fmla="*/ 239843 w 1588958"/>
                <a:gd name="connsiteY28" fmla="*/ 31961 h 695300"/>
                <a:gd name="connsiteX29" fmla="*/ 284813 w 1588958"/>
                <a:gd name="connsiteY29" fmla="*/ 31961 h 695300"/>
                <a:gd name="connsiteX30" fmla="*/ 224853 w 1588958"/>
                <a:gd name="connsiteY30" fmla="*/ 31961 h 695300"/>
                <a:gd name="connsiteX31" fmla="*/ 224853 w 1588958"/>
                <a:gd name="connsiteY31" fmla="*/ 76932 h 695300"/>
                <a:gd name="connsiteX32" fmla="*/ 299804 w 1588958"/>
                <a:gd name="connsiteY32" fmla="*/ 31961 h 6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8958" h="695300">
                  <a:moveTo>
                    <a:pt x="404735" y="16971"/>
                  </a:moveTo>
                  <a:lnTo>
                    <a:pt x="404735" y="16971"/>
                  </a:lnTo>
                  <a:cubicBezTo>
                    <a:pt x="349771" y="26965"/>
                    <a:pt x="293822" y="32558"/>
                    <a:pt x="239843" y="46952"/>
                  </a:cubicBezTo>
                  <a:cubicBezTo>
                    <a:pt x="218251" y="52710"/>
                    <a:pt x="199284" y="65845"/>
                    <a:pt x="179882" y="76932"/>
                  </a:cubicBezTo>
                  <a:cubicBezTo>
                    <a:pt x="145238" y="96728"/>
                    <a:pt x="114743" y="119994"/>
                    <a:pt x="89941" y="151883"/>
                  </a:cubicBezTo>
                  <a:cubicBezTo>
                    <a:pt x="67820" y="180325"/>
                    <a:pt x="41375" y="207641"/>
                    <a:pt x="29981" y="241824"/>
                  </a:cubicBezTo>
                  <a:cubicBezTo>
                    <a:pt x="8476" y="306339"/>
                    <a:pt x="18823" y="271465"/>
                    <a:pt x="0" y="346755"/>
                  </a:cubicBezTo>
                  <a:cubicBezTo>
                    <a:pt x="4997" y="386729"/>
                    <a:pt x="1224" y="428817"/>
                    <a:pt x="14991" y="466676"/>
                  </a:cubicBezTo>
                  <a:cubicBezTo>
                    <a:pt x="32728" y="515453"/>
                    <a:pt x="68476" y="510434"/>
                    <a:pt x="104932" y="526637"/>
                  </a:cubicBezTo>
                  <a:cubicBezTo>
                    <a:pt x="137068" y="540920"/>
                    <a:pt x="196986" y="578805"/>
                    <a:pt x="239843" y="586597"/>
                  </a:cubicBezTo>
                  <a:cubicBezTo>
                    <a:pt x="279478" y="593804"/>
                    <a:pt x="319790" y="596591"/>
                    <a:pt x="359764" y="601588"/>
                  </a:cubicBezTo>
                  <a:cubicBezTo>
                    <a:pt x="374754" y="606585"/>
                    <a:pt x="389542" y="612237"/>
                    <a:pt x="404735" y="616578"/>
                  </a:cubicBezTo>
                  <a:cubicBezTo>
                    <a:pt x="680266" y="695300"/>
                    <a:pt x="905117" y="623098"/>
                    <a:pt x="1244184" y="616578"/>
                  </a:cubicBezTo>
                  <a:cubicBezTo>
                    <a:pt x="1289154" y="611581"/>
                    <a:pt x="1336170" y="615896"/>
                    <a:pt x="1379095" y="601588"/>
                  </a:cubicBezTo>
                  <a:cubicBezTo>
                    <a:pt x="1399207" y="594884"/>
                    <a:pt x="1406427" y="568376"/>
                    <a:pt x="1424066" y="556617"/>
                  </a:cubicBezTo>
                  <a:cubicBezTo>
                    <a:pt x="1437213" y="547852"/>
                    <a:pt x="1454903" y="548693"/>
                    <a:pt x="1469036" y="541627"/>
                  </a:cubicBezTo>
                  <a:cubicBezTo>
                    <a:pt x="1485150" y="533570"/>
                    <a:pt x="1499017" y="521640"/>
                    <a:pt x="1514007" y="511647"/>
                  </a:cubicBezTo>
                  <a:cubicBezTo>
                    <a:pt x="1524000" y="496657"/>
                    <a:pt x="1532732" y="480744"/>
                    <a:pt x="1543987" y="466676"/>
                  </a:cubicBezTo>
                  <a:cubicBezTo>
                    <a:pt x="1552816" y="455640"/>
                    <a:pt x="1566697" y="448815"/>
                    <a:pt x="1573968" y="436696"/>
                  </a:cubicBezTo>
                  <a:cubicBezTo>
                    <a:pt x="1582098" y="423147"/>
                    <a:pt x="1583961" y="406715"/>
                    <a:pt x="1588958" y="391725"/>
                  </a:cubicBezTo>
                  <a:cubicBezTo>
                    <a:pt x="1583961" y="331764"/>
                    <a:pt x="1581920" y="271484"/>
                    <a:pt x="1573968" y="211843"/>
                  </a:cubicBezTo>
                  <a:cubicBezTo>
                    <a:pt x="1571880" y="196181"/>
                    <a:pt x="1568458" y="179514"/>
                    <a:pt x="1558977" y="166873"/>
                  </a:cubicBezTo>
                  <a:cubicBezTo>
                    <a:pt x="1537778" y="138607"/>
                    <a:pt x="1515629" y="107723"/>
                    <a:pt x="1484027" y="91922"/>
                  </a:cubicBezTo>
                  <a:cubicBezTo>
                    <a:pt x="1464040" y="81929"/>
                    <a:pt x="1444605" y="70744"/>
                    <a:pt x="1424066" y="61942"/>
                  </a:cubicBezTo>
                  <a:cubicBezTo>
                    <a:pt x="1388131" y="46542"/>
                    <a:pt x="1357160" y="42826"/>
                    <a:pt x="1319135" y="31961"/>
                  </a:cubicBezTo>
                  <a:cubicBezTo>
                    <a:pt x="1207275" y="0"/>
                    <a:pt x="1358489" y="26340"/>
                    <a:pt x="1139253" y="1981"/>
                  </a:cubicBezTo>
                  <a:cubicBezTo>
                    <a:pt x="659792" y="25954"/>
                    <a:pt x="939509" y="16971"/>
                    <a:pt x="299804" y="16971"/>
                  </a:cubicBezTo>
                  <a:lnTo>
                    <a:pt x="299804" y="31961"/>
                  </a:lnTo>
                  <a:lnTo>
                    <a:pt x="239843" y="31961"/>
                  </a:lnTo>
                  <a:lnTo>
                    <a:pt x="284813" y="31961"/>
                  </a:lnTo>
                  <a:lnTo>
                    <a:pt x="224853" y="31961"/>
                  </a:lnTo>
                  <a:lnTo>
                    <a:pt x="224853" y="76932"/>
                  </a:lnTo>
                  <a:lnTo>
                    <a:pt x="299804" y="31961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6"/>
            <p:cNvSpPr/>
            <p:nvPr/>
          </p:nvSpPr>
          <p:spPr>
            <a:xfrm>
              <a:off x="5334000" y="3886200"/>
              <a:ext cx="1295400" cy="533400"/>
            </a:xfrm>
            <a:custGeom>
              <a:avLst/>
              <a:gdLst>
                <a:gd name="connsiteX0" fmla="*/ 404735 w 1588958"/>
                <a:gd name="connsiteY0" fmla="*/ 16971 h 695300"/>
                <a:gd name="connsiteX1" fmla="*/ 404735 w 1588958"/>
                <a:gd name="connsiteY1" fmla="*/ 16971 h 695300"/>
                <a:gd name="connsiteX2" fmla="*/ 239843 w 1588958"/>
                <a:gd name="connsiteY2" fmla="*/ 46952 h 695300"/>
                <a:gd name="connsiteX3" fmla="*/ 179882 w 1588958"/>
                <a:gd name="connsiteY3" fmla="*/ 76932 h 695300"/>
                <a:gd name="connsiteX4" fmla="*/ 89941 w 1588958"/>
                <a:gd name="connsiteY4" fmla="*/ 151883 h 695300"/>
                <a:gd name="connsiteX5" fmla="*/ 29981 w 1588958"/>
                <a:gd name="connsiteY5" fmla="*/ 241824 h 695300"/>
                <a:gd name="connsiteX6" fmla="*/ 0 w 1588958"/>
                <a:gd name="connsiteY6" fmla="*/ 346755 h 695300"/>
                <a:gd name="connsiteX7" fmla="*/ 14991 w 1588958"/>
                <a:gd name="connsiteY7" fmla="*/ 466676 h 695300"/>
                <a:gd name="connsiteX8" fmla="*/ 104932 w 1588958"/>
                <a:gd name="connsiteY8" fmla="*/ 526637 h 695300"/>
                <a:gd name="connsiteX9" fmla="*/ 239843 w 1588958"/>
                <a:gd name="connsiteY9" fmla="*/ 586597 h 695300"/>
                <a:gd name="connsiteX10" fmla="*/ 359764 w 1588958"/>
                <a:gd name="connsiteY10" fmla="*/ 601588 h 695300"/>
                <a:gd name="connsiteX11" fmla="*/ 404735 w 1588958"/>
                <a:gd name="connsiteY11" fmla="*/ 616578 h 695300"/>
                <a:gd name="connsiteX12" fmla="*/ 1244184 w 1588958"/>
                <a:gd name="connsiteY12" fmla="*/ 616578 h 695300"/>
                <a:gd name="connsiteX13" fmla="*/ 1379095 w 1588958"/>
                <a:gd name="connsiteY13" fmla="*/ 601588 h 695300"/>
                <a:gd name="connsiteX14" fmla="*/ 1424066 w 1588958"/>
                <a:gd name="connsiteY14" fmla="*/ 556617 h 695300"/>
                <a:gd name="connsiteX15" fmla="*/ 1469036 w 1588958"/>
                <a:gd name="connsiteY15" fmla="*/ 541627 h 695300"/>
                <a:gd name="connsiteX16" fmla="*/ 1514007 w 1588958"/>
                <a:gd name="connsiteY16" fmla="*/ 511647 h 695300"/>
                <a:gd name="connsiteX17" fmla="*/ 1543987 w 1588958"/>
                <a:gd name="connsiteY17" fmla="*/ 466676 h 695300"/>
                <a:gd name="connsiteX18" fmla="*/ 1573968 w 1588958"/>
                <a:gd name="connsiteY18" fmla="*/ 436696 h 695300"/>
                <a:gd name="connsiteX19" fmla="*/ 1588958 w 1588958"/>
                <a:gd name="connsiteY19" fmla="*/ 391725 h 695300"/>
                <a:gd name="connsiteX20" fmla="*/ 1573968 w 1588958"/>
                <a:gd name="connsiteY20" fmla="*/ 211843 h 695300"/>
                <a:gd name="connsiteX21" fmla="*/ 1558977 w 1588958"/>
                <a:gd name="connsiteY21" fmla="*/ 166873 h 695300"/>
                <a:gd name="connsiteX22" fmla="*/ 1484027 w 1588958"/>
                <a:gd name="connsiteY22" fmla="*/ 91922 h 695300"/>
                <a:gd name="connsiteX23" fmla="*/ 1424066 w 1588958"/>
                <a:gd name="connsiteY23" fmla="*/ 61942 h 695300"/>
                <a:gd name="connsiteX24" fmla="*/ 1319135 w 1588958"/>
                <a:gd name="connsiteY24" fmla="*/ 31961 h 695300"/>
                <a:gd name="connsiteX25" fmla="*/ 1139253 w 1588958"/>
                <a:gd name="connsiteY25" fmla="*/ 1981 h 695300"/>
                <a:gd name="connsiteX26" fmla="*/ 299804 w 1588958"/>
                <a:gd name="connsiteY26" fmla="*/ 16971 h 695300"/>
                <a:gd name="connsiteX27" fmla="*/ 299804 w 1588958"/>
                <a:gd name="connsiteY27" fmla="*/ 31961 h 695300"/>
                <a:gd name="connsiteX28" fmla="*/ 239843 w 1588958"/>
                <a:gd name="connsiteY28" fmla="*/ 31961 h 695300"/>
                <a:gd name="connsiteX29" fmla="*/ 284813 w 1588958"/>
                <a:gd name="connsiteY29" fmla="*/ 31961 h 695300"/>
                <a:gd name="connsiteX30" fmla="*/ 224853 w 1588958"/>
                <a:gd name="connsiteY30" fmla="*/ 31961 h 695300"/>
                <a:gd name="connsiteX31" fmla="*/ 224853 w 1588958"/>
                <a:gd name="connsiteY31" fmla="*/ 76932 h 695300"/>
                <a:gd name="connsiteX32" fmla="*/ 299804 w 1588958"/>
                <a:gd name="connsiteY32" fmla="*/ 31961 h 6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8958" h="695300">
                  <a:moveTo>
                    <a:pt x="404735" y="16971"/>
                  </a:moveTo>
                  <a:lnTo>
                    <a:pt x="404735" y="16971"/>
                  </a:lnTo>
                  <a:cubicBezTo>
                    <a:pt x="349771" y="26965"/>
                    <a:pt x="293822" y="32558"/>
                    <a:pt x="239843" y="46952"/>
                  </a:cubicBezTo>
                  <a:cubicBezTo>
                    <a:pt x="218251" y="52710"/>
                    <a:pt x="199284" y="65845"/>
                    <a:pt x="179882" y="76932"/>
                  </a:cubicBezTo>
                  <a:cubicBezTo>
                    <a:pt x="145238" y="96728"/>
                    <a:pt x="114743" y="119994"/>
                    <a:pt x="89941" y="151883"/>
                  </a:cubicBezTo>
                  <a:cubicBezTo>
                    <a:pt x="67820" y="180325"/>
                    <a:pt x="41375" y="207641"/>
                    <a:pt x="29981" y="241824"/>
                  </a:cubicBezTo>
                  <a:cubicBezTo>
                    <a:pt x="8476" y="306339"/>
                    <a:pt x="18823" y="271465"/>
                    <a:pt x="0" y="346755"/>
                  </a:cubicBezTo>
                  <a:cubicBezTo>
                    <a:pt x="4997" y="386729"/>
                    <a:pt x="1224" y="428817"/>
                    <a:pt x="14991" y="466676"/>
                  </a:cubicBezTo>
                  <a:cubicBezTo>
                    <a:pt x="32728" y="515453"/>
                    <a:pt x="68476" y="510434"/>
                    <a:pt x="104932" y="526637"/>
                  </a:cubicBezTo>
                  <a:cubicBezTo>
                    <a:pt x="137068" y="540920"/>
                    <a:pt x="196986" y="578805"/>
                    <a:pt x="239843" y="586597"/>
                  </a:cubicBezTo>
                  <a:cubicBezTo>
                    <a:pt x="279478" y="593804"/>
                    <a:pt x="319790" y="596591"/>
                    <a:pt x="359764" y="601588"/>
                  </a:cubicBezTo>
                  <a:cubicBezTo>
                    <a:pt x="374754" y="606585"/>
                    <a:pt x="389542" y="612237"/>
                    <a:pt x="404735" y="616578"/>
                  </a:cubicBezTo>
                  <a:cubicBezTo>
                    <a:pt x="680266" y="695300"/>
                    <a:pt x="905117" y="623098"/>
                    <a:pt x="1244184" y="616578"/>
                  </a:cubicBezTo>
                  <a:cubicBezTo>
                    <a:pt x="1289154" y="611581"/>
                    <a:pt x="1336170" y="615896"/>
                    <a:pt x="1379095" y="601588"/>
                  </a:cubicBezTo>
                  <a:cubicBezTo>
                    <a:pt x="1399207" y="594884"/>
                    <a:pt x="1406427" y="568376"/>
                    <a:pt x="1424066" y="556617"/>
                  </a:cubicBezTo>
                  <a:cubicBezTo>
                    <a:pt x="1437213" y="547852"/>
                    <a:pt x="1454903" y="548693"/>
                    <a:pt x="1469036" y="541627"/>
                  </a:cubicBezTo>
                  <a:cubicBezTo>
                    <a:pt x="1485150" y="533570"/>
                    <a:pt x="1499017" y="521640"/>
                    <a:pt x="1514007" y="511647"/>
                  </a:cubicBezTo>
                  <a:cubicBezTo>
                    <a:pt x="1524000" y="496657"/>
                    <a:pt x="1532732" y="480744"/>
                    <a:pt x="1543987" y="466676"/>
                  </a:cubicBezTo>
                  <a:cubicBezTo>
                    <a:pt x="1552816" y="455640"/>
                    <a:pt x="1566697" y="448815"/>
                    <a:pt x="1573968" y="436696"/>
                  </a:cubicBezTo>
                  <a:cubicBezTo>
                    <a:pt x="1582098" y="423147"/>
                    <a:pt x="1583961" y="406715"/>
                    <a:pt x="1588958" y="391725"/>
                  </a:cubicBezTo>
                  <a:cubicBezTo>
                    <a:pt x="1583961" y="331764"/>
                    <a:pt x="1581920" y="271484"/>
                    <a:pt x="1573968" y="211843"/>
                  </a:cubicBezTo>
                  <a:cubicBezTo>
                    <a:pt x="1571880" y="196181"/>
                    <a:pt x="1568458" y="179514"/>
                    <a:pt x="1558977" y="166873"/>
                  </a:cubicBezTo>
                  <a:cubicBezTo>
                    <a:pt x="1537778" y="138607"/>
                    <a:pt x="1515629" y="107723"/>
                    <a:pt x="1484027" y="91922"/>
                  </a:cubicBezTo>
                  <a:cubicBezTo>
                    <a:pt x="1464040" y="81929"/>
                    <a:pt x="1444605" y="70744"/>
                    <a:pt x="1424066" y="61942"/>
                  </a:cubicBezTo>
                  <a:cubicBezTo>
                    <a:pt x="1388131" y="46542"/>
                    <a:pt x="1357160" y="42826"/>
                    <a:pt x="1319135" y="31961"/>
                  </a:cubicBezTo>
                  <a:cubicBezTo>
                    <a:pt x="1207275" y="0"/>
                    <a:pt x="1358489" y="26340"/>
                    <a:pt x="1139253" y="1981"/>
                  </a:cubicBezTo>
                  <a:cubicBezTo>
                    <a:pt x="659792" y="25954"/>
                    <a:pt x="939509" y="16971"/>
                    <a:pt x="299804" y="16971"/>
                  </a:cubicBezTo>
                  <a:lnTo>
                    <a:pt x="299804" y="31961"/>
                  </a:lnTo>
                  <a:lnTo>
                    <a:pt x="239843" y="31961"/>
                  </a:lnTo>
                  <a:lnTo>
                    <a:pt x="284813" y="31961"/>
                  </a:lnTo>
                  <a:lnTo>
                    <a:pt x="224853" y="31961"/>
                  </a:lnTo>
                  <a:lnTo>
                    <a:pt x="224853" y="76932"/>
                  </a:lnTo>
                  <a:lnTo>
                    <a:pt x="299804" y="31961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 rot="2596225">
              <a:off x="5136037" y="3455344"/>
              <a:ext cx="870754" cy="506016"/>
            </a:xfrm>
            <a:prstGeom prst="ellipse">
              <a:avLst/>
            </a:prstGeom>
            <a:solidFill>
              <a:srgbClr val="DBD47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Moon 122"/>
            <p:cNvSpPr/>
            <p:nvPr/>
          </p:nvSpPr>
          <p:spPr>
            <a:xfrm>
              <a:off x="5791200" y="2057400"/>
              <a:ext cx="304800" cy="1828800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Moon 123"/>
            <p:cNvSpPr/>
            <p:nvPr/>
          </p:nvSpPr>
          <p:spPr>
            <a:xfrm rot="522435">
              <a:off x="5855684" y="2016365"/>
              <a:ext cx="609600" cy="1905000"/>
            </a:xfrm>
            <a:prstGeom prst="moon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679"/>
          <p:cNvGrpSpPr/>
          <p:nvPr/>
        </p:nvGrpSpPr>
        <p:grpSpPr>
          <a:xfrm>
            <a:off x="6324600" y="3276600"/>
            <a:ext cx="2590800" cy="381000"/>
            <a:chOff x="3810000" y="4495800"/>
            <a:chExt cx="2590800" cy="609600"/>
          </a:xfrm>
          <a:solidFill>
            <a:schemeClr val="bg1">
              <a:lumMod val="75000"/>
            </a:schemeClr>
          </a:solidFill>
        </p:grpSpPr>
        <p:sp>
          <p:nvSpPr>
            <p:cNvPr id="114" name="Rounded Rectangle 113"/>
            <p:cNvSpPr/>
            <p:nvPr/>
          </p:nvSpPr>
          <p:spPr>
            <a:xfrm>
              <a:off x="3810000" y="4953000"/>
              <a:ext cx="25908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3962400" y="4800600"/>
              <a:ext cx="23622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4038600" y="4648200"/>
              <a:ext cx="22098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ounded Rectangle 116"/>
            <p:cNvSpPr/>
            <p:nvPr/>
          </p:nvSpPr>
          <p:spPr>
            <a:xfrm>
              <a:off x="4191000" y="4495800"/>
              <a:ext cx="19050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" name="Trapezoid 38"/>
          <p:cNvSpPr/>
          <p:nvPr/>
        </p:nvSpPr>
        <p:spPr>
          <a:xfrm>
            <a:off x="6705600" y="2590800"/>
            <a:ext cx="1905000" cy="685800"/>
          </a:xfrm>
          <a:prstGeom prst="trapezoid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" name="Group 141"/>
          <p:cNvGrpSpPr/>
          <p:nvPr/>
        </p:nvGrpSpPr>
        <p:grpSpPr>
          <a:xfrm>
            <a:off x="6781800" y="2362200"/>
            <a:ext cx="1744476" cy="370024"/>
            <a:chOff x="402787" y="2353717"/>
            <a:chExt cx="1450671" cy="428853"/>
          </a:xfrm>
          <a:solidFill>
            <a:schemeClr val="bg1">
              <a:lumMod val="75000"/>
            </a:schemeClr>
          </a:solidFill>
        </p:grpSpPr>
        <p:sp>
          <p:nvSpPr>
            <p:cNvPr id="107" name="Rounded Rectangle 106"/>
            <p:cNvSpPr/>
            <p:nvPr/>
          </p:nvSpPr>
          <p:spPr>
            <a:xfrm>
              <a:off x="1301000" y="2353717"/>
              <a:ext cx="381788" cy="214479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ounded Rectangle 107"/>
            <p:cNvSpPr/>
            <p:nvPr/>
          </p:nvSpPr>
          <p:spPr>
            <a:xfrm>
              <a:off x="402787" y="2568144"/>
              <a:ext cx="372816" cy="214426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ounded Rectangle 44"/>
            <p:cNvSpPr/>
            <p:nvPr/>
          </p:nvSpPr>
          <p:spPr>
            <a:xfrm>
              <a:off x="762072" y="2568144"/>
              <a:ext cx="372816" cy="214426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ounded Rectangle 45"/>
            <p:cNvSpPr/>
            <p:nvPr/>
          </p:nvSpPr>
          <p:spPr>
            <a:xfrm>
              <a:off x="1121357" y="2568144"/>
              <a:ext cx="372816" cy="214426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ounded Rectangle 46"/>
            <p:cNvSpPr/>
            <p:nvPr/>
          </p:nvSpPr>
          <p:spPr>
            <a:xfrm>
              <a:off x="1480642" y="2568144"/>
              <a:ext cx="372816" cy="214426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ounded Rectangle 47"/>
            <p:cNvSpPr/>
            <p:nvPr/>
          </p:nvSpPr>
          <p:spPr>
            <a:xfrm>
              <a:off x="582430" y="2353718"/>
              <a:ext cx="372816" cy="214426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ounded Rectangle 48"/>
            <p:cNvSpPr/>
            <p:nvPr/>
          </p:nvSpPr>
          <p:spPr>
            <a:xfrm>
              <a:off x="941715" y="2353718"/>
              <a:ext cx="372816" cy="214426"/>
            </a:xfrm>
            <a:prstGeom prst="roundRect">
              <a:avLst>
                <a:gd name="adj" fmla="val 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Rounded Rectangle 13"/>
          <p:cNvSpPr/>
          <p:nvPr/>
        </p:nvSpPr>
        <p:spPr>
          <a:xfrm>
            <a:off x="7546086" y="2934613"/>
            <a:ext cx="216026" cy="333021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789"/>
          <p:cNvGrpSpPr/>
          <p:nvPr/>
        </p:nvGrpSpPr>
        <p:grpSpPr>
          <a:xfrm>
            <a:off x="228600" y="533400"/>
            <a:ext cx="1066800" cy="533400"/>
            <a:chOff x="5810794" y="0"/>
            <a:chExt cx="2392679" cy="1408612"/>
          </a:xfrm>
        </p:grpSpPr>
        <p:sp>
          <p:nvSpPr>
            <p:cNvPr id="63" name="Rounded Rectangle 62"/>
            <p:cNvSpPr/>
            <p:nvPr/>
          </p:nvSpPr>
          <p:spPr>
            <a:xfrm>
              <a:off x="6172200" y="0"/>
              <a:ext cx="1600200" cy="222069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ounded Rectangle 11"/>
            <p:cNvSpPr/>
            <p:nvPr/>
          </p:nvSpPr>
          <p:spPr>
            <a:xfrm>
              <a:off x="6096000" y="457200"/>
              <a:ext cx="1782212" cy="690041"/>
            </a:xfrm>
            <a:prstGeom prst="roundRect">
              <a:avLst>
                <a:gd name="adj" fmla="val 5014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ed Rectangle 64"/>
            <p:cNvSpPr/>
            <p:nvPr/>
          </p:nvSpPr>
          <p:spPr>
            <a:xfrm>
              <a:off x="6019800" y="1143000"/>
              <a:ext cx="1905000" cy="76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" name="Group 575"/>
            <p:cNvGrpSpPr/>
            <p:nvPr/>
          </p:nvGrpSpPr>
          <p:grpSpPr>
            <a:xfrm>
              <a:off x="61722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101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104" name="Rounded Rectangle 103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Rounded Rectangle 104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Rounded Rectangle 105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2" name="Trapezoid 101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102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7" name="Group 575"/>
            <p:cNvGrpSpPr/>
            <p:nvPr/>
          </p:nvGrpSpPr>
          <p:grpSpPr>
            <a:xfrm>
              <a:off x="67818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95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98" name="Rounded Rectangle 97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98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Rounded Rectangle 99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6" name="Trapezoid 95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Trapezoid 96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575"/>
            <p:cNvGrpSpPr/>
            <p:nvPr/>
          </p:nvGrpSpPr>
          <p:grpSpPr>
            <a:xfrm>
              <a:off x="7315200" y="457200"/>
              <a:ext cx="304800" cy="685800"/>
              <a:chOff x="4419600" y="2514600"/>
              <a:chExt cx="533400" cy="990600"/>
            </a:xfrm>
          </p:grpSpPr>
          <p:grpSp>
            <p:nvGrpSpPr>
              <p:cNvPr id="89" name="Group 564"/>
              <p:cNvGrpSpPr/>
              <p:nvPr/>
            </p:nvGrpSpPr>
            <p:grpSpPr>
              <a:xfrm>
                <a:off x="4500154" y="2560319"/>
                <a:ext cx="346166" cy="888274"/>
                <a:chOff x="6629400" y="2362200"/>
                <a:chExt cx="685800" cy="3429000"/>
              </a:xfrm>
            </p:grpSpPr>
            <p:sp>
              <p:nvSpPr>
                <p:cNvPr id="92" name="Rounded Rectangle 91"/>
                <p:cNvSpPr/>
                <p:nvPr/>
              </p:nvSpPr>
              <p:spPr>
                <a:xfrm rot="16200000">
                  <a:off x="50292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Rounded Rectangle 92"/>
                <p:cNvSpPr/>
                <p:nvPr/>
              </p:nvSpPr>
              <p:spPr>
                <a:xfrm rot="16200000">
                  <a:off x="52578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Rounded Rectangle 93"/>
                <p:cNvSpPr/>
                <p:nvPr/>
              </p:nvSpPr>
              <p:spPr>
                <a:xfrm rot="16200000">
                  <a:off x="5486400" y="3962400"/>
                  <a:ext cx="34290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0" name="Trapezoid 89"/>
              <p:cNvSpPr/>
              <p:nvPr/>
            </p:nvSpPr>
            <p:spPr>
              <a:xfrm>
                <a:off x="4419600" y="33528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90"/>
              <p:cNvSpPr/>
              <p:nvPr/>
            </p:nvSpPr>
            <p:spPr>
              <a:xfrm rot="10800000">
                <a:off x="4419600" y="2514600"/>
                <a:ext cx="533400" cy="1524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" name="Rounded Rectangle 68"/>
            <p:cNvSpPr/>
            <p:nvPr/>
          </p:nvSpPr>
          <p:spPr>
            <a:xfrm>
              <a:off x="5867400" y="1219200"/>
              <a:ext cx="2209800" cy="762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5810794" y="1280160"/>
              <a:ext cx="2392679" cy="12845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" name="Group 65"/>
            <p:cNvGrpSpPr/>
            <p:nvPr/>
          </p:nvGrpSpPr>
          <p:grpSpPr>
            <a:xfrm>
              <a:off x="5943600" y="304801"/>
              <a:ext cx="2133600" cy="152400"/>
              <a:chOff x="1447799" y="3505200"/>
              <a:chExt cx="2063364" cy="609600"/>
            </a:xfrm>
            <a:solidFill>
              <a:schemeClr val="bg1">
                <a:lumMod val="75000"/>
              </a:schemeClr>
            </a:solidFill>
          </p:grpSpPr>
          <p:sp>
            <p:nvSpPr>
              <p:cNvPr id="81" name="Rounded Rectangle 80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ounded Rectangle 81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ounded Rectangle 82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ounded Rectangle 83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ounded Rectangle 86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Rounded Rectangle 87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65"/>
            <p:cNvGrpSpPr/>
            <p:nvPr/>
          </p:nvGrpSpPr>
          <p:grpSpPr>
            <a:xfrm>
              <a:off x="6161315" y="191588"/>
              <a:ext cx="1676400" cy="115389"/>
              <a:chOff x="1447799" y="3505200"/>
              <a:chExt cx="2063364" cy="609600"/>
            </a:xfrm>
            <a:solidFill>
              <a:schemeClr val="bg1">
                <a:lumMod val="75000"/>
              </a:schemeClr>
            </a:solidFill>
          </p:grpSpPr>
          <p:sp>
            <p:nvSpPr>
              <p:cNvPr id="73" name="Rounded Rectangle 72"/>
              <p:cNvSpPr/>
              <p:nvPr/>
            </p:nvSpPr>
            <p:spPr>
              <a:xfrm>
                <a:off x="1447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ounded Rectangle 73"/>
              <p:cNvSpPr/>
              <p:nvPr/>
            </p:nvSpPr>
            <p:spPr>
              <a:xfrm>
                <a:off x="19050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ounded Rectangle 74"/>
              <p:cNvSpPr/>
              <p:nvPr/>
            </p:nvSpPr>
            <p:spPr>
              <a:xfrm>
                <a:off x="24384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>
                <a:off x="2971800" y="38100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ounded Rectangle 76"/>
              <p:cNvSpPr/>
              <p:nvPr/>
            </p:nvSpPr>
            <p:spPr>
              <a:xfrm rot="10800000">
                <a:off x="1447799" y="3505200"/>
                <a:ext cx="6858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ounded Rectangle 77"/>
              <p:cNvSpPr/>
              <p:nvPr/>
            </p:nvSpPr>
            <p:spPr>
              <a:xfrm rot="10800000">
                <a:off x="2133599" y="3505200"/>
                <a:ext cx="457199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ounded Rectangle 78"/>
              <p:cNvSpPr/>
              <p:nvPr/>
            </p:nvSpPr>
            <p:spPr>
              <a:xfrm rot="10800000">
                <a:off x="3124200" y="3505200"/>
                <a:ext cx="381000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ounded Rectangle 79"/>
              <p:cNvSpPr/>
              <p:nvPr/>
            </p:nvSpPr>
            <p:spPr>
              <a:xfrm rot="10800000">
                <a:off x="2590800" y="3505200"/>
                <a:ext cx="539363" cy="304800"/>
              </a:xfrm>
              <a:prstGeom prst="roundRect">
                <a:avLst>
                  <a:gd name="adj" fmla="val 5014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3" name="Group 881"/>
          <p:cNvGrpSpPr/>
          <p:nvPr/>
        </p:nvGrpSpPr>
        <p:grpSpPr>
          <a:xfrm>
            <a:off x="6019800" y="1524000"/>
            <a:ext cx="2057400" cy="533400"/>
            <a:chOff x="3810000" y="4495800"/>
            <a:chExt cx="2590800" cy="609600"/>
          </a:xfrm>
          <a:solidFill>
            <a:schemeClr val="bg1">
              <a:lumMod val="75000"/>
            </a:schemeClr>
          </a:solidFill>
        </p:grpSpPr>
        <p:sp>
          <p:nvSpPr>
            <p:cNvPr id="59" name="Rounded Rectangle 58"/>
            <p:cNvSpPr/>
            <p:nvPr/>
          </p:nvSpPr>
          <p:spPr>
            <a:xfrm>
              <a:off x="3810000" y="4953000"/>
              <a:ext cx="25908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ounded Rectangle 59"/>
            <p:cNvSpPr/>
            <p:nvPr/>
          </p:nvSpPr>
          <p:spPr>
            <a:xfrm>
              <a:off x="3962400" y="4800600"/>
              <a:ext cx="23622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ounded Rectangle 60"/>
            <p:cNvSpPr/>
            <p:nvPr/>
          </p:nvSpPr>
          <p:spPr>
            <a:xfrm>
              <a:off x="4038600" y="4648200"/>
              <a:ext cx="22098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>
              <a:off x="4191000" y="4495800"/>
              <a:ext cx="1905000" cy="1524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130"/>
          <p:cNvGrpSpPr/>
          <p:nvPr/>
        </p:nvGrpSpPr>
        <p:grpSpPr>
          <a:xfrm>
            <a:off x="0" y="5638800"/>
            <a:ext cx="381000" cy="762000"/>
            <a:chOff x="1712971" y="2198329"/>
            <a:chExt cx="2097029" cy="3440471"/>
          </a:xfrm>
          <a:solidFill>
            <a:schemeClr val="accent3">
              <a:lumMod val="75000"/>
            </a:schemeClr>
          </a:solidFill>
        </p:grpSpPr>
        <p:grpSp>
          <p:nvGrpSpPr>
            <p:cNvPr id="45" name="Group 7"/>
            <p:cNvGrpSpPr/>
            <p:nvPr/>
          </p:nvGrpSpPr>
          <p:grpSpPr>
            <a:xfrm>
              <a:off x="1712971" y="2198329"/>
              <a:ext cx="1895379" cy="3364271"/>
              <a:chOff x="1712971" y="2198329"/>
              <a:chExt cx="1895379" cy="3364271"/>
            </a:xfrm>
            <a:grpFill/>
          </p:grpSpPr>
          <p:sp>
            <p:nvSpPr>
              <p:cNvPr id="53" name="Moon 52"/>
              <p:cNvSpPr/>
              <p:nvPr/>
            </p:nvSpPr>
            <p:spPr>
              <a:xfrm rot="13821048">
                <a:off x="2659035" y="2043675"/>
                <a:ext cx="522086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Moon 2"/>
              <p:cNvSpPr/>
              <p:nvPr/>
            </p:nvSpPr>
            <p:spPr>
              <a:xfrm rot="20061245">
                <a:off x="2017772" y="2198329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Moon 3"/>
              <p:cNvSpPr/>
              <p:nvPr/>
            </p:nvSpPr>
            <p:spPr>
              <a:xfrm rot="2968509">
                <a:off x="2621498" y="2659816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Moon 4"/>
              <p:cNvSpPr/>
              <p:nvPr/>
            </p:nvSpPr>
            <p:spPr>
              <a:xfrm rot="20061245">
                <a:off x="1712971" y="3493728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"/>
              <p:cNvSpPr/>
              <p:nvPr/>
            </p:nvSpPr>
            <p:spPr>
              <a:xfrm rot="17114711">
                <a:off x="2490797" y="3677569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Moon 1"/>
              <p:cNvSpPr/>
              <p:nvPr/>
            </p:nvSpPr>
            <p:spPr>
              <a:xfrm>
                <a:off x="2133600" y="2438400"/>
                <a:ext cx="914400" cy="3124200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8"/>
            <p:cNvGrpSpPr/>
            <p:nvPr/>
          </p:nvGrpSpPr>
          <p:grpSpPr>
            <a:xfrm rot="1120939">
              <a:off x="2743200" y="3124200"/>
              <a:ext cx="1066800" cy="2514600"/>
              <a:chOff x="1712971" y="2198329"/>
              <a:chExt cx="1895379" cy="3364271"/>
            </a:xfrm>
            <a:grpFill/>
          </p:grpSpPr>
          <p:sp>
            <p:nvSpPr>
              <p:cNvPr id="47" name="Moon 46"/>
              <p:cNvSpPr/>
              <p:nvPr/>
            </p:nvSpPr>
            <p:spPr>
              <a:xfrm rot="13821048">
                <a:off x="2659035" y="2043675"/>
                <a:ext cx="522086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Moon 47"/>
              <p:cNvSpPr/>
              <p:nvPr/>
            </p:nvSpPr>
            <p:spPr>
              <a:xfrm rot="20061245">
                <a:off x="2017772" y="2198329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Moon 48"/>
              <p:cNvSpPr/>
              <p:nvPr/>
            </p:nvSpPr>
            <p:spPr>
              <a:xfrm rot="2968509">
                <a:off x="2621498" y="2659816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Moon 49"/>
              <p:cNvSpPr/>
              <p:nvPr/>
            </p:nvSpPr>
            <p:spPr>
              <a:xfrm rot="20061245">
                <a:off x="1712971" y="3493728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Moon 50"/>
              <p:cNvSpPr/>
              <p:nvPr/>
            </p:nvSpPr>
            <p:spPr>
              <a:xfrm rot="17114711">
                <a:off x="2490797" y="3677569"/>
                <a:ext cx="609600" cy="1364105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Moon 51"/>
              <p:cNvSpPr/>
              <p:nvPr/>
            </p:nvSpPr>
            <p:spPr>
              <a:xfrm>
                <a:off x="2133600" y="2438400"/>
                <a:ext cx="914400" cy="3124200"/>
              </a:xfrm>
              <a:prstGeom prst="moon">
                <a:avLst>
                  <a:gd name="adj" fmla="val 875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419600" y="2209800"/>
            <a:ext cx="4572000" cy="4419600"/>
            <a:chOff x="4419600" y="2209800"/>
            <a:chExt cx="4572000" cy="4419600"/>
          </a:xfrm>
        </p:grpSpPr>
        <p:sp>
          <p:nvSpPr>
            <p:cNvPr id="3" name="Double Wave 2"/>
            <p:cNvSpPr/>
            <p:nvPr/>
          </p:nvSpPr>
          <p:spPr>
            <a:xfrm rot="14451936">
              <a:off x="4774471" y="5162082"/>
              <a:ext cx="2014602" cy="457200"/>
            </a:xfrm>
            <a:prstGeom prst="doubleWav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Double Wave 3"/>
            <p:cNvSpPr/>
            <p:nvPr/>
          </p:nvSpPr>
          <p:spPr>
            <a:xfrm rot="18214151">
              <a:off x="5630204" y="3503171"/>
              <a:ext cx="1041669" cy="298278"/>
            </a:xfrm>
            <a:prstGeom prst="doubleWav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Double Wave 4"/>
            <p:cNvSpPr/>
            <p:nvPr/>
          </p:nvSpPr>
          <p:spPr>
            <a:xfrm rot="15335430">
              <a:off x="6824754" y="3845150"/>
              <a:ext cx="1534239" cy="457200"/>
            </a:xfrm>
            <a:prstGeom prst="doubleWav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226"/>
            <p:cNvGrpSpPr/>
            <p:nvPr/>
          </p:nvGrpSpPr>
          <p:grpSpPr>
            <a:xfrm>
              <a:off x="5791200" y="2209800"/>
              <a:ext cx="3126015" cy="1219200"/>
              <a:chOff x="1447800" y="1066800"/>
              <a:chExt cx="5335815" cy="2133600"/>
            </a:xfrm>
          </p:grpSpPr>
          <p:grpSp>
            <p:nvGrpSpPr>
              <p:cNvPr id="96" name="Group 58"/>
              <p:cNvGrpSpPr/>
              <p:nvPr/>
            </p:nvGrpSpPr>
            <p:grpSpPr>
              <a:xfrm>
                <a:off x="1447800" y="1295400"/>
                <a:ext cx="1158228" cy="1905000"/>
                <a:chOff x="1747738" y="1143000"/>
                <a:chExt cx="2675816" cy="5410200"/>
              </a:xfrm>
            </p:grpSpPr>
            <p:sp>
              <p:nvSpPr>
                <p:cNvPr id="263" name="Wave 170"/>
                <p:cNvSpPr/>
                <p:nvPr/>
              </p:nvSpPr>
              <p:spPr>
                <a:xfrm rot="5400000">
                  <a:off x="1885798" y="2560371"/>
                  <a:ext cx="2156012" cy="235669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Wave 171"/>
                <p:cNvSpPr/>
                <p:nvPr/>
              </p:nvSpPr>
              <p:spPr>
                <a:xfrm rot="5400000">
                  <a:off x="1285094" y="4662388"/>
                  <a:ext cx="3263153" cy="518472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5" name="Group 2"/>
                <p:cNvGrpSpPr/>
                <p:nvPr/>
              </p:nvGrpSpPr>
              <p:grpSpPr>
                <a:xfrm>
                  <a:off x="2468899" y="3115235"/>
                  <a:ext cx="1004332" cy="932329"/>
                  <a:chOff x="3253121" y="1066802"/>
                  <a:chExt cx="2384351" cy="1922552"/>
                </a:xfrm>
                <a:solidFill>
                  <a:schemeClr val="bg2">
                    <a:lumMod val="50000"/>
                  </a:schemeClr>
                </a:solidFill>
              </p:grpSpPr>
              <p:sp>
                <p:nvSpPr>
                  <p:cNvPr id="311" name="Teardrop 310"/>
                  <p:cNvSpPr/>
                  <p:nvPr/>
                </p:nvSpPr>
                <p:spPr>
                  <a:xfrm rot="10324043">
                    <a:off x="3482749" y="1282857"/>
                    <a:ext cx="1600199" cy="1293452"/>
                  </a:xfrm>
                  <a:prstGeom prst="teardrop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Moon 4"/>
                  <p:cNvSpPr/>
                  <p:nvPr/>
                </p:nvSpPr>
                <p:spPr>
                  <a:xfrm rot="4932504">
                    <a:off x="3549615" y="793785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Moon 5"/>
                  <p:cNvSpPr/>
                  <p:nvPr/>
                </p:nvSpPr>
                <p:spPr>
                  <a:xfrm rot="3439148">
                    <a:off x="3526138" y="1267040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Moon 6"/>
                  <p:cNvSpPr/>
                  <p:nvPr/>
                </p:nvSpPr>
                <p:spPr>
                  <a:xfrm rot="2179715">
                    <a:off x="3688591" y="1568789"/>
                    <a:ext cx="874529" cy="1420565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Moon 7"/>
                  <p:cNvSpPr/>
                  <p:nvPr/>
                </p:nvSpPr>
                <p:spPr>
                  <a:xfrm rot="8082822">
                    <a:off x="4489926" y="862182"/>
                    <a:ext cx="874529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Moon 8"/>
                  <p:cNvSpPr/>
                  <p:nvPr/>
                </p:nvSpPr>
                <p:spPr>
                  <a:xfrm rot="10566295">
                    <a:off x="4413728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Moon 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Oval 10"/>
                  <p:cNvSpPr/>
                  <p:nvPr/>
                </p:nvSpPr>
                <p:spPr>
                  <a:xfrm>
                    <a:off x="3657601" y="1219201"/>
                    <a:ext cx="1371600" cy="1219199"/>
                  </a:xfrm>
                  <a:prstGeom prst="ellipse">
                    <a:avLst/>
                  </a:prstGeom>
                  <a:grpFill/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6" name="Group 11"/>
                <p:cNvGrpSpPr/>
                <p:nvPr/>
              </p:nvGrpSpPr>
              <p:grpSpPr>
                <a:xfrm rot="3249924">
                  <a:off x="1735936" y="2283796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303" name="Teardrop 302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" name="Moon 303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Moon 304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Moon 305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Moon 306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Moon 307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Moon 308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Oval 309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7" name="Group 22"/>
                <p:cNvGrpSpPr/>
                <p:nvPr/>
              </p:nvGrpSpPr>
              <p:grpSpPr>
                <a:xfrm rot="5400000">
                  <a:off x="2045598" y="1154802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295" name="Teardrop 294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Moon 295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Moon 296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Moon 297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Moon 298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Moon 299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Moon 300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Oval 301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8" name="Group 31"/>
                <p:cNvGrpSpPr/>
                <p:nvPr/>
              </p:nvGrpSpPr>
              <p:grpSpPr>
                <a:xfrm rot="18371763">
                  <a:off x="3184558" y="1293913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287" name="Teardrop 286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Moon 287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Moon 288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Moon 289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Moon 290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Moon 291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Moon 292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Oval 293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9" name="Group 40"/>
                <p:cNvGrpSpPr/>
                <p:nvPr/>
              </p:nvGrpSpPr>
              <p:grpSpPr>
                <a:xfrm rot="19164313">
                  <a:off x="3150199" y="2320851"/>
                  <a:ext cx="1273355" cy="1253498"/>
                  <a:chOff x="3253123" y="1066800"/>
                  <a:chExt cx="2384352" cy="1922552"/>
                </a:xfrm>
              </p:grpSpPr>
              <p:sp>
                <p:nvSpPr>
                  <p:cNvPr id="279" name="Teardrop 186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Moon 279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Moon 280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Moon 281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Moon 282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Moon 283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Moon 284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Oval 285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49"/>
                <p:cNvGrpSpPr/>
                <p:nvPr/>
              </p:nvGrpSpPr>
              <p:grpSpPr>
                <a:xfrm rot="1063382">
                  <a:off x="2473119" y="2046587"/>
                  <a:ext cx="1069843" cy="895533"/>
                  <a:chOff x="3253123" y="1066800"/>
                  <a:chExt cx="2384352" cy="1922552"/>
                </a:xfrm>
              </p:grpSpPr>
              <p:sp>
                <p:nvSpPr>
                  <p:cNvPr id="271" name="Teardrop 178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Moon 179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Moon 180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Moon 181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Moon 182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Moon 183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Moon 184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Oval 185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7" name="Group 54"/>
              <p:cNvGrpSpPr/>
              <p:nvPr/>
            </p:nvGrpSpPr>
            <p:grpSpPr>
              <a:xfrm>
                <a:off x="1600200" y="1295400"/>
                <a:ext cx="4419600" cy="1905000"/>
                <a:chOff x="1600200" y="1295400"/>
                <a:chExt cx="4419600" cy="1905000"/>
              </a:xfrm>
            </p:grpSpPr>
            <p:sp>
              <p:nvSpPr>
                <p:cNvPr id="212" name="Trapezoid 2"/>
                <p:cNvSpPr/>
                <p:nvPr/>
              </p:nvSpPr>
              <p:spPr>
                <a:xfrm>
                  <a:off x="2133600" y="2057400"/>
                  <a:ext cx="3429000" cy="685800"/>
                </a:xfrm>
                <a:prstGeom prst="trapezoi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Rectangle 4"/>
                <p:cNvSpPr/>
                <p:nvPr/>
              </p:nvSpPr>
              <p:spPr>
                <a:xfrm>
                  <a:off x="2362200" y="1676400"/>
                  <a:ext cx="2971800" cy="38100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Rounded Rectangle 5"/>
                <p:cNvSpPr/>
                <p:nvPr/>
              </p:nvSpPr>
              <p:spPr>
                <a:xfrm>
                  <a:off x="2286000" y="1295400"/>
                  <a:ext cx="1371600" cy="381000"/>
                </a:xfrm>
                <a:prstGeom prst="round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Rounded Rectangle 6"/>
                <p:cNvSpPr/>
                <p:nvPr/>
              </p:nvSpPr>
              <p:spPr>
                <a:xfrm>
                  <a:off x="2286000" y="1600200"/>
                  <a:ext cx="3124200" cy="152400"/>
                </a:xfrm>
                <a:prstGeom prst="round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6" name="Group 9"/>
                <p:cNvGrpSpPr/>
                <p:nvPr/>
              </p:nvGrpSpPr>
              <p:grpSpPr>
                <a:xfrm>
                  <a:off x="2362200" y="1676400"/>
                  <a:ext cx="381000" cy="457200"/>
                  <a:chOff x="2362200" y="1676400"/>
                  <a:chExt cx="381000" cy="457200"/>
                </a:xfrm>
              </p:grpSpPr>
              <p:sp>
                <p:nvSpPr>
                  <p:cNvPr id="261" name="Multiply 7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Diamond 8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7" name="Group 10"/>
                <p:cNvGrpSpPr/>
                <p:nvPr/>
              </p:nvGrpSpPr>
              <p:grpSpPr>
                <a:xfrm>
                  <a:off x="2743200" y="1676400"/>
                  <a:ext cx="381000" cy="457200"/>
                  <a:chOff x="2362200" y="1676400"/>
                  <a:chExt cx="381000" cy="457200"/>
                </a:xfrm>
              </p:grpSpPr>
              <p:sp>
                <p:nvSpPr>
                  <p:cNvPr id="259" name="Multiply 11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Diamond 12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8" name="Group 13"/>
                <p:cNvGrpSpPr/>
                <p:nvPr/>
              </p:nvGrpSpPr>
              <p:grpSpPr>
                <a:xfrm>
                  <a:off x="3124200" y="1676400"/>
                  <a:ext cx="381000" cy="457200"/>
                  <a:chOff x="2362200" y="1676400"/>
                  <a:chExt cx="381000" cy="457200"/>
                </a:xfrm>
              </p:grpSpPr>
              <p:sp>
                <p:nvSpPr>
                  <p:cNvPr id="257" name="Multiply 14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Diamond 15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9" name="Group 16"/>
                <p:cNvGrpSpPr/>
                <p:nvPr/>
              </p:nvGrpSpPr>
              <p:grpSpPr>
                <a:xfrm>
                  <a:off x="3505200" y="1676400"/>
                  <a:ext cx="381000" cy="457200"/>
                  <a:chOff x="2362200" y="1676400"/>
                  <a:chExt cx="381000" cy="457200"/>
                </a:xfrm>
              </p:grpSpPr>
              <p:sp>
                <p:nvSpPr>
                  <p:cNvPr id="255" name="Multiply 17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Diamond 18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0" name="Group 19"/>
                <p:cNvGrpSpPr/>
                <p:nvPr/>
              </p:nvGrpSpPr>
              <p:grpSpPr>
                <a:xfrm>
                  <a:off x="3886200" y="1676400"/>
                  <a:ext cx="381000" cy="457200"/>
                  <a:chOff x="2362200" y="1676400"/>
                  <a:chExt cx="381000" cy="457200"/>
                </a:xfrm>
              </p:grpSpPr>
              <p:sp>
                <p:nvSpPr>
                  <p:cNvPr id="253" name="Multiply 20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Diamond 21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1" name="Group 22"/>
                <p:cNvGrpSpPr/>
                <p:nvPr/>
              </p:nvGrpSpPr>
              <p:grpSpPr>
                <a:xfrm>
                  <a:off x="4267200" y="1676400"/>
                  <a:ext cx="381000" cy="457200"/>
                  <a:chOff x="2362200" y="1676400"/>
                  <a:chExt cx="381000" cy="457200"/>
                </a:xfrm>
              </p:grpSpPr>
              <p:sp>
                <p:nvSpPr>
                  <p:cNvPr id="251" name="Multiply 250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Diamond 251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2" name="Group 25"/>
                <p:cNvGrpSpPr/>
                <p:nvPr/>
              </p:nvGrpSpPr>
              <p:grpSpPr>
                <a:xfrm>
                  <a:off x="4648200" y="1676400"/>
                  <a:ext cx="381000" cy="457200"/>
                  <a:chOff x="2362200" y="1676400"/>
                  <a:chExt cx="381000" cy="457200"/>
                </a:xfrm>
              </p:grpSpPr>
              <p:sp>
                <p:nvSpPr>
                  <p:cNvPr id="249" name="Multiply 248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Diamond 249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3" name="Group 28"/>
                <p:cNvGrpSpPr/>
                <p:nvPr/>
              </p:nvGrpSpPr>
              <p:grpSpPr>
                <a:xfrm>
                  <a:off x="5001491" y="1676400"/>
                  <a:ext cx="381000" cy="457200"/>
                  <a:chOff x="2362200" y="1676400"/>
                  <a:chExt cx="381000" cy="457200"/>
                </a:xfrm>
              </p:grpSpPr>
              <p:sp>
                <p:nvSpPr>
                  <p:cNvPr id="247" name="Multiply 246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Diamond 247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4" name="Rounded Rectangle 223"/>
                <p:cNvSpPr/>
                <p:nvPr/>
              </p:nvSpPr>
              <p:spPr>
                <a:xfrm>
                  <a:off x="3657600" y="2362200"/>
                  <a:ext cx="304800" cy="3810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Rounded Rectangle 224"/>
                <p:cNvSpPr/>
                <p:nvPr/>
              </p:nvSpPr>
              <p:spPr>
                <a:xfrm>
                  <a:off x="3657600" y="1371600"/>
                  <a:ext cx="304800" cy="990600"/>
                </a:xfrm>
                <a:prstGeom prst="round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6" name="Group 33"/>
                <p:cNvGrpSpPr/>
                <p:nvPr/>
              </p:nvGrpSpPr>
              <p:grpSpPr>
                <a:xfrm>
                  <a:off x="3643746" y="1828800"/>
                  <a:ext cx="304800" cy="535709"/>
                  <a:chOff x="2362200" y="1676400"/>
                  <a:chExt cx="381000" cy="457200"/>
                </a:xfrm>
              </p:grpSpPr>
              <p:sp>
                <p:nvSpPr>
                  <p:cNvPr id="245" name="Multiply 244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Diamond 245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7" name="Rounded Rectangle 226"/>
                <p:cNvSpPr/>
                <p:nvPr/>
              </p:nvSpPr>
              <p:spPr>
                <a:xfrm>
                  <a:off x="3962400" y="1295400"/>
                  <a:ext cx="1371600" cy="304800"/>
                </a:xfrm>
                <a:prstGeom prst="round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Rounded Rectangle 227"/>
                <p:cNvSpPr/>
                <p:nvPr/>
              </p:nvSpPr>
              <p:spPr>
                <a:xfrm>
                  <a:off x="3657600" y="1752600"/>
                  <a:ext cx="304800" cy="76200"/>
                </a:xfrm>
                <a:prstGeom prst="round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9" name="Group 38"/>
                <p:cNvGrpSpPr/>
                <p:nvPr/>
              </p:nvGrpSpPr>
              <p:grpSpPr>
                <a:xfrm>
                  <a:off x="3657600" y="1295400"/>
                  <a:ext cx="304800" cy="535709"/>
                  <a:chOff x="2362200" y="1676400"/>
                  <a:chExt cx="381000" cy="457200"/>
                </a:xfrm>
              </p:grpSpPr>
              <p:sp>
                <p:nvSpPr>
                  <p:cNvPr id="243" name="Multiply 242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Diamond 243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0" name="Trapezoid 229"/>
                <p:cNvSpPr/>
                <p:nvPr/>
              </p:nvSpPr>
              <p:spPr>
                <a:xfrm>
                  <a:off x="1905000" y="2743200"/>
                  <a:ext cx="3810000" cy="152400"/>
                </a:xfrm>
                <a:prstGeom prst="trapezoi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Trapezoid 230"/>
                <p:cNvSpPr/>
                <p:nvPr/>
              </p:nvSpPr>
              <p:spPr>
                <a:xfrm>
                  <a:off x="1752600" y="2895600"/>
                  <a:ext cx="4114800" cy="152400"/>
                </a:xfrm>
                <a:prstGeom prst="trapezoi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Trapezoid 231"/>
                <p:cNvSpPr/>
                <p:nvPr/>
              </p:nvSpPr>
              <p:spPr>
                <a:xfrm>
                  <a:off x="1600200" y="3048000"/>
                  <a:ext cx="4419600" cy="152400"/>
                </a:xfrm>
                <a:prstGeom prst="trapezoi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Rounded Rectangle 232"/>
                <p:cNvSpPr/>
                <p:nvPr/>
              </p:nvSpPr>
              <p:spPr>
                <a:xfrm>
                  <a:off x="3352800" y="2209800"/>
                  <a:ext cx="304800" cy="533400"/>
                </a:xfrm>
                <a:prstGeom prst="round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Rounded Rectangle 233"/>
                <p:cNvSpPr/>
                <p:nvPr/>
              </p:nvSpPr>
              <p:spPr>
                <a:xfrm>
                  <a:off x="3962400" y="2209800"/>
                  <a:ext cx="304800" cy="533400"/>
                </a:xfrm>
                <a:prstGeom prst="round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Flowchart: Collate 234"/>
                <p:cNvSpPr/>
                <p:nvPr/>
              </p:nvSpPr>
              <p:spPr>
                <a:xfrm>
                  <a:off x="3429000" y="2209800"/>
                  <a:ext cx="152400" cy="533400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6" name="Flowchart: Collate 235"/>
                <p:cNvSpPr/>
                <p:nvPr/>
              </p:nvSpPr>
              <p:spPr>
                <a:xfrm>
                  <a:off x="4038600" y="2209800"/>
                  <a:ext cx="152400" cy="533400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237" name="Group 48"/>
                <p:cNvGrpSpPr/>
                <p:nvPr/>
              </p:nvGrpSpPr>
              <p:grpSpPr>
                <a:xfrm>
                  <a:off x="3352800" y="2286000"/>
                  <a:ext cx="304800" cy="365760"/>
                  <a:chOff x="2362200" y="1676400"/>
                  <a:chExt cx="381000" cy="457200"/>
                </a:xfrm>
              </p:grpSpPr>
              <p:sp>
                <p:nvSpPr>
                  <p:cNvPr id="241" name="Multiply 240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Diamond 241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8" name="Group 51"/>
                <p:cNvGrpSpPr/>
                <p:nvPr/>
              </p:nvGrpSpPr>
              <p:grpSpPr>
                <a:xfrm>
                  <a:off x="3962400" y="2286000"/>
                  <a:ext cx="304800" cy="365760"/>
                  <a:chOff x="2362200" y="1676400"/>
                  <a:chExt cx="381000" cy="457200"/>
                </a:xfrm>
              </p:grpSpPr>
              <p:sp>
                <p:nvSpPr>
                  <p:cNvPr id="239" name="Multiply 238"/>
                  <p:cNvSpPr/>
                  <p:nvPr/>
                </p:nvSpPr>
                <p:spPr>
                  <a:xfrm>
                    <a:off x="2362200" y="1676400"/>
                    <a:ext cx="381000" cy="457200"/>
                  </a:xfrm>
                  <a:prstGeom prst="mathMultiply">
                    <a:avLst>
                      <a:gd name="adj1" fmla="val 38066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Diamond 239"/>
                  <p:cNvSpPr/>
                  <p:nvPr/>
                </p:nvSpPr>
                <p:spPr>
                  <a:xfrm>
                    <a:off x="2514600" y="1828800"/>
                    <a:ext cx="76200" cy="152400"/>
                  </a:xfrm>
                  <a:prstGeom prst="diamond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8" name="Group 58"/>
              <p:cNvGrpSpPr/>
              <p:nvPr/>
            </p:nvGrpSpPr>
            <p:grpSpPr>
              <a:xfrm flipH="1">
                <a:off x="5257800" y="1676400"/>
                <a:ext cx="926582" cy="1524000"/>
                <a:chOff x="1747738" y="1143000"/>
                <a:chExt cx="2675816" cy="5410200"/>
              </a:xfrm>
            </p:grpSpPr>
            <p:sp>
              <p:nvSpPr>
                <p:cNvPr id="156" name="Wave 155"/>
                <p:cNvSpPr/>
                <p:nvPr/>
              </p:nvSpPr>
              <p:spPr>
                <a:xfrm rot="5400000">
                  <a:off x="1885798" y="2560371"/>
                  <a:ext cx="2156012" cy="235669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Wave 156"/>
                <p:cNvSpPr/>
                <p:nvPr/>
              </p:nvSpPr>
              <p:spPr>
                <a:xfrm rot="5400000">
                  <a:off x="1285094" y="4662388"/>
                  <a:ext cx="3263153" cy="518472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8" name="Group 2"/>
                <p:cNvGrpSpPr/>
                <p:nvPr/>
              </p:nvGrpSpPr>
              <p:grpSpPr>
                <a:xfrm>
                  <a:off x="2468899" y="3115235"/>
                  <a:ext cx="1004332" cy="932329"/>
                  <a:chOff x="3253121" y="1066802"/>
                  <a:chExt cx="2384351" cy="1922552"/>
                </a:xfrm>
                <a:solidFill>
                  <a:schemeClr val="bg2">
                    <a:lumMod val="50000"/>
                  </a:schemeClr>
                </a:solidFill>
              </p:grpSpPr>
              <p:sp>
                <p:nvSpPr>
                  <p:cNvPr id="204" name="Teardrop 203"/>
                  <p:cNvSpPr/>
                  <p:nvPr/>
                </p:nvSpPr>
                <p:spPr>
                  <a:xfrm rot="10324043">
                    <a:off x="3482749" y="1282857"/>
                    <a:ext cx="1600199" cy="1293452"/>
                  </a:xfrm>
                  <a:prstGeom prst="teardrop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Moon 4"/>
                  <p:cNvSpPr/>
                  <p:nvPr/>
                </p:nvSpPr>
                <p:spPr>
                  <a:xfrm rot="4932504">
                    <a:off x="3549615" y="793785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Moon 5"/>
                  <p:cNvSpPr/>
                  <p:nvPr/>
                </p:nvSpPr>
                <p:spPr>
                  <a:xfrm rot="3439148">
                    <a:off x="3526138" y="1267040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Moon 6"/>
                  <p:cNvSpPr/>
                  <p:nvPr/>
                </p:nvSpPr>
                <p:spPr>
                  <a:xfrm rot="2179715">
                    <a:off x="3688591" y="1568789"/>
                    <a:ext cx="874529" cy="1420565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Moon 7"/>
                  <p:cNvSpPr/>
                  <p:nvPr/>
                </p:nvSpPr>
                <p:spPr>
                  <a:xfrm rot="8082822">
                    <a:off x="4489926" y="862182"/>
                    <a:ext cx="874529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Moon 8"/>
                  <p:cNvSpPr/>
                  <p:nvPr/>
                </p:nvSpPr>
                <p:spPr>
                  <a:xfrm rot="10566295">
                    <a:off x="4413728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Moon 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Oval 10"/>
                  <p:cNvSpPr/>
                  <p:nvPr/>
                </p:nvSpPr>
                <p:spPr>
                  <a:xfrm>
                    <a:off x="3657601" y="1219201"/>
                    <a:ext cx="1371600" cy="1219199"/>
                  </a:xfrm>
                  <a:prstGeom prst="ellipse">
                    <a:avLst/>
                  </a:prstGeom>
                  <a:grpFill/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9" name="Group 11"/>
                <p:cNvGrpSpPr/>
                <p:nvPr/>
              </p:nvGrpSpPr>
              <p:grpSpPr>
                <a:xfrm rot="3249924">
                  <a:off x="1735936" y="2283796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96" name="Teardrop 195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Moon 196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Moon 197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Moon 198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Moon 199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Moon 200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Moon 201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Oval 202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0" name="Group 22"/>
                <p:cNvGrpSpPr/>
                <p:nvPr/>
              </p:nvGrpSpPr>
              <p:grpSpPr>
                <a:xfrm rot="5400000">
                  <a:off x="2045598" y="1154802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88" name="Teardrop 187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Moon 188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Moon 189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Moon 190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Moon 191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Moon 192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Moon 193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194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1" name="Group 31"/>
                <p:cNvGrpSpPr/>
                <p:nvPr/>
              </p:nvGrpSpPr>
              <p:grpSpPr>
                <a:xfrm rot="18371763">
                  <a:off x="3184558" y="1293913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80" name="Teardrop 179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Moon 180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Moon 181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Moon 182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Moon 183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Moon 184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Moon 185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Oval 186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2" name="Group 40"/>
                <p:cNvGrpSpPr/>
                <p:nvPr/>
              </p:nvGrpSpPr>
              <p:grpSpPr>
                <a:xfrm rot="19164313">
                  <a:off x="3150199" y="2320851"/>
                  <a:ext cx="1273355" cy="1253498"/>
                  <a:chOff x="3253123" y="1066800"/>
                  <a:chExt cx="2384352" cy="1922552"/>
                </a:xfrm>
              </p:grpSpPr>
              <p:sp>
                <p:nvSpPr>
                  <p:cNvPr id="172" name="Teardrop 171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Moon 172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173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Moon 174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Moon 175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Moon 176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Moon 177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Oval 178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49"/>
                <p:cNvGrpSpPr/>
                <p:nvPr/>
              </p:nvGrpSpPr>
              <p:grpSpPr>
                <a:xfrm rot="1063382">
                  <a:off x="2473119" y="2046587"/>
                  <a:ext cx="1069843" cy="895533"/>
                  <a:chOff x="3253123" y="1066800"/>
                  <a:chExt cx="2384352" cy="1922552"/>
                </a:xfrm>
              </p:grpSpPr>
              <p:sp>
                <p:nvSpPr>
                  <p:cNvPr id="164" name="Teardrop 64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Moon 65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Moon 66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Moon 67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Moon 68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Moon 69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Moon 16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Oval 170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9" name="Group 58"/>
              <p:cNvGrpSpPr/>
              <p:nvPr/>
            </p:nvGrpSpPr>
            <p:grpSpPr>
              <a:xfrm>
                <a:off x="5486400" y="1066800"/>
                <a:ext cx="1297215" cy="2133600"/>
                <a:chOff x="1747738" y="1143000"/>
                <a:chExt cx="2675816" cy="5410200"/>
              </a:xfrm>
            </p:grpSpPr>
            <p:sp>
              <p:nvSpPr>
                <p:cNvPr id="100" name="Wave 99"/>
                <p:cNvSpPr/>
                <p:nvPr/>
              </p:nvSpPr>
              <p:spPr>
                <a:xfrm rot="5400000">
                  <a:off x="1885798" y="2560371"/>
                  <a:ext cx="2156012" cy="235669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Wave 100"/>
                <p:cNvSpPr/>
                <p:nvPr/>
              </p:nvSpPr>
              <p:spPr>
                <a:xfrm rot="5400000">
                  <a:off x="1285094" y="4662388"/>
                  <a:ext cx="3263153" cy="518472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2" name="Group 2"/>
                <p:cNvGrpSpPr/>
                <p:nvPr/>
              </p:nvGrpSpPr>
              <p:grpSpPr>
                <a:xfrm>
                  <a:off x="2468899" y="3115235"/>
                  <a:ext cx="1004332" cy="932329"/>
                  <a:chOff x="3253121" y="1066802"/>
                  <a:chExt cx="2384351" cy="1922552"/>
                </a:xfrm>
                <a:solidFill>
                  <a:schemeClr val="bg2">
                    <a:lumMod val="50000"/>
                  </a:schemeClr>
                </a:solidFill>
              </p:grpSpPr>
              <p:sp>
                <p:nvSpPr>
                  <p:cNvPr id="148" name="Teardrop 147"/>
                  <p:cNvSpPr/>
                  <p:nvPr/>
                </p:nvSpPr>
                <p:spPr>
                  <a:xfrm rot="10324043">
                    <a:off x="3482749" y="1282857"/>
                    <a:ext cx="1600199" cy="1293452"/>
                  </a:xfrm>
                  <a:prstGeom prst="teardrop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Moon 4"/>
                  <p:cNvSpPr/>
                  <p:nvPr/>
                </p:nvSpPr>
                <p:spPr>
                  <a:xfrm rot="4932504">
                    <a:off x="3549615" y="793785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Moon 5"/>
                  <p:cNvSpPr/>
                  <p:nvPr/>
                </p:nvSpPr>
                <p:spPr>
                  <a:xfrm rot="3439148">
                    <a:off x="3526138" y="1267040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Moon 6"/>
                  <p:cNvSpPr/>
                  <p:nvPr/>
                </p:nvSpPr>
                <p:spPr>
                  <a:xfrm rot="2179715">
                    <a:off x="3688591" y="1568789"/>
                    <a:ext cx="874529" cy="1420565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Moon 7"/>
                  <p:cNvSpPr/>
                  <p:nvPr/>
                </p:nvSpPr>
                <p:spPr>
                  <a:xfrm rot="8082822">
                    <a:off x="4489926" y="862182"/>
                    <a:ext cx="874529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Moon 8"/>
                  <p:cNvSpPr/>
                  <p:nvPr/>
                </p:nvSpPr>
                <p:spPr>
                  <a:xfrm rot="10566295">
                    <a:off x="4413728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Moon 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Oval 10"/>
                  <p:cNvSpPr/>
                  <p:nvPr/>
                </p:nvSpPr>
                <p:spPr>
                  <a:xfrm>
                    <a:off x="3657601" y="1219201"/>
                    <a:ext cx="1371600" cy="1219199"/>
                  </a:xfrm>
                  <a:prstGeom prst="ellipse">
                    <a:avLst/>
                  </a:prstGeom>
                  <a:grpFill/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" name="Group 11"/>
                <p:cNvGrpSpPr/>
                <p:nvPr/>
              </p:nvGrpSpPr>
              <p:grpSpPr>
                <a:xfrm rot="3249924">
                  <a:off x="1735936" y="2283796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40" name="Teardrop 139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Moon 140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Moon 141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Moon 142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Moon 143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Moon 144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Moon 145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Oval 146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4" name="Group 22"/>
                <p:cNvGrpSpPr/>
                <p:nvPr/>
              </p:nvGrpSpPr>
              <p:grpSpPr>
                <a:xfrm rot="5400000">
                  <a:off x="2045598" y="1154802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32" name="Teardrop 131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Moon 132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Moon 133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Moon 134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Moon 135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Moon 136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137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Oval 138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5" name="Group 31"/>
                <p:cNvGrpSpPr/>
                <p:nvPr/>
              </p:nvGrpSpPr>
              <p:grpSpPr>
                <a:xfrm rot="18371763">
                  <a:off x="3184558" y="1293913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24" name="Teardrop 123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Moon 124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Moon 125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Moon 126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Moon 127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Moon 128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Moon 12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Oval 130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6" name="Group 40"/>
                <p:cNvGrpSpPr/>
                <p:nvPr/>
              </p:nvGrpSpPr>
              <p:grpSpPr>
                <a:xfrm rot="19164313">
                  <a:off x="3150199" y="2320851"/>
                  <a:ext cx="1273355" cy="1253498"/>
                  <a:chOff x="3253123" y="1066800"/>
                  <a:chExt cx="2384352" cy="1922552"/>
                </a:xfrm>
              </p:grpSpPr>
              <p:sp>
                <p:nvSpPr>
                  <p:cNvPr id="116" name="Teardrop 115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Moon 116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Moon 117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Moon 118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Moon 119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Moon 120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Moon 121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Oval 122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7" name="Group 49"/>
                <p:cNvGrpSpPr/>
                <p:nvPr/>
              </p:nvGrpSpPr>
              <p:grpSpPr>
                <a:xfrm rot="1063382">
                  <a:off x="2473119" y="2046587"/>
                  <a:ext cx="1069843" cy="895533"/>
                  <a:chOff x="3253123" y="1066800"/>
                  <a:chExt cx="2384352" cy="1922552"/>
                </a:xfrm>
              </p:grpSpPr>
              <p:sp>
                <p:nvSpPr>
                  <p:cNvPr id="108" name="Teardrop 107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Moon 108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Moon 109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Moon 110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Moon 111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Moon 112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Moon 113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Oval 114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7" name="Group 395"/>
            <p:cNvGrpSpPr/>
            <p:nvPr/>
          </p:nvGrpSpPr>
          <p:grpSpPr>
            <a:xfrm>
              <a:off x="4419600" y="3733800"/>
              <a:ext cx="2057400" cy="1066800"/>
              <a:chOff x="5810794" y="0"/>
              <a:chExt cx="2392679" cy="1408612"/>
            </a:xfrm>
          </p:grpSpPr>
          <p:sp>
            <p:nvSpPr>
              <p:cNvPr id="52" name="Rounded Rectangle 51"/>
              <p:cNvSpPr/>
              <p:nvPr/>
            </p:nvSpPr>
            <p:spPr>
              <a:xfrm>
                <a:off x="6172200" y="0"/>
                <a:ext cx="1600200" cy="222069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ounded Rectangle 11"/>
              <p:cNvSpPr/>
              <p:nvPr/>
            </p:nvSpPr>
            <p:spPr>
              <a:xfrm>
                <a:off x="6096000" y="457200"/>
                <a:ext cx="1782212" cy="690041"/>
              </a:xfrm>
              <a:prstGeom prst="roundRect">
                <a:avLst>
                  <a:gd name="adj" fmla="val 5014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ounded Rectangle 53"/>
              <p:cNvSpPr/>
              <p:nvPr/>
            </p:nvSpPr>
            <p:spPr>
              <a:xfrm>
                <a:off x="6019800" y="1143000"/>
                <a:ext cx="1905000" cy="762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5" name="Group 575"/>
              <p:cNvGrpSpPr/>
              <p:nvPr/>
            </p:nvGrpSpPr>
            <p:grpSpPr>
              <a:xfrm>
                <a:off x="6172200" y="457200"/>
                <a:ext cx="304800" cy="685800"/>
                <a:chOff x="4419600" y="2514600"/>
                <a:chExt cx="533400" cy="990600"/>
              </a:xfrm>
            </p:grpSpPr>
            <p:grpSp>
              <p:nvGrpSpPr>
                <p:cNvPr id="90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93" name="Rounded Rectangle 92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Rounded Rectangle 93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Rounded Rectangle 94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1" name="Trapezoid 90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Trapezoid 91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575"/>
              <p:cNvGrpSpPr/>
              <p:nvPr/>
            </p:nvGrpSpPr>
            <p:grpSpPr>
              <a:xfrm>
                <a:off x="6781800" y="457200"/>
                <a:ext cx="304800" cy="685800"/>
                <a:chOff x="4419600" y="2514600"/>
                <a:chExt cx="533400" cy="990600"/>
              </a:xfrm>
            </p:grpSpPr>
            <p:grpSp>
              <p:nvGrpSpPr>
                <p:cNvPr id="84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87" name="Rounded Rectangle 86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Rounded Rectangle 87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Rounded Rectangle 88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5" name="Trapezoid 84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Trapezoid 85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575"/>
              <p:cNvGrpSpPr/>
              <p:nvPr/>
            </p:nvGrpSpPr>
            <p:grpSpPr>
              <a:xfrm>
                <a:off x="7315200" y="457200"/>
                <a:ext cx="304800" cy="685800"/>
                <a:chOff x="4419600" y="2514600"/>
                <a:chExt cx="533400" cy="990600"/>
              </a:xfrm>
            </p:grpSpPr>
            <p:grpSp>
              <p:nvGrpSpPr>
                <p:cNvPr id="78" name="Group 564"/>
                <p:cNvGrpSpPr/>
                <p:nvPr/>
              </p:nvGrpSpPr>
              <p:grpSpPr>
                <a:xfrm>
                  <a:off x="4500154" y="2560319"/>
                  <a:ext cx="346166" cy="888274"/>
                  <a:chOff x="6629400" y="2362200"/>
                  <a:chExt cx="685800" cy="3429000"/>
                </a:xfrm>
              </p:grpSpPr>
              <p:sp>
                <p:nvSpPr>
                  <p:cNvPr id="81" name="Rounded Rectangle 80"/>
                  <p:cNvSpPr/>
                  <p:nvPr/>
                </p:nvSpPr>
                <p:spPr>
                  <a:xfrm rot="16200000">
                    <a:off x="50292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Rounded Rectangle 81"/>
                  <p:cNvSpPr/>
                  <p:nvPr/>
                </p:nvSpPr>
                <p:spPr>
                  <a:xfrm rot="16200000">
                    <a:off x="52578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Rounded Rectangle 82"/>
                  <p:cNvSpPr/>
                  <p:nvPr/>
                </p:nvSpPr>
                <p:spPr>
                  <a:xfrm rot="16200000">
                    <a:off x="5486400" y="3962400"/>
                    <a:ext cx="3429000" cy="228600"/>
                  </a:xfrm>
                  <a:prstGeom prst="round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9" name="Trapezoid 78"/>
                <p:cNvSpPr/>
                <p:nvPr/>
              </p:nvSpPr>
              <p:spPr>
                <a:xfrm>
                  <a:off x="4419600" y="33528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Trapezoid 79"/>
                <p:cNvSpPr/>
                <p:nvPr/>
              </p:nvSpPr>
              <p:spPr>
                <a:xfrm rot="10800000">
                  <a:off x="4419600" y="2514600"/>
                  <a:ext cx="533400" cy="152400"/>
                </a:xfrm>
                <a:prstGeom prst="trapezoid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Rounded Rectangle 57"/>
              <p:cNvSpPr/>
              <p:nvPr/>
            </p:nvSpPr>
            <p:spPr>
              <a:xfrm>
                <a:off x="5867400" y="1219200"/>
                <a:ext cx="2209800" cy="762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58"/>
              <p:cNvSpPr/>
              <p:nvPr/>
            </p:nvSpPr>
            <p:spPr>
              <a:xfrm>
                <a:off x="5810794" y="1280160"/>
                <a:ext cx="2392679" cy="128452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0" name="Group 65"/>
              <p:cNvGrpSpPr/>
              <p:nvPr/>
            </p:nvGrpSpPr>
            <p:grpSpPr>
              <a:xfrm>
                <a:off x="5943600" y="304801"/>
                <a:ext cx="2133600" cy="152400"/>
                <a:chOff x="1447799" y="3505200"/>
                <a:chExt cx="2063364" cy="609600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70" name="Rounded Rectangle 69"/>
                <p:cNvSpPr/>
                <p:nvPr/>
              </p:nvSpPr>
              <p:spPr>
                <a:xfrm>
                  <a:off x="1447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ounded Rectangle 70"/>
                <p:cNvSpPr/>
                <p:nvPr/>
              </p:nvSpPr>
              <p:spPr>
                <a:xfrm>
                  <a:off x="19050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ounded Rectangle 71"/>
                <p:cNvSpPr/>
                <p:nvPr/>
              </p:nvSpPr>
              <p:spPr>
                <a:xfrm>
                  <a:off x="24384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Rounded Rectangle 72"/>
                <p:cNvSpPr/>
                <p:nvPr/>
              </p:nvSpPr>
              <p:spPr>
                <a:xfrm>
                  <a:off x="2971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ounded Rectangle 73"/>
                <p:cNvSpPr/>
                <p:nvPr/>
              </p:nvSpPr>
              <p:spPr>
                <a:xfrm rot="10800000">
                  <a:off x="1447799" y="3505200"/>
                  <a:ext cx="6858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ounded Rectangle 74"/>
                <p:cNvSpPr/>
                <p:nvPr/>
              </p:nvSpPr>
              <p:spPr>
                <a:xfrm rot="10800000">
                  <a:off x="2133599" y="3505200"/>
                  <a:ext cx="457199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ounded Rectangle 75"/>
                <p:cNvSpPr/>
                <p:nvPr/>
              </p:nvSpPr>
              <p:spPr>
                <a:xfrm rot="10800000">
                  <a:off x="3124200" y="3505200"/>
                  <a:ext cx="3810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Rounded Rectangle 76"/>
                <p:cNvSpPr/>
                <p:nvPr/>
              </p:nvSpPr>
              <p:spPr>
                <a:xfrm rot="10800000">
                  <a:off x="2590800" y="35052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65"/>
              <p:cNvGrpSpPr/>
              <p:nvPr/>
            </p:nvGrpSpPr>
            <p:grpSpPr>
              <a:xfrm>
                <a:off x="6161315" y="191588"/>
                <a:ext cx="1676400" cy="115389"/>
                <a:chOff x="1447799" y="3505200"/>
                <a:chExt cx="2063364" cy="609600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62" name="Rounded Rectangle 61"/>
                <p:cNvSpPr/>
                <p:nvPr/>
              </p:nvSpPr>
              <p:spPr>
                <a:xfrm>
                  <a:off x="1447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Rounded Rectangle 62"/>
                <p:cNvSpPr/>
                <p:nvPr/>
              </p:nvSpPr>
              <p:spPr>
                <a:xfrm>
                  <a:off x="19050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ounded Rectangle 63"/>
                <p:cNvSpPr/>
                <p:nvPr/>
              </p:nvSpPr>
              <p:spPr>
                <a:xfrm>
                  <a:off x="24384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ounded Rectangle 64"/>
                <p:cNvSpPr/>
                <p:nvPr/>
              </p:nvSpPr>
              <p:spPr>
                <a:xfrm>
                  <a:off x="2971800" y="38100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ounded Rectangle 65"/>
                <p:cNvSpPr/>
                <p:nvPr/>
              </p:nvSpPr>
              <p:spPr>
                <a:xfrm rot="10800000">
                  <a:off x="1447799" y="3505200"/>
                  <a:ext cx="6858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ounded Rectangle 66"/>
                <p:cNvSpPr/>
                <p:nvPr/>
              </p:nvSpPr>
              <p:spPr>
                <a:xfrm rot="10800000">
                  <a:off x="2133599" y="3505200"/>
                  <a:ext cx="457199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ounded Rectangle 67"/>
                <p:cNvSpPr/>
                <p:nvPr/>
              </p:nvSpPr>
              <p:spPr>
                <a:xfrm rot="10800000">
                  <a:off x="3124200" y="3505200"/>
                  <a:ext cx="381000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Rounded Rectangle 68"/>
                <p:cNvSpPr/>
                <p:nvPr/>
              </p:nvSpPr>
              <p:spPr>
                <a:xfrm rot="10800000">
                  <a:off x="2590800" y="3505200"/>
                  <a:ext cx="539363" cy="304800"/>
                </a:xfrm>
                <a:prstGeom prst="roundRect">
                  <a:avLst>
                    <a:gd name="adj" fmla="val 5014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" name="Group 440"/>
            <p:cNvGrpSpPr/>
            <p:nvPr/>
          </p:nvGrpSpPr>
          <p:grpSpPr>
            <a:xfrm>
              <a:off x="5943600" y="4648200"/>
              <a:ext cx="3048000" cy="1981200"/>
              <a:chOff x="6096000" y="2209800"/>
              <a:chExt cx="3048000" cy="1981200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7010399" y="2209800"/>
                <a:ext cx="1258389" cy="193766"/>
              </a:xfrm>
              <a:prstGeom prst="roundRect">
                <a:avLst>
                  <a:gd name="adj" fmla="val 10173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" name="Group 660"/>
              <p:cNvGrpSpPr/>
              <p:nvPr/>
            </p:nvGrpSpPr>
            <p:grpSpPr>
              <a:xfrm>
                <a:off x="6096000" y="3886200"/>
                <a:ext cx="3048000" cy="228600"/>
                <a:chOff x="1295400" y="6400800"/>
                <a:chExt cx="3048000" cy="228600"/>
              </a:xfrm>
            </p:grpSpPr>
            <p:sp>
              <p:nvSpPr>
                <p:cNvPr id="47" name="Rounded Rectangle 46"/>
                <p:cNvSpPr/>
                <p:nvPr/>
              </p:nvSpPr>
              <p:spPr>
                <a:xfrm>
                  <a:off x="1600200" y="64008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Rounded Rectangle 47"/>
                <p:cNvSpPr/>
                <p:nvPr/>
              </p:nvSpPr>
              <p:spPr>
                <a:xfrm>
                  <a:off x="2286000" y="64008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ounded Rectangle 48"/>
                <p:cNvSpPr/>
                <p:nvPr/>
              </p:nvSpPr>
              <p:spPr>
                <a:xfrm>
                  <a:off x="2971800" y="64008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Rounded Rectangle 49"/>
                <p:cNvSpPr/>
                <p:nvPr/>
              </p:nvSpPr>
              <p:spPr>
                <a:xfrm>
                  <a:off x="3657600" y="64008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ounded Rectangle 50"/>
                <p:cNvSpPr/>
                <p:nvPr/>
              </p:nvSpPr>
              <p:spPr>
                <a:xfrm>
                  <a:off x="1295400" y="6400800"/>
                  <a:ext cx="304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661"/>
              <p:cNvGrpSpPr/>
              <p:nvPr/>
            </p:nvGrpSpPr>
            <p:grpSpPr>
              <a:xfrm>
                <a:off x="6248400" y="3657600"/>
                <a:ext cx="2743200" cy="228600"/>
                <a:chOff x="1600200" y="6400800"/>
                <a:chExt cx="2743200" cy="228600"/>
              </a:xfrm>
            </p:grpSpPr>
            <p:sp>
              <p:nvSpPr>
                <p:cNvPr id="43" name="Rounded Rectangle 42"/>
                <p:cNvSpPr/>
                <p:nvPr/>
              </p:nvSpPr>
              <p:spPr>
                <a:xfrm>
                  <a:off x="1600200" y="64008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Rounded Rectangle 43"/>
                <p:cNvSpPr/>
                <p:nvPr/>
              </p:nvSpPr>
              <p:spPr>
                <a:xfrm>
                  <a:off x="2286000" y="64008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ounded Rectangle 44"/>
                <p:cNvSpPr/>
                <p:nvPr/>
              </p:nvSpPr>
              <p:spPr>
                <a:xfrm>
                  <a:off x="2971800" y="64008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ounded Rectangle 45"/>
                <p:cNvSpPr/>
                <p:nvPr/>
              </p:nvSpPr>
              <p:spPr>
                <a:xfrm>
                  <a:off x="3657600" y="6400800"/>
                  <a:ext cx="685800" cy="2286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" name="Group 477"/>
              <p:cNvGrpSpPr/>
              <p:nvPr/>
            </p:nvGrpSpPr>
            <p:grpSpPr>
              <a:xfrm flipH="1">
                <a:off x="8458200" y="3581400"/>
                <a:ext cx="457200" cy="609600"/>
                <a:chOff x="4629955" y="2016365"/>
                <a:chExt cx="2524349" cy="2403235"/>
              </a:xfrm>
            </p:grpSpPr>
            <p:sp>
              <p:nvSpPr>
                <p:cNvPr id="36" name="Freeform 35"/>
                <p:cNvSpPr/>
                <p:nvPr/>
              </p:nvSpPr>
              <p:spPr>
                <a:xfrm>
                  <a:off x="4876800" y="3276600"/>
                  <a:ext cx="1295400" cy="847700"/>
                </a:xfrm>
                <a:custGeom>
                  <a:avLst/>
                  <a:gdLst>
                    <a:gd name="connsiteX0" fmla="*/ 404735 w 1588958"/>
                    <a:gd name="connsiteY0" fmla="*/ 16971 h 695300"/>
                    <a:gd name="connsiteX1" fmla="*/ 404735 w 1588958"/>
                    <a:gd name="connsiteY1" fmla="*/ 16971 h 695300"/>
                    <a:gd name="connsiteX2" fmla="*/ 239843 w 1588958"/>
                    <a:gd name="connsiteY2" fmla="*/ 46952 h 695300"/>
                    <a:gd name="connsiteX3" fmla="*/ 179882 w 1588958"/>
                    <a:gd name="connsiteY3" fmla="*/ 76932 h 695300"/>
                    <a:gd name="connsiteX4" fmla="*/ 89941 w 1588958"/>
                    <a:gd name="connsiteY4" fmla="*/ 151883 h 695300"/>
                    <a:gd name="connsiteX5" fmla="*/ 29981 w 1588958"/>
                    <a:gd name="connsiteY5" fmla="*/ 241824 h 695300"/>
                    <a:gd name="connsiteX6" fmla="*/ 0 w 1588958"/>
                    <a:gd name="connsiteY6" fmla="*/ 346755 h 695300"/>
                    <a:gd name="connsiteX7" fmla="*/ 14991 w 1588958"/>
                    <a:gd name="connsiteY7" fmla="*/ 466676 h 695300"/>
                    <a:gd name="connsiteX8" fmla="*/ 104932 w 1588958"/>
                    <a:gd name="connsiteY8" fmla="*/ 526637 h 695300"/>
                    <a:gd name="connsiteX9" fmla="*/ 239843 w 1588958"/>
                    <a:gd name="connsiteY9" fmla="*/ 586597 h 695300"/>
                    <a:gd name="connsiteX10" fmla="*/ 359764 w 1588958"/>
                    <a:gd name="connsiteY10" fmla="*/ 601588 h 695300"/>
                    <a:gd name="connsiteX11" fmla="*/ 404735 w 1588958"/>
                    <a:gd name="connsiteY11" fmla="*/ 616578 h 695300"/>
                    <a:gd name="connsiteX12" fmla="*/ 1244184 w 1588958"/>
                    <a:gd name="connsiteY12" fmla="*/ 616578 h 695300"/>
                    <a:gd name="connsiteX13" fmla="*/ 1379095 w 1588958"/>
                    <a:gd name="connsiteY13" fmla="*/ 601588 h 695300"/>
                    <a:gd name="connsiteX14" fmla="*/ 1424066 w 1588958"/>
                    <a:gd name="connsiteY14" fmla="*/ 556617 h 695300"/>
                    <a:gd name="connsiteX15" fmla="*/ 1469036 w 1588958"/>
                    <a:gd name="connsiteY15" fmla="*/ 541627 h 695300"/>
                    <a:gd name="connsiteX16" fmla="*/ 1514007 w 1588958"/>
                    <a:gd name="connsiteY16" fmla="*/ 511647 h 695300"/>
                    <a:gd name="connsiteX17" fmla="*/ 1543987 w 1588958"/>
                    <a:gd name="connsiteY17" fmla="*/ 466676 h 695300"/>
                    <a:gd name="connsiteX18" fmla="*/ 1573968 w 1588958"/>
                    <a:gd name="connsiteY18" fmla="*/ 436696 h 695300"/>
                    <a:gd name="connsiteX19" fmla="*/ 1588958 w 1588958"/>
                    <a:gd name="connsiteY19" fmla="*/ 391725 h 695300"/>
                    <a:gd name="connsiteX20" fmla="*/ 1573968 w 1588958"/>
                    <a:gd name="connsiteY20" fmla="*/ 211843 h 695300"/>
                    <a:gd name="connsiteX21" fmla="*/ 1558977 w 1588958"/>
                    <a:gd name="connsiteY21" fmla="*/ 166873 h 695300"/>
                    <a:gd name="connsiteX22" fmla="*/ 1484027 w 1588958"/>
                    <a:gd name="connsiteY22" fmla="*/ 91922 h 695300"/>
                    <a:gd name="connsiteX23" fmla="*/ 1424066 w 1588958"/>
                    <a:gd name="connsiteY23" fmla="*/ 61942 h 695300"/>
                    <a:gd name="connsiteX24" fmla="*/ 1319135 w 1588958"/>
                    <a:gd name="connsiteY24" fmla="*/ 31961 h 695300"/>
                    <a:gd name="connsiteX25" fmla="*/ 1139253 w 1588958"/>
                    <a:gd name="connsiteY25" fmla="*/ 1981 h 695300"/>
                    <a:gd name="connsiteX26" fmla="*/ 299804 w 1588958"/>
                    <a:gd name="connsiteY26" fmla="*/ 16971 h 695300"/>
                    <a:gd name="connsiteX27" fmla="*/ 299804 w 1588958"/>
                    <a:gd name="connsiteY27" fmla="*/ 31961 h 695300"/>
                    <a:gd name="connsiteX28" fmla="*/ 239843 w 1588958"/>
                    <a:gd name="connsiteY28" fmla="*/ 31961 h 695300"/>
                    <a:gd name="connsiteX29" fmla="*/ 284813 w 1588958"/>
                    <a:gd name="connsiteY29" fmla="*/ 31961 h 695300"/>
                    <a:gd name="connsiteX30" fmla="*/ 224853 w 1588958"/>
                    <a:gd name="connsiteY30" fmla="*/ 31961 h 695300"/>
                    <a:gd name="connsiteX31" fmla="*/ 224853 w 1588958"/>
                    <a:gd name="connsiteY31" fmla="*/ 76932 h 695300"/>
                    <a:gd name="connsiteX32" fmla="*/ 299804 w 1588958"/>
                    <a:gd name="connsiteY32" fmla="*/ 31961 h 6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88958" h="695300">
                      <a:moveTo>
                        <a:pt x="404735" y="16971"/>
                      </a:moveTo>
                      <a:lnTo>
                        <a:pt x="404735" y="16971"/>
                      </a:lnTo>
                      <a:cubicBezTo>
                        <a:pt x="349771" y="26965"/>
                        <a:pt x="293822" y="32558"/>
                        <a:pt x="239843" y="46952"/>
                      </a:cubicBezTo>
                      <a:cubicBezTo>
                        <a:pt x="218251" y="52710"/>
                        <a:pt x="199284" y="65845"/>
                        <a:pt x="179882" y="76932"/>
                      </a:cubicBezTo>
                      <a:cubicBezTo>
                        <a:pt x="145238" y="96728"/>
                        <a:pt x="114743" y="119994"/>
                        <a:pt x="89941" y="151883"/>
                      </a:cubicBezTo>
                      <a:cubicBezTo>
                        <a:pt x="67820" y="180325"/>
                        <a:pt x="41375" y="207641"/>
                        <a:pt x="29981" y="241824"/>
                      </a:cubicBezTo>
                      <a:cubicBezTo>
                        <a:pt x="8476" y="306339"/>
                        <a:pt x="18823" y="271465"/>
                        <a:pt x="0" y="346755"/>
                      </a:cubicBezTo>
                      <a:cubicBezTo>
                        <a:pt x="4997" y="386729"/>
                        <a:pt x="1224" y="428817"/>
                        <a:pt x="14991" y="466676"/>
                      </a:cubicBezTo>
                      <a:cubicBezTo>
                        <a:pt x="32728" y="515453"/>
                        <a:pt x="68476" y="510434"/>
                        <a:pt x="104932" y="526637"/>
                      </a:cubicBezTo>
                      <a:cubicBezTo>
                        <a:pt x="137068" y="540920"/>
                        <a:pt x="196986" y="578805"/>
                        <a:pt x="239843" y="586597"/>
                      </a:cubicBezTo>
                      <a:cubicBezTo>
                        <a:pt x="279478" y="593804"/>
                        <a:pt x="319790" y="596591"/>
                        <a:pt x="359764" y="601588"/>
                      </a:cubicBezTo>
                      <a:cubicBezTo>
                        <a:pt x="374754" y="606585"/>
                        <a:pt x="389542" y="612237"/>
                        <a:pt x="404735" y="616578"/>
                      </a:cubicBezTo>
                      <a:cubicBezTo>
                        <a:pt x="680266" y="695300"/>
                        <a:pt x="905117" y="623098"/>
                        <a:pt x="1244184" y="616578"/>
                      </a:cubicBezTo>
                      <a:cubicBezTo>
                        <a:pt x="1289154" y="611581"/>
                        <a:pt x="1336170" y="615896"/>
                        <a:pt x="1379095" y="601588"/>
                      </a:cubicBezTo>
                      <a:cubicBezTo>
                        <a:pt x="1399207" y="594884"/>
                        <a:pt x="1406427" y="568376"/>
                        <a:pt x="1424066" y="556617"/>
                      </a:cubicBezTo>
                      <a:cubicBezTo>
                        <a:pt x="1437213" y="547852"/>
                        <a:pt x="1454903" y="548693"/>
                        <a:pt x="1469036" y="541627"/>
                      </a:cubicBezTo>
                      <a:cubicBezTo>
                        <a:pt x="1485150" y="533570"/>
                        <a:pt x="1499017" y="521640"/>
                        <a:pt x="1514007" y="511647"/>
                      </a:cubicBezTo>
                      <a:cubicBezTo>
                        <a:pt x="1524000" y="496657"/>
                        <a:pt x="1532732" y="480744"/>
                        <a:pt x="1543987" y="466676"/>
                      </a:cubicBezTo>
                      <a:cubicBezTo>
                        <a:pt x="1552816" y="455640"/>
                        <a:pt x="1566697" y="448815"/>
                        <a:pt x="1573968" y="436696"/>
                      </a:cubicBezTo>
                      <a:cubicBezTo>
                        <a:pt x="1582098" y="423147"/>
                        <a:pt x="1583961" y="406715"/>
                        <a:pt x="1588958" y="391725"/>
                      </a:cubicBezTo>
                      <a:cubicBezTo>
                        <a:pt x="1583961" y="331764"/>
                        <a:pt x="1581920" y="271484"/>
                        <a:pt x="1573968" y="211843"/>
                      </a:cubicBezTo>
                      <a:cubicBezTo>
                        <a:pt x="1571880" y="196181"/>
                        <a:pt x="1568458" y="179514"/>
                        <a:pt x="1558977" y="166873"/>
                      </a:cubicBezTo>
                      <a:cubicBezTo>
                        <a:pt x="1537778" y="138607"/>
                        <a:pt x="1515629" y="107723"/>
                        <a:pt x="1484027" y="91922"/>
                      </a:cubicBezTo>
                      <a:cubicBezTo>
                        <a:pt x="1464040" y="81929"/>
                        <a:pt x="1444605" y="70744"/>
                        <a:pt x="1424066" y="61942"/>
                      </a:cubicBezTo>
                      <a:cubicBezTo>
                        <a:pt x="1388131" y="46542"/>
                        <a:pt x="1357160" y="42826"/>
                        <a:pt x="1319135" y="31961"/>
                      </a:cubicBezTo>
                      <a:cubicBezTo>
                        <a:pt x="1207275" y="0"/>
                        <a:pt x="1358489" y="26340"/>
                        <a:pt x="1139253" y="1981"/>
                      </a:cubicBezTo>
                      <a:cubicBezTo>
                        <a:pt x="659792" y="25954"/>
                        <a:pt x="939509" y="16971"/>
                        <a:pt x="299804" y="16971"/>
                      </a:cubicBezTo>
                      <a:lnTo>
                        <a:pt x="299804" y="31961"/>
                      </a:lnTo>
                      <a:lnTo>
                        <a:pt x="239843" y="31961"/>
                      </a:lnTo>
                      <a:lnTo>
                        <a:pt x="284813" y="31961"/>
                      </a:lnTo>
                      <a:lnTo>
                        <a:pt x="224853" y="31961"/>
                      </a:lnTo>
                      <a:lnTo>
                        <a:pt x="224853" y="76932"/>
                      </a:lnTo>
                      <a:lnTo>
                        <a:pt x="299804" y="31961"/>
                      </a:lnTo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/>
                <p:cNvSpPr/>
                <p:nvPr/>
              </p:nvSpPr>
              <p:spPr>
                <a:xfrm rot="1392903">
                  <a:off x="5858904" y="3507233"/>
                  <a:ext cx="1295400" cy="609600"/>
                </a:xfrm>
                <a:custGeom>
                  <a:avLst/>
                  <a:gdLst>
                    <a:gd name="connsiteX0" fmla="*/ 404735 w 1588958"/>
                    <a:gd name="connsiteY0" fmla="*/ 16971 h 695300"/>
                    <a:gd name="connsiteX1" fmla="*/ 404735 w 1588958"/>
                    <a:gd name="connsiteY1" fmla="*/ 16971 h 695300"/>
                    <a:gd name="connsiteX2" fmla="*/ 239843 w 1588958"/>
                    <a:gd name="connsiteY2" fmla="*/ 46952 h 695300"/>
                    <a:gd name="connsiteX3" fmla="*/ 179882 w 1588958"/>
                    <a:gd name="connsiteY3" fmla="*/ 76932 h 695300"/>
                    <a:gd name="connsiteX4" fmla="*/ 89941 w 1588958"/>
                    <a:gd name="connsiteY4" fmla="*/ 151883 h 695300"/>
                    <a:gd name="connsiteX5" fmla="*/ 29981 w 1588958"/>
                    <a:gd name="connsiteY5" fmla="*/ 241824 h 695300"/>
                    <a:gd name="connsiteX6" fmla="*/ 0 w 1588958"/>
                    <a:gd name="connsiteY6" fmla="*/ 346755 h 695300"/>
                    <a:gd name="connsiteX7" fmla="*/ 14991 w 1588958"/>
                    <a:gd name="connsiteY7" fmla="*/ 466676 h 695300"/>
                    <a:gd name="connsiteX8" fmla="*/ 104932 w 1588958"/>
                    <a:gd name="connsiteY8" fmla="*/ 526637 h 695300"/>
                    <a:gd name="connsiteX9" fmla="*/ 239843 w 1588958"/>
                    <a:gd name="connsiteY9" fmla="*/ 586597 h 695300"/>
                    <a:gd name="connsiteX10" fmla="*/ 359764 w 1588958"/>
                    <a:gd name="connsiteY10" fmla="*/ 601588 h 695300"/>
                    <a:gd name="connsiteX11" fmla="*/ 404735 w 1588958"/>
                    <a:gd name="connsiteY11" fmla="*/ 616578 h 695300"/>
                    <a:gd name="connsiteX12" fmla="*/ 1244184 w 1588958"/>
                    <a:gd name="connsiteY12" fmla="*/ 616578 h 695300"/>
                    <a:gd name="connsiteX13" fmla="*/ 1379095 w 1588958"/>
                    <a:gd name="connsiteY13" fmla="*/ 601588 h 695300"/>
                    <a:gd name="connsiteX14" fmla="*/ 1424066 w 1588958"/>
                    <a:gd name="connsiteY14" fmla="*/ 556617 h 695300"/>
                    <a:gd name="connsiteX15" fmla="*/ 1469036 w 1588958"/>
                    <a:gd name="connsiteY15" fmla="*/ 541627 h 695300"/>
                    <a:gd name="connsiteX16" fmla="*/ 1514007 w 1588958"/>
                    <a:gd name="connsiteY16" fmla="*/ 511647 h 695300"/>
                    <a:gd name="connsiteX17" fmla="*/ 1543987 w 1588958"/>
                    <a:gd name="connsiteY17" fmla="*/ 466676 h 695300"/>
                    <a:gd name="connsiteX18" fmla="*/ 1573968 w 1588958"/>
                    <a:gd name="connsiteY18" fmla="*/ 436696 h 695300"/>
                    <a:gd name="connsiteX19" fmla="*/ 1588958 w 1588958"/>
                    <a:gd name="connsiteY19" fmla="*/ 391725 h 695300"/>
                    <a:gd name="connsiteX20" fmla="*/ 1573968 w 1588958"/>
                    <a:gd name="connsiteY20" fmla="*/ 211843 h 695300"/>
                    <a:gd name="connsiteX21" fmla="*/ 1558977 w 1588958"/>
                    <a:gd name="connsiteY21" fmla="*/ 166873 h 695300"/>
                    <a:gd name="connsiteX22" fmla="*/ 1484027 w 1588958"/>
                    <a:gd name="connsiteY22" fmla="*/ 91922 h 695300"/>
                    <a:gd name="connsiteX23" fmla="*/ 1424066 w 1588958"/>
                    <a:gd name="connsiteY23" fmla="*/ 61942 h 695300"/>
                    <a:gd name="connsiteX24" fmla="*/ 1319135 w 1588958"/>
                    <a:gd name="connsiteY24" fmla="*/ 31961 h 695300"/>
                    <a:gd name="connsiteX25" fmla="*/ 1139253 w 1588958"/>
                    <a:gd name="connsiteY25" fmla="*/ 1981 h 695300"/>
                    <a:gd name="connsiteX26" fmla="*/ 299804 w 1588958"/>
                    <a:gd name="connsiteY26" fmla="*/ 16971 h 695300"/>
                    <a:gd name="connsiteX27" fmla="*/ 299804 w 1588958"/>
                    <a:gd name="connsiteY27" fmla="*/ 31961 h 695300"/>
                    <a:gd name="connsiteX28" fmla="*/ 239843 w 1588958"/>
                    <a:gd name="connsiteY28" fmla="*/ 31961 h 695300"/>
                    <a:gd name="connsiteX29" fmla="*/ 284813 w 1588958"/>
                    <a:gd name="connsiteY29" fmla="*/ 31961 h 695300"/>
                    <a:gd name="connsiteX30" fmla="*/ 224853 w 1588958"/>
                    <a:gd name="connsiteY30" fmla="*/ 31961 h 695300"/>
                    <a:gd name="connsiteX31" fmla="*/ 224853 w 1588958"/>
                    <a:gd name="connsiteY31" fmla="*/ 76932 h 695300"/>
                    <a:gd name="connsiteX32" fmla="*/ 299804 w 1588958"/>
                    <a:gd name="connsiteY32" fmla="*/ 31961 h 6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88958" h="695300">
                      <a:moveTo>
                        <a:pt x="404735" y="16971"/>
                      </a:moveTo>
                      <a:lnTo>
                        <a:pt x="404735" y="16971"/>
                      </a:lnTo>
                      <a:cubicBezTo>
                        <a:pt x="349771" y="26965"/>
                        <a:pt x="293822" y="32558"/>
                        <a:pt x="239843" y="46952"/>
                      </a:cubicBezTo>
                      <a:cubicBezTo>
                        <a:pt x="218251" y="52710"/>
                        <a:pt x="199284" y="65845"/>
                        <a:pt x="179882" y="76932"/>
                      </a:cubicBezTo>
                      <a:cubicBezTo>
                        <a:pt x="145238" y="96728"/>
                        <a:pt x="114743" y="119994"/>
                        <a:pt x="89941" y="151883"/>
                      </a:cubicBezTo>
                      <a:cubicBezTo>
                        <a:pt x="67820" y="180325"/>
                        <a:pt x="41375" y="207641"/>
                        <a:pt x="29981" y="241824"/>
                      </a:cubicBezTo>
                      <a:cubicBezTo>
                        <a:pt x="8476" y="306339"/>
                        <a:pt x="18823" y="271465"/>
                        <a:pt x="0" y="346755"/>
                      </a:cubicBezTo>
                      <a:cubicBezTo>
                        <a:pt x="4997" y="386729"/>
                        <a:pt x="1224" y="428817"/>
                        <a:pt x="14991" y="466676"/>
                      </a:cubicBezTo>
                      <a:cubicBezTo>
                        <a:pt x="32728" y="515453"/>
                        <a:pt x="68476" y="510434"/>
                        <a:pt x="104932" y="526637"/>
                      </a:cubicBezTo>
                      <a:cubicBezTo>
                        <a:pt x="137068" y="540920"/>
                        <a:pt x="196986" y="578805"/>
                        <a:pt x="239843" y="586597"/>
                      </a:cubicBezTo>
                      <a:cubicBezTo>
                        <a:pt x="279478" y="593804"/>
                        <a:pt x="319790" y="596591"/>
                        <a:pt x="359764" y="601588"/>
                      </a:cubicBezTo>
                      <a:cubicBezTo>
                        <a:pt x="374754" y="606585"/>
                        <a:pt x="389542" y="612237"/>
                        <a:pt x="404735" y="616578"/>
                      </a:cubicBezTo>
                      <a:cubicBezTo>
                        <a:pt x="680266" y="695300"/>
                        <a:pt x="905117" y="623098"/>
                        <a:pt x="1244184" y="616578"/>
                      </a:cubicBezTo>
                      <a:cubicBezTo>
                        <a:pt x="1289154" y="611581"/>
                        <a:pt x="1336170" y="615896"/>
                        <a:pt x="1379095" y="601588"/>
                      </a:cubicBezTo>
                      <a:cubicBezTo>
                        <a:pt x="1399207" y="594884"/>
                        <a:pt x="1406427" y="568376"/>
                        <a:pt x="1424066" y="556617"/>
                      </a:cubicBezTo>
                      <a:cubicBezTo>
                        <a:pt x="1437213" y="547852"/>
                        <a:pt x="1454903" y="548693"/>
                        <a:pt x="1469036" y="541627"/>
                      </a:cubicBezTo>
                      <a:cubicBezTo>
                        <a:pt x="1485150" y="533570"/>
                        <a:pt x="1499017" y="521640"/>
                        <a:pt x="1514007" y="511647"/>
                      </a:cubicBezTo>
                      <a:cubicBezTo>
                        <a:pt x="1524000" y="496657"/>
                        <a:pt x="1532732" y="480744"/>
                        <a:pt x="1543987" y="466676"/>
                      </a:cubicBezTo>
                      <a:cubicBezTo>
                        <a:pt x="1552816" y="455640"/>
                        <a:pt x="1566697" y="448815"/>
                        <a:pt x="1573968" y="436696"/>
                      </a:cubicBezTo>
                      <a:cubicBezTo>
                        <a:pt x="1582098" y="423147"/>
                        <a:pt x="1583961" y="406715"/>
                        <a:pt x="1588958" y="391725"/>
                      </a:cubicBezTo>
                      <a:cubicBezTo>
                        <a:pt x="1583961" y="331764"/>
                        <a:pt x="1581920" y="271484"/>
                        <a:pt x="1573968" y="211843"/>
                      </a:cubicBezTo>
                      <a:cubicBezTo>
                        <a:pt x="1571880" y="196181"/>
                        <a:pt x="1568458" y="179514"/>
                        <a:pt x="1558977" y="166873"/>
                      </a:cubicBezTo>
                      <a:cubicBezTo>
                        <a:pt x="1537778" y="138607"/>
                        <a:pt x="1515629" y="107723"/>
                        <a:pt x="1484027" y="91922"/>
                      </a:cubicBezTo>
                      <a:cubicBezTo>
                        <a:pt x="1464040" y="81929"/>
                        <a:pt x="1444605" y="70744"/>
                        <a:pt x="1424066" y="61942"/>
                      </a:cubicBezTo>
                      <a:cubicBezTo>
                        <a:pt x="1388131" y="46542"/>
                        <a:pt x="1357160" y="42826"/>
                        <a:pt x="1319135" y="31961"/>
                      </a:cubicBezTo>
                      <a:cubicBezTo>
                        <a:pt x="1207275" y="0"/>
                        <a:pt x="1358489" y="26340"/>
                        <a:pt x="1139253" y="1981"/>
                      </a:cubicBezTo>
                      <a:cubicBezTo>
                        <a:pt x="659792" y="25954"/>
                        <a:pt x="939509" y="16971"/>
                        <a:pt x="299804" y="16971"/>
                      </a:cubicBezTo>
                      <a:lnTo>
                        <a:pt x="299804" y="31961"/>
                      </a:lnTo>
                      <a:lnTo>
                        <a:pt x="239843" y="31961"/>
                      </a:lnTo>
                      <a:lnTo>
                        <a:pt x="284813" y="31961"/>
                      </a:lnTo>
                      <a:lnTo>
                        <a:pt x="224853" y="31961"/>
                      </a:lnTo>
                      <a:lnTo>
                        <a:pt x="224853" y="76932"/>
                      </a:lnTo>
                      <a:lnTo>
                        <a:pt x="299804" y="31961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/>
                <p:cNvSpPr/>
                <p:nvPr/>
              </p:nvSpPr>
              <p:spPr>
                <a:xfrm rot="1392903">
                  <a:off x="4629955" y="3561877"/>
                  <a:ext cx="849862" cy="855242"/>
                </a:xfrm>
                <a:custGeom>
                  <a:avLst/>
                  <a:gdLst>
                    <a:gd name="connsiteX0" fmla="*/ 404735 w 1588958"/>
                    <a:gd name="connsiteY0" fmla="*/ 16971 h 695300"/>
                    <a:gd name="connsiteX1" fmla="*/ 404735 w 1588958"/>
                    <a:gd name="connsiteY1" fmla="*/ 16971 h 695300"/>
                    <a:gd name="connsiteX2" fmla="*/ 239843 w 1588958"/>
                    <a:gd name="connsiteY2" fmla="*/ 46952 h 695300"/>
                    <a:gd name="connsiteX3" fmla="*/ 179882 w 1588958"/>
                    <a:gd name="connsiteY3" fmla="*/ 76932 h 695300"/>
                    <a:gd name="connsiteX4" fmla="*/ 89941 w 1588958"/>
                    <a:gd name="connsiteY4" fmla="*/ 151883 h 695300"/>
                    <a:gd name="connsiteX5" fmla="*/ 29981 w 1588958"/>
                    <a:gd name="connsiteY5" fmla="*/ 241824 h 695300"/>
                    <a:gd name="connsiteX6" fmla="*/ 0 w 1588958"/>
                    <a:gd name="connsiteY6" fmla="*/ 346755 h 695300"/>
                    <a:gd name="connsiteX7" fmla="*/ 14991 w 1588958"/>
                    <a:gd name="connsiteY7" fmla="*/ 466676 h 695300"/>
                    <a:gd name="connsiteX8" fmla="*/ 104932 w 1588958"/>
                    <a:gd name="connsiteY8" fmla="*/ 526637 h 695300"/>
                    <a:gd name="connsiteX9" fmla="*/ 239843 w 1588958"/>
                    <a:gd name="connsiteY9" fmla="*/ 586597 h 695300"/>
                    <a:gd name="connsiteX10" fmla="*/ 359764 w 1588958"/>
                    <a:gd name="connsiteY10" fmla="*/ 601588 h 695300"/>
                    <a:gd name="connsiteX11" fmla="*/ 404735 w 1588958"/>
                    <a:gd name="connsiteY11" fmla="*/ 616578 h 695300"/>
                    <a:gd name="connsiteX12" fmla="*/ 1244184 w 1588958"/>
                    <a:gd name="connsiteY12" fmla="*/ 616578 h 695300"/>
                    <a:gd name="connsiteX13" fmla="*/ 1379095 w 1588958"/>
                    <a:gd name="connsiteY13" fmla="*/ 601588 h 695300"/>
                    <a:gd name="connsiteX14" fmla="*/ 1424066 w 1588958"/>
                    <a:gd name="connsiteY14" fmla="*/ 556617 h 695300"/>
                    <a:gd name="connsiteX15" fmla="*/ 1469036 w 1588958"/>
                    <a:gd name="connsiteY15" fmla="*/ 541627 h 695300"/>
                    <a:gd name="connsiteX16" fmla="*/ 1514007 w 1588958"/>
                    <a:gd name="connsiteY16" fmla="*/ 511647 h 695300"/>
                    <a:gd name="connsiteX17" fmla="*/ 1543987 w 1588958"/>
                    <a:gd name="connsiteY17" fmla="*/ 466676 h 695300"/>
                    <a:gd name="connsiteX18" fmla="*/ 1573968 w 1588958"/>
                    <a:gd name="connsiteY18" fmla="*/ 436696 h 695300"/>
                    <a:gd name="connsiteX19" fmla="*/ 1588958 w 1588958"/>
                    <a:gd name="connsiteY19" fmla="*/ 391725 h 695300"/>
                    <a:gd name="connsiteX20" fmla="*/ 1573968 w 1588958"/>
                    <a:gd name="connsiteY20" fmla="*/ 211843 h 695300"/>
                    <a:gd name="connsiteX21" fmla="*/ 1558977 w 1588958"/>
                    <a:gd name="connsiteY21" fmla="*/ 166873 h 695300"/>
                    <a:gd name="connsiteX22" fmla="*/ 1484027 w 1588958"/>
                    <a:gd name="connsiteY22" fmla="*/ 91922 h 695300"/>
                    <a:gd name="connsiteX23" fmla="*/ 1424066 w 1588958"/>
                    <a:gd name="connsiteY23" fmla="*/ 61942 h 695300"/>
                    <a:gd name="connsiteX24" fmla="*/ 1319135 w 1588958"/>
                    <a:gd name="connsiteY24" fmla="*/ 31961 h 695300"/>
                    <a:gd name="connsiteX25" fmla="*/ 1139253 w 1588958"/>
                    <a:gd name="connsiteY25" fmla="*/ 1981 h 695300"/>
                    <a:gd name="connsiteX26" fmla="*/ 299804 w 1588958"/>
                    <a:gd name="connsiteY26" fmla="*/ 16971 h 695300"/>
                    <a:gd name="connsiteX27" fmla="*/ 299804 w 1588958"/>
                    <a:gd name="connsiteY27" fmla="*/ 31961 h 695300"/>
                    <a:gd name="connsiteX28" fmla="*/ 239843 w 1588958"/>
                    <a:gd name="connsiteY28" fmla="*/ 31961 h 695300"/>
                    <a:gd name="connsiteX29" fmla="*/ 284813 w 1588958"/>
                    <a:gd name="connsiteY29" fmla="*/ 31961 h 695300"/>
                    <a:gd name="connsiteX30" fmla="*/ 224853 w 1588958"/>
                    <a:gd name="connsiteY30" fmla="*/ 31961 h 695300"/>
                    <a:gd name="connsiteX31" fmla="*/ 224853 w 1588958"/>
                    <a:gd name="connsiteY31" fmla="*/ 76932 h 695300"/>
                    <a:gd name="connsiteX32" fmla="*/ 299804 w 1588958"/>
                    <a:gd name="connsiteY32" fmla="*/ 31961 h 6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88958" h="695300">
                      <a:moveTo>
                        <a:pt x="404735" y="16971"/>
                      </a:moveTo>
                      <a:lnTo>
                        <a:pt x="404735" y="16971"/>
                      </a:lnTo>
                      <a:cubicBezTo>
                        <a:pt x="349771" y="26965"/>
                        <a:pt x="293822" y="32558"/>
                        <a:pt x="239843" y="46952"/>
                      </a:cubicBezTo>
                      <a:cubicBezTo>
                        <a:pt x="218251" y="52710"/>
                        <a:pt x="199284" y="65845"/>
                        <a:pt x="179882" y="76932"/>
                      </a:cubicBezTo>
                      <a:cubicBezTo>
                        <a:pt x="145238" y="96728"/>
                        <a:pt x="114743" y="119994"/>
                        <a:pt x="89941" y="151883"/>
                      </a:cubicBezTo>
                      <a:cubicBezTo>
                        <a:pt x="67820" y="180325"/>
                        <a:pt x="41375" y="207641"/>
                        <a:pt x="29981" y="241824"/>
                      </a:cubicBezTo>
                      <a:cubicBezTo>
                        <a:pt x="8476" y="306339"/>
                        <a:pt x="18823" y="271465"/>
                        <a:pt x="0" y="346755"/>
                      </a:cubicBezTo>
                      <a:cubicBezTo>
                        <a:pt x="4997" y="386729"/>
                        <a:pt x="1224" y="428817"/>
                        <a:pt x="14991" y="466676"/>
                      </a:cubicBezTo>
                      <a:cubicBezTo>
                        <a:pt x="32728" y="515453"/>
                        <a:pt x="68476" y="510434"/>
                        <a:pt x="104932" y="526637"/>
                      </a:cubicBezTo>
                      <a:cubicBezTo>
                        <a:pt x="137068" y="540920"/>
                        <a:pt x="196986" y="578805"/>
                        <a:pt x="239843" y="586597"/>
                      </a:cubicBezTo>
                      <a:cubicBezTo>
                        <a:pt x="279478" y="593804"/>
                        <a:pt x="319790" y="596591"/>
                        <a:pt x="359764" y="601588"/>
                      </a:cubicBezTo>
                      <a:cubicBezTo>
                        <a:pt x="374754" y="606585"/>
                        <a:pt x="389542" y="612237"/>
                        <a:pt x="404735" y="616578"/>
                      </a:cubicBezTo>
                      <a:cubicBezTo>
                        <a:pt x="680266" y="695300"/>
                        <a:pt x="905117" y="623098"/>
                        <a:pt x="1244184" y="616578"/>
                      </a:cubicBezTo>
                      <a:cubicBezTo>
                        <a:pt x="1289154" y="611581"/>
                        <a:pt x="1336170" y="615896"/>
                        <a:pt x="1379095" y="601588"/>
                      </a:cubicBezTo>
                      <a:cubicBezTo>
                        <a:pt x="1399207" y="594884"/>
                        <a:pt x="1406427" y="568376"/>
                        <a:pt x="1424066" y="556617"/>
                      </a:cubicBezTo>
                      <a:cubicBezTo>
                        <a:pt x="1437213" y="547852"/>
                        <a:pt x="1454903" y="548693"/>
                        <a:pt x="1469036" y="541627"/>
                      </a:cubicBezTo>
                      <a:cubicBezTo>
                        <a:pt x="1485150" y="533570"/>
                        <a:pt x="1499017" y="521640"/>
                        <a:pt x="1514007" y="511647"/>
                      </a:cubicBezTo>
                      <a:cubicBezTo>
                        <a:pt x="1524000" y="496657"/>
                        <a:pt x="1532732" y="480744"/>
                        <a:pt x="1543987" y="466676"/>
                      </a:cubicBezTo>
                      <a:cubicBezTo>
                        <a:pt x="1552816" y="455640"/>
                        <a:pt x="1566697" y="448815"/>
                        <a:pt x="1573968" y="436696"/>
                      </a:cubicBezTo>
                      <a:cubicBezTo>
                        <a:pt x="1582098" y="423147"/>
                        <a:pt x="1583961" y="406715"/>
                        <a:pt x="1588958" y="391725"/>
                      </a:cubicBezTo>
                      <a:cubicBezTo>
                        <a:pt x="1583961" y="331764"/>
                        <a:pt x="1581920" y="271484"/>
                        <a:pt x="1573968" y="211843"/>
                      </a:cubicBezTo>
                      <a:cubicBezTo>
                        <a:pt x="1571880" y="196181"/>
                        <a:pt x="1568458" y="179514"/>
                        <a:pt x="1558977" y="166873"/>
                      </a:cubicBezTo>
                      <a:cubicBezTo>
                        <a:pt x="1537778" y="138607"/>
                        <a:pt x="1515629" y="107723"/>
                        <a:pt x="1484027" y="91922"/>
                      </a:cubicBezTo>
                      <a:cubicBezTo>
                        <a:pt x="1464040" y="81929"/>
                        <a:pt x="1444605" y="70744"/>
                        <a:pt x="1424066" y="61942"/>
                      </a:cubicBezTo>
                      <a:cubicBezTo>
                        <a:pt x="1388131" y="46542"/>
                        <a:pt x="1357160" y="42826"/>
                        <a:pt x="1319135" y="31961"/>
                      </a:cubicBezTo>
                      <a:cubicBezTo>
                        <a:pt x="1207275" y="0"/>
                        <a:pt x="1358489" y="26340"/>
                        <a:pt x="1139253" y="1981"/>
                      </a:cubicBezTo>
                      <a:cubicBezTo>
                        <a:pt x="659792" y="25954"/>
                        <a:pt x="939509" y="16971"/>
                        <a:pt x="299804" y="16971"/>
                      </a:cubicBezTo>
                      <a:lnTo>
                        <a:pt x="299804" y="31961"/>
                      </a:lnTo>
                      <a:lnTo>
                        <a:pt x="239843" y="31961"/>
                      </a:lnTo>
                      <a:lnTo>
                        <a:pt x="284813" y="31961"/>
                      </a:lnTo>
                      <a:lnTo>
                        <a:pt x="224853" y="31961"/>
                      </a:lnTo>
                      <a:lnTo>
                        <a:pt x="224853" y="76932"/>
                      </a:lnTo>
                      <a:lnTo>
                        <a:pt x="299804" y="31961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>
                  <a:off x="5334000" y="3886200"/>
                  <a:ext cx="1295400" cy="533400"/>
                </a:xfrm>
                <a:custGeom>
                  <a:avLst/>
                  <a:gdLst>
                    <a:gd name="connsiteX0" fmla="*/ 404735 w 1588958"/>
                    <a:gd name="connsiteY0" fmla="*/ 16971 h 695300"/>
                    <a:gd name="connsiteX1" fmla="*/ 404735 w 1588958"/>
                    <a:gd name="connsiteY1" fmla="*/ 16971 h 695300"/>
                    <a:gd name="connsiteX2" fmla="*/ 239843 w 1588958"/>
                    <a:gd name="connsiteY2" fmla="*/ 46952 h 695300"/>
                    <a:gd name="connsiteX3" fmla="*/ 179882 w 1588958"/>
                    <a:gd name="connsiteY3" fmla="*/ 76932 h 695300"/>
                    <a:gd name="connsiteX4" fmla="*/ 89941 w 1588958"/>
                    <a:gd name="connsiteY4" fmla="*/ 151883 h 695300"/>
                    <a:gd name="connsiteX5" fmla="*/ 29981 w 1588958"/>
                    <a:gd name="connsiteY5" fmla="*/ 241824 h 695300"/>
                    <a:gd name="connsiteX6" fmla="*/ 0 w 1588958"/>
                    <a:gd name="connsiteY6" fmla="*/ 346755 h 695300"/>
                    <a:gd name="connsiteX7" fmla="*/ 14991 w 1588958"/>
                    <a:gd name="connsiteY7" fmla="*/ 466676 h 695300"/>
                    <a:gd name="connsiteX8" fmla="*/ 104932 w 1588958"/>
                    <a:gd name="connsiteY8" fmla="*/ 526637 h 695300"/>
                    <a:gd name="connsiteX9" fmla="*/ 239843 w 1588958"/>
                    <a:gd name="connsiteY9" fmla="*/ 586597 h 695300"/>
                    <a:gd name="connsiteX10" fmla="*/ 359764 w 1588958"/>
                    <a:gd name="connsiteY10" fmla="*/ 601588 h 695300"/>
                    <a:gd name="connsiteX11" fmla="*/ 404735 w 1588958"/>
                    <a:gd name="connsiteY11" fmla="*/ 616578 h 695300"/>
                    <a:gd name="connsiteX12" fmla="*/ 1244184 w 1588958"/>
                    <a:gd name="connsiteY12" fmla="*/ 616578 h 695300"/>
                    <a:gd name="connsiteX13" fmla="*/ 1379095 w 1588958"/>
                    <a:gd name="connsiteY13" fmla="*/ 601588 h 695300"/>
                    <a:gd name="connsiteX14" fmla="*/ 1424066 w 1588958"/>
                    <a:gd name="connsiteY14" fmla="*/ 556617 h 695300"/>
                    <a:gd name="connsiteX15" fmla="*/ 1469036 w 1588958"/>
                    <a:gd name="connsiteY15" fmla="*/ 541627 h 695300"/>
                    <a:gd name="connsiteX16" fmla="*/ 1514007 w 1588958"/>
                    <a:gd name="connsiteY16" fmla="*/ 511647 h 695300"/>
                    <a:gd name="connsiteX17" fmla="*/ 1543987 w 1588958"/>
                    <a:gd name="connsiteY17" fmla="*/ 466676 h 695300"/>
                    <a:gd name="connsiteX18" fmla="*/ 1573968 w 1588958"/>
                    <a:gd name="connsiteY18" fmla="*/ 436696 h 695300"/>
                    <a:gd name="connsiteX19" fmla="*/ 1588958 w 1588958"/>
                    <a:gd name="connsiteY19" fmla="*/ 391725 h 695300"/>
                    <a:gd name="connsiteX20" fmla="*/ 1573968 w 1588958"/>
                    <a:gd name="connsiteY20" fmla="*/ 211843 h 695300"/>
                    <a:gd name="connsiteX21" fmla="*/ 1558977 w 1588958"/>
                    <a:gd name="connsiteY21" fmla="*/ 166873 h 695300"/>
                    <a:gd name="connsiteX22" fmla="*/ 1484027 w 1588958"/>
                    <a:gd name="connsiteY22" fmla="*/ 91922 h 695300"/>
                    <a:gd name="connsiteX23" fmla="*/ 1424066 w 1588958"/>
                    <a:gd name="connsiteY23" fmla="*/ 61942 h 695300"/>
                    <a:gd name="connsiteX24" fmla="*/ 1319135 w 1588958"/>
                    <a:gd name="connsiteY24" fmla="*/ 31961 h 695300"/>
                    <a:gd name="connsiteX25" fmla="*/ 1139253 w 1588958"/>
                    <a:gd name="connsiteY25" fmla="*/ 1981 h 695300"/>
                    <a:gd name="connsiteX26" fmla="*/ 299804 w 1588958"/>
                    <a:gd name="connsiteY26" fmla="*/ 16971 h 695300"/>
                    <a:gd name="connsiteX27" fmla="*/ 299804 w 1588958"/>
                    <a:gd name="connsiteY27" fmla="*/ 31961 h 695300"/>
                    <a:gd name="connsiteX28" fmla="*/ 239843 w 1588958"/>
                    <a:gd name="connsiteY28" fmla="*/ 31961 h 695300"/>
                    <a:gd name="connsiteX29" fmla="*/ 284813 w 1588958"/>
                    <a:gd name="connsiteY29" fmla="*/ 31961 h 695300"/>
                    <a:gd name="connsiteX30" fmla="*/ 224853 w 1588958"/>
                    <a:gd name="connsiteY30" fmla="*/ 31961 h 695300"/>
                    <a:gd name="connsiteX31" fmla="*/ 224853 w 1588958"/>
                    <a:gd name="connsiteY31" fmla="*/ 76932 h 695300"/>
                    <a:gd name="connsiteX32" fmla="*/ 299804 w 1588958"/>
                    <a:gd name="connsiteY32" fmla="*/ 31961 h 6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88958" h="695300">
                      <a:moveTo>
                        <a:pt x="404735" y="16971"/>
                      </a:moveTo>
                      <a:lnTo>
                        <a:pt x="404735" y="16971"/>
                      </a:lnTo>
                      <a:cubicBezTo>
                        <a:pt x="349771" y="26965"/>
                        <a:pt x="293822" y="32558"/>
                        <a:pt x="239843" y="46952"/>
                      </a:cubicBezTo>
                      <a:cubicBezTo>
                        <a:pt x="218251" y="52710"/>
                        <a:pt x="199284" y="65845"/>
                        <a:pt x="179882" y="76932"/>
                      </a:cubicBezTo>
                      <a:cubicBezTo>
                        <a:pt x="145238" y="96728"/>
                        <a:pt x="114743" y="119994"/>
                        <a:pt x="89941" y="151883"/>
                      </a:cubicBezTo>
                      <a:cubicBezTo>
                        <a:pt x="67820" y="180325"/>
                        <a:pt x="41375" y="207641"/>
                        <a:pt x="29981" y="241824"/>
                      </a:cubicBezTo>
                      <a:cubicBezTo>
                        <a:pt x="8476" y="306339"/>
                        <a:pt x="18823" y="271465"/>
                        <a:pt x="0" y="346755"/>
                      </a:cubicBezTo>
                      <a:cubicBezTo>
                        <a:pt x="4997" y="386729"/>
                        <a:pt x="1224" y="428817"/>
                        <a:pt x="14991" y="466676"/>
                      </a:cubicBezTo>
                      <a:cubicBezTo>
                        <a:pt x="32728" y="515453"/>
                        <a:pt x="68476" y="510434"/>
                        <a:pt x="104932" y="526637"/>
                      </a:cubicBezTo>
                      <a:cubicBezTo>
                        <a:pt x="137068" y="540920"/>
                        <a:pt x="196986" y="578805"/>
                        <a:pt x="239843" y="586597"/>
                      </a:cubicBezTo>
                      <a:cubicBezTo>
                        <a:pt x="279478" y="593804"/>
                        <a:pt x="319790" y="596591"/>
                        <a:pt x="359764" y="601588"/>
                      </a:cubicBezTo>
                      <a:cubicBezTo>
                        <a:pt x="374754" y="606585"/>
                        <a:pt x="389542" y="612237"/>
                        <a:pt x="404735" y="616578"/>
                      </a:cubicBezTo>
                      <a:cubicBezTo>
                        <a:pt x="680266" y="695300"/>
                        <a:pt x="905117" y="623098"/>
                        <a:pt x="1244184" y="616578"/>
                      </a:cubicBezTo>
                      <a:cubicBezTo>
                        <a:pt x="1289154" y="611581"/>
                        <a:pt x="1336170" y="615896"/>
                        <a:pt x="1379095" y="601588"/>
                      </a:cubicBezTo>
                      <a:cubicBezTo>
                        <a:pt x="1399207" y="594884"/>
                        <a:pt x="1406427" y="568376"/>
                        <a:pt x="1424066" y="556617"/>
                      </a:cubicBezTo>
                      <a:cubicBezTo>
                        <a:pt x="1437213" y="547852"/>
                        <a:pt x="1454903" y="548693"/>
                        <a:pt x="1469036" y="541627"/>
                      </a:cubicBezTo>
                      <a:cubicBezTo>
                        <a:pt x="1485150" y="533570"/>
                        <a:pt x="1499017" y="521640"/>
                        <a:pt x="1514007" y="511647"/>
                      </a:cubicBezTo>
                      <a:cubicBezTo>
                        <a:pt x="1524000" y="496657"/>
                        <a:pt x="1532732" y="480744"/>
                        <a:pt x="1543987" y="466676"/>
                      </a:cubicBezTo>
                      <a:cubicBezTo>
                        <a:pt x="1552816" y="455640"/>
                        <a:pt x="1566697" y="448815"/>
                        <a:pt x="1573968" y="436696"/>
                      </a:cubicBezTo>
                      <a:cubicBezTo>
                        <a:pt x="1582098" y="423147"/>
                        <a:pt x="1583961" y="406715"/>
                        <a:pt x="1588958" y="391725"/>
                      </a:cubicBezTo>
                      <a:cubicBezTo>
                        <a:pt x="1583961" y="331764"/>
                        <a:pt x="1581920" y="271484"/>
                        <a:pt x="1573968" y="211843"/>
                      </a:cubicBezTo>
                      <a:cubicBezTo>
                        <a:pt x="1571880" y="196181"/>
                        <a:pt x="1568458" y="179514"/>
                        <a:pt x="1558977" y="166873"/>
                      </a:cubicBezTo>
                      <a:cubicBezTo>
                        <a:pt x="1537778" y="138607"/>
                        <a:pt x="1515629" y="107723"/>
                        <a:pt x="1484027" y="91922"/>
                      </a:cubicBezTo>
                      <a:cubicBezTo>
                        <a:pt x="1464040" y="81929"/>
                        <a:pt x="1444605" y="70744"/>
                        <a:pt x="1424066" y="61942"/>
                      </a:cubicBezTo>
                      <a:cubicBezTo>
                        <a:pt x="1388131" y="46542"/>
                        <a:pt x="1357160" y="42826"/>
                        <a:pt x="1319135" y="31961"/>
                      </a:cubicBezTo>
                      <a:cubicBezTo>
                        <a:pt x="1207275" y="0"/>
                        <a:pt x="1358489" y="26340"/>
                        <a:pt x="1139253" y="1981"/>
                      </a:cubicBezTo>
                      <a:cubicBezTo>
                        <a:pt x="659792" y="25954"/>
                        <a:pt x="939509" y="16971"/>
                        <a:pt x="299804" y="16971"/>
                      </a:cubicBezTo>
                      <a:lnTo>
                        <a:pt x="299804" y="31961"/>
                      </a:lnTo>
                      <a:lnTo>
                        <a:pt x="239843" y="31961"/>
                      </a:lnTo>
                      <a:lnTo>
                        <a:pt x="284813" y="31961"/>
                      </a:lnTo>
                      <a:lnTo>
                        <a:pt x="224853" y="31961"/>
                      </a:lnTo>
                      <a:lnTo>
                        <a:pt x="224853" y="76932"/>
                      </a:lnTo>
                      <a:lnTo>
                        <a:pt x="299804" y="31961"/>
                      </a:lnTo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2596225">
                  <a:off x="5136037" y="3455344"/>
                  <a:ext cx="870754" cy="506016"/>
                </a:xfrm>
                <a:prstGeom prst="ellipse">
                  <a:avLst/>
                </a:prstGeom>
                <a:solidFill>
                  <a:srgbClr val="DBD47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Moon 40"/>
                <p:cNvSpPr/>
                <p:nvPr/>
              </p:nvSpPr>
              <p:spPr>
                <a:xfrm>
                  <a:off x="5791200" y="2057400"/>
                  <a:ext cx="304800" cy="18288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Moon 41"/>
                <p:cNvSpPr/>
                <p:nvPr/>
              </p:nvSpPr>
              <p:spPr>
                <a:xfrm rot="522435">
                  <a:off x="5855684" y="2016365"/>
                  <a:ext cx="609600" cy="1905000"/>
                </a:xfrm>
                <a:prstGeom prst="moon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" name="Group 122"/>
              <p:cNvGrpSpPr/>
              <p:nvPr/>
            </p:nvGrpSpPr>
            <p:grpSpPr>
              <a:xfrm>
                <a:off x="6858000" y="3581400"/>
                <a:ext cx="457200" cy="609600"/>
                <a:chOff x="4629955" y="2016365"/>
                <a:chExt cx="2524349" cy="2403235"/>
              </a:xfrm>
            </p:grpSpPr>
            <p:sp>
              <p:nvSpPr>
                <p:cNvPr id="29" name="Freeform 28"/>
                <p:cNvSpPr/>
                <p:nvPr/>
              </p:nvSpPr>
              <p:spPr>
                <a:xfrm>
                  <a:off x="4876800" y="3276600"/>
                  <a:ext cx="1295400" cy="847700"/>
                </a:xfrm>
                <a:custGeom>
                  <a:avLst/>
                  <a:gdLst>
                    <a:gd name="connsiteX0" fmla="*/ 404735 w 1588958"/>
                    <a:gd name="connsiteY0" fmla="*/ 16971 h 695300"/>
                    <a:gd name="connsiteX1" fmla="*/ 404735 w 1588958"/>
                    <a:gd name="connsiteY1" fmla="*/ 16971 h 695300"/>
                    <a:gd name="connsiteX2" fmla="*/ 239843 w 1588958"/>
                    <a:gd name="connsiteY2" fmla="*/ 46952 h 695300"/>
                    <a:gd name="connsiteX3" fmla="*/ 179882 w 1588958"/>
                    <a:gd name="connsiteY3" fmla="*/ 76932 h 695300"/>
                    <a:gd name="connsiteX4" fmla="*/ 89941 w 1588958"/>
                    <a:gd name="connsiteY4" fmla="*/ 151883 h 695300"/>
                    <a:gd name="connsiteX5" fmla="*/ 29981 w 1588958"/>
                    <a:gd name="connsiteY5" fmla="*/ 241824 h 695300"/>
                    <a:gd name="connsiteX6" fmla="*/ 0 w 1588958"/>
                    <a:gd name="connsiteY6" fmla="*/ 346755 h 695300"/>
                    <a:gd name="connsiteX7" fmla="*/ 14991 w 1588958"/>
                    <a:gd name="connsiteY7" fmla="*/ 466676 h 695300"/>
                    <a:gd name="connsiteX8" fmla="*/ 104932 w 1588958"/>
                    <a:gd name="connsiteY8" fmla="*/ 526637 h 695300"/>
                    <a:gd name="connsiteX9" fmla="*/ 239843 w 1588958"/>
                    <a:gd name="connsiteY9" fmla="*/ 586597 h 695300"/>
                    <a:gd name="connsiteX10" fmla="*/ 359764 w 1588958"/>
                    <a:gd name="connsiteY10" fmla="*/ 601588 h 695300"/>
                    <a:gd name="connsiteX11" fmla="*/ 404735 w 1588958"/>
                    <a:gd name="connsiteY11" fmla="*/ 616578 h 695300"/>
                    <a:gd name="connsiteX12" fmla="*/ 1244184 w 1588958"/>
                    <a:gd name="connsiteY12" fmla="*/ 616578 h 695300"/>
                    <a:gd name="connsiteX13" fmla="*/ 1379095 w 1588958"/>
                    <a:gd name="connsiteY13" fmla="*/ 601588 h 695300"/>
                    <a:gd name="connsiteX14" fmla="*/ 1424066 w 1588958"/>
                    <a:gd name="connsiteY14" fmla="*/ 556617 h 695300"/>
                    <a:gd name="connsiteX15" fmla="*/ 1469036 w 1588958"/>
                    <a:gd name="connsiteY15" fmla="*/ 541627 h 695300"/>
                    <a:gd name="connsiteX16" fmla="*/ 1514007 w 1588958"/>
                    <a:gd name="connsiteY16" fmla="*/ 511647 h 695300"/>
                    <a:gd name="connsiteX17" fmla="*/ 1543987 w 1588958"/>
                    <a:gd name="connsiteY17" fmla="*/ 466676 h 695300"/>
                    <a:gd name="connsiteX18" fmla="*/ 1573968 w 1588958"/>
                    <a:gd name="connsiteY18" fmla="*/ 436696 h 695300"/>
                    <a:gd name="connsiteX19" fmla="*/ 1588958 w 1588958"/>
                    <a:gd name="connsiteY19" fmla="*/ 391725 h 695300"/>
                    <a:gd name="connsiteX20" fmla="*/ 1573968 w 1588958"/>
                    <a:gd name="connsiteY20" fmla="*/ 211843 h 695300"/>
                    <a:gd name="connsiteX21" fmla="*/ 1558977 w 1588958"/>
                    <a:gd name="connsiteY21" fmla="*/ 166873 h 695300"/>
                    <a:gd name="connsiteX22" fmla="*/ 1484027 w 1588958"/>
                    <a:gd name="connsiteY22" fmla="*/ 91922 h 695300"/>
                    <a:gd name="connsiteX23" fmla="*/ 1424066 w 1588958"/>
                    <a:gd name="connsiteY23" fmla="*/ 61942 h 695300"/>
                    <a:gd name="connsiteX24" fmla="*/ 1319135 w 1588958"/>
                    <a:gd name="connsiteY24" fmla="*/ 31961 h 695300"/>
                    <a:gd name="connsiteX25" fmla="*/ 1139253 w 1588958"/>
                    <a:gd name="connsiteY25" fmla="*/ 1981 h 695300"/>
                    <a:gd name="connsiteX26" fmla="*/ 299804 w 1588958"/>
                    <a:gd name="connsiteY26" fmla="*/ 16971 h 695300"/>
                    <a:gd name="connsiteX27" fmla="*/ 299804 w 1588958"/>
                    <a:gd name="connsiteY27" fmla="*/ 31961 h 695300"/>
                    <a:gd name="connsiteX28" fmla="*/ 239843 w 1588958"/>
                    <a:gd name="connsiteY28" fmla="*/ 31961 h 695300"/>
                    <a:gd name="connsiteX29" fmla="*/ 284813 w 1588958"/>
                    <a:gd name="connsiteY29" fmla="*/ 31961 h 695300"/>
                    <a:gd name="connsiteX30" fmla="*/ 224853 w 1588958"/>
                    <a:gd name="connsiteY30" fmla="*/ 31961 h 695300"/>
                    <a:gd name="connsiteX31" fmla="*/ 224853 w 1588958"/>
                    <a:gd name="connsiteY31" fmla="*/ 76932 h 695300"/>
                    <a:gd name="connsiteX32" fmla="*/ 299804 w 1588958"/>
                    <a:gd name="connsiteY32" fmla="*/ 31961 h 6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88958" h="695300">
                      <a:moveTo>
                        <a:pt x="404735" y="16971"/>
                      </a:moveTo>
                      <a:lnTo>
                        <a:pt x="404735" y="16971"/>
                      </a:lnTo>
                      <a:cubicBezTo>
                        <a:pt x="349771" y="26965"/>
                        <a:pt x="293822" y="32558"/>
                        <a:pt x="239843" y="46952"/>
                      </a:cubicBezTo>
                      <a:cubicBezTo>
                        <a:pt x="218251" y="52710"/>
                        <a:pt x="199284" y="65845"/>
                        <a:pt x="179882" y="76932"/>
                      </a:cubicBezTo>
                      <a:cubicBezTo>
                        <a:pt x="145238" y="96728"/>
                        <a:pt x="114743" y="119994"/>
                        <a:pt x="89941" y="151883"/>
                      </a:cubicBezTo>
                      <a:cubicBezTo>
                        <a:pt x="67820" y="180325"/>
                        <a:pt x="41375" y="207641"/>
                        <a:pt x="29981" y="241824"/>
                      </a:cubicBezTo>
                      <a:cubicBezTo>
                        <a:pt x="8476" y="306339"/>
                        <a:pt x="18823" y="271465"/>
                        <a:pt x="0" y="346755"/>
                      </a:cubicBezTo>
                      <a:cubicBezTo>
                        <a:pt x="4997" y="386729"/>
                        <a:pt x="1224" y="428817"/>
                        <a:pt x="14991" y="466676"/>
                      </a:cubicBezTo>
                      <a:cubicBezTo>
                        <a:pt x="32728" y="515453"/>
                        <a:pt x="68476" y="510434"/>
                        <a:pt x="104932" y="526637"/>
                      </a:cubicBezTo>
                      <a:cubicBezTo>
                        <a:pt x="137068" y="540920"/>
                        <a:pt x="196986" y="578805"/>
                        <a:pt x="239843" y="586597"/>
                      </a:cubicBezTo>
                      <a:cubicBezTo>
                        <a:pt x="279478" y="593804"/>
                        <a:pt x="319790" y="596591"/>
                        <a:pt x="359764" y="601588"/>
                      </a:cubicBezTo>
                      <a:cubicBezTo>
                        <a:pt x="374754" y="606585"/>
                        <a:pt x="389542" y="612237"/>
                        <a:pt x="404735" y="616578"/>
                      </a:cubicBezTo>
                      <a:cubicBezTo>
                        <a:pt x="680266" y="695300"/>
                        <a:pt x="905117" y="623098"/>
                        <a:pt x="1244184" y="616578"/>
                      </a:cubicBezTo>
                      <a:cubicBezTo>
                        <a:pt x="1289154" y="611581"/>
                        <a:pt x="1336170" y="615896"/>
                        <a:pt x="1379095" y="601588"/>
                      </a:cubicBezTo>
                      <a:cubicBezTo>
                        <a:pt x="1399207" y="594884"/>
                        <a:pt x="1406427" y="568376"/>
                        <a:pt x="1424066" y="556617"/>
                      </a:cubicBezTo>
                      <a:cubicBezTo>
                        <a:pt x="1437213" y="547852"/>
                        <a:pt x="1454903" y="548693"/>
                        <a:pt x="1469036" y="541627"/>
                      </a:cubicBezTo>
                      <a:cubicBezTo>
                        <a:pt x="1485150" y="533570"/>
                        <a:pt x="1499017" y="521640"/>
                        <a:pt x="1514007" y="511647"/>
                      </a:cubicBezTo>
                      <a:cubicBezTo>
                        <a:pt x="1524000" y="496657"/>
                        <a:pt x="1532732" y="480744"/>
                        <a:pt x="1543987" y="466676"/>
                      </a:cubicBezTo>
                      <a:cubicBezTo>
                        <a:pt x="1552816" y="455640"/>
                        <a:pt x="1566697" y="448815"/>
                        <a:pt x="1573968" y="436696"/>
                      </a:cubicBezTo>
                      <a:cubicBezTo>
                        <a:pt x="1582098" y="423147"/>
                        <a:pt x="1583961" y="406715"/>
                        <a:pt x="1588958" y="391725"/>
                      </a:cubicBezTo>
                      <a:cubicBezTo>
                        <a:pt x="1583961" y="331764"/>
                        <a:pt x="1581920" y="271484"/>
                        <a:pt x="1573968" y="211843"/>
                      </a:cubicBezTo>
                      <a:cubicBezTo>
                        <a:pt x="1571880" y="196181"/>
                        <a:pt x="1568458" y="179514"/>
                        <a:pt x="1558977" y="166873"/>
                      </a:cubicBezTo>
                      <a:cubicBezTo>
                        <a:pt x="1537778" y="138607"/>
                        <a:pt x="1515629" y="107723"/>
                        <a:pt x="1484027" y="91922"/>
                      </a:cubicBezTo>
                      <a:cubicBezTo>
                        <a:pt x="1464040" y="81929"/>
                        <a:pt x="1444605" y="70744"/>
                        <a:pt x="1424066" y="61942"/>
                      </a:cubicBezTo>
                      <a:cubicBezTo>
                        <a:pt x="1388131" y="46542"/>
                        <a:pt x="1357160" y="42826"/>
                        <a:pt x="1319135" y="31961"/>
                      </a:cubicBezTo>
                      <a:cubicBezTo>
                        <a:pt x="1207275" y="0"/>
                        <a:pt x="1358489" y="26340"/>
                        <a:pt x="1139253" y="1981"/>
                      </a:cubicBezTo>
                      <a:cubicBezTo>
                        <a:pt x="659792" y="25954"/>
                        <a:pt x="939509" y="16971"/>
                        <a:pt x="299804" y="16971"/>
                      </a:cubicBezTo>
                      <a:lnTo>
                        <a:pt x="299804" y="31961"/>
                      </a:lnTo>
                      <a:lnTo>
                        <a:pt x="239843" y="31961"/>
                      </a:lnTo>
                      <a:lnTo>
                        <a:pt x="284813" y="31961"/>
                      </a:lnTo>
                      <a:lnTo>
                        <a:pt x="224853" y="31961"/>
                      </a:lnTo>
                      <a:lnTo>
                        <a:pt x="224853" y="76932"/>
                      </a:lnTo>
                      <a:lnTo>
                        <a:pt x="299804" y="31961"/>
                      </a:lnTo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Freeform 124"/>
                <p:cNvSpPr/>
                <p:nvPr/>
              </p:nvSpPr>
              <p:spPr>
                <a:xfrm rot="1392903">
                  <a:off x="5858904" y="3507233"/>
                  <a:ext cx="1295400" cy="609600"/>
                </a:xfrm>
                <a:custGeom>
                  <a:avLst/>
                  <a:gdLst>
                    <a:gd name="connsiteX0" fmla="*/ 404735 w 1588958"/>
                    <a:gd name="connsiteY0" fmla="*/ 16971 h 695300"/>
                    <a:gd name="connsiteX1" fmla="*/ 404735 w 1588958"/>
                    <a:gd name="connsiteY1" fmla="*/ 16971 h 695300"/>
                    <a:gd name="connsiteX2" fmla="*/ 239843 w 1588958"/>
                    <a:gd name="connsiteY2" fmla="*/ 46952 h 695300"/>
                    <a:gd name="connsiteX3" fmla="*/ 179882 w 1588958"/>
                    <a:gd name="connsiteY3" fmla="*/ 76932 h 695300"/>
                    <a:gd name="connsiteX4" fmla="*/ 89941 w 1588958"/>
                    <a:gd name="connsiteY4" fmla="*/ 151883 h 695300"/>
                    <a:gd name="connsiteX5" fmla="*/ 29981 w 1588958"/>
                    <a:gd name="connsiteY5" fmla="*/ 241824 h 695300"/>
                    <a:gd name="connsiteX6" fmla="*/ 0 w 1588958"/>
                    <a:gd name="connsiteY6" fmla="*/ 346755 h 695300"/>
                    <a:gd name="connsiteX7" fmla="*/ 14991 w 1588958"/>
                    <a:gd name="connsiteY7" fmla="*/ 466676 h 695300"/>
                    <a:gd name="connsiteX8" fmla="*/ 104932 w 1588958"/>
                    <a:gd name="connsiteY8" fmla="*/ 526637 h 695300"/>
                    <a:gd name="connsiteX9" fmla="*/ 239843 w 1588958"/>
                    <a:gd name="connsiteY9" fmla="*/ 586597 h 695300"/>
                    <a:gd name="connsiteX10" fmla="*/ 359764 w 1588958"/>
                    <a:gd name="connsiteY10" fmla="*/ 601588 h 695300"/>
                    <a:gd name="connsiteX11" fmla="*/ 404735 w 1588958"/>
                    <a:gd name="connsiteY11" fmla="*/ 616578 h 695300"/>
                    <a:gd name="connsiteX12" fmla="*/ 1244184 w 1588958"/>
                    <a:gd name="connsiteY12" fmla="*/ 616578 h 695300"/>
                    <a:gd name="connsiteX13" fmla="*/ 1379095 w 1588958"/>
                    <a:gd name="connsiteY13" fmla="*/ 601588 h 695300"/>
                    <a:gd name="connsiteX14" fmla="*/ 1424066 w 1588958"/>
                    <a:gd name="connsiteY14" fmla="*/ 556617 h 695300"/>
                    <a:gd name="connsiteX15" fmla="*/ 1469036 w 1588958"/>
                    <a:gd name="connsiteY15" fmla="*/ 541627 h 695300"/>
                    <a:gd name="connsiteX16" fmla="*/ 1514007 w 1588958"/>
                    <a:gd name="connsiteY16" fmla="*/ 511647 h 695300"/>
                    <a:gd name="connsiteX17" fmla="*/ 1543987 w 1588958"/>
                    <a:gd name="connsiteY17" fmla="*/ 466676 h 695300"/>
                    <a:gd name="connsiteX18" fmla="*/ 1573968 w 1588958"/>
                    <a:gd name="connsiteY18" fmla="*/ 436696 h 695300"/>
                    <a:gd name="connsiteX19" fmla="*/ 1588958 w 1588958"/>
                    <a:gd name="connsiteY19" fmla="*/ 391725 h 695300"/>
                    <a:gd name="connsiteX20" fmla="*/ 1573968 w 1588958"/>
                    <a:gd name="connsiteY20" fmla="*/ 211843 h 695300"/>
                    <a:gd name="connsiteX21" fmla="*/ 1558977 w 1588958"/>
                    <a:gd name="connsiteY21" fmla="*/ 166873 h 695300"/>
                    <a:gd name="connsiteX22" fmla="*/ 1484027 w 1588958"/>
                    <a:gd name="connsiteY22" fmla="*/ 91922 h 695300"/>
                    <a:gd name="connsiteX23" fmla="*/ 1424066 w 1588958"/>
                    <a:gd name="connsiteY23" fmla="*/ 61942 h 695300"/>
                    <a:gd name="connsiteX24" fmla="*/ 1319135 w 1588958"/>
                    <a:gd name="connsiteY24" fmla="*/ 31961 h 695300"/>
                    <a:gd name="connsiteX25" fmla="*/ 1139253 w 1588958"/>
                    <a:gd name="connsiteY25" fmla="*/ 1981 h 695300"/>
                    <a:gd name="connsiteX26" fmla="*/ 299804 w 1588958"/>
                    <a:gd name="connsiteY26" fmla="*/ 16971 h 695300"/>
                    <a:gd name="connsiteX27" fmla="*/ 299804 w 1588958"/>
                    <a:gd name="connsiteY27" fmla="*/ 31961 h 695300"/>
                    <a:gd name="connsiteX28" fmla="*/ 239843 w 1588958"/>
                    <a:gd name="connsiteY28" fmla="*/ 31961 h 695300"/>
                    <a:gd name="connsiteX29" fmla="*/ 284813 w 1588958"/>
                    <a:gd name="connsiteY29" fmla="*/ 31961 h 695300"/>
                    <a:gd name="connsiteX30" fmla="*/ 224853 w 1588958"/>
                    <a:gd name="connsiteY30" fmla="*/ 31961 h 695300"/>
                    <a:gd name="connsiteX31" fmla="*/ 224853 w 1588958"/>
                    <a:gd name="connsiteY31" fmla="*/ 76932 h 695300"/>
                    <a:gd name="connsiteX32" fmla="*/ 299804 w 1588958"/>
                    <a:gd name="connsiteY32" fmla="*/ 31961 h 6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88958" h="695300">
                      <a:moveTo>
                        <a:pt x="404735" y="16971"/>
                      </a:moveTo>
                      <a:lnTo>
                        <a:pt x="404735" y="16971"/>
                      </a:lnTo>
                      <a:cubicBezTo>
                        <a:pt x="349771" y="26965"/>
                        <a:pt x="293822" y="32558"/>
                        <a:pt x="239843" y="46952"/>
                      </a:cubicBezTo>
                      <a:cubicBezTo>
                        <a:pt x="218251" y="52710"/>
                        <a:pt x="199284" y="65845"/>
                        <a:pt x="179882" y="76932"/>
                      </a:cubicBezTo>
                      <a:cubicBezTo>
                        <a:pt x="145238" y="96728"/>
                        <a:pt x="114743" y="119994"/>
                        <a:pt x="89941" y="151883"/>
                      </a:cubicBezTo>
                      <a:cubicBezTo>
                        <a:pt x="67820" y="180325"/>
                        <a:pt x="41375" y="207641"/>
                        <a:pt x="29981" y="241824"/>
                      </a:cubicBezTo>
                      <a:cubicBezTo>
                        <a:pt x="8476" y="306339"/>
                        <a:pt x="18823" y="271465"/>
                        <a:pt x="0" y="346755"/>
                      </a:cubicBezTo>
                      <a:cubicBezTo>
                        <a:pt x="4997" y="386729"/>
                        <a:pt x="1224" y="428817"/>
                        <a:pt x="14991" y="466676"/>
                      </a:cubicBezTo>
                      <a:cubicBezTo>
                        <a:pt x="32728" y="515453"/>
                        <a:pt x="68476" y="510434"/>
                        <a:pt x="104932" y="526637"/>
                      </a:cubicBezTo>
                      <a:cubicBezTo>
                        <a:pt x="137068" y="540920"/>
                        <a:pt x="196986" y="578805"/>
                        <a:pt x="239843" y="586597"/>
                      </a:cubicBezTo>
                      <a:cubicBezTo>
                        <a:pt x="279478" y="593804"/>
                        <a:pt x="319790" y="596591"/>
                        <a:pt x="359764" y="601588"/>
                      </a:cubicBezTo>
                      <a:cubicBezTo>
                        <a:pt x="374754" y="606585"/>
                        <a:pt x="389542" y="612237"/>
                        <a:pt x="404735" y="616578"/>
                      </a:cubicBezTo>
                      <a:cubicBezTo>
                        <a:pt x="680266" y="695300"/>
                        <a:pt x="905117" y="623098"/>
                        <a:pt x="1244184" y="616578"/>
                      </a:cubicBezTo>
                      <a:cubicBezTo>
                        <a:pt x="1289154" y="611581"/>
                        <a:pt x="1336170" y="615896"/>
                        <a:pt x="1379095" y="601588"/>
                      </a:cubicBezTo>
                      <a:cubicBezTo>
                        <a:pt x="1399207" y="594884"/>
                        <a:pt x="1406427" y="568376"/>
                        <a:pt x="1424066" y="556617"/>
                      </a:cubicBezTo>
                      <a:cubicBezTo>
                        <a:pt x="1437213" y="547852"/>
                        <a:pt x="1454903" y="548693"/>
                        <a:pt x="1469036" y="541627"/>
                      </a:cubicBezTo>
                      <a:cubicBezTo>
                        <a:pt x="1485150" y="533570"/>
                        <a:pt x="1499017" y="521640"/>
                        <a:pt x="1514007" y="511647"/>
                      </a:cubicBezTo>
                      <a:cubicBezTo>
                        <a:pt x="1524000" y="496657"/>
                        <a:pt x="1532732" y="480744"/>
                        <a:pt x="1543987" y="466676"/>
                      </a:cubicBezTo>
                      <a:cubicBezTo>
                        <a:pt x="1552816" y="455640"/>
                        <a:pt x="1566697" y="448815"/>
                        <a:pt x="1573968" y="436696"/>
                      </a:cubicBezTo>
                      <a:cubicBezTo>
                        <a:pt x="1582098" y="423147"/>
                        <a:pt x="1583961" y="406715"/>
                        <a:pt x="1588958" y="391725"/>
                      </a:cubicBezTo>
                      <a:cubicBezTo>
                        <a:pt x="1583961" y="331764"/>
                        <a:pt x="1581920" y="271484"/>
                        <a:pt x="1573968" y="211843"/>
                      </a:cubicBezTo>
                      <a:cubicBezTo>
                        <a:pt x="1571880" y="196181"/>
                        <a:pt x="1568458" y="179514"/>
                        <a:pt x="1558977" y="166873"/>
                      </a:cubicBezTo>
                      <a:cubicBezTo>
                        <a:pt x="1537778" y="138607"/>
                        <a:pt x="1515629" y="107723"/>
                        <a:pt x="1484027" y="91922"/>
                      </a:cubicBezTo>
                      <a:cubicBezTo>
                        <a:pt x="1464040" y="81929"/>
                        <a:pt x="1444605" y="70744"/>
                        <a:pt x="1424066" y="61942"/>
                      </a:cubicBezTo>
                      <a:cubicBezTo>
                        <a:pt x="1388131" y="46542"/>
                        <a:pt x="1357160" y="42826"/>
                        <a:pt x="1319135" y="31961"/>
                      </a:cubicBezTo>
                      <a:cubicBezTo>
                        <a:pt x="1207275" y="0"/>
                        <a:pt x="1358489" y="26340"/>
                        <a:pt x="1139253" y="1981"/>
                      </a:cubicBezTo>
                      <a:cubicBezTo>
                        <a:pt x="659792" y="25954"/>
                        <a:pt x="939509" y="16971"/>
                        <a:pt x="299804" y="16971"/>
                      </a:cubicBezTo>
                      <a:lnTo>
                        <a:pt x="299804" y="31961"/>
                      </a:lnTo>
                      <a:lnTo>
                        <a:pt x="239843" y="31961"/>
                      </a:lnTo>
                      <a:lnTo>
                        <a:pt x="284813" y="31961"/>
                      </a:lnTo>
                      <a:lnTo>
                        <a:pt x="224853" y="31961"/>
                      </a:lnTo>
                      <a:lnTo>
                        <a:pt x="224853" y="76932"/>
                      </a:lnTo>
                      <a:lnTo>
                        <a:pt x="299804" y="31961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125"/>
                <p:cNvSpPr/>
                <p:nvPr/>
              </p:nvSpPr>
              <p:spPr>
                <a:xfrm rot="1392903">
                  <a:off x="4629955" y="3561877"/>
                  <a:ext cx="849862" cy="855242"/>
                </a:xfrm>
                <a:custGeom>
                  <a:avLst/>
                  <a:gdLst>
                    <a:gd name="connsiteX0" fmla="*/ 404735 w 1588958"/>
                    <a:gd name="connsiteY0" fmla="*/ 16971 h 695300"/>
                    <a:gd name="connsiteX1" fmla="*/ 404735 w 1588958"/>
                    <a:gd name="connsiteY1" fmla="*/ 16971 h 695300"/>
                    <a:gd name="connsiteX2" fmla="*/ 239843 w 1588958"/>
                    <a:gd name="connsiteY2" fmla="*/ 46952 h 695300"/>
                    <a:gd name="connsiteX3" fmla="*/ 179882 w 1588958"/>
                    <a:gd name="connsiteY3" fmla="*/ 76932 h 695300"/>
                    <a:gd name="connsiteX4" fmla="*/ 89941 w 1588958"/>
                    <a:gd name="connsiteY4" fmla="*/ 151883 h 695300"/>
                    <a:gd name="connsiteX5" fmla="*/ 29981 w 1588958"/>
                    <a:gd name="connsiteY5" fmla="*/ 241824 h 695300"/>
                    <a:gd name="connsiteX6" fmla="*/ 0 w 1588958"/>
                    <a:gd name="connsiteY6" fmla="*/ 346755 h 695300"/>
                    <a:gd name="connsiteX7" fmla="*/ 14991 w 1588958"/>
                    <a:gd name="connsiteY7" fmla="*/ 466676 h 695300"/>
                    <a:gd name="connsiteX8" fmla="*/ 104932 w 1588958"/>
                    <a:gd name="connsiteY8" fmla="*/ 526637 h 695300"/>
                    <a:gd name="connsiteX9" fmla="*/ 239843 w 1588958"/>
                    <a:gd name="connsiteY9" fmla="*/ 586597 h 695300"/>
                    <a:gd name="connsiteX10" fmla="*/ 359764 w 1588958"/>
                    <a:gd name="connsiteY10" fmla="*/ 601588 h 695300"/>
                    <a:gd name="connsiteX11" fmla="*/ 404735 w 1588958"/>
                    <a:gd name="connsiteY11" fmla="*/ 616578 h 695300"/>
                    <a:gd name="connsiteX12" fmla="*/ 1244184 w 1588958"/>
                    <a:gd name="connsiteY12" fmla="*/ 616578 h 695300"/>
                    <a:gd name="connsiteX13" fmla="*/ 1379095 w 1588958"/>
                    <a:gd name="connsiteY13" fmla="*/ 601588 h 695300"/>
                    <a:gd name="connsiteX14" fmla="*/ 1424066 w 1588958"/>
                    <a:gd name="connsiteY14" fmla="*/ 556617 h 695300"/>
                    <a:gd name="connsiteX15" fmla="*/ 1469036 w 1588958"/>
                    <a:gd name="connsiteY15" fmla="*/ 541627 h 695300"/>
                    <a:gd name="connsiteX16" fmla="*/ 1514007 w 1588958"/>
                    <a:gd name="connsiteY16" fmla="*/ 511647 h 695300"/>
                    <a:gd name="connsiteX17" fmla="*/ 1543987 w 1588958"/>
                    <a:gd name="connsiteY17" fmla="*/ 466676 h 695300"/>
                    <a:gd name="connsiteX18" fmla="*/ 1573968 w 1588958"/>
                    <a:gd name="connsiteY18" fmla="*/ 436696 h 695300"/>
                    <a:gd name="connsiteX19" fmla="*/ 1588958 w 1588958"/>
                    <a:gd name="connsiteY19" fmla="*/ 391725 h 695300"/>
                    <a:gd name="connsiteX20" fmla="*/ 1573968 w 1588958"/>
                    <a:gd name="connsiteY20" fmla="*/ 211843 h 695300"/>
                    <a:gd name="connsiteX21" fmla="*/ 1558977 w 1588958"/>
                    <a:gd name="connsiteY21" fmla="*/ 166873 h 695300"/>
                    <a:gd name="connsiteX22" fmla="*/ 1484027 w 1588958"/>
                    <a:gd name="connsiteY22" fmla="*/ 91922 h 695300"/>
                    <a:gd name="connsiteX23" fmla="*/ 1424066 w 1588958"/>
                    <a:gd name="connsiteY23" fmla="*/ 61942 h 695300"/>
                    <a:gd name="connsiteX24" fmla="*/ 1319135 w 1588958"/>
                    <a:gd name="connsiteY24" fmla="*/ 31961 h 695300"/>
                    <a:gd name="connsiteX25" fmla="*/ 1139253 w 1588958"/>
                    <a:gd name="connsiteY25" fmla="*/ 1981 h 695300"/>
                    <a:gd name="connsiteX26" fmla="*/ 299804 w 1588958"/>
                    <a:gd name="connsiteY26" fmla="*/ 16971 h 695300"/>
                    <a:gd name="connsiteX27" fmla="*/ 299804 w 1588958"/>
                    <a:gd name="connsiteY27" fmla="*/ 31961 h 695300"/>
                    <a:gd name="connsiteX28" fmla="*/ 239843 w 1588958"/>
                    <a:gd name="connsiteY28" fmla="*/ 31961 h 695300"/>
                    <a:gd name="connsiteX29" fmla="*/ 284813 w 1588958"/>
                    <a:gd name="connsiteY29" fmla="*/ 31961 h 695300"/>
                    <a:gd name="connsiteX30" fmla="*/ 224853 w 1588958"/>
                    <a:gd name="connsiteY30" fmla="*/ 31961 h 695300"/>
                    <a:gd name="connsiteX31" fmla="*/ 224853 w 1588958"/>
                    <a:gd name="connsiteY31" fmla="*/ 76932 h 695300"/>
                    <a:gd name="connsiteX32" fmla="*/ 299804 w 1588958"/>
                    <a:gd name="connsiteY32" fmla="*/ 31961 h 6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88958" h="695300">
                      <a:moveTo>
                        <a:pt x="404735" y="16971"/>
                      </a:moveTo>
                      <a:lnTo>
                        <a:pt x="404735" y="16971"/>
                      </a:lnTo>
                      <a:cubicBezTo>
                        <a:pt x="349771" y="26965"/>
                        <a:pt x="293822" y="32558"/>
                        <a:pt x="239843" y="46952"/>
                      </a:cubicBezTo>
                      <a:cubicBezTo>
                        <a:pt x="218251" y="52710"/>
                        <a:pt x="199284" y="65845"/>
                        <a:pt x="179882" y="76932"/>
                      </a:cubicBezTo>
                      <a:cubicBezTo>
                        <a:pt x="145238" y="96728"/>
                        <a:pt x="114743" y="119994"/>
                        <a:pt x="89941" y="151883"/>
                      </a:cubicBezTo>
                      <a:cubicBezTo>
                        <a:pt x="67820" y="180325"/>
                        <a:pt x="41375" y="207641"/>
                        <a:pt x="29981" y="241824"/>
                      </a:cubicBezTo>
                      <a:cubicBezTo>
                        <a:pt x="8476" y="306339"/>
                        <a:pt x="18823" y="271465"/>
                        <a:pt x="0" y="346755"/>
                      </a:cubicBezTo>
                      <a:cubicBezTo>
                        <a:pt x="4997" y="386729"/>
                        <a:pt x="1224" y="428817"/>
                        <a:pt x="14991" y="466676"/>
                      </a:cubicBezTo>
                      <a:cubicBezTo>
                        <a:pt x="32728" y="515453"/>
                        <a:pt x="68476" y="510434"/>
                        <a:pt x="104932" y="526637"/>
                      </a:cubicBezTo>
                      <a:cubicBezTo>
                        <a:pt x="137068" y="540920"/>
                        <a:pt x="196986" y="578805"/>
                        <a:pt x="239843" y="586597"/>
                      </a:cubicBezTo>
                      <a:cubicBezTo>
                        <a:pt x="279478" y="593804"/>
                        <a:pt x="319790" y="596591"/>
                        <a:pt x="359764" y="601588"/>
                      </a:cubicBezTo>
                      <a:cubicBezTo>
                        <a:pt x="374754" y="606585"/>
                        <a:pt x="389542" y="612237"/>
                        <a:pt x="404735" y="616578"/>
                      </a:cubicBezTo>
                      <a:cubicBezTo>
                        <a:pt x="680266" y="695300"/>
                        <a:pt x="905117" y="623098"/>
                        <a:pt x="1244184" y="616578"/>
                      </a:cubicBezTo>
                      <a:cubicBezTo>
                        <a:pt x="1289154" y="611581"/>
                        <a:pt x="1336170" y="615896"/>
                        <a:pt x="1379095" y="601588"/>
                      </a:cubicBezTo>
                      <a:cubicBezTo>
                        <a:pt x="1399207" y="594884"/>
                        <a:pt x="1406427" y="568376"/>
                        <a:pt x="1424066" y="556617"/>
                      </a:cubicBezTo>
                      <a:cubicBezTo>
                        <a:pt x="1437213" y="547852"/>
                        <a:pt x="1454903" y="548693"/>
                        <a:pt x="1469036" y="541627"/>
                      </a:cubicBezTo>
                      <a:cubicBezTo>
                        <a:pt x="1485150" y="533570"/>
                        <a:pt x="1499017" y="521640"/>
                        <a:pt x="1514007" y="511647"/>
                      </a:cubicBezTo>
                      <a:cubicBezTo>
                        <a:pt x="1524000" y="496657"/>
                        <a:pt x="1532732" y="480744"/>
                        <a:pt x="1543987" y="466676"/>
                      </a:cubicBezTo>
                      <a:cubicBezTo>
                        <a:pt x="1552816" y="455640"/>
                        <a:pt x="1566697" y="448815"/>
                        <a:pt x="1573968" y="436696"/>
                      </a:cubicBezTo>
                      <a:cubicBezTo>
                        <a:pt x="1582098" y="423147"/>
                        <a:pt x="1583961" y="406715"/>
                        <a:pt x="1588958" y="391725"/>
                      </a:cubicBezTo>
                      <a:cubicBezTo>
                        <a:pt x="1583961" y="331764"/>
                        <a:pt x="1581920" y="271484"/>
                        <a:pt x="1573968" y="211843"/>
                      </a:cubicBezTo>
                      <a:cubicBezTo>
                        <a:pt x="1571880" y="196181"/>
                        <a:pt x="1568458" y="179514"/>
                        <a:pt x="1558977" y="166873"/>
                      </a:cubicBezTo>
                      <a:cubicBezTo>
                        <a:pt x="1537778" y="138607"/>
                        <a:pt x="1515629" y="107723"/>
                        <a:pt x="1484027" y="91922"/>
                      </a:cubicBezTo>
                      <a:cubicBezTo>
                        <a:pt x="1464040" y="81929"/>
                        <a:pt x="1444605" y="70744"/>
                        <a:pt x="1424066" y="61942"/>
                      </a:cubicBezTo>
                      <a:cubicBezTo>
                        <a:pt x="1388131" y="46542"/>
                        <a:pt x="1357160" y="42826"/>
                        <a:pt x="1319135" y="31961"/>
                      </a:cubicBezTo>
                      <a:cubicBezTo>
                        <a:pt x="1207275" y="0"/>
                        <a:pt x="1358489" y="26340"/>
                        <a:pt x="1139253" y="1981"/>
                      </a:cubicBezTo>
                      <a:cubicBezTo>
                        <a:pt x="659792" y="25954"/>
                        <a:pt x="939509" y="16971"/>
                        <a:pt x="299804" y="16971"/>
                      </a:cubicBezTo>
                      <a:lnTo>
                        <a:pt x="299804" y="31961"/>
                      </a:lnTo>
                      <a:lnTo>
                        <a:pt x="239843" y="31961"/>
                      </a:lnTo>
                      <a:lnTo>
                        <a:pt x="284813" y="31961"/>
                      </a:lnTo>
                      <a:lnTo>
                        <a:pt x="224853" y="31961"/>
                      </a:lnTo>
                      <a:lnTo>
                        <a:pt x="224853" y="76932"/>
                      </a:lnTo>
                      <a:lnTo>
                        <a:pt x="299804" y="31961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126"/>
                <p:cNvSpPr/>
                <p:nvPr/>
              </p:nvSpPr>
              <p:spPr>
                <a:xfrm>
                  <a:off x="5334000" y="3886200"/>
                  <a:ext cx="1295400" cy="533400"/>
                </a:xfrm>
                <a:custGeom>
                  <a:avLst/>
                  <a:gdLst>
                    <a:gd name="connsiteX0" fmla="*/ 404735 w 1588958"/>
                    <a:gd name="connsiteY0" fmla="*/ 16971 h 695300"/>
                    <a:gd name="connsiteX1" fmla="*/ 404735 w 1588958"/>
                    <a:gd name="connsiteY1" fmla="*/ 16971 h 695300"/>
                    <a:gd name="connsiteX2" fmla="*/ 239843 w 1588958"/>
                    <a:gd name="connsiteY2" fmla="*/ 46952 h 695300"/>
                    <a:gd name="connsiteX3" fmla="*/ 179882 w 1588958"/>
                    <a:gd name="connsiteY3" fmla="*/ 76932 h 695300"/>
                    <a:gd name="connsiteX4" fmla="*/ 89941 w 1588958"/>
                    <a:gd name="connsiteY4" fmla="*/ 151883 h 695300"/>
                    <a:gd name="connsiteX5" fmla="*/ 29981 w 1588958"/>
                    <a:gd name="connsiteY5" fmla="*/ 241824 h 695300"/>
                    <a:gd name="connsiteX6" fmla="*/ 0 w 1588958"/>
                    <a:gd name="connsiteY6" fmla="*/ 346755 h 695300"/>
                    <a:gd name="connsiteX7" fmla="*/ 14991 w 1588958"/>
                    <a:gd name="connsiteY7" fmla="*/ 466676 h 695300"/>
                    <a:gd name="connsiteX8" fmla="*/ 104932 w 1588958"/>
                    <a:gd name="connsiteY8" fmla="*/ 526637 h 695300"/>
                    <a:gd name="connsiteX9" fmla="*/ 239843 w 1588958"/>
                    <a:gd name="connsiteY9" fmla="*/ 586597 h 695300"/>
                    <a:gd name="connsiteX10" fmla="*/ 359764 w 1588958"/>
                    <a:gd name="connsiteY10" fmla="*/ 601588 h 695300"/>
                    <a:gd name="connsiteX11" fmla="*/ 404735 w 1588958"/>
                    <a:gd name="connsiteY11" fmla="*/ 616578 h 695300"/>
                    <a:gd name="connsiteX12" fmla="*/ 1244184 w 1588958"/>
                    <a:gd name="connsiteY12" fmla="*/ 616578 h 695300"/>
                    <a:gd name="connsiteX13" fmla="*/ 1379095 w 1588958"/>
                    <a:gd name="connsiteY13" fmla="*/ 601588 h 695300"/>
                    <a:gd name="connsiteX14" fmla="*/ 1424066 w 1588958"/>
                    <a:gd name="connsiteY14" fmla="*/ 556617 h 695300"/>
                    <a:gd name="connsiteX15" fmla="*/ 1469036 w 1588958"/>
                    <a:gd name="connsiteY15" fmla="*/ 541627 h 695300"/>
                    <a:gd name="connsiteX16" fmla="*/ 1514007 w 1588958"/>
                    <a:gd name="connsiteY16" fmla="*/ 511647 h 695300"/>
                    <a:gd name="connsiteX17" fmla="*/ 1543987 w 1588958"/>
                    <a:gd name="connsiteY17" fmla="*/ 466676 h 695300"/>
                    <a:gd name="connsiteX18" fmla="*/ 1573968 w 1588958"/>
                    <a:gd name="connsiteY18" fmla="*/ 436696 h 695300"/>
                    <a:gd name="connsiteX19" fmla="*/ 1588958 w 1588958"/>
                    <a:gd name="connsiteY19" fmla="*/ 391725 h 695300"/>
                    <a:gd name="connsiteX20" fmla="*/ 1573968 w 1588958"/>
                    <a:gd name="connsiteY20" fmla="*/ 211843 h 695300"/>
                    <a:gd name="connsiteX21" fmla="*/ 1558977 w 1588958"/>
                    <a:gd name="connsiteY21" fmla="*/ 166873 h 695300"/>
                    <a:gd name="connsiteX22" fmla="*/ 1484027 w 1588958"/>
                    <a:gd name="connsiteY22" fmla="*/ 91922 h 695300"/>
                    <a:gd name="connsiteX23" fmla="*/ 1424066 w 1588958"/>
                    <a:gd name="connsiteY23" fmla="*/ 61942 h 695300"/>
                    <a:gd name="connsiteX24" fmla="*/ 1319135 w 1588958"/>
                    <a:gd name="connsiteY24" fmla="*/ 31961 h 695300"/>
                    <a:gd name="connsiteX25" fmla="*/ 1139253 w 1588958"/>
                    <a:gd name="connsiteY25" fmla="*/ 1981 h 695300"/>
                    <a:gd name="connsiteX26" fmla="*/ 299804 w 1588958"/>
                    <a:gd name="connsiteY26" fmla="*/ 16971 h 695300"/>
                    <a:gd name="connsiteX27" fmla="*/ 299804 w 1588958"/>
                    <a:gd name="connsiteY27" fmla="*/ 31961 h 695300"/>
                    <a:gd name="connsiteX28" fmla="*/ 239843 w 1588958"/>
                    <a:gd name="connsiteY28" fmla="*/ 31961 h 695300"/>
                    <a:gd name="connsiteX29" fmla="*/ 284813 w 1588958"/>
                    <a:gd name="connsiteY29" fmla="*/ 31961 h 695300"/>
                    <a:gd name="connsiteX30" fmla="*/ 224853 w 1588958"/>
                    <a:gd name="connsiteY30" fmla="*/ 31961 h 695300"/>
                    <a:gd name="connsiteX31" fmla="*/ 224853 w 1588958"/>
                    <a:gd name="connsiteY31" fmla="*/ 76932 h 695300"/>
                    <a:gd name="connsiteX32" fmla="*/ 299804 w 1588958"/>
                    <a:gd name="connsiteY32" fmla="*/ 31961 h 6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88958" h="695300">
                      <a:moveTo>
                        <a:pt x="404735" y="16971"/>
                      </a:moveTo>
                      <a:lnTo>
                        <a:pt x="404735" y="16971"/>
                      </a:lnTo>
                      <a:cubicBezTo>
                        <a:pt x="349771" y="26965"/>
                        <a:pt x="293822" y="32558"/>
                        <a:pt x="239843" y="46952"/>
                      </a:cubicBezTo>
                      <a:cubicBezTo>
                        <a:pt x="218251" y="52710"/>
                        <a:pt x="199284" y="65845"/>
                        <a:pt x="179882" y="76932"/>
                      </a:cubicBezTo>
                      <a:cubicBezTo>
                        <a:pt x="145238" y="96728"/>
                        <a:pt x="114743" y="119994"/>
                        <a:pt x="89941" y="151883"/>
                      </a:cubicBezTo>
                      <a:cubicBezTo>
                        <a:pt x="67820" y="180325"/>
                        <a:pt x="41375" y="207641"/>
                        <a:pt x="29981" y="241824"/>
                      </a:cubicBezTo>
                      <a:cubicBezTo>
                        <a:pt x="8476" y="306339"/>
                        <a:pt x="18823" y="271465"/>
                        <a:pt x="0" y="346755"/>
                      </a:cubicBezTo>
                      <a:cubicBezTo>
                        <a:pt x="4997" y="386729"/>
                        <a:pt x="1224" y="428817"/>
                        <a:pt x="14991" y="466676"/>
                      </a:cubicBezTo>
                      <a:cubicBezTo>
                        <a:pt x="32728" y="515453"/>
                        <a:pt x="68476" y="510434"/>
                        <a:pt x="104932" y="526637"/>
                      </a:cubicBezTo>
                      <a:cubicBezTo>
                        <a:pt x="137068" y="540920"/>
                        <a:pt x="196986" y="578805"/>
                        <a:pt x="239843" y="586597"/>
                      </a:cubicBezTo>
                      <a:cubicBezTo>
                        <a:pt x="279478" y="593804"/>
                        <a:pt x="319790" y="596591"/>
                        <a:pt x="359764" y="601588"/>
                      </a:cubicBezTo>
                      <a:cubicBezTo>
                        <a:pt x="374754" y="606585"/>
                        <a:pt x="389542" y="612237"/>
                        <a:pt x="404735" y="616578"/>
                      </a:cubicBezTo>
                      <a:cubicBezTo>
                        <a:pt x="680266" y="695300"/>
                        <a:pt x="905117" y="623098"/>
                        <a:pt x="1244184" y="616578"/>
                      </a:cubicBezTo>
                      <a:cubicBezTo>
                        <a:pt x="1289154" y="611581"/>
                        <a:pt x="1336170" y="615896"/>
                        <a:pt x="1379095" y="601588"/>
                      </a:cubicBezTo>
                      <a:cubicBezTo>
                        <a:pt x="1399207" y="594884"/>
                        <a:pt x="1406427" y="568376"/>
                        <a:pt x="1424066" y="556617"/>
                      </a:cubicBezTo>
                      <a:cubicBezTo>
                        <a:pt x="1437213" y="547852"/>
                        <a:pt x="1454903" y="548693"/>
                        <a:pt x="1469036" y="541627"/>
                      </a:cubicBezTo>
                      <a:cubicBezTo>
                        <a:pt x="1485150" y="533570"/>
                        <a:pt x="1499017" y="521640"/>
                        <a:pt x="1514007" y="511647"/>
                      </a:cubicBezTo>
                      <a:cubicBezTo>
                        <a:pt x="1524000" y="496657"/>
                        <a:pt x="1532732" y="480744"/>
                        <a:pt x="1543987" y="466676"/>
                      </a:cubicBezTo>
                      <a:cubicBezTo>
                        <a:pt x="1552816" y="455640"/>
                        <a:pt x="1566697" y="448815"/>
                        <a:pt x="1573968" y="436696"/>
                      </a:cubicBezTo>
                      <a:cubicBezTo>
                        <a:pt x="1582098" y="423147"/>
                        <a:pt x="1583961" y="406715"/>
                        <a:pt x="1588958" y="391725"/>
                      </a:cubicBezTo>
                      <a:cubicBezTo>
                        <a:pt x="1583961" y="331764"/>
                        <a:pt x="1581920" y="271484"/>
                        <a:pt x="1573968" y="211843"/>
                      </a:cubicBezTo>
                      <a:cubicBezTo>
                        <a:pt x="1571880" y="196181"/>
                        <a:pt x="1568458" y="179514"/>
                        <a:pt x="1558977" y="166873"/>
                      </a:cubicBezTo>
                      <a:cubicBezTo>
                        <a:pt x="1537778" y="138607"/>
                        <a:pt x="1515629" y="107723"/>
                        <a:pt x="1484027" y="91922"/>
                      </a:cubicBezTo>
                      <a:cubicBezTo>
                        <a:pt x="1464040" y="81929"/>
                        <a:pt x="1444605" y="70744"/>
                        <a:pt x="1424066" y="61942"/>
                      </a:cubicBezTo>
                      <a:cubicBezTo>
                        <a:pt x="1388131" y="46542"/>
                        <a:pt x="1357160" y="42826"/>
                        <a:pt x="1319135" y="31961"/>
                      </a:cubicBezTo>
                      <a:cubicBezTo>
                        <a:pt x="1207275" y="0"/>
                        <a:pt x="1358489" y="26340"/>
                        <a:pt x="1139253" y="1981"/>
                      </a:cubicBezTo>
                      <a:cubicBezTo>
                        <a:pt x="659792" y="25954"/>
                        <a:pt x="939509" y="16971"/>
                        <a:pt x="299804" y="16971"/>
                      </a:cubicBezTo>
                      <a:lnTo>
                        <a:pt x="299804" y="31961"/>
                      </a:lnTo>
                      <a:lnTo>
                        <a:pt x="239843" y="31961"/>
                      </a:lnTo>
                      <a:lnTo>
                        <a:pt x="284813" y="31961"/>
                      </a:lnTo>
                      <a:lnTo>
                        <a:pt x="224853" y="31961"/>
                      </a:lnTo>
                      <a:lnTo>
                        <a:pt x="224853" y="76932"/>
                      </a:lnTo>
                      <a:lnTo>
                        <a:pt x="299804" y="31961"/>
                      </a:lnTo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Oval 32"/>
                <p:cNvSpPr/>
                <p:nvPr/>
              </p:nvSpPr>
              <p:spPr>
                <a:xfrm rot="2596225">
                  <a:off x="5136037" y="3455344"/>
                  <a:ext cx="870754" cy="506016"/>
                </a:xfrm>
                <a:prstGeom prst="ellipse">
                  <a:avLst/>
                </a:prstGeom>
                <a:solidFill>
                  <a:srgbClr val="DBD47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Moon 33"/>
                <p:cNvSpPr/>
                <p:nvPr/>
              </p:nvSpPr>
              <p:spPr>
                <a:xfrm>
                  <a:off x="5791200" y="2057400"/>
                  <a:ext cx="304800" cy="18288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Moon 34"/>
                <p:cNvSpPr/>
                <p:nvPr/>
              </p:nvSpPr>
              <p:spPr>
                <a:xfrm rot="522435">
                  <a:off x="5855684" y="2016365"/>
                  <a:ext cx="609600" cy="1905000"/>
                </a:xfrm>
                <a:prstGeom prst="moon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679"/>
              <p:cNvGrpSpPr/>
              <p:nvPr/>
            </p:nvGrpSpPr>
            <p:grpSpPr>
              <a:xfrm>
                <a:off x="6324600" y="3276600"/>
                <a:ext cx="2590800" cy="381000"/>
                <a:chOff x="3810000" y="4495800"/>
                <a:chExt cx="2590800" cy="609600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25" name="Rounded Rectangle 24"/>
                <p:cNvSpPr/>
                <p:nvPr/>
              </p:nvSpPr>
              <p:spPr>
                <a:xfrm>
                  <a:off x="3810000" y="4953000"/>
                  <a:ext cx="2590800" cy="152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Rounded Rectangle 25"/>
                <p:cNvSpPr/>
                <p:nvPr/>
              </p:nvSpPr>
              <p:spPr>
                <a:xfrm>
                  <a:off x="3962400" y="4800600"/>
                  <a:ext cx="2362200" cy="152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Rounded Rectangle 26"/>
                <p:cNvSpPr/>
                <p:nvPr/>
              </p:nvSpPr>
              <p:spPr>
                <a:xfrm>
                  <a:off x="4038600" y="4648200"/>
                  <a:ext cx="2209800" cy="152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ounded Rectangle 27"/>
                <p:cNvSpPr/>
                <p:nvPr/>
              </p:nvSpPr>
              <p:spPr>
                <a:xfrm>
                  <a:off x="4191000" y="4495800"/>
                  <a:ext cx="1905000" cy="1524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" name="Trapezoid 14"/>
              <p:cNvSpPr/>
              <p:nvPr/>
            </p:nvSpPr>
            <p:spPr>
              <a:xfrm>
                <a:off x="6705600" y="2590800"/>
                <a:ext cx="1905000" cy="685800"/>
              </a:xfrm>
              <a:prstGeom prst="trapezoi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141"/>
              <p:cNvGrpSpPr/>
              <p:nvPr/>
            </p:nvGrpSpPr>
            <p:grpSpPr>
              <a:xfrm>
                <a:off x="6781800" y="2362200"/>
                <a:ext cx="1744476" cy="370024"/>
                <a:chOff x="402787" y="2353717"/>
                <a:chExt cx="1450671" cy="428853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8" name="Rounded Rectangle 17"/>
                <p:cNvSpPr/>
                <p:nvPr/>
              </p:nvSpPr>
              <p:spPr>
                <a:xfrm>
                  <a:off x="1301000" y="2353717"/>
                  <a:ext cx="381788" cy="214479"/>
                </a:xfrm>
                <a:prstGeom prst="roundRect">
                  <a:avLst>
                    <a:gd name="adj" fmla="val 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Rounded Rectangle 18"/>
                <p:cNvSpPr/>
                <p:nvPr/>
              </p:nvSpPr>
              <p:spPr>
                <a:xfrm>
                  <a:off x="402787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Rounded Rectangle 44"/>
                <p:cNvSpPr/>
                <p:nvPr/>
              </p:nvSpPr>
              <p:spPr>
                <a:xfrm>
                  <a:off x="762072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Rounded Rectangle 45"/>
                <p:cNvSpPr/>
                <p:nvPr/>
              </p:nvSpPr>
              <p:spPr>
                <a:xfrm>
                  <a:off x="1121357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Rounded Rectangle 46"/>
                <p:cNvSpPr/>
                <p:nvPr/>
              </p:nvSpPr>
              <p:spPr>
                <a:xfrm>
                  <a:off x="1480642" y="2568144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Rounded Rectangle 47"/>
                <p:cNvSpPr/>
                <p:nvPr/>
              </p:nvSpPr>
              <p:spPr>
                <a:xfrm>
                  <a:off x="582430" y="2353718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Rounded Rectangle 48"/>
                <p:cNvSpPr/>
                <p:nvPr/>
              </p:nvSpPr>
              <p:spPr>
                <a:xfrm>
                  <a:off x="941715" y="2353718"/>
                  <a:ext cx="372816" cy="214426"/>
                </a:xfrm>
                <a:prstGeom prst="roundRect">
                  <a:avLst>
                    <a:gd name="adj" fmla="val 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" name="Rounded Rectangle 13"/>
              <p:cNvSpPr/>
              <p:nvPr/>
            </p:nvSpPr>
            <p:spPr>
              <a:xfrm>
                <a:off x="7546086" y="2934613"/>
                <a:ext cx="216026" cy="333021"/>
              </a:xfrm>
              <a:prstGeom prst="roundRect">
                <a:avLst>
                  <a:gd name="adj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09600" y="0"/>
            <a:ext cx="4800600" cy="360045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4038600"/>
              <a:ext cx="9144000" cy="2819400"/>
            </a:xfrm>
            <a:prstGeom prst="rect">
              <a:avLst/>
            </a:prstGeom>
            <a:solidFill>
              <a:srgbClr val="E7C53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9144000" cy="28194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Double Wave 4"/>
            <p:cNvSpPr/>
            <p:nvPr/>
          </p:nvSpPr>
          <p:spPr>
            <a:xfrm>
              <a:off x="0" y="2514600"/>
              <a:ext cx="9144000" cy="990600"/>
            </a:xfrm>
            <a:prstGeom prst="doubleWave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Double Wave 5"/>
            <p:cNvSpPr/>
            <p:nvPr/>
          </p:nvSpPr>
          <p:spPr>
            <a:xfrm rot="10800000">
              <a:off x="0" y="3124200"/>
              <a:ext cx="9144000" cy="1295400"/>
            </a:xfrm>
            <a:prstGeom prst="doubleWav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Double Wave 6"/>
            <p:cNvSpPr/>
            <p:nvPr/>
          </p:nvSpPr>
          <p:spPr>
            <a:xfrm rot="10800000">
              <a:off x="0" y="5181600"/>
              <a:ext cx="9144000" cy="1676400"/>
            </a:xfrm>
            <a:prstGeom prst="doubleWave">
              <a:avLst/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55"/>
            <p:cNvGrpSpPr/>
            <p:nvPr/>
          </p:nvGrpSpPr>
          <p:grpSpPr>
            <a:xfrm>
              <a:off x="3657600" y="1371600"/>
              <a:ext cx="4800600" cy="2438400"/>
              <a:chOff x="2514600" y="1600200"/>
              <a:chExt cx="4800600" cy="2438400"/>
            </a:xfrm>
          </p:grpSpPr>
          <p:grpSp>
            <p:nvGrpSpPr>
              <p:cNvPr id="9" name="Group 216"/>
              <p:cNvGrpSpPr/>
              <p:nvPr/>
            </p:nvGrpSpPr>
            <p:grpSpPr>
              <a:xfrm>
                <a:off x="4343400" y="1600200"/>
                <a:ext cx="457200" cy="1371600"/>
                <a:chOff x="1747738" y="1143000"/>
                <a:chExt cx="2675816" cy="5410200"/>
              </a:xfrm>
            </p:grpSpPr>
            <p:sp>
              <p:nvSpPr>
                <p:cNvPr id="215" name="Wave 214"/>
                <p:cNvSpPr/>
                <p:nvPr/>
              </p:nvSpPr>
              <p:spPr>
                <a:xfrm rot="5400000">
                  <a:off x="1885798" y="2560371"/>
                  <a:ext cx="2156012" cy="235669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Wave 215"/>
                <p:cNvSpPr/>
                <p:nvPr/>
              </p:nvSpPr>
              <p:spPr>
                <a:xfrm rot="5400000">
                  <a:off x="1285094" y="4662388"/>
                  <a:ext cx="3263153" cy="518472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" name="Group 2"/>
                <p:cNvGrpSpPr/>
                <p:nvPr/>
              </p:nvGrpSpPr>
              <p:grpSpPr>
                <a:xfrm>
                  <a:off x="2468899" y="3115235"/>
                  <a:ext cx="1004332" cy="932329"/>
                  <a:chOff x="3253121" y="1066802"/>
                  <a:chExt cx="2384351" cy="1922552"/>
                </a:xfrm>
                <a:solidFill>
                  <a:schemeClr val="bg2">
                    <a:lumMod val="50000"/>
                  </a:schemeClr>
                </a:solidFill>
              </p:grpSpPr>
              <p:sp>
                <p:nvSpPr>
                  <p:cNvPr id="263" name="Teardrop 265"/>
                  <p:cNvSpPr/>
                  <p:nvPr/>
                </p:nvSpPr>
                <p:spPr>
                  <a:xfrm rot="10324043">
                    <a:off x="3482749" y="1282857"/>
                    <a:ext cx="1600199" cy="1293452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Moon 4"/>
                  <p:cNvSpPr/>
                  <p:nvPr/>
                </p:nvSpPr>
                <p:spPr>
                  <a:xfrm rot="4932504">
                    <a:off x="3549615" y="793785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Moon 5"/>
                  <p:cNvSpPr/>
                  <p:nvPr/>
                </p:nvSpPr>
                <p:spPr>
                  <a:xfrm rot="3439148">
                    <a:off x="3526138" y="1267040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Moon 6"/>
                  <p:cNvSpPr/>
                  <p:nvPr/>
                </p:nvSpPr>
                <p:spPr>
                  <a:xfrm rot="2179715">
                    <a:off x="3688591" y="1568789"/>
                    <a:ext cx="874529" cy="1420565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Moon 7"/>
                  <p:cNvSpPr/>
                  <p:nvPr/>
                </p:nvSpPr>
                <p:spPr>
                  <a:xfrm rot="8082822">
                    <a:off x="4489926" y="862182"/>
                    <a:ext cx="874529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Moon 8"/>
                  <p:cNvSpPr/>
                  <p:nvPr/>
                </p:nvSpPr>
                <p:spPr>
                  <a:xfrm rot="10566295">
                    <a:off x="4413728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Moon 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Oval 10"/>
                  <p:cNvSpPr/>
                  <p:nvPr/>
                </p:nvSpPr>
                <p:spPr>
                  <a:xfrm>
                    <a:off x="3657601" y="1219201"/>
                    <a:ext cx="1371600" cy="1219199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" name="Group 11"/>
                <p:cNvGrpSpPr/>
                <p:nvPr/>
              </p:nvGrpSpPr>
              <p:grpSpPr>
                <a:xfrm rot="3249924">
                  <a:off x="1735936" y="2283796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255" name="Teardrop 257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Moon 258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Moon 259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Moon 260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Moon 261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Moon 262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Moon 263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Oval 264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" name="Group 22"/>
                <p:cNvGrpSpPr/>
                <p:nvPr/>
              </p:nvGrpSpPr>
              <p:grpSpPr>
                <a:xfrm rot="5400000">
                  <a:off x="2045598" y="1154802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247" name="Teardrop 246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Moon 247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Moon 248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Moon 249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Moon 250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Moon 251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Moon 255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Oval 256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" name="Group 31"/>
                <p:cNvGrpSpPr/>
                <p:nvPr/>
              </p:nvGrpSpPr>
              <p:grpSpPr>
                <a:xfrm rot="18371763">
                  <a:off x="3184558" y="1293913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239" name="Teardrop 238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Moon 239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Moon 240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Moon 241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Moon 242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Moon 243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Moon 244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Oval 245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" name="Group 40"/>
                <p:cNvGrpSpPr/>
                <p:nvPr/>
              </p:nvGrpSpPr>
              <p:grpSpPr>
                <a:xfrm rot="19164313">
                  <a:off x="3150199" y="2320851"/>
                  <a:ext cx="1273355" cy="1253498"/>
                  <a:chOff x="3253123" y="1066800"/>
                  <a:chExt cx="2384352" cy="1922552"/>
                </a:xfrm>
              </p:grpSpPr>
              <p:sp>
                <p:nvSpPr>
                  <p:cNvPr id="231" name="Teardrop 230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Moon 231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Moon 232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Moon 233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Moon 234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Moon 235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Moon 236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Oval 237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" name="Group 49"/>
                <p:cNvGrpSpPr/>
                <p:nvPr/>
              </p:nvGrpSpPr>
              <p:grpSpPr>
                <a:xfrm rot="1063382">
                  <a:off x="2473119" y="2046587"/>
                  <a:ext cx="1069843" cy="895533"/>
                  <a:chOff x="3253123" y="1066800"/>
                  <a:chExt cx="2384352" cy="1922552"/>
                </a:xfrm>
              </p:grpSpPr>
              <p:sp>
                <p:nvSpPr>
                  <p:cNvPr id="223" name="Teardrop 222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Moon 223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Moon 224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Moon 225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Moon 226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Moon 227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Moon 228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Oval 229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" name="Group 19"/>
              <p:cNvGrpSpPr/>
              <p:nvPr/>
            </p:nvGrpSpPr>
            <p:grpSpPr>
              <a:xfrm>
                <a:off x="4343400" y="2209800"/>
                <a:ext cx="2209800" cy="1143000"/>
                <a:chOff x="4343400" y="1752600"/>
                <a:chExt cx="2209800" cy="1143000"/>
              </a:xfrm>
            </p:grpSpPr>
            <p:sp>
              <p:nvSpPr>
                <p:cNvPr id="212" name="Flowchart: Delay 16"/>
                <p:cNvSpPr/>
                <p:nvPr/>
              </p:nvSpPr>
              <p:spPr>
                <a:xfrm rot="16200000">
                  <a:off x="5981700" y="2324100"/>
                  <a:ext cx="228600" cy="914400"/>
                </a:xfrm>
                <a:prstGeom prst="flowChartDelay">
                  <a:avLst/>
                </a:prstGeom>
                <a:solidFill>
                  <a:srgbClr val="AE924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Rounded Rectangle 17"/>
                <p:cNvSpPr/>
                <p:nvPr/>
              </p:nvSpPr>
              <p:spPr>
                <a:xfrm>
                  <a:off x="4343400" y="2057400"/>
                  <a:ext cx="1981200" cy="457200"/>
                </a:xfrm>
                <a:prstGeom prst="roundRect">
                  <a:avLst/>
                </a:prstGeom>
                <a:solidFill>
                  <a:srgbClr val="DAC15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lowchart: Delay 18"/>
                <p:cNvSpPr/>
                <p:nvPr/>
              </p:nvSpPr>
              <p:spPr>
                <a:xfrm rot="16200000">
                  <a:off x="5181600" y="1447800"/>
                  <a:ext cx="304800" cy="914400"/>
                </a:xfrm>
                <a:prstGeom prst="flowChartDelay">
                  <a:avLst/>
                </a:prstGeom>
                <a:solidFill>
                  <a:srgbClr val="DAC15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Rounded Rectangle 10"/>
              <p:cNvSpPr/>
              <p:nvPr/>
            </p:nvSpPr>
            <p:spPr>
              <a:xfrm>
                <a:off x="2971800" y="3124200"/>
                <a:ext cx="685800" cy="609600"/>
              </a:xfrm>
              <a:prstGeom prst="roundRect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Flowchart: Delay 11"/>
              <p:cNvSpPr/>
              <p:nvPr/>
            </p:nvSpPr>
            <p:spPr>
              <a:xfrm rot="16200000">
                <a:off x="3200400" y="2667000"/>
                <a:ext cx="228600" cy="685800"/>
              </a:xfrm>
              <a:prstGeom prst="flowChartDelay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>
                <a:off x="3657600" y="2590800"/>
                <a:ext cx="914400" cy="9144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lowchart: Delay 13"/>
              <p:cNvSpPr/>
              <p:nvPr/>
            </p:nvSpPr>
            <p:spPr>
              <a:xfrm rot="16200000">
                <a:off x="3886200" y="2209800"/>
                <a:ext cx="457200" cy="914400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5638800" y="2819400"/>
                <a:ext cx="914400" cy="533400"/>
              </a:xfrm>
              <a:prstGeom prst="roundRect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lowchart: Delay 15"/>
              <p:cNvSpPr/>
              <p:nvPr/>
            </p:nvSpPr>
            <p:spPr>
              <a:xfrm rot="16200000">
                <a:off x="5981700" y="2324100"/>
                <a:ext cx="228600" cy="914400"/>
              </a:xfrm>
              <a:prstGeom prst="flowChartDelay">
                <a:avLst/>
              </a:prstGeom>
              <a:solidFill>
                <a:srgbClr val="AE924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3962400" y="3200400"/>
                <a:ext cx="228600" cy="3048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>
                <a:off x="5257800" y="2743200"/>
                <a:ext cx="152400" cy="2286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ounded Rectangle 18"/>
              <p:cNvSpPr/>
              <p:nvPr/>
            </p:nvSpPr>
            <p:spPr>
              <a:xfrm>
                <a:off x="4724400" y="25908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5029200" y="25908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ounded Rectangle 20"/>
              <p:cNvSpPr/>
              <p:nvPr/>
            </p:nvSpPr>
            <p:spPr>
              <a:xfrm>
                <a:off x="5486400" y="25908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6019800" y="3048000"/>
                <a:ext cx="152400" cy="3048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>
                <a:off x="3352800" y="3429000"/>
                <a:ext cx="228600" cy="3048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>
                <a:off x="3429000" y="32004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3124200" y="32004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" name="Group 30"/>
              <p:cNvGrpSpPr/>
              <p:nvPr/>
            </p:nvGrpSpPr>
            <p:grpSpPr>
              <a:xfrm>
                <a:off x="2514600" y="3581400"/>
                <a:ext cx="914400" cy="457200"/>
                <a:chOff x="1360327" y="1678307"/>
                <a:chExt cx="2983073" cy="1540805"/>
              </a:xfrm>
            </p:grpSpPr>
            <p:grpSp>
              <p:nvGrpSpPr>
                <p:cNvPr id="33" name="Group 7"/>
                <p:cNvGrpSpPr/>
                <p:nvPr/>
              </p:nvGrpSpPr>
              <p:grpSpPr>
                <a:xfrm>
                  <a:off x="1360327" y="1828800"/>
                  <a:ext cx="1687673" cy="838200"/>
                  <a:chOff x="1360327" y="1600200"/>
                  <a:chExt cx="2462380" cy="1066800"/>
                </a:xfrm>
              </p:grpSpPr>
              <p:sp>
                <p:nvSpPr>
                  <p:cNvPr id="208" name="Oval 3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Teardrop 4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Teardrop 5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Oval 6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" name="Group 8"/>
                <p:cNvGrpSpPr/>
                <p:nvPr/>
              </p:nvGrpSpPr>
              <p:grpSpPr>
                <a:xfrm rot="2737227">
                  <a:off x="1523967" y="1804961"/>
                  <a:ext cx="1173010" cy="919702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04" name="Oval 203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Teardrop 204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Teardrop 60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Oval 61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" name="Group 13"/>
                <p:cNvGrpSpPr/>
                <p:nvPr/>
              </p:nvGrpSpPr>
              <p:grpSpPr>
                <a:xfrm rot="4154800">
                  <a:off x="2045483" y="2024230"/>
                  <a:ext cx="1173010" cy="621447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00" name="Oval 199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Teardrop 200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Teardrop 201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Oval 202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" name="Group 23"/>
                <p:cNvGrpSpPr/>
                <p:nvPr/>
              </p:nvGrpSpPr>
              <p:grpSpPr>
                <a:xfrm>
                  <a:off x="2819400" y="1981200"/>
                  <a:ext cx="1524000" cy="1066800"/>
                  <a:chOff x="1360327" y="1600200"/>
                  <a:chExt cx="2462380" cy="1066800"/>
                </a:xfrm>
              </p:grpSpPr>
              <p:sp>
                <p:nvSpPr>
                  <p:cNvPr id="196" name="Oval 195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Teardrop 196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Teardrop 197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Oval 198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18"/>
                <p:cNvGrpSpPr/>
                <p:nvPr/>
              </p:nvGrpSpPr>
              <p:grpSpPr>
                <a:xfrm rot="7174445">
                  <a:off x="2389364" y="2029224"/>
                  <a:ext cx="1088673" cy="483826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192" name="Oval 191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Teardrop 192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Teardrop 193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194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2" name="Group 28"/>
                <p:cNvGrpSpPr/>
                <p:nvPr/>
              </p:nvGrpSpPr>
              <p:grpSpPr>
                <a:xfrm rot="4810798">
                  <a:off x="3516116" y="2179702"/>
                  <a:ext cx="1088673" cy="483826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188" name="Oval 187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Teardrop 188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Teardrop 189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Oval 190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33"/>
                <p:cNvGrpSpPr/>
                <p:nvPr/>
              </p:nvGrpSpPr>
              <p:grpSpPr>
                <a:xfrm rot="4810798">
                  <a:off x="2886638" y="2043986"/>
                  <a:ext cx="1361169" cy="989083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184" name="Oval 38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Teardrop 39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Teardrop 185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Oval 186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4" name="Group 66"/>
              <p:cNvGrpSpPr/>
              <p:nvPr/>
            </p:nvGrpSpPr>
            <p:grpSpPr>
              <a:xfrm>
                <a:off x="6324600" y="1905000"/>
                <a:ext cx="685800" cy="1524000"/>
                <a:chOff x="1747738" y="1143000"/>
                <a:chExt cx="2675816" cy="5410200"/>
              </a:xfrm>
            </p:grpSpPr>
            <p:sp>
              <p:nvSpPr>
                <p:cNvPr id="121" name="Wave 120"/>
                <p:cNvSpPr/>
                <p:nvPr/>
              </p:nvSpPr>
              <p:spPr>
                <a:xfrm rot="5400000">
                  <a:off x="1885798" y="2560371"/>
                  <a:ext cx="2156012" cy="235669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Wave 121"/>
                <p:cNvSpPr/>
                <p:nvPr/>
              </p:nvSpPr>
              <p:spPr>
                <a:xfrm rot="5400000">
                  <a:off x="1285094" y="4662388"/>
                  <a:ext cx="3263153" cy="518472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5" name="Group 2"/>
                <p:cNvGrpSpPr/>
                <p:nvPr/>
              </p:nvGrpSpPr>
              <p:grpSpPr>
                <a:xfrm>
                  <a:off x="2468899" y="3115235"/>
                  <a:ext cx="1004332" cy="932329"/>
                  <a:chOff x="3253121" y="1066802"/>
                  <a:chExt cx="2384351" cy="1922552"/>
                </a:xfrm>
                <a:solidFill>
                  <a:schemeClr val="bg2">
                    <a:lumMod val="50000"/>
                  </a:schemeClr>
                </a:solidFill>
              </p:grpSpPr>
              <p:sp>
                <p:nvSpPr>
                  <p:cNvPr id="169" name="Teardrop 168"/>
                  <p:cNvSpPr/>
                  <p:nvPr/>
                </p:nvSpPr>
                <p:spPr>
                  <a:xfrm rot="10324043">
                    <a:off x="3482749" y="1282857"/>
                    <a:ext cx="1600199" cy="1293452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Moon 4"/>
                  <p:cNvSpPr/>
                  <p:nvPr/>
                </p:nvSpPr>
                <p:spPr>
                  <a:xfrm rot="4932504">
                    <a:off x="3549615" y="793785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Moon 5"/>
                  <p:cNvSpPr/>
                  <p:nvPr/>
                </p:nvSpPr>
                <p:spPr>
                  <a:xfrm rot="3439148">
                    <a:off x="3526138" y="1267040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Moon 6"/>
                  <p:cNvSpPr/>
                  <p:nvPr/>
                </p:nvSpPr>
                <p:spPr>
                  <a:xfrm rot="2179715">
                    <a:off x="3688591" y="1568789"/>
                    <a:ext cx="874529" cy="1420565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Moon 7"/>
                  <p:cNvSpPr/>
                  <p:nvPr/>
                </p:nvSpPr>
                <p:spPr>
                  <a:xfrm rot="8082822">
                    <a:off x="4489926" y="862182"/>
                    <a:ext cx="874529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8"/>
                  <p:cNvSpPr/>
                  <p:nvPr/>
                </p:nvSpPr>
                <p:spPr>
                  <a:xfrm rot="10566295">
                    <a:off x="4413728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Moon 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Oval 10"/>
                  <p:cNvSpPr/>
                  <p:nvPr/>
                </p:nvSpPr>
                <p:spPr>
                  <a:xfrm>
                    <a:off x="3657601" y="1219201"/>
                    <a:ext cx="1371600" cy="1219199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6" name="Group 11"/>
                <p:cNvGrpSpPr/>
                <p:nvPr/>
              </p:nvGrpSpPr>
              <p:grpSpPr>
                <a:xfrm rot="3249924">
                  <a:off x="1735936" y="2283796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61" name="Teardrop 160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Moon 161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Moon 162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Moon 163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Moon 164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Moon 165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Moon 166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Oval 167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7" name="Group 22"/>
                <p:cNvGrpSpPr/>
                <p:nvPr/>
              </p:nvGrpSpPr>
              <p:grpSpPr>
                <a:xfrm rot="5400000">
                  <a:off x="2045598" y="1154802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53" name="Teardrop 152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Moon 153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Moon 154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Moon 155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Moon 156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Oval 159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31"/>
                <p:cNvGrpSpPr/>
                <p:nvPr/>
              </p:nvGrpSpPr>
              <p:grpSpPr>
                <a:xfrm rot="18371763">
                  <a:off x="3184558" y="1293913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45" name="Teardrop 144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Moon 145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Moon 146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Moon 147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Moon 148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Moon 149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Moon 150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Oval 151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" name="Group 40"/>
                <p:cNvGrpSpPr/>
                <p:nvPr/>
              </p:nvGrpSpPr>
              <p:grpSpPr>
                <a:xfrm rot="19164313">
                  <a:off x="3150199" y="2320851"/>
                  <a:ext cx="1273355" cy="1253498"/>
                  <a:chOff x="3253123" y="1066800"/>
                  <a:chExt cx="2384352" cy="1922552"/>
                </a:xfrm>
              </p:grpSpPr>
              <p:sp>
                <p:nvSpPr>
                  <p:cNvPr id="137" name="Teardrop 136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137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Moon 138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Moon 139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Moon 140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Moon 141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Moon 142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Oval 143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49"/>
                <p:cNvGrpSpPr/>
                <p:nvPr/>
              </p:nvGrpSpPr>
              <p:grpSpPr>
                <a:xfrm rot="1063382">
                  <a:off x="2473119" y="2046587"/>
                  <a:ext cx="1069843" cy="895533"/>
                  <a:chOff x="3253123" y="1066800"/>
                  <a:chExt cx="2384352" cy="1922552"/>
                </a:xfrm>
              </p:grpSpPr>
              <p:sp>
                <p:nvSpPr>
                  <p:cNvPr id="129" name="Teardrop 128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Moon 129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Moon 130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Moon 131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Moon 132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Moon 133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Moon 134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Oval 135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1" name="Group 123"/>
              <p:cNvGrpSpPr/>
              <p:nvPr/>
            </p:nvGrpSpPr>
            <p:grpSpPr>
              <a:xfrm>
                <a:off x="6629400" y="2057400"/>
                <a:ext cx="685800" cy="1524000"/>
                <a:chOff x="1747738" y="1143000"/>
                <a:chExt cx="2675816" cy="5410200"/>
              </a:xfrm>
            </p:grpSpPr>
            <p:sp>
              <p:nvSpPr>
                <p:cNvPr id="65" name="Wave 64"/>
                <p:cNvSpPr/>
                <p:nvPr/>
              </p:nvSpPr>
              <p:spPr>
                <a:xfrm rot="5400000">
                  <a:off x="1885798" y="2560371"/>
                  <a:ext cx="2156012" cy="235669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Wave 65"/>
                <p:cNvSpPr/>
                <p:nvPr/>
              </p:nvSpPr>
              <p:spPr>
                <a:xfrm rot="5400000">
                  <a:off x="1285094" y="4662388"/>
                  <a:ext cx="3263153" cy="518472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82" name="Group 2"/>
                <p:cNvGrpSpPr/>
                <p:nvPr/>
              </p:nvGrpSpPr>
              <p:grpSpPr>
                <a:xfrm>
                  <a:off x="2468899" y="3115235"/>
                  <a:ext cx="1004332" cy="932329"/>
                  <a:chOff x="3253121" y="1066802"/>
                  <a:chExt cx="2384351" cy="1922552"/>
                </a:xfrm>
                <a:solidFill>
                  <a:schemeClr val="bg2">
                    <a:lumMod val="50000"/>
                  </a:schemeClr>
                </a:solidFill>
              </p:grpSpPr>
              <p:sp>
                <p:nvSpPr>
                  <p:cNvPr id="113" name="Teardrop 112"/>
                  <p:cNvSpPr/>
                  <p:nvPr/>
                </p:nvSpPr>
                <p:spPr>
                  <a:xfrm rot="10324043">
                    <a:off x="3482749" y="1282857"/>
                    <a:ext cx="1600199" cy="1293452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Moon 4"/>
                  <p:cNvSpPr/>
                  <p:nvPr/>
                </p:nvSpPr>
                <p:spPr>
                  <a:xfrm rot="4932504">
                    <a:off x="3549615" y="793785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Moon 5"/>
                  <p:cNvSpPr/>
                  <p:nvPr/>
                </p:nvSpPr>
                <p:spPr>
                  <a:xfrm rot="3439148">
                    <a:off x="3526138" y="1267040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Moon 6"/>
                  <p:cNvSpPr/>
                  <p:nvPr/>
                </p:nvSpPr>
                <p:spPr>
                  <a:xfrm rot="2179715">
                    <a:off x="3688591" y="1568789"/>
                    <a:ext cx="874529" cy="1420565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Moon 7"/>
                  <p:cNvSpPr/>
                  <p:nvPr/>
                </p:nvSpPr>
                <p:spPr>
                  <a:xfrm rot="8082822">
                    <a:off x="4489926" y="862182"/>
                    <a:ext cx="874529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Moon 8"/>
                  <p:cNvSpPr/>
                  <p:nvPr/>
                </p:nvSpPr>
                <p:spPr>
                  <a:xfrm rot="10566295">
                    <a:off x="4413728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Moon 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Oval 10"/>
                  <p:cNvSpPr/>
                  <p:nvPr/>
                </p:nvSpPr>
                <p:spPr>
                  <a:xfrm>
                    <a:off x="3657601" y="1219201"/>
                    <a:ext cx="1371600" cy="1219199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3" name="Group 11"/>
                <p:cNvGrpSpPr/>
                <p:nvPr/>
              </p:nvGrpSpPr>
              <p:grpSpPr>
                <a:xfrm rot="3249924">
                  <a:off x="1735936" y="2283796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05" name="Teardrop 104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Moon 105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Moon 106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Moon 107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Moon 108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Moon 109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Moon 110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Oval 111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4" name="Group 22"/>
                <p:cNvGrpSpPr/>
                <p:nvPr/>
              </p:nvGrpSpPr>
              <p:grpSpPr>
                <a:xfrm rot="5400000">
                  <a:off x="2045598" y="1154802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97" name="Teardrop 96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Moon 97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Moon 98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Moon 99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Moon 100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Moon 101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Moon 102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Oval 103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5" name="Group 31"/>
                <p:cNvGrpSpPr/>
                <p:nvPr/>
              </p:nvGrpSpPr>
              <p:grpSpPr>
                <a:xfrm rot="18371763">
                  <a:off x="3184558" y="1293913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89" name="Teardrop 88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Moon 89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Moon 90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Moon 91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Moon 92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Moon 93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Moon 94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Oval 95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6" name="Group 40"/>
                <p:cNvGrpSpPr/>
                <p:nvPr/>
              </p:nvGrpSpPr>
              <p:grpSpPr>
                <a:xfrm rot="19164313">
                  <a:off x="3150199" y="2320851"/>
                  <a:ext cx="1273355" cy="1253498"/>
                  <a:chOff x="3253123" y="1066800"/>
                  <a:chExt cx="2384352" cy="1922552"/>
                </a:xfrm>
              </p:grpSpPr>
              <p:sp>
                <p:nvSpPr>
                  <p:cNvPr id="81" name="Teardrop 80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Moon 81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Moon 82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Moon 83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Moon 84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Moon 85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Moon 86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Oval 87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7" name="Group 49"/>
                <p:cNvGrpSpPr/>
                <p:nvPr/>
              </p:nvGrpSpPr>
              <p:grpSpPr>
                <a:xfrm rot="1063382">
                  <a:off x="2473119" y="2046587"/>
                  <a:ext cx="1069843" cy="895533"/>
                  <a:chOff x="3253123" y="1066800"/>
                  <a:chExt cx="2384352" cy="1922552"/>
                </a:xfrm>
              </p:grpSpPr>
              <p:sp>
                <p:nvSpPr>
                  <p:cNvPr id="73" name="Teardrop 72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Moon 73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Moon 74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Moon 75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Moon 76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Moon 77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Moon 78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Oval 79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7" name="Group 180"/>
              <p:cNvGrpSpPr/>
              <p:nvPr/>
            </p:nvGrpSpPr>
            <p:grpSpPr>
              <a:xfrm>
                <a:off x="6400800" y="3276600"/>
                <a:ext cx="914400" cy="457200"/>
                <a:chOff x="1360327" y="1678307"/>
                <a:chExt cx="2983073" cy="1540805"/>
              </a:xfrm>
            </p:grpSpPr>
            <p:grpSp>
              <p:nvGrpSpPr>
                <p:cNvPr id="68" name="Group 7"/>
                <p:cNvGrpSpPr/>
                <p:nvPr/>
              </p:nvGrpSpPr>
              <p:grpSpPr>
                <a:xfrm>
                  <a:off x="1360327" y="1828800"/>
                  <a:ext cx="1687673" cy="838200"/>
                  <a:chOff x="1360327" y="1600200"/>
                  <a:chExt cx="2462380" cy="1066800"/>
                </a:xfrm>
              </p:grpSpPr>
              <p:sp>
                <p:nvSpPr>
                  <p:cNvPr id="61" name="Oval 3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Teardrop 4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Teardrop 5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Oval 6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" name="Group 8"/>
                <p:cNvGrpSpPr/>
                <p:nvPr/>
              </p:nvGrpSpPr>
              <p:grpSpPr>
                <a:xfrm rot="2737227">
                  <a:off x="1523967" y="1804961"/>
                  <a:ext cx="1173010" cy="919702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57" name="Oval 56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Teardrop 57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Teardrop 58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Oval 59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" name="Group 13"/>
                <p:cNvGrpSpPr/>
                <p:nvPr/>
              </p:nvGrpSpPr>
              <p:grpSpPr>
                <a:xfrm rot="4154800">
                  <a:off x="2045483" y="2024230"/>
                  <a:ext cx="1173010" cy="621447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53" name="Oval 52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Teardrop 53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Teardrop 54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Oval 55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" name="Group 23"/>
                <p:cNvGrpSpPr/>
                <p:nvPr/>
              </p:nvGrpSpPr>
              <p:grpSpPr>
                <a:xfrm>
                  <a:off x="2819400" y="1981200"/>
                  <a:ext cx="1524000" cy="1066800"/>
                  <a:chOff x="1360327" y="1600200"/>
                  <a:chExt cx="2462380" cy="1066800"/>
                </a:xfrm>
              </p:grpSpPr>
              <p:sp>
                <p:nvSpPr>
                  <p:cNvPr id="49" name="Oval 48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Teardrop 49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Teardrop 50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Oval 51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2" name="Group 18"/>
                <p:cNvGrpSpPr/>
                <p:nvPr/>
              </p:nvGrpSpPr>
              <p:grpSpPr>
                <a:xfrm rot="7174445">
                  <a:off x="2389364" y="2029224"/>
                  <a:ext cx="1088673" cy="483826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45" name="Oval 44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Teardrop 45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Teardrop 46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Oval 47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3" name="Group 82"/>
                <p:cNvGrpSpPr/>
                <p:nvPr/>
              </p:nvGrpSpPr>
              <p:grpSpPr>
                <a:xfrm rot="4810798">
                  <a:off x="3516116" y="2179702"/>
                  <a:ext cx="1088673" cy="483826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41" name="Oval 40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Teardrop 41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Teardrop 42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Oval 43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33"/>
                <p:cNvGrpSpPr/>
                <p:nvPr/>
              </p:nvGrpSpPr>
              <p:grpSpPr>
                <a:xfrm rot="4810798">
                  <a:off x="2886638" y="2043986"/>
                  <a:ext cx="1361169" cy="989083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37" name="Oval 36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Teardrop 37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Teardrop 38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Oval 39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4"/>
          <p:cNvGrpSpPr/>
          <p:nvPr/>
        </p:nvGrpSpPr>
        <p:grpSpPr>
          <a:xfrm>
            <a:off x="0" y="0"/>
            <a:ext cx="6629400" cy="2971800"/>
            <a:chOff x="0" y="0"/>
            <a:chExt cx="6629400" cy="2971800"/>
          </a:xfrm>
        </p:grpSpPr>
        <p:sp>
          <p:nvSpPr>
            <p:cNvPr id="3" name="Rectangle 2"/>
            <p:cNvSpPr/>
            <p:nvPr/>
          </p:nvSpPr>
          <p:spPr>
            <a:xfrm>
              <a:off x="0" y="2667000"/>
              <a:ext cx="6629400" cy="3048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81"/>
            <p:cNvGrpSpPr/>
            <p:nvPr/>
          </p:nvGrpSpPr>
          <p:grpSpPr>
            <a:xfrm>
              <a:off x="228600" y="0"/>
              <a:ext cx="1295400" cy="2895600"/>
              <a:chOff x="228600" y="0"/>
              <a:chExt cx="1295400" cy="2895600"/>
            </a:xfrm>
          </p:grpSpPr>
          <p:sp>
            <p:nvSpPr>
              <p:cNvPr id="26" name="Rectangle 25"/>
              <p:cNvSpPr/>
              <p:nvPr/>
            </p:nvSpPr>
            <p:spPr>
              <a:xfrm rot="16200000">
                <a:off x="-22860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26"/>
              <p:cNvSpPr/>
              <p:nvPr/>
            </p:nvSpPr>
            <p:spPr>
              <a:xfrm rot="10800000">
                <a:off x="2286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rapezoid 27"/>
              <p:cNvSpPr/>
              <p:nvPr/>
            </p:nvSpPr>
            <p:spPr>
              <a:xfrm>
                <a:off x="4572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ounded Rectangle 28"/>
              <p:cNvSpPr/>
              <p:nvPr/>
            </p:nvSpPr>
            <p:spPr>
              <a:xfrm>
                <a:off x="685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ounded Rectangle 29"/>
              <p:cNvSpPr/>
              <p:nvPr/>
            </p:nvSpPr>
            <p:spPr>
              <a:xfrm>
                <a:off x="838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ounded Rectangle 30"/>
              <p:cNvSpPr/>
              <p:nvPr/>
            </p:nvSpPr>
            <p:spPr>
              <a:xfrm>
                <a:off x="9906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83"/>
            <p:cNvGrpSpPr/>
            <p:nvPr/>
          </p:nvGrpSpPr>
          <p:grpSpPr>
            <a:xfrm>
              <a:off x="1905000" y="0"/>
              <a:ext cx="1295400" cy="2895600"/>
              <a:chOff x="228600" y="0"/>
              <a:chExt cx="1295400" cy="2895600"/>
            </a:xfrm>
          </p:grpSpPr>
          <p:sp>
            <p:nvSpPr>
              <p:cNvPr id="20" name="Rectangle 19"/>
              <p:cNvSpPr/>
              <p:nvPr/>
            </p:nvSpPr>
            <p:spPr>
              <a:xfrm rot="16200000">
                <a:off x="-22860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rapezoid 20"/>
              <p:cNvSpPr/>
              <p:nvPr/>
            </p:nvSpPr>
            <p:spPr>
              <a:xfrm rot="10800000">
                <a:off x="2286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rapezoid 21"/>
              <p:cNvSpPr/>
              <p:nvPr/>
            </p:nvSpPr>
            <p:spPr>
              <a:xfrm>
                <a:off x="4572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>
                <a:off x="685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>
                <a:off x="838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9906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>
              <a:off x="3429000" y="0"/>
              <a:ext cx="1295400" cy="2895600"/>
              <a:chOff x="228600" y="0"/>
              <a:chExt cx="1295400" cy="2895600"/>
            </a:xfrm>
          </p:grpSpPr>
          <p:sp>
            <p:nvSpPr>
              <p:cNvPr id="14" name="Rectangle 13"/>
              <p:cNvSpPr/>
              <p:nvPr/>
            </p:nvSpPr>
            <p:spPr>
              <a:xfrm rot="16200000">
                <a:off x="-22860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 rot="10800000">
                <a:off x="2286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rapezoid 15"/>
              <p:cNvSpPr/>
              <p:nvPr/>
            </p:nvSpPr>
            <p:spPr>
              <a:xfrm>
                <a:off x="4572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685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>
                <a:off x="838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ounded Rectangle 18"/>
              <p:cNvSpPr/>
              <p:nvPr/>
            </p:nvSpPr>
            <p:spPr>
              <a:xfrm>
                <a:off x="9906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7"/>
            <p:cNvGrpSpPr/>
            <p:nvPr/>
          </p:nvGrpSpPr>
          <p:grpSpPr>
            <a:xfrm>
              <a:off x="5105400" y="0"/>
              <a:ext cx="1295400" cy="2895600"/>
              <a:chOff x="228600" y="0"/>
              <a:chExt cx="1295400" cy="2895600"/>
            </a:xfrm>
          </p:grpSpPr>
          <p:sp>
            <p:nvSpPr>
              <p:cNvPr id="8" name="Rectangle 7"/>
              <p:cNvSpPr/>
              <p:nvPr/>
            </p:nvSpPr>
            <p:spPr>
              <a:xfrm rot="16200000">
                <a:off x="-22860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10800000">
                <a:off x="2286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>
                <a:off x="4572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ounded Rectangle 10"/>
              <p:cNvSpPr/>
              <p:nvPr/>
            </p:nvSpPr>
            <p:spPr>
              <a:xfrm>
                <a:off x="685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ed Rectangle 11"/>
              <p:cNvSpPr/>
              <p:nvPr/>
            </p:nvSpPr>
            <p:spPr>
              <a:xfrm>
                <a:off x="838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>
                <a:off x="9906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5" name="Rectangle 4"/>
            <p:cNvSpPr/>
            <p:nvPr/>
          </p:nvSpPr>
          <p:spPr>
            <a:xfrm>
              <a:off x="0" y="0"/>
              <a:ext cx="9144000" cy="25908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0" y="914400"/>
              <a:ext cx="1371600" cy="1295400"/>
            </a:xfrm>
            <a:custGeom>
              <a:avLst/>
              <a:gdLst>
                <a:gd name="connsiteX0" fmla="*/ 143531 w 5846228"/>
                <a:gd name="connsiteY0" fmla="*/ 1528996 h 1798889"/>
                <a:gd name="connsiteX1" fmla="*/ 143531 w 5846228"/>
                <a:gd name="connsiteY1" fmla="*/ 1528996 h 1798889"/>
                <a:gd name="connsiteX2" fmla="*/ 563255 w 5846228"/>
                <a:gd name="connsiteY2" fmla="*/ 1514006 h 1798889"/>
                <a:gd name="connsiteX3" fmla="*/ 653196 w 5846228"/>
                <a:gd name="connsiteY3" fmla="*/ 1469036 h 1798889"/>
                <a:gd name="connsiteX4" fmla="*/ 683176 w 5846228"/>
                <a:gd name="connsiteY4" fmla="*/ 1439055 h 1798889"/>
                <a:gd name="connsiteX5" fmla="*/ 728147 w 5846228"/>
                <a:gd name="connsiteY5" fmla="*/ 1409075 h 1798889"/>
                <a:gd name="connsiteX6" fmla="*/ 773117 w 5846228"/>
                <a:gd name="connsiteY6" fmla="*/ 1364105 h 1798889"/>
                <a:gd name="connsiteX7" fmla="*/ 833078 w 5846228"/>
                <a:gd name="connsiteY7" fmla="*/ 1334124 h 1798889"/>
                <a:gd name="connsiteX8" fmla="*/ 908029 w 5846228"/>
                <a:gd name="connsiteY8" fmla="*/ 1259173 h 1798889"/>
                <a:gd name="connsiteX9" fmla="*/ 997970 w 5846228"/>
                <a:gd name="connsiteY9" fmla="*/ 1184223 h 1798889"/>
                <a:gd name="connsiteX10" fmla="*/ 1042940 w 5846228"/>
                <a:gd name="connsiteY10" fmla="*/ 1109272 h 1798889"/>
                <a:gd name="connsiteX11" fmla="*/ 1087911 w 5846228"/>
                <a:gd name="connsiteY11" fmla="*/ 1004341 h 1798889"/>
                <a:gd name="connsiteX12" fmla="*/ 1117891 w 5846228"/>
                <a:gd name="connsiteY12" fmla="*/ 899409 h 1798889"/>
                <a:gd name="connsiteX13" fmla="*/ 1147872 w 5846228"/>
                <a:gd name="connsiteY13" fmla="*/ 809468 h 1798889"/>
                <a:gd name="connsiteX14" fmla="*/ 1162862 w 5846228"/>
                <a:gd name="connsiteY14" fmla="*/ 764498 h 1798889"/>
                <a:gd name="connsiteX15" fmla="*/ 1207832 w 5846228"/>
                <a:gd name="connsiteY15" fmla="*/ 614596 h 1798889"/>
                <a:gd name="connsiteX16" fmla="*/ 1237813 w 5846228"/>
                <a:gd name="connsiteY16" fmla="*/ 584616 h 1798889"/>
                <a:gd name="connsiteX17" fmla="*/ 1327753 w 5846228"/>
                <a:gd name="connsiteY17" fmla="*/ 434714 h 1798889"/>
                <a:gd name="connsiteX18" fmla="*/ 1402704 w 5846228"/>
                <a:gd name="connsiteY18" fmla="*/ 359764 h 1798889"/>
                <a:gd name="connsiteX19" fmla="*/ 1477655 w 5846228"/>
                <a:gd name="connsiteY19" fmla="*/ 284813 h 1798889"/>
                <a:gd name="connsiteX20" fmla="*/ 1492645 w 5846228"/>
                <a:gd name="connsiteY20" fmla="*/ 239842 h 1798889"/>
                <a:gd name="connsiteX21" fmla="*/ 1582586 w 5846228"/>
                <a:gd name="connsiteY21" fmla="*/ 224852 h 1798889"/>
                <a:gd name="connsiteX22" fmla="*/ 1657537 w 5846228"/>
                <a:gd name="connsiteY22" fmla="*/ 209862 h 1798889"/>
                <a:gd name="connsiteX23" fmla="*/ 1792449 w 5846228"/>
                <a:gd name="connsiteY23" fmla="*/ 164891 h 1798889"/>
                <a:gd name="connsiteX24" fmla="*/ 1837419 w 5846228"/>
                <a:gd name="connsiteY24" fmla="*/ 149901 h 1798889"/>
                <a:gd name="connsiteX25" fmla="*/ 2077262 w 5846228"/>
                <a:gd name="connsiteY25" fmla="*/ 119921 h 1798889"/>
                <a:gd name="connsiteX26" fmla="*/ 2122232 w 5846228"/>
                <a:gd name="connsiteY26" fmla="*/ 104931 h 1798889"/>
                <a:gd name="connsiteX27" fmla="*/ 2242153 w 5846228"/>
                <a:gd name="connsiteY27" fmla="*/ 74950 h 1798889"/>
                <a:gd name="connsiteX28" fmla="*/ 2347085 w 5846228"/>
                <a:gd name="connsiteY28" fmla="*/ 44970 h 1798889"/>
                <a:gd name="connsiteX29" fmla="*/ 2437026 w 5846228"/>
                <a:gd name="connsiteY29" fmla="*/ 29980 h 1798889"/>
                <a:gd name="connsiteX30" fmla="*/ 2586927 w 5846228"/>
                <a:gd name="connsiteY30" fmla="*/ 0 h 1798889"/>
                <a:gd name="connsiteX31" fmla="*/ 2661878 w 5846228"/>
                <a:gd name="connsiteY31" fmla="*/ 14990 h 1798889"/>
                <a:gd name="connsiteX32" fmla="*/ 3276475 w 5846228"/>
                <a:gd name="connsiteY32" fmla="*/ 29980 h 1798889"/>
                <a:gd name="connsiteX33" fmla="*/ 3381406 w 5846228"/>
                <a:gd name="connsiteY33" fmla="*/ 59960 h 1798889"/>
                <a:gd name="connsiteX34" fmla="*/ 3441367 w 5846228"/>
                <a:gd name="connsiteY34" fmla="*/ 74950 h 1798889"/>
                <a:gd name="connsiteX35" fmla="*/ 3516317 w 5846228"/>
                <a:gd name="connsiteY35" fmla="*/ 104931 h 1798889"/>
                <a:gd name="connsiteX36" fmla="*/ 3576278 w 5846228"/>
                <a:gd name="connsiteY36" fmla="*/ 119921 h 1798889"/>
                <a:gd name="connsiteX37" fmla="*/ 3666219 w 5846228"/>
                <a:gd name="connsiteY37" fmla="*/ 149901 h 1798889"/>
                <a:gd name="connsiteX38" fmla="*/ 3756160 w 5846228"/>
                <a:gd name="connsiteY38" fmla="*/ 224852 h 1798889"/>
                <a:gd name="connsiteX39" fmla="*/ 3786140 w 5846228"/>
                <a:gd name="connsiteY39" fmla="*/ 329783 h 1798889"/>
                <a:gd name="connsiteX40" fmla="*/ 3876081 w 5846228"/>
                <a:gd name="connsiteY40" fmla="*/ 449705 h 1798889"/>
                <a:gd name="connsiteX41" fmla="*/ 3906062 w 5846228"/>
                <a:gd name="connsiteY41" fmla="*/ 569626 h 1798889"/>
                <a:gd name="connsiteX42" fmla="*/ 3966022 w 5846228"/>
                <a:gd name="connsiteY42" fmla="*/ 659567 h 1798889"/>
                <a:gd name="connsiteX43" fmla="*/ 3996003 w 5846228"/>
                <a:gd name="connsiteY43" fmla="*/ 719527 h 1798889"/>
                <a:gd name="connsiteX44" fmla="*/ 4025983 w 5846228"/>
                <a:gd name="connsiteY44" fmla="*/ 749508 h 1798889"/>
                <a:gd name="connsiteX45" fmla="*/ 4085944 w 5846228"/>
                <a:gd name="connsiteY45" fmla="*/ 839449 h 1798889"/>
                <a:gd name="connsiteX46" fmla="*/ 4160894 w 5846228"/>
                <a:gd name="connsiteY46" fmla="*/ 914400 h 1798889"/>
                <a:gd name="connsiteX47" fmla="*/ 4205865 w 5846228"/>
                <a:gd name="connsiteY47" fmla="*/ 929390 h 1798889"/>
                <a:gd name="connsiteX48" fmla="*/ 4250835 w 5846228"/>
                <a:gd name="connsiteY48" fmla="*/ 974360 h 1798889"/>
                <a:gd name="connsiteX49" fmla="*/ 4295806 w 5846228"/>
                <a:gd name="connsiteY49" fmla="*/ 989350 h 1798889"/>
                <a:gd name="connsiteX50" fmla="*/ 4325786 w 5846228"/>
                <a:gd name="connsiteY50" fmla="*/ 1034321 h 1798889"/>
                <a:gd name="connsiteX51" fmla="*/ 4370757 w 5846228"/>
                <a:gd name="connsiteY51" fmla="*/ 1049311 h 1798889"/>
                <a:gd name="connsiteX52" fmla="*/ 4445708 w 5846228"/>
                <a:gd name="connsiteY52" fmla="*/ 1079291 h 1798889"/>
                <a:gd name="connsiteX53" fmla="*/ 4505668 w 5846228"/>
                <a:gd name="connsiteY53" fmla="*/ 1094282 h 1798889"/>
                <a:gd name="connsiteX54" fmla="*/ 4550639 w 5846228"/>
                <a:gd name="connsiteY54" fmla="*/ 1109272 h 1798889"/>
                <a:gd name="connsiteX55" fmla="*/ 4595609 w 5846228"/>
                <a:gd name="connsiteY55" fmla="*/ 1154242 h 1798889"/>
                <a:gd name="connsiteX56" fmla="*/ 4640580 w 5846228"/>
                <a:gd name="connsiteY56" fmla="*/ 1169232 h 1798889"/>
                <a:gd name="connsiteX57" fmla="*/ 4760501 w 5846228"/>
                <a:gd name="connsiteY57" fmla="*/ 1214203 h 1798889"/>
                <a:gd name="connsiteX58" fmla="*/ 4805472 w 5846228"/>
                <a:gd name="connsiteY58" fmla="*/ 1244183 h 1798889"/>
                <a:gd name="connsiteX59" fmla="*/ 4910403 w 5846228"/>
                <a:gd name="connsiteY59" fmla="*/ 1319134 h 1798889"/>
                <a:gd name="connsiteX60" fmla="*/ 5000344 w 5846228"/>
                <a:gd name="connsiteY60" fmla="*/ 1349114 h 1798889"/>
                <a:gd name="connsiteX61" fmla="*/ 5150245 w 5846228"/>
                <a:gd name="connsiteY61" fmla="*/ 1409075 h 1798889"/>
                <a:gd name="connsiteX62" fmla="*/ 5195216 w 5846228"/>
                <a:gd name="connsiteY62" fmla="*/ 1424065 h 1798889"/>
                <a:gd name="connsiteX63" fmla="*/ 5554980 w 5846228"/>
                <a:gd name="connsiteY63" fmla="*/ 1439055 h 1798889"/>
                <a:gd name="connsiteX64" fmla="*/ 5719872 w 5846228"/>
                <a:gd name="connsiteY64" fmla="*/ 1454046 h 1798889"/>
                <a:gd name="connsiteX65" fmla="*/ 5779832 w 5846228"/>
                <a:gd name="connsiteY65" fmla="*/ 1558977 h 1798889"/>
                <a:gd name="connsiteX66" fmla="*/ 5764842 w 5846228"/>
                <a:gd name="connsiteY66" fmla="*/ 1573967 h 1798889"/>
                <a:gd name="connsiteX67" fmla="*/ 5495019 w 5846228"/>
                <a:gd name="connsiteY67" fmla="*/ 1618937 h 1798889"/>
                <a:gd name="connsiteX68" fmla="*/ 5375098 w 5846228"/>
                <a:gd name="connsiteY68" fmla="*/ 1648918 h 1798889"/>
                <a:gd name="connsiteX69" fmla="*/ 5300147 w 5846228"/>
                <a:gd name="connsiteY69" fmla="*/ 1663908 h 1798889"/>
                <a:gd name="connsiteX70" fmla="*/ 5225196 w 5846228"/>
                <a:gd name="connsiteY70" fmla="*/ 1693888 h 1798889"/>
                <a:gd name="connsiteX71" fmla="*/ 5060304 w 5846228"/>
                <a:gd name="connsiteY71" fmla="*/ 1708878 h 1798889"/>
                <a:gd name="connsiteX72" fmla="*/ 3711190 w 5846228"/>
                <a:gd name="connsiteY72" fmla="*/ 1738859 h 1798889"/>
                <a:gd name="connsiteX73" fmla="*/ 2766809 w 5846228"/>
                <a:gd name="connsiteY73" fmla="*/ 1753849 h 1798889"/>
                <a:gd name="connsiteX74" fmla="*/ 2377065 w 5846228"/>
                <a:gd name="connsiteY74" fmla="*/ 1753849 h 1798889"/>
                <a:gd name="connsiteX75" fmla="*/ 1762468 w 5846228"/>
                <a:gd name="connsiteY75" fmla="*/ 1768839 h 1798889"/>
                <a:gd name="connsiteX76" fmla="*/ 668186 w 5846228"/>
                <a:gd name="connsiteY76" fmla="*/ 1798819 h 1798889"/>
                <a:gd name="connsiteX77" fmla="*/ 368383 w 5846228"/>
                <a:gd name="connsiteY77" fmla="*/ 1783829 h 1798889"/>
                <a:gd name="connsiteX78" fmla="*/ 323413 w 5846228"/>
                <a:gd name="connsiteY78" fmla="*/ 1768839 h 1798889"/>
                <a:gd name="connsiteX79" fmla="*/ 68580 w 5846228"/>
                <a:gd name="connsiteY79" fmla="*/ 1723868 h 1798889"/>
                <a:gd name="connsiteX80" fmla="*/ 23609 w 5846228"/>
                <a:gd name="connsiteY80" fmla="*/ 1693888 h 1798889"/>
                <a:gd name="connsiteX81" fmla="*/ 23609 w 5846228"/>
                <a:gd name="connsiteY81" fmla="*/ 1588957 h 1798889"/>
                <a:gd name="connsiteX82" fmla="*/ 293432 w 5846228"/>
                <a:gd name="connsiteY82" fmla="*/ 1543987 h 1798889"/>
                <a:gd name="connsiteX83" fmla="*/ 398363 w 5846228"/>
                <a:gd name="connsiteY83" fmla="*/ 1543987 h 1798889"/>
                <a:gd name="connsiteX84" fmla="*/ 398363 w 5846228"/>
                <a:gd name="connsiteY84" fmla="*/ 1543987 h 1798889"/>
                <a:gd name="connsiteX85" fmla="*/ 548265 w 5846228"/>
                <a:gd name="connsiteY85" fmla="*/ 1514006 h 1798889"/>
                <a:gd name="connsiteX86" fmla="*/ 548265 w 5846228"/>
                <a:gd name="connsiteY86" fmla="*/ 1514006 h 1798889"/>
                <a:gd name="connsiteX87" fmla="*/ 413353 w 5846228"/>
                <a:gd name="connsiteY87" fmla="*/ 1499016 h 1798889"/>
                <a:gd name="connsiteX88" fmla="*/ 638206 w 5846228"/>
                <a:gd name="connsiteY88" fmla="*/ 1469036 h 17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846228" h="1798889">
                  <a:moveTo>
                    <a:pt x="143531" y="1528996"/>
                  </a:moveTo>
                  <a:lnTo>
                    <a:pt x="143531" y="1528996"/>
                  </a:lnTo>
                  <a:cubicBezTo>
                    <a:pt x="283439" y="1523999"/>
                    <a:pt x="423548" y="1523019"/>
                    <a:pt x="563255" y="1514006"/>
                  </a:cubicBezTo>
                  <a:cubicBezTo>
                    <a:pt x="593393" y="1512062"/>
                    <a:pt x="631477" y="1486412"/>
                    <a:pt x="653196" y="1469036"/>
                  </a:cubicBezTo>
                  <a:cubicBezTo>
                    <a:pt x="664232" y="1460207"/>
                    <a:pt x="672140" y="1447884"/>
                    <a:pt x="683176" y="1439055"/>
                  </a:cubicBezTo>
                  <a:cubicBezTo>
                    <a:pt x="697244" y="1427800"/>
                    <a:pt x="714307" y="1420608"/>
                    <a:pt x="728147" y="1409075"/>
                  </a:cubicBezTo>
                  <a:cubicBezTo>
                    <a:pt x="744433" y="1395504"/>
                    <a:pt x="755867" y="1376427"/>
                    <a:pt x="773117" y="1364105"/>
                  </a:cubicBezTo>
                  <a:cubicBezTo>
                    <a:pt x="791301" y="1351116"/>
                    <a:pt x="815439" y="1347843"/>
                    <a:pt x="833078" y="1334124"/>
                  </a:cubicBezTo>
                  <a:cubicBezTo>
                    <a:pt x="860968" y="1312432"/>
                    <a:pt x="878631" y="1278772"/>
                    <a:pt x="908029" y="1259173"/>
                  </a:cubicBezTo>
                  <a:cubicBezTo>
                    <a:pt x="946115" y="1233783"/>
                    <a:pt x="969117" y="1222694"/>
                    <a:pt x="997970" y="1184223"/>
                  </a:cubicBezTo>
                  <a:cubicBezTo>
                    <a:pt x="1015451" y="1160915"/>
                    <a:pt x="1027950" y="1134256"/>
                    <a:pt x="1042940" y="1109272"/>
                  </a:cubicBezTo>
                  <a:cubicBezTo>
                    <a:pt x="1093875" y="905541"/>
                    <a:pt x="1018892" y="1176890"/>
                    <a:pt x="1087911" y="1004341"/>
                  </a:cubicBezTo>
                  <a:cubicBezTo>
                    <a:pt x="1101421" y="970566"/>
                    <a:pt x="1107193" y="934177"/>
                    <a:pt x="1117891" y="899409"/>
                  </a:cubicBezTo>
                  <a:cubicBezTo>
                    <a:pt x="1127185" y="869204"/>
                    <a:pt x="1137878" y="839448"/>
                    <a:pt x="1147872" y="809468"/>
                  </a:cubicBezTo>
                  <a:cubicBezTo>
                    <a:pt x="1152869" y="794478"/>
                    <a:pt x="1159030" y="779827"/>
                    <a:pt x="1162862" y="764498"/>
                  </a:cubicBezTo>
                  <a:cubicBezTo>
                    <a:pt x="1169655" y="737325"/>
                    <a:pt x="1195667" y="626761"/>
                    <a:pt x="1207832" y="614596"/>
                  </a:cubicBezTo>
                  <a:lnTo>
                    <a:pt x="1237813" y="584616"/>
                  </a:lnTo>
                  <a:cubicBezTo>
                    <a:pt x="1261470" y="537302"/>
                    <a:pt x="1291576" y="470891"/>
                    <a:pt x="1327753" y="434714"/>
                  </a:cubicBezTo>
                  <a:cubicBezTo>
                    <a:pt x="1352737" y="409731"/>
                    <a:pt x="1383105" y="389162"/>
                    <a:pt x="1402704" y="359764"/>
                  </a:cubicBezTo>
                  <a:cubicBezTo>
                    <a:pt x="1442678" y="299803"/>
                    <a:pt x="1417695" y="324787"/>
                    <a:pt x="1477655" y="284813"/>
                  </a:cubicBezTo>
                  <a:cubicBezTo>
                    <a:pt x="1482652" y="269823"/>
                    <a:pt x="1478926" y="247682"/>
                    <a:pt x="1492645" y="239842"/>
                  </a:cubicBezTo>
                  <a:cubicBezTo>
                    <a:pt x="1519034" y="224762"/>
                    <a:pt x="1552682" y="230289"/>
                    <a:pt x="1582586" y="224852"/>
                  </a:cubicBezTo>
                  <a:cubicBezTo>
                    <a:pt x="1607653" y="220294"/>
                    <a:pt x="1632956" y="216566"/>
                    <a:pt x="1657537" y="209862"/>
                  </a:cubicBezTo>
                  <a:cubicBezTo>
                    <a:pt x="1657575" y="209852"/>
                    <a:pt x="1769946" y="172392"/>
                    <a:pt x="1792449" y="164891"/>
                  </a:cubicBezTo>
                  <a:cubicBezTo>
                    <a:pt x="1807439" y="159894"/>
                    <a:pt x="1821697" y="151473"/>
                    <a:pt x="1837419" y="149901"/>
                  </a:cubicBezTo>
                  <a:cubicBezTo>
                    <a:pt x="2017564" y="131887"/>
                    <a:pt x="1937788" y="143166"/>
                    <a:pt x="2077262" y="119921"/>
                  </a:cubicBezTo>
                  <a:cubicBezTo>
                    <a:pt x="2092252" y="114924"/>
                    <a:pt x="2106988" y="109089"/>
                    <a:pt x="2122232" y="104931"/>
                  </a:cubicBezTo>
                  <a:cubicBezTo>
                    <a:pt x="2161984" y="94089"/>
                    <a:pt x="2203063" y="87980"/>
                    <a:pt x="2242153" y="74950"/>
                  </a:cubicBezTo>
                  <a:cubicBezTo>
                    <a:pt x="2285014" y="60663"/>
                    <a:pt x="2300029" y="54381"/>
                    <a:pt x="2347085" y="44970"/>
                  </a:cubicBezTo>
                  <a:cubicBezTo>
                    <a:pt x="2376889" y="39009"/>
                    <a:pt x="2407046" y="34977"/>
                    <a:pt x="2437026" y="29980"/>
                  </a:cubicBezTo>
                  <a:cubicBezTo>
                    <a:pt x="2492406" y="11520"/>
                    <a:pt x="2518028" y="0"/>
                    <a:pt x="2586927" y="0"/>
                  </a:cubicBezTo>
                  <a:cubicBezTo>
                    <a:pt x="2612405" y="0"/>
                    <a:pt x="2636424" y="13883"/>
                    <a:pt x="2661878" y="14990"/>
                  </a:cubicBezTo>
                  <a:cubicBezTo>
                    <a:pt x="2866611" y="23891"/>
                    <a:pt x="3071609" y="24983"/>
                    <a:pt x="3276475" y="29980"/>
                  </a:cubicBezTo>
                  <a:cubicBezTo>
                    <a:pt x="3463932" y="76844"/>
                    <a:pt x="3230860" y="16948"/>
                    <a:pt x="3381406" y="59960"/>
                  </a:cubicBezTo>
                  <a:cubicBezTo>
                    <a:pt x="3401215" y="65620"/>
                    <a:pt x="3421822" y="68435"/>
                    <a:pt x="3441367" y="74950"/>
                  </a:cubicBezTo>
                  <a:cubicBezTo>
                    <a:pt x="3466894" y="83459"/>
                    <a:pt x="3490790" y="96422"/>
                    <a:pt x="3516317" y="104931"/>
                  </a:cubicBezTo>
                  <a:cubicBezTo>
                    <a:pt x="3535862" y="111446"/>
                    <a:pt x="3556545" y="114001"/>
                    <a:pt x="3576278" y="119921"/>
                  </a:cubicBezTo>
                  <a:cubicBezTo>
                    <a:pt x="3606547" y="129002"/>
                    <a:pt x="3666219" y="149901"/>
                    <a:pt x="3666219" y="149901"/>
                  </a:cubicBezTo>
                  <a:cubicBezTo>
                    <a:pt x="3699401" y="172023"/>
                    <a:pt x="3733077" y="190227"/>
                    <a:pt x="3756160" y="224852"/>
                  </a:cubicBezTo>
                  <a:cubicBezTo>
                    <a:pt x="3770894" y="246953"/>
                    <a:pt x="3776146" y="309794"/>
                    <a:pt x="3786140" y="329783"/>
                  </a:cubicBezTo>
                  <a:cubicBezTo>
                    <a:pt x="3820039" y="397581"/>
                    <a:pt x="3833920" y="407543"/>
                    <a:pt x="3876081" y="449705"/>
                  </a:cubicBezTo>
                  <a:cubicBezTo>
                    <a:pt x="3880234" y="470467"/>
                    <a:pt x="3891659" y="543700"/>
                    <a:pt x="3906062" y="569626"/>
                  </a:cubicBezTo>
                  <a:cubicBezTo>
                    <a:pt x="3923560" y="601124"/>
                    <a:pt x="3949908" y="627339"/>
                    <a:pt x="3966022" y="659567"/>
                  </a:cubicBezTo>
                  <a:cubicBezTo>
                    <a:pt x="3976016" y="679554"/>
                    <a:pt x="3983608" y="700934"/>
                    <a:pt x="3996003" y="719527"/>
                  </a:cubicBezTo>
                  <a:cubicBezTo>
                    <a:pt x="4003843" y="731286"/>
                    <a:pt x="4017503" y="738202"/>
                    <a:pt x="4025983" y="749508"/>
                  </a:cubicBezTo>
                  <a:cubicBezTo>
                    <a:pt x="4047602" y="778334"/>
                    <a:pt x="4065957" y="809469"/>
                    <a:pt x="4085944" y="839449"/>
                  </a:cubicBezTo>
                  <a:cubicBezTo>
                    <a:pt x="4115923" y="884418"/>
                    <a:pt x="4110928" y="889417"/>
                    <a:pt x="4160894" y="914400"/>
                  </a:cubicBezTo>
                  <a:cubicBezTo>
                    <a:pt x="4175027" y="921467"/>
                    <a:pt x="4190875" y="924393"/>
                    <a:pt x="4205865" y="929390"/>
                  </a:cubicBezTo>
                  <a:cubicBezTo>
                    <a:pt x="4220855" y="944380"/>
                    <a:pt x="4233196" y="962601"/>
                    <a:pt x="4250835" y="974360"/>
                  </a:cubicBezTo>
                  <a:cubicBezTo>
                    <a:pt x="4263982" y="983125"/>
                    <a:pt x="4283467" y="979479"/>
                    <a:pt x="4295806" y="989350"/>
                  </a:cubicBezTo>
                  <a:cubicBezTo>
                    <a:pt x="4309874" y="1000605"/>
                    <a:pt x="4311718" y="1023066"/>
                    <a:pt x="4325786" y="1034321"/>
                  </a:cubicBezTo>
                  <a:cubicBezTo>
                    <a:pt x="4338125" y="1044192"/>
                    <a:pt x="4355962" y="1043763"/>
                    <a:pt x="4370757" y="1049311"/>
                  </a:cubicBezTo>
                  <a:cubicBezTo>
                    <a:pt x="4395952" y="1058759"/>
                    <a:pt x="4420181" y="1070782"/>
                    <a:pt x="4445708" y="1079291"/>
                  </a:cubicBezTo>
                  <a:cubicBezTo>
                    <a:pt x="4465253" y="1085806"/>
                    <a:pt x="4485859" y="1088622"/>
                    <a:pt x="4505668" y="1094282"/>
                  </a:cubicBezTo>
                  <a:cubicBezTo>
                    <a:pt x="4520861" y="1098623"/>
                    <a:pt x="4535649" y="1104275"/>
                    <a:pt x="4550639" y="1109272"/>
                  </a:cubicBezTo>
                  <a:cubicBezTo>
                    <a:pt x="4565629" y="1124262"/>
                    <a:pt x="4577970" y="1142483"/>
                    <a:pt x="4595609" y="1154242"/>
                  </a:cubicBezTo>
                  <a:cubicBezTo>
                    <a:pt x="4608756" y="1163007"/>
                    <a:pt x="4626447" y="1162165"/>
                    <a:pt x="4640580" y="1169232"/>
                  </a:cubicBezTo>
                  <a:cubicBezTo>
                    <a:pt x="4743512" y="1220699"/>
                    <a:pt x="4615893" y="1185282"/>
                    <a:pt x="4760501" y="1214203"/>
                  </a:cubicBezTo>
                  <a:cubicBezTo>
                    <a:pt x="4775491" y="1224196"/>
                    <a:pt x="4791404" y="1232928"/>
                    <a:pt x="4805472" y="1244183"/>
                  </a:cubicBezTo>
                  <a:cubicBezTo>
                    <a:pt x="4867559" y="1293853"/>
                    <a:pt x="4799614" y="1268776"/>
                    <a:pt x="4910403" y="1319134"/>
                  </a:cubicBezTo>
                  <a:cubicBezTo>
                    <a:pt x="4939172" y="1332211"/>
                    <a:pt x="4973246" y="1332855"/>
                    <a:pt x="5000344" y="1349114"/>
                  </a:cubicBezTo>
                  <a:cubicBezTo>
                    <a:pt x="5114051" y="1417340"/>
                    <a:pt x="5031937" y="1379498"/>
                    <a:pt x="5150245" y="1409075"/>
                  </a:cubicBezTo>
                  <a:cubicBezTo>
                    <a:pt x="5165574" y="1412907"/>
                    <a:pt x="5179458" y="1422898"/>
                    <a:pt x="5195216" y="1424065"/>
                  </a:cubicBezTo>
                  <a:cubicBezTo>
                    <a:pt x="5314913" y="1432931"/>
                    <a:pt x="5435059" y="1434058"/>
                    <a:pt x="5554980" y="1439055"/>
                  </a:cubicBezTo>
                  <a:cubicBezTo>
                    <a:pt x="5609944" y="1444052"/>
                    <a:pt x="5667897" y="1435483"/>
                    <a:pt x="5719872" y="1454046"/>
                  </a:cubicBezTo>
                  <a:cubicBezTo>
                    <a:pt x="5770584" y="1472158"/>
                    <a:pt x="5759306" y="1524767"/>
                    <a:pt x="5779832" y="1558977"/>
                  </a:cubicBezTo>
                  <a:cubicBezTo>
                    <a:pt x="5800408" y="1593271"/>
                    <a:pt x="5846228" y="1601095"/>
                    <a:pt x="5764842" y="1573967"/>
                  </a:cubicBezTo>
                  <a:cubicBezTo>
                    <a:pt x="5628588" y="1590999"/>
                    <a:pt x="5641124" y="1586469"/>
                    <a:pt x="5495019" y="1618937"/>
                  </a:cubicBezTo>
                  <a:cubicBezTo>
                    <a:pt x="5454796" y="1627875"/>
                    <a:pt x="5415502" y="1640837"/>
                    <a:pt x="5375098" y="1648918"/>
                  </a:cubicBezTo>
                  <a:cubicBezTo>
                    <a:pt x="5350114" y="1653915"/>
                    <a:pt x="5324551" y="1656587"/>
                    <a:pt x="5300147" y="1663908"/>
                  </a:cubicBezTo>
                  <a:cubicBezTo>
                    <a:pt x="5274374" y="1671640"/>
                    <a:pt x="5251643" y="1688929"/>
                    <a:pt x="5225196" y="1693888"/>
                  </a:cubicBezTo>
                  <a:cubicBezTo>
                    <a:pt x="5170951" y="1704059"/>
                    <a:pt x="5115470" y="1707239"/>
                    <a:pt x="5060304" y="1708878"/>
                  </a:cubicBezTo>
                  <a:lnTo>
                    <a:pt x="3711190" y="1738859"/>
                  </a:lnTo>
                  <a:lnTo>
                    <a:pt x="2766809" y="1753849"/>
                  </a:lnTo>
                  <a:cubicBezTo>
                    <a:pt x="2548084" y="1790303"/>
                    <a:pt x="2806272" y="1753849"/>
                    <a:pt x="2377065" y="1753849"/>
                  </a:cubicBezTo>
                  <a:cubicBezTo>
                    <a:pt x="2172138" y="1753849"/>
                    <a:pt x="1967334" y="1763842"/>
                    <a:pt x="1762468" y="1768839"/>
                  </a:cubicBezTo>
                  <a:cubicBezTo>
                    <a:pt x="1311710" y="1798889"/>
                    <a:pt x="1368446" y="1798819"/>
                    <a:pt x="668186" y="1798819"/>
                  </a:cubicBezTo>
                  <a:cubicBezTo>
                    <a:pt x="568127" y="1798819"/>
                    <a:pt x="468317" y="1788826"/>
                    <a:pt x="368383" y="1783829"/>
                  </a:cubicBezTo>
                  <a:cubicBezTo>
                    <a:pt x="353393" y="1778832"/>
                    <a:pt x="338809" y="1772392"/>
                    <a:pt x="323413" y="1768839"/>
                  </a:cubicBezTo>
                  <a:cubicBezTo>
                    <a:pt x="203465" y="1741159"/>
                    <a:pt x="179164" y="1739667"/>
                    <a:pt x="68580" y="1723868"/>
                  </a:cubicBezTo>
                  <a:cubicBezTo>
                    <a:pt x="53590" y="1713875"/>
                    <a:pt x="34864" y="1707956"/>
                    <a:pt x="23609" y="1693888"/>
                  </a:cubicBezTo>
                  <a:cubicBezTo>
                    <a:pt x="5776" y="1671597"/>
                    <a:pt x="0" y="1609194"/>
                    <a:pt x="23609" y="1588957"/>
                  </a:cubicBezTo>
                  <a:cubicBezTo>
                    <a:pt x="70669" y="1548620"/>
                    <a:pt x="272379" y="1545095"/>
                    <a:pt x="293432" y="1543987"/>
                  </a:cubicBezTo>
                  <a:cubicBezTo>
                    <a:pt x="328361" y="1542149"/>
                    <a:pt x="363386" y="1543987"/>
                    <a:pt x="398363" y="1543987"/>
                  </a:cubicBezTo>
                  <a:lnTo>
                    <a:pt x="398363" y="1543987"/>
                  </a:lnTo>
                  <a:lnTo>
                    <a:pt x="548265" y="1514006"/>
                  </a:lnTo>
                  <a:lnTo>
                    <a:pt x="548265" y="1514006"/>
                  </a:lnTo>
                  <a:lnTo>
                    <a:pt x="413353" y="1499016"/>
                  </a:lnTo>
                  <a:lnTo>
                    <a:pt x="638206" y="1469036"/>
                  </a:lnTo>
                </a:path>
              </a:pathLst>
            </a:custGeom>
            <a:solidFill>
              <a:srgbClr val="E5C569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2057400"/>
              <a:ext cx="9144000" cy="4800600"/>
            </a:xfrm>
            <a:prstGeom prst="rect">
              <a:avLst/>
            </a:prstGeom>
            <a:solidFill>
              <a:srgbClr val="DEBE6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 2"/>
            <p:cNvSpPr/>
            <p:nvPr/>
          </p:nvSpPr>
          <p:spPr>
            <a:xfrm>
              <a:off x="2514600" y="838200"/>
              <a:ext cx="4421038" cy="1360357"/>
            </a:xfrm>
            <a:custGeom>
              <a:avLst/>
              <a:gdLst>
                <a:gd name="connsiteX0" fmla="*/ 143531 w 5846228"/>
                <a:gd name="connsiteY0" fmla="*/ 1528996 h 1798889"/>
                <a:gd name="connsiteX1" fmla="*/ 143531 w 5846228"/>
                <a:gd name="connsiteY1" fmla="*/ 1528996 h 1798889"/>
                <a:gd name="connsiteX2" fmla="*/ 563255 w 5846228"/>
                <a:gd name="connsiteY2" fmla="*/ 1514006 h 1798889"/>
                <a:gd name="connsiteX3" fmla="*/ 653196 w 5846228"/>
                <a:gd name="connsiteY3" fmla="*/ 1469036 h 1798889"/>
                <a:gd name="connsiteX4" fmla="*/ 683176 w 5846228"/>
                <a:gd name="connsiteY4" fmla="*/ 1439055 h 1798889"/>
                <a:gd name="connsiteX5" fmla="*/ 728147 w 5846228"/>
                <a:gd name="connsiteY5" fmla="*/ 1409075 h 1798889"/>
                <a:gd name="connsiteX6" fmla="*/ 773117 w 5846228"/>
                <a:gd name="connsiteY6" fmla="*/ 1364105 h 1798889"/>
                <a:gd name="connsiteX7" fmla="*/ 833078 w 5846228"/>
                <a:gd name="connsiteY7" fmla="*/ 1334124 h 1798889"/>
                <a:gd name="connsiteX8" fmla="*/ 908029 w 5846228"/>
                <a:gd name="connsiteY8" fmla="*/ 1259173 h 1798889"/>
                <a:gd name="connsiteX9" fmla="*/ 997970 w 5846228"/>
                <a:gd name="connsiteY9" fmla="*/ 1184223 h 1798889"/>
                <a:gd name="connsiteX10" fmla="*/ 1042940 w 5846228"/>
                <a:gd name="connsiteY10" fmla="*/ 1109272 h 1798889"/>
                <a:gd name="connsiteX11" fmla="*/ 1087911 w 5846228"/>
                <a:gd name="connsiteY11" fmla="*/ 1004341 h 1798889"/>
                <a:gd name="connsiteX12" fmla="*/ 1117891 w 5846228"/>
                <a:gd name="connsiteY12" fmla="*/ 899409 h 1798889"/>
                <a:gd name="connsiteX13" fmla="*/ 1147872 w 5846228"/>
                <a:gd name="connsiteY13" fmla="*/ 809468 h 1798889"/>
                <a:gd name="connsiteX14" fmla="*/ 1162862 w 5846228"/>
                <a:gd name="connsiteY14" fmla="*/ 764498 h 1798889"/>
                <a:gd name="connsiteX15" fmla="*/ 1207832 w 5846228"/>
                <a:gd name="connsiteY15" fmla="*/ 614596 h 1798889"/>
                <a:gd name="connsiteX16" fmla="*/ 1237813 w 5846228"/>
                <a:gd name="connsiteY16" fmla="*/ 584616 h 1798889"/>
                <a:gd name="connsiteX17" fmla="*/ 1327753 w 5846228"/>
                <a:gd name="connsiteY17" fmla="*/ 434714 h 1798889"/>
                <a:gd name="connsiteX18" fmla="*/ 1402704 w 5846228"/>
                <a:gd name="connsiteY18" fmla="*/ 359764 h 1798889"/>
                <a:gd name="connsiteX19" fmla="*/ 1477655 w 5846228"/>
                <a:gd name="connsiteY19" fmla="*/ 284813 h 1798889"/>
                <a:gd name="connsiteX20" fmla="*/ 1492645 w 5846228"/>
                <a:gd name="connsiteY20" fmla="*/ 239842 h 1798889"/>
                <a:gd name="connsiteX21" fmla="*/ 1582586 w 5846228"/>
                <a:gd name="connsiteY21" fmla="*/ 224852 h 1798889"/>
                <a:gd name="connsiteX22" fmla="*/ 1657537 w 5846228"/>
                <a:gd name="connsiteY22" fmla="*/ 209862 h 1798889"/>
                <a:gd name="connsiteX23" fmla="*/ 1792449 w 5846228"/>
                <a:gd name="connsiteY23" fmla="*/ 164891 h 1798889"/>
                <a:gd name="connsiteX24" fmla="*/ 1837419 w 5846228"/>
                <a:gd name="connsiteY24" fmla="*/ 149901 h 1798889"/>
                <a:gd name="connsiteX25" fmla="*/ 2077262 w 5846228"/>
                <a:gd name="connsiteY25" fmla="*/ 119921 h 1798889"/>
                <a:gd name="connsiteX26" fmla="*/ 2122232 w 5846228"/>
                <a:gd name="connsiteY26" fmla="*/ 104931 h 1798889"/>
                <a:gd name="connsiteX27" fmla="*/ 2242153 w 5846228"/>
                <a:gd name="connsiteY27" fmla="*/ 74950 h 1798889"/>
                <a:gd name="connsiteX28" fmla="*/ 2347085 w 5846228"/>
                <a:gd name="connsiteY28" fmla="*/ 44970 h 1798889"/>
                <a:gd name="connsiteX29" fmla="*/ 2437026 w 5846228"/>
                <a:gd name="connsiteY29" fmla="*/ 29980 h 1798889"/>
                <a:gd name="connsiteX30" fmla="*/ 2586927 w 5846228"/>
                <a:gd name="connsiteY30" fmla="*/ 0 h 1798889"/>
                <a:gd name="connsiteX31" fmla="*/ 2661878 w 5846228"/>
                <a:gd name="connsiteY31" fmla="*/ 14990 h 1798889"/>
                <a:gd name="connsiteX32" fmla="*/ 3276475 w 5846228"/>
                <a:gd name="connsiteY32" fmla="*/ 29980 h 1798889"/>
                <a:gd name="connsiteX33" fmla="*/ 3381406 w 5846228"/>
                <a:gd name="connsiteY33" fmla="*/ 59960 h 1798889"/>
                <a:gd name="connsiteX34" fmla="*/ 3441367 w 5846228"/>
                <a:gd name="connsiteY34" fmla="*/ 74950 h 1798889"/>
                <a:gd name="connsiteX35" fmla="*/ 3516317 w 5846228"/>
                <a:gd name="connsiteY35" fmla="*/ 104931 h 1798889"/>
                <a:gd name="connsiteX36" fmla="*/ 3576278 w 5846228"/>
                <a:gd name="connsiteY36" fmla="*/ 119921 h 1798889"/>
                <a:gd name="connsiteX37" fmla="*/ 3666219 w 5846228"/>
                <a:gd name="connsiteY37" fmla="*/ 149901 h 1798889"/>
                <a:gd name="connsiteX38" fmla="*/ 3756160 w 5846228"/>
                <a:gd name="connsiteY38" fmla="*/ 224852 h 1798889"/>
                <a:gd name="connsiteX39" fmla="*/ 3786140 w 5846228"/>
                <a:gd name="connsiteY39" fmla="*/ 329783 h 1798889"/>
                <a:gd name="connsiteX40" fmla="*/ 3876081 w 5846228"/>
                <a:gd name="connsiteY40" fmla="*/ 449705 h 1798889"/>
                <a:gd name="connsiteX41" fmla="*/ 3906062 w 5846228"/>
                <a:gd name="connsiteY41" fmla="*/ 569626 h 1798889"/>
                <a:gd name="connsiteX42" fmla="*/ 3966022 w 5846228"/>
                <a:gd name="connsiteY42" fmla="*/ 659567 h 1798889"/>
                <a:gd name="connsiteX43" fmla="*/ 3996003 w 5846228"/>
                <a:gd name="connsiteY43" fmla="*/ 719527 h 1798889"/>
                <a:gd name="connsiteX44" fmla="*/ 4025983 w 5846228"/>
                <a:gd name="connsiteY44" fmla="*/ 749508 h 1798889"/>
                <a:gd name="connsiteX45" fmla="*/ 4085944 w 5846228"/>
                <a:gd name="connsiteY45" fmla="*/ 839449 h 1798889"/>
                <a:gd name="connsiteX46" fmla="*/ 4160894 w 5846228"/>
                <a:gd name="connsiteY46" fmla="*/ 914400 h 1798889"/>
                <a:gd name="connsiteX47" fmla="*/ 4205865 w 5846228"/>
                <a:gd name="connsiteY47" fmla="*/ 929390 h 1798889"/>
                <a:gd name="connsiteX48" fmla="*/ 4250835 w 5846228"/>
                <a:gd name="connsiteY48" fmla="*/ 974360 h 1798889"/>
                <a:gd name="connsiteX49" fmla="*/ 4295806 w 5846228"/>
                <a:gd name="connsiteY49" fmla="*/ 989350 h 1798889"/>
                <a:gd name="connsiteX50" fmla="*/ 4325786 w 5846228"/>
                <a:gd name="connsiteY50" fmla="*/ 1034321 h 1798889"/>
                <a:gd name="connsiteX51" fmla="*/ 4370757 w 5846228"/>
                <a:gd name="connsiteY51" fmla="*/ 1049311 h 1798889"/>
                <a:gd name="connsiteX52" fmla="*/ 4445708 w 5846228"/>
                <a:gd name="connsiteY52" fmla="*/ 1079291 h 1798889"/>
                <a:gd name="connsiteX53" fmla="*/ 4505668 w 5846228"/>
                <a:gd name="connsiteY53" fmla="*/ 1094282 h 1798889"/>
                <a:gd name="connsiteX54" fmla="*/ 4550639 w 5846228"/>
                <a:gd name="connsiteY54" fmla="*/ 1109272 h 1798889"/>
                <a:gd name="connsiteX55" fmla="*/ 4595609 w 5846228"/>
                <a:gd name="connsiteY55" fmla="*/ 1154242 h 1798889"/>
                <a:gd name="connsiteX56" fmla="*/ 4640580 w 5846228"/>
                <a:gd name="connsiteY56" fmla="*/ 1169232 h 1798889"/>
                <a:gd name="connsiteX57" fmla="*/ 4760501 w 5846228"/>
                <a:gd name="connsiteY57" fmla="*/ 1214203 h 1798889"/>
                <a:gd name="connsiteX58" fmla="*/ 4805472 w 5846228"/>
                <a:gd name="connsiteY58" fmla="*/ 1244183 h 1798889"/>
                <a:gd name="connsiteX59" fmla="*/ 4910403 w 5846228"/>
                <a:gd name="connsiteY59" fmla="*/ 1319134 h 1798889"/>
                <a:gd name="connsiteX60" fmla="*/ 5000344 w 5846228"/>
                <a:gd name="connsiteY60" fmla="*/ 1349114 h 1798889"/>
                <a:gd name="connsiteX61" fmla="*/ 5150245 w 5846228"/>
                <a:gd name="connsiteY61" fmla="*/ 1409075 h 1798889"/>
                <a:gd name="connsiteX62" fmla="*/ 5195216 w 5846228"/>
                <a:gd name="connsiteY62" fmla="*/ 1424065 h 1798889"/>
                <a:gd name="connsiteX63" fmla="*/ 5554980 w 5846228"/>
                <a:gd name="connsiteY63" fmla="*/ 1439055 h 1798889"/>
                <a:gd name="connsiteX64" fmla="*/ 5719872 w 5846228"/>
                <a:gd name="connsiteY64" fmla="*/ 1454046 h 1798889"/>
                <a:gd name="connsiteX65" fmla="*/ 5779832 w 5846228"/>
                <a:gd name="connsiteY65" fmla="*/ 1558977 h 1798889"/>
                <a:gd name="connsiteX66" fmla="*/ 5764842 w 5846228"/>
                <a:gd name="connsiteY66" fmla="*/ 1573967 h 1798889"/>
                <a:gd name="connsiteX67" fmla="*/ 5495019 w 5846228"/>
                <a:gd name="connsiteY67" fmla="*/ 1618937 h 1798889"/>
                <a:gd name="connsiteX68" fmla="*/ 5375098 w 5846228"/>
                <a:gd name="connsiteY68" fmla="*/ 1648918 h 1798889"/>
                <a:gd name="connsiteX69" fmla="*/ 5300147 w 5846228"/>
                <a:gd name="connsiteY69" fmla="*/ 1663908 h 1798889"/>
                <a:gd name="connsiteX70" fmla="*/ 5225196 w 5846228"/>
                <a:gd name="connsiteY70" fmla="*/ 1693888 h 1798889"/>
                <a:gd name="connsiteX71" fmla="*/ 5060304 w 5846228"/>
                <a:gd name="connsiteY71" fmla="*/ 1708878 h 1798889"/>
                <a:gd name="connsiteX72" fmla="*/ 3711190 w 5846228"/>
                <a:gd name="connsiteY72" fmla="*/ 1738859 h 1798889"/>
                <a:gd name="connsiteX73" fmla="*/ 2766809 w 5846228"/>
                <a:gd name="connsiteY73" fmla="*/ 1753849 h 1798889"/>
                <a:gd name="connsiteX74" fmla="*/ 2377065 w 5846228"/>
                <a:gd name="connsiteY74" fmla="*/ 1753849 h 1798889"/>
                <a:gd name="connsiteX75" fmla="*/ 1762468 w 5846228"/>
                <a:gd name="connsiteY75" fmla="*/ 1768839 h 1798889"/>
                <a:gd name="connsiteX76" fmla="*/ 668186 w 5846228"/>
                <a:gd name="connsiteY76" fmla="*/ 1798819 h 1798889"/>
                <a:gd name="connsiteX77" fmla="*/ 368383 w 5846228"/>
                <a:gd name="connsiteY77" fmla="*/ 1783829 h 1798889"/>
                <a:gd name="connsiteX78" fmla="*/ 323413 w 5846228"/>
                <a:gd name="connsiteY78" fmla="*/ 1768839 h 1798889"/>
                <a:gd name="connsiteX79" fmla="*/ 68580 w 5846228"/>
                <a:gd name="connsiteY79" fmla="*/ 1723868 h 1798889"/>
                <a:gd name="connsiteX80" fmla="*/ 23609 w 5846228"/>
                <a:gd name="connsiteY80" fmla="*/ 1693888 h 1798889"/>
                <a:gd name="connsiteX81" fmla="*/ 23609 w 5846228"/>
                <a:gd name="connsiteY81" fmla="*/ 1588957 h 1798889"/>
                <a:gd name="connsiteX82" fmla="*/ 293432 w 5846228"/>
                <a:gd name="connsiteY82" fmla="*/ 1543987 h 1798889"/>
                <a:gd name="connsiteX83" fmla="*/ 398363 w 5846228"/>
                <a:gd name="connsiteY83" fmla="*/ 1543987 h 1798889"/>
                <a:gd name="connsiteX84" fmla="*/ 398363 w 5846228"/>
                <a:gd name="connsiteY84" fmla="*/ 1543987 h 1798889"/>
                <a:gd name="connsiteX85" fmla="*/ 548265 w 5846228"/>
                <a:gd name="connsiteY85" fmla="*/ 1514006 h 1798889"/>
                <a:gd name="connsiteX86" fmla="*/ 548265 w 5846228"/>
                <a:gd name="connsiteY86" fmla="*/ 1514006 h 1798889"/>
                <a:gd name="connsiteX87" fmla="*/ 413353 w 5846228"/>
                <a:gd name="connsiteY87" fmla="*/ 1499016 h 1798889"/>
                <a:gd name="connsiteX88" fmla="*/ 638206 w 5846228"/>
                <a:gd name="connsiteY88" fmla="*/ 1469036 h 17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846228" h="1798889">
                  <a:moveTo>
                    <a:pt x="143531" y="1528996"/>
                  </a:moveTo>
                  <a:lnTo>
                    <a:pt x="143531" y="1528996"/>
                  </a:lnTo>
                  <a:cubicBezTo>
                    <a:pt x="283439" y="1523999"/>
                    <a:pt x="423548" y="1523019"/>
                    <a:pt x="563255" y="1514006"/>
                  </a:cubicBezTo>
                  <a:cubicBezTo>
                    <a:pt x="593393" y="1512062"/>
                    <a:pt x="631477" y="1486412"/>
                    <a:pt x="653196" y="1469036"/>
                  </a:cubicBezTo>
                  <a:cubicBezTo>
                    <a:pt x="664232" y="1460207"/>
                    <a:pt x="672140" y="1447884"/>
                    <a:pt x="683176" y="1439055"/>
                  </a:cubicBezTo>
                  <a:cubicBezTo>
                    <a:pt x="697244" y="1427800"/>
                    <a:pt x="714307" y="1420608"/>
                    <a:pt x="728147" y="1409075"/>
                  </a:cubicBezTo>
                  <a:cubicBezTo>
                    <a:pt x="744433" y="1395504"/>
                    <a:pt x="755867" y="1376427"/>
                    <a:pt x="773117" y="1364105"/>
                  </a:cubicBezTo>
                  <a:cubicBezTo>
                    <a:pt x="791301" y="1351116"/>
                    <a:pt x="815439" y="1347843"/>
                    <a:pt x="833078" y="1334124"/>
                  </a:cubicBezTo>
                  <a:cubicBezTo>
                    <a:pt x="860968" y="1312432"/>
                    <a:pt x="878631" y="1278772"/>
                    <a:pt x="908029" y="1259173"/>
                  </a:cubicBezTo>
                  <a:cubicBezTo>
                    <a:pt x="946115" y="1233783"/>
                    <a:pt x="969117" y="1222694"/>
                    <a:pt x="997970" y="1184223"/>
                  </a:cubicBezTo>
                  <a:cubicBezTo>
                    <a:pt x="1015451" y="1160915"/>
                    <a:pt x="1027950" y="1134256"/>
                    <a:pt x="1042940" y="1109272"/>
                  </a:cubicBezTo>
                  <a:cubicBezTo>
                    <a:pt x="1093875" y="905541"/>
                    <a:pt x="1018892" y="1176890"/>
                    <a:pt x="1087911" y="1004341"/>
                  </a:cubicBezTo>
                  <a:cubicBezTo>
                    <a:pt x="1101421" y="970566"/>
                    <a:pt x="1107193" y="934177"/>
                    <a:pt x="1117891" y="899409"/>
                  </a:cubicBezTo>
                  <a:cubicBezTo>
                    <a:pt x="1127185" y="869204"/>
                    <a:pt x="1137878" y="839448"/>
                    <a:pt x="1147872" y="809468"/>
                  </a:cubicBezTo>
                  <a:cubicBezTo>
                    <a:pt x="1152869" y="794478"/>
                    <a:pt x="1159030" y="779827"/>
                    <a:pt x="1162862" y="764498"/>
                  </a:cubicBezTo>
                  <a:cubicBezTo>
                    <a:pt x="1169655" y="737325"/>
                    <a:pt x="1195667" y="626761"/>
                    <a:pt x="1207832" y="614596"/>
                  </a:cubicBezTo>
                  <a:lnTo>
                    <a:pt x="1237813" y="584616"/>
                  </a:lnTo>
                  <a:cubicBezTo>
                    <a:pt x="1261470" y="537302"/>
                    <a:pt x="1291576" y="470891"/>
                    <a:pt x="1327753" y="434714"/>
                  </a:cubicBezTo>
                  <a:cubicBezTo>
                    <a:pt x="1352737" y="409731"/>
                    <a:pt x="1383105" y="389162"/>
                    <a:pt x="1402704" y="359764"/>
                  </a:cubicBezTo>
                  <a:cubicBezTo>
                    <a:pt x="1442678" y="299803"/>
                    <a:pt x="1417695" y="324787"/>
                    <a:pt x="1477655" y="284813"/>
                  </a:cubicBezTo>
                  <a:cubicBezTo>
                    <a:pt x="1482652" y="269823"/>
                    <a:pt x="1478926" y="247682"/>
                    <a:pt x="1492645" y="239842"/>
                  </a:cubicBezTo>
                  <a:cubicBezTo>
                    <a:pt x="1519034" y="224762"/>
                    <a:pt x="1552682" y="230289"/>
                    <a:pt x="1582586" y="224852"/>
                  </a:cubicBezTo>
                  <a:cubicBezTo>
                    <a:pt x="1607653" y="220294"/>
                    <a:pt x="1632956" y="216566"/>
                    <a:pt x="1657537" y="209862"/>
                  </a:cubicBezTo>
                  <a:cubicBezTo>
                    <a:pt x="1657575" y="209852"/>
                    <a:pt x="1769946" y="172392"/>
                    <a:pt x="1792449" y="164891"/>
                  </a:cubicBezTo>
                  <a:cubicBezTo>
                    <a:pt x="1807439" y="159894"/>
                    <a:pt x="1821697" y="151473"/>
                    <a:pt x="1837419" y="149901"/>
                  </a:cubicBezTo>
                  <a:cubicBezTo>
                    <a:pt x="2017564" y="131887"/>
                    <a:pt x="1937788" y="143166"/>
                    <a:pt x="2077262" y="119921"/>
                  </a:cubicBezTo>
                  <a:cubicBezTo>
                    <a:pt x="2092252" y="114924"/>
                    <a:pt x="2106988" y="109089"/>
                    <a:pt x="2122232" y="104931"/>
                  </a:cubicBezTo>
                  <a:cubicBezTo>
                    <a:pt x="2161984" y="94089"/>
                    <a:pt x="2203063" y="87980"/>
                    <a:pt x="2242153" y="74950"/>
                  </a:cubicBezTo>
                  <a:cubicBezTo>
                    <a:pt x="2285014" y="60663"/>
                    <a:pt x="2300029" y="54381"/>
                    <a:pt x="2347085" y="44970"/>
                  </a:cubicBezTo>
                  <a:cubicBezTo>
                    <a:pt x="2376889" y="39009"/>
                    <a:pt x="2407046" y="34977"/>
                    <a:pt x="2437026" y="29980"/>
                  </a:cubicBezTo>
                  <a:cubicBezTo>
                    <a:pt x="2492406" y="11520"/>
                    <a:pt x="2518028" y="0"/>
                    <a:pt x="2586927" y="0"/>
                  </a:cubicBezTo>
                  <a:cubicBezTo>
                    <a:pt x="2612405" y="0"/>
                    <a:pt x="2636424" y="13883"/>
                    <a:pt x="2661878" y="14990"/>
                  </a:cubicBezTo>
                  <a:cubicBezTo>
                    <a:pt x="2866611" y="23891"/>
                    <a:pt x="3071609" y="24983"/>
                    <a:pt x="3276475" y="29980"/>
                  </a:cubicBezTo>
                  <a:cubicBezTo>
                    <a:pt x="3463932" y="76844"/>
                    <a:pt x="3230860" y="16948"/>
                    <a:pt x="3381406" y="59960"/>
                  </a:cubicBezTo>
                  <a:cubicBezTo>
                    <a:pt x="3401215" y="65620"/>
                    <a:pt x="3421822" y="68435"/>
                    <a:pt x="3441367" y="74950"/>
                  </a:cubicBezTo>
                  <a:cubicBezTo>
                    <a:pt x="3466894" y="83459"/>
                    <a:pt x="3490790" y="96422"/>
                    <a:pt x="3516317" y="104931"/>
                  </a:cubicBezTo>
                  <a:cubicBezTo>
                    <a:pt x="3535862" y="111446"/>
                    <a:pt x="3556545" y="114001"/>
                    <a:pt x="3576278" y="119921"/>
                  </a:cubicBezTo>
                  <a:cubicBezTo>
                    <a:pt x="3606547" y="129002"/>
                    <a:pt x="3666219" y="149901"/>
                    <a:pt x="3666219" y="149901"/>
                  </a:cubicBezTo>
                  <a:cubicBezTo>
                    <a:pt x="3699401" y="172023"/>
                    <a:pt x="3733077" y="190227"/>
                    <a:pt x="3756160" y="224852"/>
                  </a:cubicBezTo>
                  <a:cubicBezTo>
                    <a:pt x="3770894" y="246953"/>
                    <a:pt x="3776146" y="309794"/>
                    <a:pt x="3786140" y="329783"/>
                  </a:cubicBezTo>
                  <a:cubicBezTo>
                    <a:pt x="3820039" y="397581"/>
                    <a:pt x="3833920" y="407543"/>
                    <a:pt x="3876081" y="449705"/>
                  </a:cubicBezTo>
                  <a:cubicBezTo>
                    <a:pt x="3880234" y="470467"/>
                    <a:pt x="3891659" y="543700"/>
                    <a:pt x="3906062" y="569626"/>
                  </a:cubicBezTo>
                  <a:cubicBezTo>
                    <a:pt x="3923560" y="601124"/>
                    <a:pt x="3949908" y="627339"/>
                    <a:pt x="3966022" y="659567"/>
                  </a:cubicBezTo>
                  <a:cubicBezTo>
                    <a:pt x="3976016" y="679554"/>
                    <a:pt x="3983608" y="700934"/>
                    <a:pt x="3996003" y="719527"/>
                  </a:cubicBezTo>
                  <a:cubicBezTo>
                    <a:pt x="4003843" y="731286"/>
                    <a:pt x="4017503" y="738202"/>
                    <a:pt x="4025983" y="749508"/>
                  </a:cubicBezTo>
                  <a:cubicBezTo>
                    <a:pt x="4047602" y="778334"/>
                    <a:pt x="4065957" y="809469"/>
                    <a:pt x="4085944" y="839449"/>
                  </a:cubicBezTo>
                  <a:cubicBezTo>
                    <a:pt x="4115923" y="884418"/>
                    <a:pt x="4110928" y="889417"/>
                    <a:pt x="4160894" y="914400"/>
                  </a:cubicBezTo>
                  <a:cubicBezTo>
                    <a:pt x="4175027" y="921467"/>
                    <a:pt x="4190875" y="924393"/>
                    <a:pt x="4205865" y="929390"/>
                  </a:cubicBezTo>
                  <a:cubicBezTo>
                    <a:pt x="4220855" y="944380"/>
                    <a:pt x="4233196" y="962601"/>
                    <a:pt x="4250835" y="974360"/>
                  </a:cubicBezTo>
                  <a:cubicBezTo>
                    <a:pt x="4263982" y="983125"/>
                    <a:pt x="4283467" y="979479"/>
                    <a:pt x="4295806" y="989350"/>
                  </a:cubicBezTo>
                  <a:cubicBezTo>
                    <a:pt x="4309874" y="1000605"/>
                    <a:pt x="4311718" y="1023066"/>
                    <a:pt x="4325786" y="1034321"/>
                  </a:cubicBezTo>
                  <a:cubicBezTo>
                    <a:pt x="4338125" y="1044192"/>
                    <a:pt x="4355962" y="1043763"/>
                    <a:pt x="4370757" y="1049311"/>
                  </a:cubicBezTo>
                  <a:cubicBezTo>
                    <a:pt x="4395952" y="1058759"/>
                    <a:pt x="4420181" y="1070782"/>
                    <a:pt x="4445708" y="1079291"/>
                  </a:cubicBezTo>
                  <a:cubicBezTo>
                    <a:pt x="4465253" y="1085806"/>
                    <a:pt x="4485859" y="1088622"/>
                    <a:pt x="4505668" y="1094282"/>
                  </a:cubicBezTo>
                  <a:cubicBezTo>
                    <a:pt x="4520861" y="1098623"/>
                    <a:pt x="4535649" y="1104275"/>
                    <a:pt x="4550639" y="1109272"/>
                  </a:cubicBezTo>
                  <a:cubicBezTo>
                    <a:pt x="4565629" y="1124262"/>
                    <a:pt x="4577970" y="1142483"/>
                    <a:pt x="4595609" y="1154242"/>
                  </a:cubicBezTo>
                  <a:cubicBezTo>
                    <a:pt x="4608756" y="1163007"/>
                    <a:pt x="4626447" y="1162165"/>
                    <a:pt x="4640580" y="1169232"/>
                  </a:cubicBezTo>
                  <a:cubicBezTo>
                    <a:pt x="4743512" y="1220699"/>
                    <a:pt x="4615893" y="1185282"/>
                    <a:pt x="4760501" y="1214203"/>
                  </a:cubicBezTo>
                  <a:cubicBezTo>
                    <a:pt x="4775491" y="1224196"/>
                    <a:pt x="4791404" y="1232928"/>
                    <a:pt x="4805472" y="1244183"/>
                  </a:cubicBezTo>
                  <a:cubicBezTo>
                    <a:pt x="4867559" y="1293853"/>
                    <a:pt x="4799614" y="1268776"/>
                    <a:pt x="4910403" y="1319134"/>
                  </a:cubicBezTo>
                  <a:cubicBezTo>
                    <a:pt x="4939172" y="1332211"/>
                    <a:pt x="4973246" y="1332855"/>
                    <a:pt x="5000344" y="1349114"/>
                  </a:cubicBezTo>
                  <a:cubicBezTo>
                    <a:pt x="5114051" y="1417340"/>
                    <a:pt x="5031937" y="1379498"/>
                    <a:pt x="5150245" y="1409075"/>
                  </a:cubicBezTo>
                  <a:cubicBezTo>
                    <a:pt x="5165574" y="1412907"/>
                    <a:pt x="5179458" y="1422898"/>
                    <a:pt x="5195216" y="1424065"/>
                  </a:cubicBezTo>
                  <a:cubicBezTo>
                    <a:pt x="5314913" y="1432931"/>
                    <a:pt x="5435059" y="1434058"/>
                    <a:pt x="5554980" y="1439055"/>
                  </a:cubicBezTo>
                  <a:cubicBezTo>
                    <a:pt x="5609944" y="1444052"/>
                    <a:pt x="5667897" y="1435483"/>
                    <a:pt x="5719872" y="1454046"/>
                  </a:cubicBezTo>
                  <a:cubicBezTo>
                    <a:pt x="5770584" y="1472158"/>
                    <a:pt x="5759306" y="1524767"/>
                    <a:pt x="5779832" y="1558977"/>
                  </a:cubicBezTo>
                  <a:cubicBezTo>
                    <a:pt x="5800408" y="1593271"/>
                    <a:pt x="5846228" y="1601095"/>
                    <a:pt x="5764842" y="1573967"/>
                  </a:cubicBezTo>
                  <a:cubicBezTo>
                    <a:pt x="5628588" y="1590999"/>
                    <a:pt x="5641124" y="1586469"/>
                    <a:pt x="5495019" y="1618937"/>
                  </a:cubicBezTo>
                  <a:cubicBezTo>
                    <a:pt x="5454796" y="1627875"/>
                    <a:pt x="5415502" y="1640837"/>
                    <a:pt x="5375098" y="1648918"/>
                  </a:cubicBezTo>
                  <a:cubicBezTo>
                    <a:pt x="5350114" y="1653915"/>
                    <a:pt x="5324551" y="1656587"/>
                    <a:pt x="5300147" y="1663908"/>
                  </a:cubicBezTo>
                  <a:cubicBezTo>
                    <a:pt x="5274374" y="1671640"/>
                    <a:pt x="5251643" y="1688929"/>
                    <a:pt x="5225196" y="1693888"/>
                  </a:cubicBezTo>
                  <a:cubicBezTo>
                    <a:pt x="5170951" y="1704059"/>
                    <a:pt x="5115470" y="1707239"/>
                    <a:pt x="5060304" y="1708878"/>
                  </a:cubicBezTo>
                  <a:lnTo>
                    <a:pt x="3711190" y="1738859"/>
                  </a:lnTo>
                  <a:lnTo>
                    <a:pt x="2766809" y="1753849"/>
                  </a:lnTo>
                  <a:cubicBezTo>
                    <a:pt x="2548084" y="1790303"/>
                    <a:pt x="2806272" y="1753849"/>
                    <a:pt x="2377065" y="1753849"/>
                  </a:cubicBezTo>
                  <a:cubicBezTo>
                    <a:pt x="2172138" y="1753849"/>
                    <a:pt x="1967334" y="1763842"/>
                    <a:pt x="1762468" y="1768839"/>
                  </a:cubicBezTo>
                  <a:cubicBezTo>
                    <a:pt x="1311710" y="1798889"/>
                    <a:pt x="1368446" y="1798819"/>
                    <a:pt x="668186" y="1798819"/>
                  </a:cubicBezTo>
                  <a:cubicBezTo>
                    <a:pt x="568127" y="1798819"/>
                    <a:pt x="468317" y="1788826"/>
                    <a:pt x="368383" y="1783829"/>
                  </a:cubicBezTo>
                  <a:cubicBezTo>
                    <a:pt x="353393" y="1778832"/>
                    <a:pt x="338809" y="1772392"/>
                    <a:pt x="323413" y="1768839"/>
                  </a:cubicBezTo>
                  <a:cubicBezTo>
                    <a:pt x="203465" y="1741159"/>
                    <a:pt x="179164" y="1739667"/>
                    <a:pt x="68580" y="1723868"/>
                  </a:cubicBezTo>
                  <a:cubicBezTo>
                    <a:pt x="53590" y="1713875"/>
                    <a:pt x="34864" y="1707956"/>
                    <a:pt x="23609" y="1693888"/>
                  </a:cubicBezTo>
                  <a:cubicBezTo>
                    <a:pt x="5776" y="1671597"/>
                    <a:pt x="0" y="1609194"/>
                    <a:pt x="23609" y="1588957"/>
                  </a:cubicBezTo>
                  <a:cubicBezTo>
                    <a:pt x="70669" y="1548620"/>
                    <a:pt x="272379" y="1545095"/>
                    <a:pt x="293432" y="1543987"/>
                  </a:cubicBezTo>
                  <a:cubicBezTo>
                    <a:pt x="328361" y="1542149"/>
                    <a:pt x="363386" y="1543987"/>
                    <a:pt x="398363" y="1543987"/>
                  </a:cubicBezTo>
                  <a:lnTo>
                    <a:pt x="398363" y="1543987"/>
                  </a:lnTo>
                  <a:lnTo>
                    <a:pt x="548265" y="1514006"/>
                  </a:lnTo>
                  <a:lnTo>
                    <a:pt x="548265" y="1514006"/>
                  </a:lnTo>
                  <a:lnTo>
                    <a:pt x="413353" y="1499016"/>
                  </a:lnTo>
                  <a:lnTo>
                    <a:pt x="638206" y="1469036"/>
                  </a:lnTo>
                </a:path>
              </a:pathLst>
            </a:custGeom>
            <a:solidFill>
              <a:srgbClr val="E5C569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Freeform 1"/>
            <p:cNvSpPr/>
            <p:nvPr/>
          </p:nvSpPr>
          <p:spPr>
            <a:xfrm>
              <a:off x="381000" y="914400"/>
              <a:ext cx="5486400" cy="1447800"/>
            </a:xfrm>
            <a:custGeom>
              <a:avLst/>
              <a:gdLst>
                <a:gd name="connsiteX0" fmla="*/ 0 w 6335651"/>
                <a:gd name="connsiteY0" fmla="*/ 1918741 h 2083633"/>
                <a:gd name="connsiteX1" fmla="*/ 0 w 6335651"/>
                <a:gd name="connsiteY1" fmla="*/ 1918741 h 2083633"/>
                <a:gd name="connsiteX2" fmla="*/ 389745 w 6335651"/>
                <a:gd name="connsiteY2" fmla="*/ 1903751 h 2083633"/>
                <a:gd name="connsiteX3" fmla="*/ 509666 w 6335651"/>
                <a:gd name="connsiteY3" fmla="*/ 1888761 h 2083633"/>
                <a:gd name="connsiteX4" fmla="*/ 539646 w 6335651"/>
                <a:gd name="connsiteY4" fmla="*/ 1858780 h 2083633"/>
                <a:gd name="connsiteX5" fmla="*/ 599607 w 6335651"/>
                <a:gd name="connsiteY5" fmla="*/ 1843790 h 2083633"/>
                <a:gd name="connsiteX6" fmla="*/ 869430 w 6335651"/>
                <a:gd name="connsiteY6" fmla="*/ 1648918 h 2083633"/>
                <a:gd name="connsiteX7" fmla="*/ 1004341 w 6335651"/>
                <a:gd name="connsiteY7" fmla="*/ 1514007 h 2083633"/>
                <a:gd name="connsiteX8" fmla="*/ 1049312 w 6335651"/>
                <a:gd name="connsiteY8" fmla="*/ 1469036 h 2083633"/>
                <a:gd name="connsiteX9" fmla="*/ 1079292 w 6335651"/>
                <a:gd name="connsiteY9" fmla="*/ 1409075 h 2083633"/>
                <a:gd name="connsiteX10" fmla="*/ 1154243 w 6335651"/>
                <a:gd name="connsiteY10" fmla="*/ 1349115 h 2083633"/>
                <a:gd name="connsiteX11" fmla="*/ 1184223 w 6335651"/>
                <a:gd name="connsiteY11" fmla="*/ 1304144 h 2083633"/>
                <a:gd name="connsiteX12" fmla="*/ 1214204 w 6335651"/>
                <a:gd name="connsiteY12" fmla="*/ 1274164 h 2083633"/>
                <a:gd name="connsiteX13" fmla="*/ 1229194 w 6335651"/>
                <a:gd name="connsiteY13" fmla="*/ 1229193 h 2083633"/>
                <a:gd name="connsiteX14" fmla="*/ 1259174 w 6335651"/>
                <a:gd name="connsiteY14" fmla="*/ 1184223 h 2083633"/>
                <a:gd name="connsiteX15" fmla="*/ 1319135 w 6335651"/>
                <a:gd name="connsiteY15" fmla="*/ 1094282 h 2083633"/>
                <a:gd name="connsiteX16" fmla="*/ 1349115 w 6335651"/>
                <a:gd name="connsiteY16" fmla="*/ 1004341 h 2083633"/>
                <a:gd name="connsiteX17" fmla="*/ 1394086 w 6335651"/>
                <a:gd name="connsiteY17" fmla="*/ 914400 h 2083633"/>
                <a:gd name="connsiteX18" fmla="*/ 1424066 w 6335651"/>
                <a:gd name="connsiteY18" fmla="*/ 824459 h 2083633"/>
                <a:gd name="connsiteX19" fmla="*/ 1469036 w 6335651"/>
                <a:gd name="connsiteY19" fmla="*/ 719528 h 2083633"/>
                <a:gd name="connsiteX20" fmla="*/ 1499017 w 6335651"/>
                <a:gd name="connsiteY20" fmla="*/ 614597 h 2083633"/>
                <a:gd name="connsiteX21" fmla="*/ 1558977 w 6335651"/>
                <a:gd name="connsiteY21" fmla="*/ 524656 h 2083633"/>
                <a:gd name="connsiteX22" fmla="*/ 1588958 w 6335651"/>
                <a:gd name="connsiteY22" fmla="*/ 464695 h 2083633"/>
                <a:gd name="connsiteX23" fmla="*/ 1663909 w 6335651"/>
                <a:gd name="connsiteY23" fmla="*/ 389744 h 2083633"/>
                <a:gd name="connsiteX24" fmla="*/ 1708879 w 6335651"/>
                <a:gd name="connsiteY24" fmla="*/ 344774 h 2083633"/>
                <a:gd name="connsiteX25" fmla="*/ 1738859 w 6335651"/>
                <a:gd name="connsiteY25" fmla="*/ 314793 h 2083633"/>
                <a:gd name="connsiteX26" fmla="*/ 1828800 w 6335651"/>
                <a:gd name="connsiteY26" fmla="*/ 254833 h 2083633"/>
                <a:gd name="connsiteX27" fmla="*/ 1888761 w 6335651"/>
                <a:gd name="connsiteY27" fmla="*/ 209862 h 2083633"/>
                <a:gd name="connsiteX28" fmla="*/ 1978702 w 6335651"/>
                <a:gd name="connsiteY28" fmla="*/ 164892 h 2083633"/>
                <a:gd name="connsiteX29" fmla="*/ 2008682 w 6335651"/>
                <a:gd name="connsiteY29" fmla="*/ 134911 h 2083633"/>
                <a:gd name="connsiteX30" fmla="*/ 2053653 w 6335651"/>
                <a:gd name="connsiteY30" fmla="*/ 119921 h 2083633"/>
                <a:gd name="connsiteX31" fmla="*/ 2113614 w 6335651"/>
                <a:gd name="connsiteY31" fmla="*/ 89941 h 2083633"/>
                <a:gd name="connsiteX32" fmla="*/ 2158584 w 6335651"/>
                <a:gd name="connsiteY32" fmla="*/ 59961 h 2083633"/>
                <a:gd name="connsiteX33" fmla="*/ 2263515 w 6335651"/>
                <a:gd name="connsiteY33" fmla="*/ 29980 h 2083633"/>
                <a:gd name="connsiteX34" fmla="*/ 2413417 w 6335651"/>
                <a:gd name="connsiteY34" fmla="*/ 0 h 2083633"/>
                <a:gd name="connsiteX35" fmla="*/ 3222886 w 6335651"/>
                <a:gd name="connsiteY35" fmla="*/ 14990 h 2083633"/>
                <a:gd name="connsiteX36" fmla="*/ 3312827 w 6335651"/>
                <a:gd name="connsiteY36" fmla="*/ 29980 h 2083633"/>
                <a:gd name="connsiteX37" fmla="*/ 4167266 w 6335651"/>
                <a:gd name="connsiteY37" fmla="*/ 44970 h 2083633"/>
                <a:gd name="connsiteX38" fmla="*/ 4257207 w 6335651"/>
                <a:gd name="connsiteY38" fmla="*/ 59961 h 2083633"/>
                <a:gd name="connsiteX39" fmla="*/ 4377128 w 6335651"/>
                <a:gd name="connsiteY39" fmla="*/ 74951 h 2083633"/>
                <a:gd name="connsiteX40" fmla="*/ 4422099 w 6335651"/>
                <a:gd name="connsiteY40" fmla="*/ 89941 h 2083633"/>
                <a:gd name="connsiteX41" fmla="*/ 4482059 w 6335651"/>
                <a:gd name="connsiteY41" fmla="*/ 104931 h 2083633"/>
                <a:gd name="connsiteX42" fmla="*/ 4601981 w 6335651"/>
                <a:gd name="connsiteY42" fmla="*/ 134911 h 2083633"/>
                <a:gd name="connsiteX43" fmla="*/ 4646951 w 6335651"/>
                <a:gd name="connsiteY43" fmla="*/ 164892 h 2083633"/>
                <a:gd name="connsiteX44" fmla="*/ 4766873 w 6335651"/>
                <a:gd name="connsiteY44" fmla="*/ 209862 h 2083633"/>
                <a:gd name="connsiteX45" fmla="*/ 4856814 w 6335651"/>
                <a:gd name="connsiteY45" fmla="*/ 269823 h 2083633"/>
                <a:gd name="connsiteX46" fmla="*/ 4976735 w 6335651"/>
                <a:gd name="connsiteY46" fmla="*/ 359764 h 2083633"/>
                <a:gd name="connsiteX47" fmla="*/ 5081666 w 6335651"/>
                <a:gd name="connsiteY47" fmla="*/ 449705 h 2083633"/>
                <a:gd name="connsiteX48" fmla="*/ 5156617 w 6335651"/>
                <a:gd name="connsiteY48" fmla="*/ 524656 h 2083633"/>
                <a:gd name="connsiteX49" fmla="*/ 5201587 w 6335651"/>
                <a:gd name="connsiteY49" fmla="*/ 554636 h 2083633"/>
                <a:gd name="connsiteX50" fmla="*/ 5246558 w 6335651"/>
                <a:gd name="connsiteY50" fmla="*/ 614597 h 2083633"/>
                <a:gd name="connsiteX51" fmla="*/ 5306518 w 6335651"/>
                <a:gd name="connsiteY51" fmla="*/ 704538 h 2083633"/>
                <a:gd name="connsiteX52" fmla="*/ 5336499 w 6335651"/>
                <a:gd name="connsiteY52" fmla="*/ 749508 h 2083633"/>
                <a:gd name="connsiteX53" fmla="*/ 5366479 w 6335651"/>
                <a:gd name="connsiteY53" fmla="*/ 809469 h 2083633"/>
                <a:gd name="connsiteX54" fmla="*/ 5471410 w 6335651"/>
                <a:gd name="connsiteY54" fmla="*/ 899410 h 2083633"/>
                <a:gd name="connsiteX55" fmla="*/ 5516381 w 6335651"/>
                <a:gd name="connsiteY55" fmla="*/ 959370 h 2083633"/>
                <a:gd name="connsiteX56" fmla="*/ 5546361 w 6335651"/>
                <a:gd name="connsiteY56" fmla="*/ 989351 h 2083633"/>
                <a:gd name="connsiteX57" fmla="*/ 5666282 w 6335651"/>
                <a:gd name="connsiteY57" fmla="*/ 1064302 h 2083633"/>
                <a:gd name="connsiteX58" fmla="*/ 5711253 w 6335651"/>
                <a:gd name="connsiteY58" fmla="*/ 1079292 h 2083633"/>
                <a:gd name="connsiteX59" fmla="*/ 5756223 w 6335651"/>
                <a:gd name="connsiteY59" fmla="*/ 1124262 h 2083633"/>
                <a:gd name="connsiteX60" fmla="*/ 5846164 w 6335651"/>
                <a:gd name="connsiteY60" fmla="*/ 1184223 h 2083633"/>
                <a:gd name="connsiteX61" fmla="*/ 5906125 w 6335651"/>
                <a:gd name="connsiteY61" fmla="*/ 1244184 h 2083633"/>
                <a:gd name="connsiteX62" fmla="*/ 5981076 w 6335651"/>
                <a:gd name="connsiteY62" fmla="*/ 1304144 h 2083633"/>
                <a:gd name="connsiteX63" fmla="*/ 6041036 w 6335651"/>
                <a:gd name="connsiteY63" fmla="*/ 1394085 h 2083633"/>
                <a:gd name="connsiteX64" fmla="*/ 6086007 w 6335651"/>
                <a:gd name="connsiteY64" fmla="*/ 1469036 h 2083633"/>
                <a:gd name="connsiteX65" fmla="*/ 6130977 w 6335651"/>
                <a:gd name="connsiteY65" fmla="*/ 1528997 h 2083633"/>
                <a:gd name="connsiteX66" fmla="*/ 6160958 w 6335651"/>
                <a:gd name="connsiteY66" fmla="*/ 1588957 h 2083633"/>
                <a:gd name="connsiteX67" fmla="*/ 6190938 w 6335651"/>
                <a:gd name="connsiteY67" fmla="*/ 1618938 h 2083633"/>
                <a:gd name="connsiteX68" fmla="*/ 6250899 w 6335651"/>
                <a:gd name="connsiteY68" fmla="*/ 1723869 h 2083633"/>
                <a:gd name="connsiteX69" fmla="*/ 6310859 w 6335651"/>
                <a:gd name="connsiteY69" fmla="*/ 1828800 h 2083633"/>
                <a:gd name="connsiteX70" fmla="*/ 6295869 w 6335651"/>
                <a:gd name="connsiteY70" fmla="*/ 1873770 h 2083633"/>
                <a:gd name="connsiteX71" fmla="*/ 6250899 w 6335651"/>
                <a:gd name="connsiteY71" fmla="*/ 1888761 h 2083633"/>
                <a:gd name="connsiteX72" fmla="*/ 6056027 w 6335651"/>
                <a:gd name="connsiteY72" fmla="*/ 1933731 h 2083633"/>
                <a:gd name="connsiteX73" fmla="*/ 6011056 w 6335651"/>
                <a:gd name="connsiteY73" fmla="*/ 1948721 h 2083633"/>
                <a:gd name="connsiteX74" fmla="*/ 5741233 w 6335651"/>
                <a:gd name="connsiteY74" fmla="*/ 1978702 h 2083633"/>
                <a:gd name="connsiteX75" fmla="*/ 5141627 w 6335651"/>
                <a:gd name="connsiteY75" fmla="*/ 2008682 h 2083633"/>
                <a:gd name="connsiteX76" fmla="*/ 4991725 w 6335651"/>
                <a:gd name="connsiteY76" fmla="*/ 2023672 h 2083633"/>
                <a:gd name="connsiteX77" fmla="*/ 4886794 w 6335651"/>
                <a:gd name="connsiteY77" fmla="*/ 2038662 h 2083633"/>
                <a:gd name="connsiteX78" fmla="*/ 4182256 w 6335651"/>
                <a:gd name="connsiteY78" fmla="*/ 2023672 h 2083633"/>
                <a:gd name="connsiteX79" fmla="*/ 1948722 w 6335651"/>
                <a:gd name="connsiteY79" fmla="*/ 2038662 h 2083633"/>
                <a:gd name="connsiteX80" fmla="*/ 1738859 w 6335651"/>
                <a:gd name="connsiteY80" fmla="*/ 2053652 h 2083633"/>
                <a:gd name="connsiteX81" fmla="*/ 1499017 w 6335651"/>
                <a:gd name="connsiteY81" fmla="*/ 2083633 h 2083633"/>
                <a:gd name="connsiteX82" fmla="*/ 749509 w 6335651"/>
                <a:gd name="connsiteY82" fmla="*/ 2068643 h 2083633"/>
                <a:gd name="connsiteX83" fmla="*/ 539646 w 6335651"/>
                <a:gd name="connsiteY83" fmla="*/ 2038662 h 2083633"/>
                <a:gd name="connsiteX84" fmla="*/ 389745 w 6335651"/>
                <a:gd name="connsiteY84" fmla="*/ 2023672 h 2083633"/>
                <a:gd name="connsiteX85" fmla="*/ 194873 w 6335651"/>
                <a:gd name="connsiteY85" fmla="*/ 1978702 h 2083633"/>
                <a:gd name="connsiteX86" fmla="*/ 149902 w 6335651"/>
                <a:gd name="connsiteY86" fmla="*/ 1963711 h 2083633"/>
                <a:gd name="connsiteX87" fmla="*/ 74951 w 6335651"/>
                <a:gd name="connsiteY87" fmla="*/ 1903751 h 2083633"/>
                <a:gd name="connsiteX88" fmla="*/ 44971 w 6335651"/>
                <a:gd name="connsiteY88" fmla="*/ 1888761 h 2083633"/>
                <a:gd name="connsiteX89" fmla="*/ 0 w 6335651"/>
                <a:gd name="connsiteY89" fmla="*/ 1918741 h 208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6335651" h="2083633">
                  <a:moveTo>
                    <a:pt x="0" y="1918741"/>
                  </a:moveTo>
                  <a:lnTo>
                    <a:pt x="0" y="1918741"/>
                  </a:lnTo>
                  <a:cubicBezTo>
                    <a:pt x="129915" y="1913744"/>
                    <a:pt x="259958" y="1911385"/>
                    <a:pt x="389745" y="1903751"/>
                  </a:cubicBezTo>
                  <a:cubicBezTo>
                    <a:pt x="429960" y="1901385"/>
                    <a:pt x="471080" y="1900337"/>
                    <a:pt x="509666" y="1888761"/>
                  </a:cubicBezTo>
                  <a:cubicBezTo>
                    <a:pt x="523203" y="1884700"/>
                    <a:pt x="527005" y="1865101"/>
                    <a:pt x="539646" y="1858780"/>
                  </a:cubicBezTo>
                  <a:cubicBezTo>
                    <a:pt x="558073" y="1849566"/>
                    <a:pt x="579620" y="1848787"/>
                    <a:pt x="599607" y="1843790"/>
                  </a:cubicBezTo>
                  <a:cubicBezTo>
                    <a:pt x="669611" y="1797121"/>
                    <a:pt x="810241" y="1708107"/>
                    <a:pt x="869430" y="1648918"/>
                  </a:cubicBezTo>
                  <a:lnTo>
                    <a:pt x="1004341" y="1514007"/>
                  </a:lnTo>
                  <a:lnTo>
                    <a:pt x="1049312" y="1469036"/>
                  </a:lnTo>
                  <a:cubicBezTo>
                    <a:pt x="1059305" y="1449049"/>
                    <a:pt x="1066897" y="1427668"/>
                    <a:pt x="1079292" y="1409075"/>
                  </a:cubicBezTo>
                  <a:cubicBezTo>
                    <a:pt x="1096379" y="1383445"/>
                    <a:pt x="1130190" y="1365150"/>
                    <a:pt x="1154243" y="1349115"/>
                  </a:cubicBezTo>
                  <a:cubicBezTo>
                    <a:pt x="1164236" y="1334125"/>
                    <a:pt x="1172968" y="1318212"/>
                    <a:pt x="1184223" y="1304144"/>
                  </a:cubicBezTo>
                  <a:cubicBezTo>
                    <a:pt x="1193052" y="1293108"/>
                    <a:pt x="1206933" y="1286283"/>
                    <a:pt x="1214204" y="1274164"/>
                  </a:cubicBezTo>
                  <a:cubicBezTo>
                    <a:pt x="1222334" y="1260615"/>
                    <a:pt x="1222128" y="1243326"/>
                    <a:pt x="1229194" y="1229193"/>
                  </a:cubicBezTo>
                  <a:cubicBezTo>
                    <a:pt x="1237251" y="1213079"/>
                    <a:pt x="1249181" y="1199213"/>
                    <a:pt x="1259174" y="1184223"/>
                  </a:cubicBezTo>
                  <a:cubicBezTo>
                    <a:pt x="1308765" y="1035447"/>
                    <a:pt x="1225563" y="1262710"/>
                    <a:pt x="1319135" y="1094282"/>
                  </a:cubicBezTo>
                  <a:cubicBezTo>
                    <a:pt x="1334482" y="1066657"/>
                    <a:pt x="1334982" y="1032607"/>
                    <a:pt x="1349115" y="1004341"/>
                  </a:cubicBezTo>
                  <a:cubicBezTo>
                    <a:pt x="1364105" y="974361"/>
                    <a:pt x="1381194" y="945341"/>
                    <a:pt x="1394086" y="914400"/>
                  </a:cubicBezTo>
                  <a:cubicBezTo>
                    <a:pt x="1406241" y="885229"/>
                    <a:pt x="1409933" y="852725"/>
                    <a:pt x="1424066" y="824459"/>
                  </a:cubicBezTo>
                  <a:cubicBezTo>
                    <a:pt x="1450716" y="771159"/>
                    <a:pt x="1454331" y="770994"/>
                    <a:pt x="1469036" y="719528"/>
                  </a:cubicBezTo>
                  <a:cubicBezTo>
                    <a:pt x="1473601" y="703550"/>
                    <a:pt x="1488447" y="633622"/>
                    <a:pt x="1499017" y="614597"/>
                  </a:cubicBezTo>
                  <a:cubicBezTo>
                    <a:pt x="1516515" y="583100"/>
                    <a:pt x="1542863" y="556884"/>
                    <a:pt x="1558977" y="524656"/>
                  </a:cubicBezTo>
                  <a:cubicBezTo>
                    <a:pt x="1568971" y="504669"/>
                    <a:pt x="1575239" y="482334"/>
                    <a:pt x="1588958" y="464695"/>
                  </a:cubicBezTo>
                  <a:cubicBezTo>
                    <a:pt x="1610650" y="436805"/>
                    <a:pt x="1638925" y="414728"/>
                    <a:pt x="1663909" y="389744"/>
                  </a:cubicBezTo>
                  <a:lnTo>
                    <a:pt x="1708879" y="344774"/>
                  </a:lnTo>
                  <a:cubicBezTo>
                    <a:pt x="1718872" y="334780"/>
                    <a:pt x="1727100" y="322632"/>
                    <a:pt x="1738859" y="314793"/>
                  </a:cubicBezTo>
                  <a:cubicBezTo>
                    <a:pt x="1768839" y="294806"/>
                    <a:pt x="1799975" y="276452"/>
                    <a:pt x="1828800" y="254833"/>
                  </a:cubicBezTo>
                  <a:cubicBezTo>
                    <a:pt x="1848787" y="239843"/>
                    <a:pt x="1867338" y="222716"/>
                    <a:pt x="1888761" y="209862"/>
                  </a:cubicBezTo>
                  <a:cubicBezTo>
                    <a:pt x="1917503" y="192617"/>
                    <a:pt x="1948722" y="179882"/>
                    <a:pt x="1978702" y="164892"/>
                  </a:cubicBezTo>
                  <a:cubicBezTo>
                    <a:pt x="1988695" y="154898"/>
                    <a:pt x="1996563" y="142182"/>
                    <a:pt x="2008682" y="134911"/>
                  </a:cubicBezTo>
                  <a:cubicBezTo>
                    <a:pt x="2022231" y="126781"/>
                    <a:pt x="2039129" y="126145"/>
                    <a:pt x="2053653" y="119921"/>
                  </a:cubicBezTo>
                  <a:cubicBezTo>
                    <a:pt x="2074192" y="111119"/>
                    <a:pt x="2094212" y="101028"/>
                    <a:pt x="2113614" y="89941"/>
                  </a:cubicBezTo>
                  <a:cubicBezTo>
                    <a:pt x="2129256" y="81003"/>
                    <a:pt x="2142470" y="68018"/>
                    <a:pt x="2158584" y="59961"/>
                  </a:cubicBezTo>
                  <a:cubicBezTo>
                    <a:pt x="2178250" y="50128"/>
                    <a:pt x="2246700" y="33583"/>
                    <a:pt x="2263515" y="29980"/>
                  </a:cubicBezTo>
                  <a:cubicBezTo>
                    <a:pt x="2313341" y="19303"/>
                    <a:pt x="2413417" y="0"/>
                    <a:pt x="2413417" y="0"/>
                  </a:cubicBezTo>
                  <a:lnTo>
                    <a:pt x="3222886" y="14990"/>
                  </a:lnTo>
                  <a:cubicBezTo>
                    <a:pt x="3253263" y="16003"/>
                    <a:pt x="3282448" y="29016"/>
                    <a:pt x="3312827" y="29980"/>
                  </a:cubicBezTo>
                  <a:cubicBezTo>
                    <a:pt x="3597540" y="39018"/>
                    <a:pt x="3882453" y="39973"/>
                    <a:pt x="4167266" y="44970"/>
                  </a:cubicBezTo>
                  <a:cubicBezTo>
                    <a:pt x="4197246" y="49967"/>
                    <a:pt x="4227119" y="55663"/>
                    <a:pt x="4257207" y="59961"/>
                  </a:cubicBezTo>
                  <a:cubicBezTo>
                    <a:pt x="4297087" y="65658"/>
                    <a:pt x="4337493" y="67745"/>
                    <a:pt x="4377128" y="74951"/>
                  </a:cubicBezTo>
                  <a:cubicBezTo>
                    <a:pt x="4392674" y="77778"/>
                    <a:pt x="4406906" y="85600"/>
                    <a:pt x="4422099" y="89941"/>
                  </a:cubicBezTo>
                  <a:cubicBezTo>
                    <a:pt x="4441908" y="95601"/>
                    <a:pt x="4461948" y="100462"/>
                    <a:pt x="4482059" y="104931"/>
                  </a:cubicBezTo>
                  <a:cubicBezTo>
                    <a:pt x="4590595" y="129050"/>
                    <a:pt x="4521619" y="108124"/>
                    <a:pt x="4601981" y="134911"/>
                  </a:cubicBezTo>
                  <a:cubicBezTo>
                    <a:pt x="4616971" y="144905"/>
                    <a:pt x="4630837" y="156835"/>
                    <a:pt x="4646951" y="164892"/>
                  </a:cubicBezTo>
                  <a:cubicBezTo>
                    <a:pt x="4682798" y="182816"/>
                    <a:pt x="4727952" y="196889"/>
                    <a:pt x="4766873" y="209862"/>
                  </a:cubicBezTo>
                  <a:cubicBezTo>
                    <a:pt x="4796853" y="229849"/>
                    <a:pt x="4831336" y="244344"/>
                    <a:pt x="4856814" y="269823"/>
                  </a:cubicBezTo>
                  <a:cubicBezTo>
                    <a:pt x="4932575" y="345585"/>
                    <a:pt x="4891492" y="317143"/>
                    <a:pt x="4976735" y="359764"/>
                  </a:cubicBezTo>
                  <a:cubicBezTo>
                    <a:pt x="5038847" y="452932"/>
                    <a:pt x="4965439" y="356723"/>
                    <a:pt x="5081666" y="449705"/>
                  </a:cubicBezTo>
                  <a:cubicBezTo>
                    <a:pt x="5109256" y="471777"/>
                    <a:pt x="5127219" y="505057"/>
                    <a:pt x="5156617" y="524656"/>
                  </a:cubicBezTo>
                  <a:cubicBezTo>
                    <a:pt x="5171607" y="534649"/>
                    <a:pt x="5188848" y="541897"/>
                    <a:pt x="5201587" y="554636"/>
                  </a:cubicBezTo>
                  <a:cubicBezTo>
                    <a:pt x="5219253" y="572302"/>
                    <a:pt x="5232231" y="594129"/>
                    <a:pt x="5246558" y="614597"/>
                  </a:cubicBezTo>
                  <a:cubicBezTo>
                    <a:pt x="5267221" y="644115"/>
                    <a:pt x="5286531" y="674558"/>
                    <a:pt x="5306518" y="704538"/>
                  </a:cubicBezTo>
                  <a:cubicBezTo>
                    <a:pt x="5316511" y="719528"/>
                    <a:pt x="5328442" y="733394"/>
                    <a:pt x="5336499" y="749508"/>
                  </a:cubicBezTo>
                  <a:cubicBezTo>
                    <a:pt x="5346492" y="769495"/>
                    <a:pt x="5353491" y="791285"/>
                    <a:pt x="5366479" y="809469"/>
                  </a:cubicBezTo>
                  <a:cubicBezTo>
                    <a:pt x="5407266" y="866571"/>
                    <a:pt x="5420241" y="848241"/>
                    <a:pt x="5471410" y="899410"/>
                  </a:cubicBezTo>
                  <a:cubicBezTo>
                    <a:pt x="5489076" y="917076"/>
                    <a:pt x="5500387" y="940177"/>
                    <a:pt x="5516381" y="959370"/>
                  </a:cubicBezTo>
                  <a:cubicBezTo>
                    <a:pt x="5525429" y="970227"/>
                    <a:pt x="5535504" y="980303"/>
                    <a:pt x="5546361" y="989351"/>
                  </a:cubicBezTo>
                  <a:cubicBezTo>
                    <a:pt x="5591929" y="1027324"/>
                    <a:pt x="5612839" y="1041398"/>
                    <a:pt x="5666282" y="1064302"/>
                  </a:cubicBezTo>
                  <a:cubicBezTo>
                    <a:pt x="5680806" y="1070526"/>
                    <a:pt x="5696263" y="1074295"/>
                    <a:pt x="5711253" y="1079292"/>
                  </a:cubicBezTo>
                  <a:cubicBezTo>
                    <a:pt x="5726243" y="1094282"/>
                    <a:pt x="5739489" y="1111247"/>
                    <a:pt x="5756223" y="1124262"/>
                  </a:cubicBezTo>
                  <a:cubicBezTo>
                    <a:pt x="5784665" y="1146383"/>
                    <a:pt x="5820686" y="1158745"/>
                    <a:pt x="5846164" y="1184223"/>
                  </a:cubicBezTo>
                  <a:cubicBezTo>
                    <a:pt x="5866151" y="1204210"/>
                    <a:pt x="5882606" y="1228505"/>
                    <a:pt x="5906125" y="1244184"/>
                  </a:cubicBezTo>
                  <a:cubicBezTo>
                    <a:pt x="5962854" y="1282004"/>
                    <a:pt x="5938356" y="1261425"/>
                    <a:pt x="5981076" y="1304144"/>
                  </a:cubicBezTo>
                  <a:cubicBezTo>
                    <a:pt x="6011139" y="1394334"/>
                    <a:pt x="5973665" y="1304257"/>
                    <a:pt x="6041036" y="1394085"/>
                  </a:cubicBezTo>
                  <a:cubicBezTo>
                    <a:pt x="6058517" y="1417394"/>
                    <a:pt x="6069845" y="1444794"/>
                    <a:pt x="6086007" y="1469036"/>
                  </a:cubicBezTo>
                  <a:cubicBezTo>
                    <a:pt x="6099865" y="1489824"/>
                    <a:pt x="6117736" y="1507811"/>
                    <a:pt x="6130977" y="1528997"/>
                  </a:cubicBezTo>
                  <a:cubicBezTo>
                    <a:pt x="6142820" y="1547946"/>
                    <a:pt x="6148563" y="1570364"/>
                    <a:pt x="6160958" y="1588957"/>
                  </a:cubicBezTo>
                  <a:cubicBezTo>
                    <a:pt x="6168798" y="1600716"/>
                    <a:pt x="6182109" y="1607902"/>
                    <a:pt x="6190938" y="1618938"/>
                  </a:cubicBezTo>
                  <a:cubicBezTo>
                    <a:pt x="6227459" y="1664590"/>
                    <a:pt x="6220123" y="1670011"/>
                    <a:pt x="6250899" y="1723869"/>
                  </a:cubicBezTo>
                  <a:cubicBezTo>
                    <a:pt x="6335640" y="1872164"/>
                    <a:pt x="6220274" y="1647626"/>
                    <a:pt x="6310859" y="1828800"/>
                  </a:cubicBezTo>
                  <a:cubicBezTo>
                    <a:pt x="6305862" y="1843790"/>
                    <a:pt x="6307042" y="1862597"/>
                    <a:pt x="6295869" y="1873770"/>
                  </a:cubicBezTo>
                  <a:cubicBezTo>
                    <a:pt x="6284696" y="1884943"/>
                    <a:pt x="6266143" y="1884603"/>
                    <a:pt x="6250899" y="1888761"/>
                  </a:cubicBezTo>
                  <a:cubicBezTo>
                    <a:pt x="5840595" y="2000663"/>
                    <a:pt x="6335651" y="1863826"/>
                    <a:pt x="6056027" y="1933731"/>
                  </a:cubicBezTo>
                  <a:cubicBezTo>
                    <a:pt x="6040698" y="1937563"/>
                    <a:pt x="6026698" y="1946486"/>
                    <a:pt x="6011056" y="1948721"/>
                  </a:cubicBezTo>
                  <a:cubicBezTo>
                    <a:pt x="5921471" y="1961519"/>
                    <a:pt x="5830818" y="1965904"/>
                    <a:pt x="5741233" y="1978702"/>
                  </a:cubicBezTo>
                  <a:cubicBezTo>
                    <a:pt x="5472993" y="2017022"/>
                    <a:pt x="5671618" y="1992622"/>
                    <a:pt x="5141627" y="2008682"/>
                  </a:cubicBezTo>
                  <a:lnTo>
                    <a:pt x="4991725" y="2023672"/>
                  </a:lnTo>
                  <a:cubicBezTo>
                    <a:pt x="4956635" y="2027800"/>
                    <a:pt x="4922126" y="2038662"/>
                    <a:pt x="4886794" y="2038662"/>
                  </a:cubicBezTo>
                  <a:cubicBezTo>
                    <a:pt x="4651895" y="2038662"/>
                    <a:pt x="4417102" y="2028669"/>
                    <a:pt x="4182256" y="2023672"/>
                  </a:cubicBezTo>
                  <a:lnTo>
                    <a:pt x="1948722" y="2038662"/>
                  </a:lnTo>
                  <a:cubicBezTo>
                    <a:pt x="1878595" y="2039522"/>
                    <a:pt x="1808749" y="2047828"/>
                    <a:pt x="1738859" y="2053652"/>
                  </a:cubicBezTo>
                  <a:cubicBezTo>
                    <a:pt x="1594754" y="2065661"/>
                    <a:pt x="1616678" y="2064023"/>
                    <a:pt x="1499017" y="2083633"/>
                  </a:cubicBezTo>
                  <a:lnTo>
                    <a:pt x="749509" y="2068643"/>
                  </a:lnTo>
                  <a:cubicBezTo>
                    <a:pt x="423702" y="2057783"/>
                    <a:pt x="712082" y="2063295"/>
                    <a:pt x="539646" y="2038662"/>
                  </a:cubicBezTo>
                  <a:cubicBezTo>
                    <a:pt x="489934" y="2031560"/>
                    <a:pt x="439712" y="2028669"/>
                    <a:pt x="389745" y="2023672"/>
                  </a:cubicBezTo>
                  <a:cubicBezTo>
                    <a:pt x="266285" y="1982519"/>
                    <a:pt x="331088" y="1998161"/>
                    <a:pt x="194873" y="1978702"/>
                  </a:cubicBezTo>
                  <a:cubicBezTo>
                    <a:pt x="179883" y="1973705"/>
                    <a:pt x="164035" y="1970778"/>
                    <a:pt x="149902" y="1963711"/>
                  </a:cubicBezTo>
                  <a:cubicBezTo>
                    <a:pt x="76537" y="1927028"/>
                    <a:pt x="130721" y="1945578"/>
                    <a:pt x="74951" y="1903751"/>
                  </a:cubicBezTo>
                  <a:cubicBezTo>
                    <a:pt x="66013" y="1897047"/>
                    <a:pt x="54964" y="1893758"/>
                    <a:pt x="44971" y="1888761"/>
                  </a:cubicBezTo>
                  <a:lnTo>
                    <a:pt x="0" y="191874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0" y="1905000"/>
              <a:ext cx="3886200" cy="2971800"/>
              <a:chOff x="0" y="1905000"/>
              <a:chExt cx="3886200" cy="2971800"/>
            </a:xfrm>
          </p:grpSpPr>
          <p:sp>
            <p:nvSpPr>
              <p:cNvPr id="4" name="Double Wave 3"/>
              <p:cNvSpPr/>
              <p:nvPr/>
            </p:nvSpPr>
            <p:spPr>
              <a:xfrm>
                <a:off x="0" y="1905000"/>
                <a:ext cx="3886200" cy="1905000"/>
              </a:xfrm>
              <a:prstGeom prst="doubleWav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Double Wave 5"/>
              <p:cNvSpPr/>
              <p:nvPr/>
            </p:nvSpPr>
            <p:spPr>
              <a:xfrm>
                <a:off x="0" y="2286000"/>
                <a:ext cx="3886200" cy="1905000"/>
              </a:xfrm>
              <a:prstGeom prst="doubleWav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Double Wave 6"/>
              <p:cNvSpPr/>
              <p:nvPr/>
            </p:nvSpPr>
            <p:spPr>
              <a:xfrm>
                <a:off x="0" y="2971800"/>
                <a:ext cx="3886200" cy="1905000"/>
              </a:xfrm>
              <a:prstGeom prst="doubleWav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5791200" y="1981200"/>
              <a:ext cx="3352800" cy="2971800"/>
              <a:chOff x="0" y="1905000"/>
              <a:chExt cx="3886200" cy="2971800"/>
            </a:xfrm>
          </p:grpSpPr>
          <p:sp>
            <p:nvSpPr>
              <p:cNvPr id="12" name="Double Wave 11"/>
              <p:cNvSpPr/>
              <p:nvPr/>
            </p:nvSpPr>
            <p:spPr>
              <a:xfrm>
                <a:off x="0" y="1905000"/>
                <a:ext cx="3886200" cy="1905000"/>
              </a:xfrm>
              <a:prstGeom prst="doubleWav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Double Wave 12"/>
              <p:cNvSpPr/>
              <p:nvPr/>
            </p:nvSpPr>
            <p:spPr>
              <a:xfrm>
                <a:off x="0" y="2286000"/>
                <a:ext cx="3886200" cy="1905000"/>
              </a:xfrm>
              <a:prstGeom prst="doubleWav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Double Wave 13"/>
              <p:cNvSpPr/>
              <p:nvPr/>
            </p:nvSpPr>
            <p:spPr>
              <a:xfrm>
                <a:off x="0" y="2971800"/>
                <a:ext cx="3886200" cy="1905000"/>
              </a:xfrm>
              <a:prstGeom prst="doubleWav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Cloud 14"/>
            <p:cNvSpPr/>
            <p:nvPr/>
          </p:nvSpPr>
          <p:spPr>
            <a:xfrm>
              <a:off x="3352800" y="2057400"/>
              <a:ext cx="838200" cy="1447800"/>
            </a:xfrm>
            <a:prstGeom prst="clou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5148344">
              <a:off x="3170847" y="2340970"/>
              <a:ext cx="838200" cy="1005897"/>
            </a:xfrm>
            <a:prstGeom prst="clou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>
              <a:off x="3276600" y="3124200"/>
              <a:ext cx="838200" cy="1752600"/>
            </a:xfrm>
            <a:prstGeom prst="clou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>
              <a:off x="5334000" y="3200400"/>
              <a:ext cx="838200" cy="1676400"/>
            </a:xfrm>
            <a:prstGeom prst="clou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>
              <a:off x="5410200" y="2133600"/>
              <a:ext cx="838200" cy="1524000"/>
            </a:xfrm>
            <a:prstGeom prst="clou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 rot="3129569">
              <a:off x="5675754" y="2771214"/>
              <a:ext cx="838200" cy="1005897"/>
            </a:xfrm>
            <a:prstGeom prst="clou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3733800" y="3733800"/>
              <a:ext cx="1676400" cy="2514600"/>
              <a:chOff x="457200" y="609600"/>
              <a:chExt cx="2743200" cy="5638800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914400" y="5638800"/>
                <a:ext cx="762000" cy="609600"/>
              </a:xfrm>
              <a:prstGeom prst="ellipse">
                <a:avLst/>
              </a:prstGeom>
              <a:solidFill>
                <a:srgbClr val="8241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1676400" y="5638800"/>
                <a:ext cx="762000" cy="609600"/>
              </a:xfrm>
              <a:prstGeom prst="ellipse">
                <a:avLst/>
              </a:prstGeom>
              <a:solidFill>
                <a:srgbClr val="8241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457200" y="3810000"/>
                <a:ext cx="3810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Trapezoid 24"/>
              <p:cNvSpPr/>
              <p:nvPr/>
            </p:nvSpPr>
            <p:spPr>
              <a:xfrm rot="1480658">
                <a:off x="628371" y="2410529"/>
                <a:ext cx="990600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25"/>
              <p:cNvSpPr/>
              <p:nvPr/>
            </p:nvSpPr>
            <p:spPr>
              <a:xfrm rot="1447265">
                <a:off x="795966" y="2302294"/>
                <a:ext cx="762000" cy="1447800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26"/>
              <p:cNvSpPr/>
              <p:nvPr/>
            </p:nvSpPr>
            <p:spPr>
              <a:xfrm>
                <a:off x="762000" y="2514600"/>
                <a:ext cx="1981200" cy="34290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rapezoid 27"/>
              <p:cNvSpPr/>
              <p:nvPr/>
            </p:nvSpPr>
            <p:spPr>
              <a:xfrm>
                <a:off x="838200" y="2286000"/>
                <a:ext cx="1828800" cy="2362200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rapezoid 28"/>
              <p:cNvSpPr/>
              <p:nvPr/>
            </p:nvSpPr>
            <p:spPr>
              <a:xfrm rot="402310">
                <a:off x="840217" y="2448358"/>
                <a:ext cx="762000" cy="3300306"/>
              </a:xfrm>
              <a:prstGeom prst="trapezoid">
                <a:avLst>
                  <a:gd name="adj" fmla="val 30469"/>
                </a:avLst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Cloud 29"/>
              <p:cNvSpPr/>
              <p:nvPr/>
            </p:nvSpPr>
            <p:spPr>
              <a:xfrm>
                <a:off x="990600" y="685800"/>
                <a:ext cx="609600" cy="1524000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Cloud 30"/>
              <p:cNvSpPr/>
              <p:nvPr/>
            </p:nvSpPr>
            <p:spPr>
              <a:xfrm rot="21175570">
                <a:off x="1999055" y="722052"/>
                <a:ext cx="685800" cy="1569896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1219200" y="609600"/>
                <a:ext cx="12192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Trapezoid 32"/>
              <p:cNvSpPr/>
              <p:nvPr/>
            </p:nvSpPr>
            <p:spPr>
              <a:xfrm rot="21185207">
                <a:off x="1905000" y="2514600"/>
                <a:ext cx="762000" cy="3300306"/>
              </a:xfrm>
              <a:prstGeom prst="trapezoid">
                <a:avLst>
                  <a:gd name="adj" fmla="val 30469"/>
                </a:avLst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" name="Group 23"/>
              <p:cNvGrpSpPr/>
              <p:nvPr/>
            </p:nvGrpSpPr>
            <p:grpSpPr>
              <a:xfrm>
                <a:off x="2088948" y="2293712"/>
                <a:ext cx="1111452" cy="2049688"/>
                <a:chOff x="4755948" y="2903312"/>
                <a:chExt cx="1111452" cy="2049688"/>
              </a:xfrm>
            </p:grpSpPr>
            <p:sp>
              <p:nvSpPr>
                <p:cNvPr id="38" name="Oval 37"/>
                <p:cNvSpPr/>
                <p:nvPr/>
              </p:nvSpPr>
              <p:spPr>
                <a:xfrm>
                  <a:off x="5486400" y="4267200"/>
                  <a:ext cx="381000" cy="685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Trapezoid 38"/>
                <p:cNvSpPr/>
                <p:nvPr/>
              </p:nvSpPr>
              <p:spPr>
                <a:xfrm rot="19830111">
                  <a:off x="4816550" y="2903312"/>
                  <a:ext cx="822282" cy="1828800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Trapezoid 39"/>
                <p:cNvSpPr/>
                <p:nvPr/>
              </p:nvSpPr>
              <p:spPr>
                <a:xfrm rot="19749421">
                  <a:off x="4755948" y="3014181"/>
                  <a:ext cx="877678" cy="1504779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DA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" name="Cloud 35"/>
              <p:cNvSpPr/>
              <p:nvPr/>
            </p:nvSpPr>
            <p:spPr>
              <a:xfrm rot="21175570">
                <a:off x="1217431" y="1589727"/>
                <a:ext cx="1146537" cy="1279673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 rot="5225831">
                <a:off x="1535088" y="1695402"/>
                <a:ext cx="4572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" name="Group 343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5" name="Rectangle 4"/>
            <p:cNvSpPr/>
            <p:nvPr/>
          </p:nvSpPr>
          <p:spPr>
            <a:xfrm>
              <a:off x="0" y="0"/>
              <a:ext cx="9144000" cy="25908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1981200"/>
              <a:ext cx="9144000" cy="4876800"/>
            </a:xfrm>
            <a:prstGeom prst="rect">
              <a:avLst/>
            </a:prstGeom>
            <a:solidFill>
              <a:srgbClr val="DEBE6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 2"/>
            <p:cNvSpPr/>
            <p:nvPr/>
          </p:nvSpPr>
          <p:spPr>
            <a:xfrm>
              <a:off x="2057400" y="1295400"/>
              <a:ext cx="4421038" cy="1055557"/>
            </a:xfrm>
            <a:custGeom>
              <a:avLst/>
              <a:gdLst>
                <a:gd name="connsiteX0" fmla="*/ 143531 w 5846228"/>
                <a:gd name="connsiteY0" fmla="*/ 1528996 h 1798889"/>
                <a:gd name="connsiteX1" fmla="*/ 143531 w 5846228"/>
                <a:gd name="connsiteY1" fmla="*/ 1528996 h 1798889"/>
                <a:gd name="connsiteX2" fmla="*/ 563255 w 5846228"/>
                <a:gd name="connsiteY2" fmla="*/ 1514006 h 1798889"/>
                <a:gd name="connsiteX3" fmla="*/ 653196 w 5846228"/>
                <a:gd name="connsiteY3" fmla="*/ 1469036 h 1798889"/>
                <a:gd name="connsiteX4" fmla="*/ 683176 w 5846228"/>
                <a:gd name="connsiteY4" fmla="*/ 1439055 h 1798889"/>
                <a:gd name="connsiteX5" fmla="*/ 728147 w 5846228"/>
                <a:gd name="connsiteY5" fmla="*/ 1409075 h 1798889"/>
                <a:gd name="connsiteX6" fmla="*/ 773117 w 5846228"/>
                <a:gd name="connsiteY6" fmla="*/ 1364105 h 1798889"/>
                <a:gd name="connsiteX7" fmla="*/ 833078 w 5846228"/>
                <a:gd name="connsiteY7" fmla="*/ 1334124 h 1798889"/>
                <a:gd name="connsiteX8" fmla="*/ 908029 w 5846228"/>
                <a:gd name="connsiteY8" fmla="*/ 1259173 h 1798889"/>
                <a:gd name="connsiteX9" fmla="*/ 997970 w 5846228"/>
                <a:gd name="connsiteY9" fmla="*/ 1184223 h 1798889"/>
                <a:gd name="connsiteX10" fmla="*/ 1042940 w 5846228"/>
                <a:gd name="connsiteY10" fmla="*/ 1109272 h 1798889"/>
                <a:gd name="connsiteX11" fmla="*/ 1087911 w 5846228"/>
                <a:gd name="connsiteY11" fmla="*/ 1004341 h 1798889"/>
                <a:gd name="connsiteX12" fmla="*/ 1117891 w 5846228"/>
                <a:gd name="connsiteY12" fmla="*/ 899409 h 1798889"/>
                <a:gd name="connsiteX13" fmla="*/ 1147872 w 5846228"/>
                <a:gd name="connsiteY13" fmla="*/ 809468 h 1798889"/>
                <a:gd name="connsiteX14" fmla="*/ 1162862 w 5846228"/>
                <a:gd name="connsiteY14" fmla="*/ 764498 h 1798889"/>
                <a:gd name="connsiteX15" fmla="*/ 1207832 w 5846228"/>
                <a:gd name="connsiteY15" fmla="*/ 614596 h 1798889"/>
                <a:gd name="connsiteX16" fmla="*/ 1237813 w 5846228"/>
                <a:gd name="connsiteY16" fmla="*/ 584616 h 1798889"/>
                <a:gd name="connsiteX17" fmla="*/ 1327753 w 5846228"/>
                <a:gd name="connsiteY17" fmla="*/ 434714 h 1798889"/>
                <a:gd name="connsiteX18" fmla="*/ 1402704 w 5846228"/>
                <a:gd name="connsiteY18" fmla="*/ 359764 h 1798889"/>
                <a:gd name="connsiteX19" fmla="*/ 1477655 w 5846228"/>
                <a:gd name="connsiteY19" fmla="*/ 284813 h 1798889"/>
                <a:gd name="connsiteX20" fmla="*/ 1492645 w 5846228"/>
                <a:gd name="connsiteY20" fmla="*/ 239842 h 1798889"/>
                <a:gd name="connsiteX21" fmla="*/ 1582586 w 5846228"/>
                <a:gd name="connsiteY21" fmla="*/ 224852 h 1798889"/>
                <a:gd name="connsiteX22" fmla="*/ 1657537 w 5846228"/>
                <a:gd name="connsiteY22" fmla="*/ 209862 h 1798889"/>
                <a:gd name="connsiteX23" fmla="*/ 1792449 w 5846228"/>
                <a:gd name="connsiteY23" fmla="*/ 164891 h 1798889"/>
                <a:gd name="connsiteX24" fmla="*/ 1837419 w 5846228"/>
                <a:gd name="connsiteY24" fmla="*/ 149901 h 1798889"/>
                <a:gd name="connsiteX25" fmla="*/ 2077262 w 5846228"/>
                <a:gd name="connsiteY25" fmla="*/ 119921 h 1798889"/>
                <a:gd name="connsiteX26" fmla="*/ 2122232 w 5846228"/>
                <a:gd name="connsiteY26" fmla="*/ 104931 h 1798889"/>
                <a:gd name="connsiteX27" fmla="*/ 2242153 w 5846228"/>
                <a:gd name="connsiteY27" fmla="*/ 74950 h 1798889"/>
                <a:gd name="connsiteX28" fmla="*/ 2347085 w 5846228"/>
                <a:gd name="connsiteY28" fmla="*/ 44970 h 1798889"/>
                <a:gd name="connsiteX29" fmla="*/ 2437026 w 5846228"/>
                <a:gd name="connsiteY29" fmla="*/ 29980 h 1798889"/>
                <a:gd name="connsiteX30" fmla="*/ 2586927 w 5846228"/>
                <a:gd name="connsiteY30" fmla="*/ 0 h 1798889"/>
                <a:gd name="connsiteX31" fmla="*/ 2661878 w 5846228"/>
                <a:gd name="connsiteY31" fmla="*/ 14990 h 1798889"/>
                <a:gd name="connsiteX32" fmla="*/ 3276475 w 5846228"/>
                <a:gd name="connsiteY32" fmla="*/ 29980 h 1798889"/>
                <a:gd name="connsiteX33" fmla="*/ 3381406 w 5846228"/>
                <a:gd name="connsiteY33" fmla="*/ 59960 h 1798889"/>
                <a:gd name="connsiteX34" fmla="*/ 3441367 w 5846228"/>
                <a:gd name="connsiteY34" fmla="*/ 74950 h 1798889"/>
                <a:gd name="connsiteX35" fmla="*/ 3516317 w 5846228"/>
                <a:gd name="connsiteY35" fmla="*/ 104931 h 1798889"/>
                <a:gd name="connsiteX36" fmla="*/ 3576278 w 5846228"/>
                <a:gd name="connsiteY36" fmla="*/ 119921 h 1798889"/>
                <a:gd name="connsiteX37" fmla="*/ 3666219 w 5846228"/>
                <a:gd name="connsiteY37" fmla="*/ 149901 h 1798889"/>
                <a:gd name="connsiteX38" fmla="*/ 3756160 w 5846228"/>
                <a:gd name="connsiteY38" fmla="*/ 224852 h 1798889"/>
                <a:gd name="connsiteX39" fmla="*/ 3786140 w 5846228"/>
                <a:gd name="connsiteY39" fmla="*/ 329783 h 1798889"/>
                <a:gd name="connsiteX40" fmla="*/ 3876081 w 5846228"/>
                <a:gd name="connsiteY40" fmla="*/ 449705 h 1798889"/>
                <a:gd name="connsiteX41" fmla="*/ 3906062 w 5846228"/>
                <a:gd name="connsiteY41" fmla="*/ 569626 h 1798889"/>
                <a:gd name="connsiteX42" fmla="*/ 3966022 w 5846228"/>
                <a:gd name="connsiteY42" fmla="*/ 659567 h 1798889"/>
                <a:gd name="connsiteX43" fmla="*/ 3996003 w 5846228"/>
                <a:gd name="connsiteY43" fmla="*/ 719527 h 1798889"/>
                <a:gd name="connsiteX44" fmla="*/ 4025983 w 5846228"/>
                <a:gd name="connsiteY44" fmla="*/ 749508 h 1798889"/>
                <a:gd name="connsiteX45" fmla="*/ 4085944 w 5846228"/>
                <a:gd name="connsiteY45" fmla="*/ 839449 h 1798889"/>
                <a:gd name="connsiteX46" fmla="*/ 4160894 w 5846228"/>
                <a:gd name="connsiteY46" fmla="*/ 914400 h 1798889"/>
                <a:gd name="connsiteX47" fmla="*/ 4205865 w 5846228"/>
                <a:gd name="connsiteY47" fmla="*/ 929390 h 1798889"/>
                <a:gd name="connsiteX48" fmla="*/ 4250835 w 5846228"/>
                <a:gd name="connsiteY48" fmla="*/ 974360 h 1798889"/>
                <a:gd name="connsiteX49" fmla="*/ 4295806 w 5846228"/>
                <a:gd name="connsiteY49" fmla="*/ 989350 h 1798889"/>
                <a:gd name="connsiteX50" fmla="*/ 4325786 w 5846228"/>
                <a:gd name="connsiteY50" fmla="*/ 1034321 h 1798889"/>
                <a:gd name="connsiteX51" fmla="*/ 4370757 w 5846228"/>
                <a:gd name="connsiteY51" fmla="*/ 1049311 h 1798889"/>
                <a:gd name="connsiteX52" fmla="*/ 4445708 w 5846228"/>
                <a:gd name="connsiteY52" fmla="*/ 1079291 h 1798889"/>
                <a:gd name="connsiteX53" fmla="*/ 4505668 w 5846228"/>
                <a:gd name="connsiteY53" fmla="*/ 1094282 h 1798889"/>
                <a:gd name="connsiteX54" fmla="*/ 4550639 w 5846228"/>
                <a:gd name="connsiteY54" fmla="*/ 1109272 h 1798889"/>
                <a:gd name="connsiteX55" fmla="*/ 4595609 w 5846228"/>
                <a:gd name="connsiteY55" fmla="*/ 1154242 h 1798889"/>
                <a:gd name="connsiteX56" fmla="*/ 4640580 w 5846228"/>
                <a:gd name="connsiteY56" fmla="*/ 1169232 h 1798889"/>
                <a:gd name="connsiteX57" fmla="*/ 4760501 w 5846228"/>
                <a:gd name="connsiteY57" fmla="*/ 1214203 h 1798889"/>
                <a:gd name="connsiteX58" fmla="*/ 4805472 w 5846228"/>
                <a:gd name="connsiteY58" fmla="*/ 1244183 h 1798889"/>
                <a:gd name="connsiteX59" fmla="*/ 4910403 w 5846228"/>
                <a:gd name="connsiteY59" fmla="*/ 1319134 h 1798889"/>
                <a:gd name="connsiteX60" fmla="*/ 5000344 w 5846228"/>
                <a:gd name="connsiteY60" fmla="*/ 1349114 h 1798889"/>
                <a:gd name="connsiteX61" fmla="*/ 5150245 w 5846228"/>
                <a:gd name="connsiteY61" fmla="*/ 1409075 h 1798889"/>
                <a:gd name="connsiteX62" fmla="*/ 5195216 w 5846228"/>
                <a:gd name="connsiteY62" fmla="*/ 1424065 h 1798889"/>
                <a:gd name="connsiteX63" fmla="*/ 5554980 w 5846228"/>
                <a:gd name="connsiteY63" fmla="*/ 1439055 h 1798889"/>
                <a:gd name="connsiteX64" fmla="*/ 5719872 w 5846228"/>
                <a:gd name="connsiteY64" fmla="*/ 1454046 h 1798889"/>
                <a:gd name="connsiteX65" fmla="*/ 5779832 w 5846228"/>
                <a:gd name="connsiteY65" fmla="*/ 1558977 h 1798889"/>
                <a:gd name="connsiteX66" fmla="*/ 5764842 w 5846228"/>
                <a:gd name="connsiteY66" fmla="*/ 1573967 h 1798889"/>
                <a:gd name="connsiteX67" fmla="*/ 5495019 w 5846228"/>
                <a:gd name="connsiteY67" fmla="*/ 1618937 h 1798889"/>
                <a:gd name="connsiteX68" fmla="*/ 5375098 w 5846228"/>
                <a:gd name="connsiteY68" fmla="*/ 1648918 h 1798889"/>
                <a:gd name="connsiteX69" fmla="*/ 5300147 w 5846228"/>
                <a:gd name="connsiteY69" fmla="*/ 1663908 h 1798889"/>
                <a:gd name="connsiteX70" fmla="*/ 5225196 w 5846228"/>
                <a:gd name="connsiteY70" fmla="*/ 1693888 h 1798889"/>
                <a:gd name="connsiteX71" fmla="*/ 5060304 w 5846228"/>
                <a:gd name="connsiteY71" fmla="*/ 1708878 h 1798889"/>
                <a:gd name="connsiteX72" fmla="*/ 3711190 w 5846228"/>
                <a:gd name="connsiteY72" fmla="*/ 1738859 h 1798889"/>
                <a:gd name="connsiteX73" fmla="*/ 2766809 w 5846228"/>
                <a:gd name="connsiteY73" fmla="*/ 1753849 h 1798889"/>
                <a:gd name="connsiteX74" fmla="*/ 2377065 w 5846228"/>
                <a:gd name="connsiteY74" fmla="*/ 1753849 h 1798889"/>
                <a:gd name="connsiteX75" fmla="*/ 1762468 w 5846228"/>
                <a:gd name="connsiteY75" fmla="*/ 1768839 h 1798889"/>
                <a:gd name="connsiteX76" fmla="*/ 668186 w 5846228"/>
                <a:gd name="connsiteY76" fmla="*/ 1798819 h 1798889"/>
                <a:gd name="connsiteX77" fmla="*/ 368383 w 5846228"/>
                <a:gd name="connsiteY77" fmla="*/ 1783829 h 1798889"/>
                <a:gd name="connsiteX78" fmla="*/ 323413 w 5846228"/>
                <a:gd name="connsiteY78" fmla="*/ 1768839 h 1798889"/>
                <a:gd name="connsiteX79" fmla="*/ 68580 w 5846228"/>
                <a:gd name="connsiteY79" fmla="*/ 1723868 h 1798889"/>
                <a:gd name="connsiteX80" fmla="*/ 23609 w 5846228"/>
                <a:gd name="connsiteY80" fmla="*/ 1693888 h 1798889"/>
                <a:gd name="connsiteX81" fmla="*/ 23609 w 5846228"/>
                <a:gd name="connsiteY81" fmla="*/ 1588957 h 1798889"/>
                <a:gd name="connsiteX82" fmla="*/ 293432 w 5846228"/>
                <a:gd name="connsiteY82" fmla="*/ 1543987 h 1798889"/>
                <a:gd name="connsiteX83" fmla="*/ 398363 w 5846228"/>
                <a:gd name="connsiteY83" fmla="*/ 1543987 h 1798889"/>
                <a:gd name="connsiteX84" fmla="*/ 398363 w 5846228"/>
                <a:gd name="connsiteY84" fmla="*/ 1543987 h 1798889"/>
                <a:gd name="connsiteX85" fmla="*/ 548265 w 5846228"/>
                <a:gd name="connsiteY85" fmla="*/ 1514006 h 1798889"/>
                <a:gd name="connsiteX86" fmla="*/ 548265 w 5846228"/>
                <a:gd name="connsiteY86" fmla="*/ 1514006 h 1798889"/>
                <a:gd name="connsiteX87" fmla="*/ 413353 w 5846228"/>
                <a:gd name="connsiteY87" fmla="*/ 1499016 h 1798889"/>
                <a:gd name="connsiteX88" fmla="*/ 638206 w 5846228"/>
                <a:gd name="connsiteY88" fmla="*/ 1469036 h 17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846228" h="1798889">
                  <a:moveTo>
                    <a:pt x="143531" y="1528996"/>
                  </a:moveTo>
                  <a:lnTo>
                    <a:pt x="143531" y="1528996"/>
                  </a:lnTo>
                  <a:cubicBezTo>
                    <a:pt x="283439" y="1523999"/>
                    <a:pt x="423548" y="1523019"/>
                    <a:pt x="563255" y="1514006"/>
                  </a:cubicBezTo>
                  <a:cubicBezTo>
                    <a:pt x="593393" y="1512062"/>
                    <a:pt x="631477" y="1486412"/>
                    <a:pt x="653196" y="1469036"/>
                  </a:cubicBezTo>
                  <a:cubicBezTo>
                    <a:pt x="664232" y="1460207"/>
                    <a:pt x="672140" y="1447884"/>
                    <a:pt x="683176" y="1439055"/>
                  </a:cubicBezTo>
                  <a:cubicBezTo>
                    <a:pt x="697244" y="1427800"/>
                    <a:pt x="714307" y="1420608"/>
                    <a:pt x="728147" y="1409075"/>
                  </a:cubicBezTo>
                  <a:cubicBezTo>
                    <a:pt x="744433" y="1395504"/>
                    <a:pt x="755867" y="1376427"/>
                    <a:pt x="773117" y="1364105"/>
                  </a:cubicBezTo>
                  <a:cubicBezTo>
                    <a:pt x="791301" y="1351116"/>
                    <a:pt x="815439" y="1347843"/>
                    <a:pt x="833078" y="1334124"/>
                  </a:cubicBezTo>
                  <a:cubicBezTo>
                    <a:pt x="860968" y="1312432"/>
                    <a:pt x="878631" y="1278772"/>
                    <a:pt x="908029" y="1259173"/>
                  </a:cubicBezTo>
                  <a:cubicBezTo>
                    <a:pt x="946115" y="1233783"/>
                    <a:pt x="969117" y="1222694"/>
                    <a:pt x="997970" y="1184223"/>
                  </a:cubicBezTo>
                  <a:cubicBezTo>
                    <a:pt x="1015451" y="1160915"/>
                    <a:pt x="1027950" y="1134256"/>
                    <a:pt x="1042940" y="1109272"/>
                  </a:cubicBezTo>
                  <a:cubicBezTo>
                    <a:pt x="1093875" y="905541"/>
                    <a:pt x="1018892" y="1176890"/>
                    <a:pt x="1087911" y="1004341"/>
                  </a:cubicBezTo>
                  <a:cubicBezTo>
                    <a:pt x="1101421" y="970566"/>
                    <a:pt x="1107193" y="934177"/>
                    <a:pt x="1117891" y="899409"/>
                  </a:cubicBezTo>
                  <a:cubicBezTo>
                    <a:pt x="1127185" y="869204"/>
                    <a:pt x="1137878" y="839448"/>
                    <a:pt x="1147872" y="809468"/>
                  </a:cubicBezTo>
                  <a:cubicBezTo>
                    <a:pt x="1152869" y="794478"/>
                    <a:pt x="1159030" y="779827"/>
                    <a:pt x="1162862" y="764498"/>
                  </a:cubicBezTo>
                  <a:cubicBezTo>
                    <a:pt x="1169655" y="737325"/>
                    <a:pt x="1195667" y="626761"/>
                    <a:pt x="1207832" y="614596"/>
                  </a:cubicBezTo>
                  <a:lnTo>
                    <a:pt x="1237813" y="584616"/>
                  </a:lnTo>
                  <a:cubicBezTo>
                    <a:pt x="1261470" y="537302"/>
                    <a:pt x="1291576" y="470891"/>
                    <a:pt x="1327753" y="434714"/>
                  </a:cubicBezTo>
                  <a:cubicBezTo>
                    <a:pt x="1352737" y="409731"/>
                    <a:pt x="1383105" y="389162"/>
                    <a:pt x="1402704" y="359764"/>
                  </a:cubicBezTo>
                  <a:cubicBezTo>
                    <a:pt x="1442678" y="299803"/>
                    <a:pt x="1417695" y="324787"/>
                    <a:pt x="1477655" y="284813"/>
                  </a:cubicBezTo>
                  <a:cubicBezTo>
                    <a:pt x="1482652" y="269823"/>
                    <a:pt x="1478926" y="247682"/>
                    <a:pt x="1492645" y="239842"/>
                  </a:cubicBezTo>
                  <a:cubicBezTo>
                    <a:pt x="1519034" y="224762"/>
                    <a:pt x="1552682" y="230289"/>
                    <a:pt x="1582586" y="224852"/>
                  </a:cubicBezTo>
                  <a:cubicBezTo>
                    <a:pt x="1607653" y="220294"/>
                    <a:pt x="1632956" y="216566"/>
                    <a:pt x="1657537" y="209862"/>
                  </a:cubicBezTo>
                  <a:cubicBezTo>
                    <a:pt x="1657575" y="209852"/>
                    <a:pt x="1769946" y="172392"/>
                    <a:pt x="1792449" y="164891"/>
                  </a:cubicBezTo>
                  <a:cubicBezTo>
                    <a:pt x="1807439" y="159894"/>
                    <a:pt x="1821697" y="151473"/>
                    <a:pt x="1837419" y="149901"/>
                  </a:cubicBezTo>
                  <a:cubicBezTo>
                    <a:pt x="2017564" y="131887"/>
                    <a:pt x="1937788" y="143166"/>
                    <a:pt x="2077262" y="119921"/>
                  </a:cubicBezTo>
                  <a:cubicBezTo>
                    <a:pt x="2092252" y="114924"/>
                    <a:pt x="2106988" y="109089"/>
                    <a:pt x="2122232" y="104931"/>
                  </a:cubicBezTo>
                  <a:cubicBezTo>
                    <a:pt x="2161984" y="94089"/>
                    <a:pt x="2203063" y="87980"/>
                    <a:pt x="2242153" y="74950"/>
                  </a:cubicBezTo>
                  <a:cubicBezTo>
                    <a:pt x="2285014" y="60663"/>
                    <a:pt x="2300029" y="54381"/>
                    <a:pt x="2347085" y="44970"/>
                  </a:cubicBezTo>
                  <a:cubicBezTo>
                    <a:pt x="2376889" y="39009"/>
                    <a:pt x="2407046" y="34977"/>
                    <a:pt x="2437026" y="29980"/>
                  </a:cubicBezTo>
                  <a:cubicBezTo>
                    <a:pt x="2492406" y="11520"/>
                    <a:pt x="2518028" y="0"/>
                    <a:pt x="2586927" y="0"/>
                  </a:cubicBezTo>
                  <a:cubicBezTo>
                    <a:pt x="2612405" y="0"/>
                    <a:pt x="2636424" y="13883"/>
                    <a:pt x="2661878" y="14990"/>
                  </a:cubicBezTo>
                  <a:cubicBezTo>
                    <a:pt x="2866611" y="23891"/>
                    <a:pt x="3071609" y="24983"/>
                    <a:pt x="3276475" y="29980"/>
                  </a:cubicBezTo>
                  <a:cubicBezTo>
                    <a:pt x="3463932" y="76844"/>
                    <a:pt x="3230860" y="16948"/>
                    <a:pt x="3381406" y="59960"/>
                  </a:cubicBezTo>
                  <a:cubicBezTo>
                    <a:pt x="3401215" y="65620"/>
                    <a:pt x="3421822" y="68435"/>
                    <a:pt x="3441367" y="74950"/>
                  </a:cubicBezTo>
                  <a:cubicBezTo>
                    <a:pt x="3466894" y="83459"/>
                    <a:pt x="3490790" y="96422"/>
                    <a:pt x="3516317" y="104931"/>
                  </a:cubicBezTo>
                  <a:cubicBezTo>
                    <a:pt x="3535862" y="111446"/>
                    <a:pt x="3556545" y="114001"/>
                    <a:pt x="3576278" y="119921"/>
                  </a:cubicBezTo>
                  <a:cubicBezTo>
                    <a:pt x="3606547" y="129002"/>
                    <a:pt x="3666219" y="149901"/>
                    <a:pt x="3666219" y="149901"/>
                  </a:cubicBezTo>
                  <a:cubicBezTo>
                    <a:pt x="3699401" y="172023"/>
                    <a:pt x="3733077" y="190227"/>
                    <a:pt x="3756160" y="224852"/>
                  </a:cubicBezTo>
                  <a:cubicBezTo>
                    <a:pt x="3770894" y="246953"/>
                    <a:pt x="3776146" y="309794"/>
                    <a:pt x="3786140" y="329783"/>
                  </a:cubicBezTo>
                  <a:cubicBezTo>
                    <a:pt x="3820039" y="397581"/>
                    <a:pt x="3833920" y="407543"/>
                    <a:pt x="3876081" y="449705"/>
                  </a:cubicBezTo>
                  <a:cubicBezTo>
                    <a:pt x="3880234" y="470467"/>
                    <a:pt x="3891659" y="543700"/>
                    <a:pt x="3906062" y="569626"/>
                  </a:cubicBezTo>
                  <a:cubicBezTo>
                    <a:pt x="3923560" y="601124"/>
                    <a:pt x="3949908" y="627339"/>
                    <a:pt x="3966022" y="659567"/>
                  </a:cubicBezTo>
                  <a:cubicBezTo>
                    <a:pt x="3976016" y="679554"/>
                    <a:pt x="3983608" y="700934"/>
                    <a:pt x="3996003" y="719527"/>
                  </a:cubicBezTo>
                  <a:cubicBezTo>
                    <a:pt x="4003843" y="731286"/>
                    <a:pt x="4017503" y="738202"/>
                    <a:pt x="4025983" y="749508"/>
                  </a:cubicBezTo>
                  <a:cubicBezTo>
                    <a:pt x="4047602" y="778334"/>
                    <a:pt x="4065957" y="809469"/>
                    <a:pt x="4085944" y="839449"/>
                  </a:cubicBezTo>
                  <a:cubicBezTo>
                    <a:pt x="4115923" y="884418"/>
                    <a:pt x="4110928" y="889417"/>
                    <a:pt x="4160894" y="914400"/>
                  </a:cubicBezTo>
                  <a:cubicBezTo>
                    <a:pt x="4175027" y="921467"/>
                    <a:pt x="4190875" y="924393"/>
                    <a:pt x="4205865" y="929390"/>
                  </a:cubicBezTo>
                  <a:cubicBezTo>
                    <a:pt x="4220855" y="944380"/>
                    <a:pt x="4233196" y="962601"/>
                    <a:pt x="4250835" y="974360"/>
                  </a:cubicBezTo>
                  <a:cubicBezTo>
                    <a:pt x="4263982" y="983125"/>
                    <a:pt x="4283467" y="979479"/>
                    <a:pt x="4295806" y="989350"/>
                  </a:cubicBezTo>
                  <a:cubicBezTo>
                    <a:pt x="4309874" y="1000605"/>
                    <a:pt x="4311718" y="1023066"/>
                    <a:pt x="4325786" y="1034321"/>
                  </a:cubicBezTo>
                  <a:cubicBezTo>
                    <a:pt x="4338125" y="1044192"/>
                    <a:pt x="4355962" y="1043763"/>
                    <a:pt x="4370757" y="1049311"/>
                  </a:cubicBezTo>
                  <a:cubicBezTo>
                    <a:pt x="4395952" y="1058759"/>
                    <a:pt x="4420181" y="1070782"/>
                    <a:pt x="4445708" y="1079291"/>
                  </a:cubicBezTo>
                  <a:cubicBezTo>
                    <a:pt x="4465253" y="1085806"/>
                    <a:pt x="4485859" y="1088622"/>
                    <a:pt x="4505668" y="1094282"/>
                  </a:cubicBezTo>
                  <a:cubicBezTo>
                    <a:pt x="4520861" y="1098623"/>
                    <a:pt x="4535649" y="1104275"/>
                    <a:pt x="4550639" y="1109272"/>
                  </a:cubicBezTo>
                  <a:cubicBezTo>
                    <a:pt x="4565629" y="1124262"/>
                    <a:pt x="4577970" y="1142483"/>
                    <a:pt x="4595609" y="1154242"/>
                  </a:cubicBezTo>
                  <a:cubicBezTo>
                    <a:pt x="4608756" y="1163007"/>
                    <a:pt x="4626447" y="1162165"/>
                    <a:pt x="4640580" y="1169232"/>
                  </a:cubicBezTo>
                  <a:cubicBezTo>
                    <a:pt x="4743512" y="1220699"/>
                    <a:pt x="4615893" y="1185282"/>
                    <a:pt x="4760501" y="1214203"/>
                  </a:cubicBezTo>
                  <a:cubicBezTo>
                    <a:pt x="4775491" y="1224196"/>
                    <a:pt x="4791404" y="1232928"/>
                    <a:pt x="4805472" y="1244183"/>
                  </a:cubicBezTo>
                  <a:cubicBezTo>
                    <a:pt x="4867559" y="1293853"/>
                    <a:pt x="4799614" y="1268776"/>
                    <a:pt x="4910403" y="1319134"/>
                  </a:cubicBezTo>
                  <a:cubicBezTo>
                    <a:pt x="4939172" y="1332211"/>
                    <a:pt x="4973246" y="1332855"/>
                    <a:pt x="5000344" y="1349114"/>
                  </a:cubicBezTo>
                  <a:cubicBezTo>
                    <a:pt x="5114051" y="1417340"/>
                    <a:pt x="5031937" y="1379498"/>
                    <a:pt x="5150245" y="1409075"/>
                  </a:cubicBezTo>
                  <a:cubicBezTo>
                    <a:pt x="5165574" y="1412907"/>
                    <a:pt x="5179458" y="1422898"/>
                    <a:pt x="5195216" y="1424065"/>
                  </a:cubicBezTo>
                  <a:cubicBezTo>
                    <a:pt x="5314913" y="1432931"/>
                    <a:pt x="5435059" y="1434058"/>
                    <a:pt x="5554980" y="1439055"/>
                  </a:cubicBezTo>
                  <a:cubicBezTo>
                    <a:pt x="5609944" y="1444052"/>
                    <a:pt x="5667897" y="1435483"/>
                    <a:pt x="5719872" y="1454046"/>
                  </a:cubicBezTo>
                  <a:cubicBezTo>
                    <a:pt x="5770584" y="1472158"/>
                    <a:pt x="5759306" y="1524767"/>
                    <a:pt x="5779832" y="1558977"/>
                  </a:cubicBezTo>
                  <a:cubicBezTo>
                    <a:pt x="5800408" y="1593271"/>
                    <a:pt x="5846228" y="1601095"/>
                    <a:pt x="5764842" y="1573967"/>
                  </a:cubicBezTo>
                  <a:cubicBezTo>
                    <a:pt x="5628588" y="1590999"/>
                    <a:pt x="5641124" y="1586469"/>
                    <a:pt x="5495019" y="1618937"/>
                  </a:cubicBezTo>
                  <a:cubicBezTo>
                    <a:pt x="5454796" y="1627875"/>
                    <a:pt x="5415502" y="1640837"/>
                    <a:pt x="5375098" y="1648918"/>
                  </a:cubicBezTo>
                  <a:cubicBezTo>
                    <a:pt x="5350114" y="1653915"/>
                    <a:pt x="5324551" y="1656587"/>
                    <a:pt x="5300147" y="1663908"/>
                  </a:cubicBezTo>
                  <a:cubicBezTo>
                    <a:pt x="5274374" y="1671640"/>
                    <a:pt x="5251643" y="1688929"/>
                    <a:pt x="5225196" y="1693888"/>
                  </a:cubicBezTo>
                  <a:cubicBezTo>
                    <a:pt x="5170951" y="1704059"/>
                    <a:pt x="5115470" y="1707239"/>
                    <a:pt x="5060304" y="1708878"/>
                  </a:cubicBezTo>
                  <a:lnTo>
                    <a:pt x="3711190" y="1738859"/>
                  </a:lnTo>
                  <a:lnTo>
                    <a:pt x="2766809" y="1753849"/>
                  </a:lnTo>
                  <a:cubicBezTo>
                    <a:pt x="2548084" y="1790303"/>
                    <a:pt x="2806272" y="1753849"/>
                    <a:pt x="2377065" y="1753849"/>
                  </a:cubicBezTo>
                  <a:cubicBezTo>
                    <a:pt x="2172138" y="1753849"/>
                    <a:pt x="1967334" y="1763842"/>
                    <a:pt x="1762468" y="1768839"/>
                  </a:cubicBezTo>
                  <a:cubicBezTo>
                    <a:pt x="1311710" y="1798889"/>
                    <a:pt x="1368446" y="1798819"/>
                    <a:pt x="668186" y="1798819"/>
                  </a:cubicBezTo>
                  <a:cubicBezTo>
                    <a:pt x="568127" y="1798819"/>
                    <a:pt x="468317" y="1788826"/>
                    <a:pt x="368383" y="1783829"/>
                  </a:cubicBezTo>
                  <a:cubicBezTo>
                    <a:pt x="353393" y="1778832"/>
                    <a:pt x="338809" y="1772392"/>
                    <a:pt x="323413" y="1768839"/>
                  </a:cubicBezTo>
                  <a:cubicBezTo>
                    <a:pt x="203465" y="1741159"/>
                    <a:pt x="179164" y="1739667"/>
                    <a:pt x="68580" y="1723868"/>
                  </a:cubicBezTo>
                  <a:cubicBezTo>
                    <a:pt x="53590" y="1713875"/>
                    <a:pt x="34864" y="1707956"/>
                    <a:pt x="23609" y="1693888"/>
                  </a:cubicBezTo>
                  <a:cubicBezTo>
                    <a:pt x="5776" y="1671597"/>
                    <a:pt x="0" y="1609194"/>
                    <a:pt x="23609" y="1588957"/>
                  </a:cubicBezTo>
                  <a:cubicBezTo>
                    <a:pt x="70669" y="1548620"/>
                    <a:pt x="272379" y="1545095"/>
                    <a:pt x="293432" y="1543987"/>
                  </a:cubicBezTo>
                  <a:cubicBezTo>
                    <a:pt x="328361" y="1542149"/>
                    <a:pt x="363386" y="1543987"/>
                    <a:pt x="398363" y="1543987"/>
                  </a:cubicBezTo>
                  <a:lnTo>
                    <a:pt x="398363" y="1543987"/>
                  </a:lnTo>
                  <a:lnTo>
                    <a:pt x="548265" y="1514006"/>
                  </a:lnTo>
                  <a:lnTo>
                    <a:pt x="548265" y="1514006"/>
                  </a:lnTo>
                  <a:lnTo>
                    <a:pt x="413353" y="1499016"/>
                  </a:lnTo>
                  <a:lnTo>
                    <a:pt x="638206" y="1469036"/>
                  </a:lnTo>
                </a:path>
              </a:pathLst>
            </a:custGeom>
            <a:solidFill>
              <a:srgbClr val="E5C569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Freeform 1"/>
            <p:cNvSpPr/>
            <p:nvPr/>
          </p:nvSpPr>
          <p:spPr>
            <a:xfrm>
              <a:off x="0" y="1371600"/>
              <a:ext cx="3962400" cy="990600"/>
            </a:xfrm>
            <a:custGeom>
              <a:avLst/>
              <a:gdLst>
                <a:gd name="connsiteX0" fmla="*/ 0 w 6335651"/>
                <a:gd name="connsiteY0" fmla="*/ 1918741 h 2083633"/>
                <a:gd name="connsiteX1" fmla="*/ 0 w 6335651"/>
                <a:gd name="connsiteY1" fmla="*/ 1918741 h 2083633"/>
                <a:gd name="connsiteX2" fmla="*/ 389745 w 6335651"/>
                <a:gd name="connsiteY2" fmla="*/ 1903751 h 2083633"/>
                <a:gd name="connsiteX3" fmla="*/ 509666 w 6335651"/>
                <a:gd name="connsiteY3" fmla="*/ 1888761 h 2083633"/>
                <a:gd name="connsiteX4" fmla="*/ 539646 w 6335651"/>
                <a:gd name="connsiteY4" fmla="*/ 1858780 h 2083633"/>
                <a:gd name="connsiteX5" fmla="*/ 599607 w 6335651"/>
                <a:gd name="connsiteY5" fmla="*/ 1843790 h 2083633"/>
                <a:gd name="connsiteX6" fmla="*/ 869430 w 6335651"/>
                <a:gd name="connsiteY6" fmla="*/ 1648918 h 2083633"/>
                <a:gd name="connsiteX7" fmla="*/ 1004341 w 6335651"/>
                <a:gd name="connsiteY7" fmla="*/ 1514007 h 2083633"/>
                <a:gd name="connsiteX8" fmla="*/ 1049312 w 6335651"/>
                <a:gd name="connsiteY8" fmla="*/ 1469036 h 2083633"/>
                <a:gd name="connsiteX9" fmla="*/ 1079292 w 6335651"/>
                <a:gd name="connsiteY9" fmla="*/ 1409075 h 2083633"/>
                <a:gd name="connsiteX10" fmla="*/ 1154243 w 6335651"/>
                <a:gd name="connsiteY10" fmla="*/ 1349115 h 2083633"/>
                <a:gd name="connsiteX11" fmla="*/ 1184223 w 6335651"/>
                <a:gd name="connsiteY11" fmla="*/ 1304144 h 2083633"/>
                <a:gd name="connsiteX12" fmla="*/ 1214204 w 6335651"/>
                <a:gd name="connsiteY12" fmla="*/ 1274164 h 2083633"/>
                <a:gd name="connsiteX13" fmla="*/ 1229194 w 6335651"/>
                <a:gd name="connsiteY13" fmla="*/ 1229193 h 2083633"/>
                <a:gd name="connsiteX14" fmla="*/ 1259174 w 6335651"/>
                <a:gd name="connsiteY14" fmla="*/ 1184223 h 2083633"/>
                <a:gd name="connsiteX15" fmla="*/ 1319135 w 6335651"/>
                <a:gd name="connsiteY15" fmla="*/ 1094282 h 2083633"/>
                <a:gd name="connsiteX16" fmla="*/ 1349115 w 6335651"/>
                <a:gd name="connsiteY16" fmla="*/ 1004341 h 2083633"/>
                <a:gd name="connsiteX17" fmla="*/ 1394086 w 6335651"/>
                <a:gd name="connsiteY17" fmla="*/ 914400 h 2083633"/>
                <a:gd name="connsiteX18" fmla="*/ 1424066 w 6335651"/>
                <a:gd name="connsiteY18" fmla="*/ 824459 h 2083633"/>
                <a:gd name="connsiteX19" fmla="*/ 1469036 w 6335651"/>
                <a:gd name="connsiteY19" fmla="*/ 719528 h 2083633"/>
                <a:gd name="connsiteX20" fmla="*/ 1499017 w 6335651"/>
                <a:gd name="connsiteY20" fmla="*/ 614597 h 2083633"/>
                <a:gd name="connsiteX21" fmla="*/ 1558977 w 6335651"/>
                <a:gd name="connsiteY21" fmla="*/ 524656 h 2083633"/>
                <a:gd name="connsiteX22" fmla="*/ 1588958 w 6335651"/>
                <a:gd name="connsiteY22" fmla="*/ 464695 h 2083633"/>
                <a:gd name="connsiteX23" fmla="*/ 1663909 w 6335651"/>
                <a:gd name="connsiteY23" fmla="*/ 389744 h 2083633"/>
                <a:gd name="connsiteX24" fmla="*/ 1708879 w 6335651"/>
                <a:gd name="connsiteY24" fmla="*/ 344774 h 2083633"/>
                <a:gd name="connsiteX25" fmla="*/ 1738859 w 6335651"/>
                <a:gd name="connsiteY25" fmla="*/ 314793 h 2083633"/>
                <a:gd name="connsiteX26" fmla="*/ 1828800 w 6335651"/>
                <a:gd name="connsiteY26" fmla="*/ 254833 h 2083633"/>
                <a:gd name="connsiteX27" fmla="*/ 1888761 w 6335651"/>
                <a:gd name="connsiteY27" fmla="*/ 209862 h 2083633"/>
                <a:gd name="connsiteX28" fmla="*/ 1978702 w 6335651"/>
                <a:gd name="connsiteY28" fmla="*/ 164892 h 2083633"/>
                <a:gd name="connsiteX29" fmla="*/ 2008682 w 6335651"/>
                <a:gd name="connsiteY29" fmla="*/ 134911 h 2083633"/>
                <a:gd name="connsiteX30" fmla="*/ 2053653 w 6335651"/>
                <a:gd name="connsiteY30" fmla="*/ 119921 h 2083633"/>
                <a:gd name="connsiteX31" fmla="*/ 2113614 w 6335651"/>
                <a:gd name="connsiteY31" fmla="*/ 89941 h 2083633"/>
                <a:gd name="connsiteX32" fmla="*/ 2158584 w 6335651"/>
                <a:gd name="connsiteY32" fmla="*/ 59961 h 2083633"/>
                <a:gd name="connsiteX33" fmla="*/ 2263515 w 6335651"/>
                <a:gd name="connsiteY33" fmla="*/ 29980 h 2083633"/>
                <a:gd name="connsiteX34" fmla="*/ 2413417 w 6335651"/>
                <a:gd name="connsiteY34" fmla="*/ 0 h 2083633"/>
                <a:gd name="connsiteX35" fmla="*/ 3222886 w 6335651"/>
                <a:gd name="connsiteY35" fmla="*/ 14990 h 2083633"/>
                <a:gd name="connsiteX36" fmla="*/ 3312827 w 6335651"/>
                <a:gd name="connsiteY36" fmla="*/ 29980 h 2083633"/>
                <a:gd name="connsiteX37" fmla="*/ 4167266 w 6335651"/>
                <a:gd name="connsiteY37" fmla="*/ 44970 h 2083633"/>
                <a:gd name="connsiteX38" fmla="*/ 4257207 w 6335651"/>
                <a:gd name="connsiteY38" fmla="*/ 59961 h 2083633"/>
                <a:gd name="connsiteX39" fmla="*/ 4377128 w 6335651"/>
                <a:gd name="connsiteY39" fmla="*/ 74951 h 2083633"/>
                <a:gd name="connsiteX40" fmla="*/ 4422099 w 6335651"/>
                <a:gd name="connsiteY40" fmla="*/ 89941 h 2083633"/>
                <a:gd name="connsiteX41" fmla="*/ 4482059 w 6335651"/>
                <a:gd name="connsiteY41" fmla="*/ 104931 h 2083633"/>
                <a:gd name="connsiteX42" fmla="*/ 4601981 w 6335651"/>
                <a:gd name="connsiteY42" fmla="*/ 134911 h 2083633"/>
                <a:gd name="connsiteX43" fmla="*/ 4646951 w 6335651"/>
                <a:gd name="connsiteY43" fmla="*/ 164892 h 2083633"/>
                <a:gd name="connsiteX44" fmla="*/ 4766873 w 6335651"/>
                <a:gd name="connsiteY44" fmla="*/ 209862 h 2083633"/>
                <a:gd name="connsiteX45" fmla="*/ 4856814 w 6335651"/>
                <a:gd name="connsiteY45" fmla="*/ 269823 h 2083633"/>
                <a:gd name="connsiteX46" fmla="*/ 4976735 w 6335651"/>
                <a:gd name="connsiteY46" fmla="*/ 359764 h 2083633"/>
                <a:gd name="connsiteX47" fmla="*/ 5081666 w 6335651"/>
                <a:gd name="connsiteY47" fmla="*/ 449705 h 2083633"/>
                <a:gd name="connsiteX48" fmla="*/ 5156617 w 6335651"/>
                <a:gd name="connsiteY48" fmla="*/ 524656 h 2083633"/>
                <a:gd name="connsiteX49" fmla="*/ 5201587 w 6335651"/>
                <a:gd name="connsiteY49" fmla="*/ 554636 h 2083633"/>
                <a:gd name="connsiteX50" fmla="*/ 5246558 w 6335651"/>
                <a:gd name="connsiteY50" fmla="*/ 614597 h 2083633"/>
                <a:gd name="connsiteX51" fmla="*/ 5306518 w 6335651"/>
                <a:gd name="connsiteY51" fmla="*/ 704538 h 2083633"/>
                <a:gd name="connsiteX52" fmla="*/ 5336499 w 6335651"/>
                <a:gd name="connsiteY52" fmla="*/ 749508 h 2083633"/>
                <a:gd name="connsiteX53" fmla="*/ 5366479 w 6335651"/>
                <a:gd name="connsiteY53" fmla="*/ 809469 h 2083633"/>
                <a:gd name="connsiteX54" fmla="*/ 5471410 w 6335651"/>
                <a:gd name="connsiteY54" fmla="*/ 899410 h 2083633"/>
                <a:gd name="connsiteX55" fmla="*/ 5516381 w 6335651"/>
                <a:gd name="connsiteY55" fmla="*/ 959370 h 2083633"/>
                <a:gd name="connsiteX56" fmla="*/ 5546361 w 6335651"/>
                <a:gd name="connsiteY56" fmla="*/ 989351 h 2083633"/>
                <a:gd name="connsiteX57" fmla="*/ 5666282 w 6335651"/>
                <a:gd name="connsiteY57" fmla="*/ 1064302 h 2083633"/>
                <a:gd name="connsiteX58" fmla="*/ 5711253 w 6335651"/>
                <a:gd name="connsiteY58" fmla="*/ 1079292 h 2083633"/>
                <a:gd name="connsiteX59" fmla="*/ 5756223 w 6335651"/>
                <a:gd name="connsiteY59" fmla="*/ 1124262 h 2083633"/>
                <a:gd name="connsiteX60" fmla="*/ 5846164 w 6335651"/>
                <a:gd name="connsiteY60" fmla="*/ 1184223 h 2083633"/>
                <a:gd name="connsiteX61" fmla="*/ 5906125 w 6335651"/>
                <a:gd name="connsiteY61" fmla="*/ 1244184 h 2083633"/>
                <a:gd name="connsiteX62" fmla="*/ 5981076 w 6335651"/>
                <a:gd name="connsiteY62" fmla="*/ 1304144 h 2083633"/>
                <a:gd name="connsiteX63" fmla="*/ 6041036 w 6335651"/>
                <a:gd name="connsiteY63" fmla="*/ 1394085 h 2083633"/>
                <a:gd name="connsiteX64" fmla="*/ 6086007 w 6335651"/>
                <a:gd name="connsiteY64" fmla="*/ 1469036 h 2083633"/>
                <a:gd name="connsiteX65" fmla="*/ 6130977 w 6335651"/>
                <a:gd name="connsiteY65" fmla="*/ 1528997 h 2083633"/>
                <a:gd name="connsiteX66" fmla="*/ 6160958 w 6335651"/>
                <a:gd name="connsiteY66" fmla="*/ 1588957 h 2083633"/>
                <a:gd name="connsiteX67" fmla="*/ 6190938 w 6335651"/>
                <a:gd name="connsiteY67" fmla="*/ 1618938 h 2083633"/>
                <a:gd name="connsiteX68" fmla="*/ 6250899 w 6335651"/>
                <a:gd name="connsiteY68" fmla="*/ 1723869 h 2083633"/>
                <a:gd name="connsiteX69" fmla="*/ 6310859 w 6335651"/>
                <a:gd name="connsiteY69" fmla="*/ 1828800 h 2083633"/>
                <a:gd name="connsiteX70" fmla="*/ 6295869 w 6335651"/>
                <a:gd name="connsiteY70" fmla="*/ 1873770 h 2083633"/>
                <a:gd name="connsiteX71" fmla="*/ 6250899 w 6335651"/>
                <a:gd name="connsiteY71" fmla="*/ 1888761 h 2083633"/>
                <a:gd name="connsiteX72" fmla="*/ 6056027 w 6335651"/>
                <a:gd name="connsiteY72" fmla="*/ 1933731 h 2083633"/>
                <a:gd name="connsiteX73" fmla="*/ 6011056 w 6335651"/>
                <a:gd name="connsiteY73" fmla="*/ 1948721 h 2083633"/>
                <a:gd name="connsiteX74" fmla="*/ 5741233 w 6335651"/>
                <a:gd name="connsiteY74" fmla="*/ 1978702 h 2083633"/>
                <a:gd name="connsiteX75" fmla="*/ 5141627 w 6335651"/>
                <a:gd name="connsiteY75" fmla="*/ 2008682 h 2083633"/>
                <a:gd name="connsiteX76" fmla="*/ 4991725 w 6335651"/>
                <a:gd name="connsiteY76" fmla="*/ 2023672 h 2083633"/>
                <a:gd name="connsiteX77" fmla="*/ 4886794 w 6335651"/>
                <a:gd name="connsiteY77" fmla="*/ 2038662 h 2083633"/>
                <a:gd name="connsiteX78" fmla="*/ 4182256 w 6335651"/>
                <a:gd name="connsiteY78" fmla="*/ 2023672 h 2083633"/>
                <a:gd name="connsiteX79" fmla="*/ 1948722 w 6335651"/>
                <a:gd name="connsiteY79" fmla="*/ 2038662 h 2083633"/>
                <a:gd name="connsiteX80" fmla="*/ 1738859 w 6335651"/>
                <a:gd name="connsiteY80" fmla="*/ 2053652 h 2083633"/>
                <a:gd name="connsiteX81" fmla="*/ 1499017 w 6335651"/>
                <a:gd name="connsiteY81" fmla="*/ 2083633 h 2083633"/>
                <a:gd name="connsiteX82" fmla="*/ 749509 w 6335651"/>
                <a:gd name="connsiteY82" fmla="*/ 2068643 h 2083633"/>
                <a:gd name="connsiteX83" fmla="*/ 539646 w 6335651"/>
                <a:gd name="connsiteY83" fmla="*/ 2038662 h 2083633"/>
                <a:gd name="connsiteX84" fmla="*/ 389745 w 6335651"/>
                <a:gd name="connsiteY84" fmla="*/ 2023672 h 2083633"/>
                <a:gd name="connsiteX85" fmla="*/ 194873 w 6335651"/>
                <a:gd name="connsiteY85" fmla="*/ 1978702 h 2083633"/>
                <a:gd name="connsiteX86" fmla="*/ 149902 w 6335651"/>
                <a:gd name="connsiteY86" fmla="*/ 1963711 h 2083633"/>
                <a:gd name="connsiteX87" fmla="*/ 74951 w 6335651"/>
                <a:gd name="connsiteY87" fmla="*/ 1903751 h 2083633"/>
                <a:gd name="connsiteX88" fmla="*/ 44971 w 6335651"/>
                <a:gd name="connsiteY88" fmla="*/ 1888761 h 2083633"/>
                <a:gd name="connsiteX89" fmla="*/ 0 w 6335651"/>
                <a:gd name="connsiteY89" fmla="*/ 1918741 h 208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6335651" h="2083633">
                  <a:moveTo>
                    <a:pt x="0" y="1918741"/>
                  </a:moveTo>
                  <a:lnTo>
                    <a:pt x="0" y="1918741"/>
                  </a:lnTo>
                  <a:cubicBezTo>
                    <a:pt x="129915" y="1913744"/>
                    <a:pt x="259958" y="1911385"/>
                    <a:pt x="389745" y="1903751"/>
                  </a:cubicBezTo>
                  <a:cubicBezTo>
                    <a:pt x="429960" y="1901385"/>
                    <a:pt x="471080" y="1900337"/>
                    <a:pt x="509666" y="1888761"/>
                  </a:cubicBezTo>
                  <a:cubicBezTo>
                    <a:pt x="523203" y="1884700"/>
                    <a:pt x="527005" y="1865101"/>
                    <a:pt x="539646" y="1858780"/>
                  </a:cubicBezTo>
                  <a:cubicBezTo>
                    <a:pt x="558073" y="1849566"/>
                    <a:pt x="579620" y="1848787"/>
                    <a:pt x="599607" y="1843790"/>
                  </a:cubicBezTo>
                  <a:cubicBezTo>
                    <a:pt x="669611" y="1797121"/>
                    <a:pt x="810241" y="1708107"/>
                    <a:pt x="869430" y="1648918"/>
                  </a:cubicBezTo>
                  <a:lnTo>
                    <a:pt x="1004341" y="1514007"/>
                  </a:lnTo>
                  <a:lnTo>
                    <a:pt x="1049312" y="1469036"/>
                  </a:lnTo>
                  <a:cubicBezTo>
                    <a:pt x="1059305" y="1449049"/>
                    <a:pt x="1066897" y="1427668"/>
                    <a:pt x="1079292" y="1409075"/>
                  </a:cubicBezTo>
                  <a:cubicBezTo>
                    <a:pt x="1096379" y="1383445"/>
                    <a:pt x="1130190" y="1365150"/>
                    <a:pt x="1154243" y="1349115"/>
                  </a:cubicBezTo>
                  <a:cubicBezTo>
                    <a:pt x="1164236" y="1334125"/>
                    <a:pt x="1172968" y="1318212"/>
                    <a:pt x="1184223" y="1304144"/>
                  </a:cubicBezTo>
                  <a:cubicBezTo>
                    <a:pt x="1193052" y="1293108"/>
                    <a:pt x="1206933" y="1286283"/>
                    <a:pt x="1214204" y="1274164"/>
                  </a:cubicBezTo>
                  <a:cubicBezTo>
                    <a:pt x="1222334" y="1260615"/>
                    <a:pt x="1222128" y="1243326"/>
                    <a:pt x="1229194" y="1229193"/>
                  </a:cubicBezTo>
                  <a:cubicBezTo>
                    <a:pt x="1237251" y="1213079"/>
                    <a:pt x="1249181" y="1199213"/>
                    <a:pt x="1259174" y="1184223"/>
                  </a:cubicBezTo>
                  <a:cubicBezTo>
                    <a:pt x="1308765" y="1035447"/>
                    <a:pt x="1225563" y="1262710"/>
                    <a:pt x="1319135" y="1094282"/>
                  </a:cubicBezTo>
                  <a:cubicBezTo>
                    <a:pt x="1334482" y="1066657"/>
                    <a:pt x="1334982" y="1032607"/>
                    <a:pt x="1349115" y="1004341"/>
                  </a:cubicBezTo>
                  <a:cubicBezTo>
                    <a:pt x="1364105" y="974361"/>
                    <a:pt x="1381194" y="945341"/>
                    <a:pt x="1394086" y="914400"/>
                  </a:cubicBezTo>
                  <a:cubicBezTo>
                    <a:pt x="1406241" y="885229"/>
                    <a:pt x="1409933" y="852725"/>
                    <a:pt x="1424066" y="824459"/>
                  </a:cubicBezTo>
                  <a:cubicBezTo>
                    <a:pt x="1450716" y="771159"/>
                    <a:pt x="1454331" y="770994"/>
                    <a:pt x="1469036" y="719528"/>
                  </a:cubicBezTo>
                  <a:cubicBezTo>
                    <a:pt x="1473601" y="703550"/>
                    <a:pt x="1488447" y="633622"/>
                    <a:pt x="1499017" y="614597"/>
                  </a:cubicBezTo>
                  <a:cubicBezTo>
                    <a:pt x="1516515" y="583100"/>
                    <a:pt x="1542863" y="556884"/>
                    <a:pt x="1558977" y="524656"/>
                  </a:cubicBezTo>
                  <a:cubicBezTo>
                    <a:pt x="1568971" y="504669"/>
                    <a:pt x="1575239" y="482334"/>
                    <a:pt x="1588958" y="464695"/>
                  </a:cubicBezTo>
                  <a:cubicBezTo>
                    <a:pt x="1610650" y="436805"/>
                    <a:pt x="1638925" y="414728"/>
                    <a:pt x="1663909" y="389744"/>
                  </a:cubicBezTo>
                  <a:lnTo>
                    <a:pt x="1708879" y="344774"/>
                  </a:lnTo>
                  <a:cubicBezTo>
                    <a:pt x="1718872" y="334780"/>
                    <a:pt x="1727100" y="322632"/>
                    <a:pt x="1738859" y="314793"/>
                  </a:cubicBezTo>
                  <a:cubicBezTo>
                    <a:pt x="1768839" y="294806"/>
                    <a:pt x="1799975" y="276452"/>
                    <a:pt x="1828800" y="254833"/>
                  </a:cubicBezTo>
                  <a:cubicBezTo>
                    <a:pt x="1848787" y="239843"/>
                    <a:pt x="1867338" y="222716"/>
                    <a:pt x="1888761" y="209862"/>
                  </a:cubicBezTo>
                  <a:cubicBezTo>
                    <a:pt x="1917503" y="192617"/>
                    <a:pt x="1948722" y="179882"/>
                    <a:pt x="1978702" y="164892"/>
                  </a:cubicBezTo>
                  <a:cubicBezTo>
                    <a:pt x="1988695" y="154898"/>
                    <a:pt x="1996563" y="142182"/>
                    <a:pt x="2008682" y="134911"/>
                  </a:cubicBezTo>
                  <a:cubicBezTo>
                    <a:pt x="2022231" y="126781"/>
                    <a:pt x="2039129" y="126145"/>
                    <a:pt x="2053653" y="119921"/>
                  </a:cubicBezTo>
                  <a:cubicBezTo>
                    <a:pt x="2074192" y="111119"/>
                    <a:pt x="2094212" y="101028"/>
                    <a:pt x="2113614" y="89941"/>
                  </a:cubicBezTo>
                  <a:cubicBezTo>
                    <a:pt x="2129256" y="81003"/>
                    <a:pt x="2142470" y="68018"/>
                    <a:pt x="2158584" y="59961"/>
                  </a:cubicBezTo>
                  <a:cubicBezTo>
                    <a:pt x="2178250" y="50128"/>
                    <a:pt x="2246700" y="33583"/>
                    <a:pt x="2263515" y="29980"/>
                  </a:cubicBezTo>
                  <a:cubicBezTo>
                    <a:pt x="2313341" y="19303"/>
                    <a:pt x="2413417" y="0"/>
                    <a:pt x="2413417" y="0"/>
                  </a:cubicBezTo>
                  <a:lnTo>
                    <a:pt x="3222886" y="14990"/>
                  </a:lnTo>
                  <a:cubicBezTo>
                    <a:pt x="3253263" y="16003"/>
                    <a:pt x="3282448" y="29016"/>
                    <a:pt x="3312827" y="29980"/>
                  </a:cubicBezTo>
                  <a:cubicBezTo>
                    <a:pt x="3597540" y="39018"/>
                    <a:pt x="3882453" y="39973"/>
                    <a:pt x="4167266" y="44970"/>
                  </a:cubicBezTo>
                  <a:cubicBezTo>
                    <a:pt x="4197246" y="49967"/>
                    <a:pt x="4227119" y="55663"/>
                    <a:pt x="4257207" y="59961"/>
                  </a:cubicBezTo>
                  <a:cubicBezTo>
                    <a:pt x="4297087" y="65658"/>
                    <a:pt x="4337493" y="67745"/>
                    <a:pt x="4377128" y="74951"/>
                  </a:cubicBezTo>
                  <a:cubicBezTo>
                    <a:pt x="4392674" y="77778"/>
                    <a:pt x="4406906" y="85600"/>
                    <a:pt x="4422099" y="89941"/>
                  </a:cubicBezTo>
                  <a:cubicBezTo>
                    <a:pt x="4441908" y="95601"/>
                    <a:pt x="4461948" y="100462"/>
                    <a:pt x="4482059" y="104931"/>
                  </a:cubicBezTo>
                  <a:cubicBezTo>
                    <a:pt x="4590595" y="129050"/>
                    <a:pt x="4521619" y="108124"/>
                    <a:pt x="4601981" y="134911"/>
                  </a:cubicBezTo>
                  <a:cubicBezTo>
                    <a:pt x="4616971" y="144905"/>
                    <a:pt x="4630837" y="156835"/>
                    <a:pt x="4646951" y="164892"/>
                  </a:cubicBezTo>
                  <a:cubicBezTo>
                    <a:pt x="4682798" y="182816"/>
                    <a:pt x="4727952" y="196889"/>
                    <a:pt x="4766873" y="209862"/>
                  </a:cubicBezTo>
                  <a:cubicBezTo>
                    <a:pt x="4796853" y="229849"/>
                    <a:pt x="4831336" y="244344"/>
                    <a:pt x="4856814" y="269823"/>
                  </a:cubicBezTo>
                  <a:cubicBezTo>
                    <a:pt x="4932575" y="345585"/>
                    <a:pt x="4891492" y="317143"/>
                    <a:pt x="4976735" y="359764"/>
                  </a:cubicBezTo>
                  <a:cubicBezTo>
                    <a:pt x="5038847" y="452932"/>
                    <a:pt x="4965439" y="356723"/>
                    <a:pt x="5081666" y="449705"/>
                  </a:cubicBezTo>
                  <a:cubicBezTo>
                    <a:pt x="5109256" y="471777"/>
                    <a:pt x="5127219" y="505057"/>
                    <a:pt x="5156617" y="524656"/>
                  </a:cubicBezTo>
                  <a:cubicBezTo>
                    <a:pt x="5171607" y="534649"/>
                    <a:pt x="5188848" y="541897"/>
                    <a:pt x="5201587" y="554636"/>
                  </a:cubicBezTo>
                  <a:cubicBezTo>
                    <a:pt x="5219253" y="572302"/>
                    <a:pt x="5232231" y="594129"/>
                    <a:pt x="5246558" y="614597"/>
                  </a:cubicBezTo>
                  <a:cubicBezTo>
                    <a:pt x="5267221" y="644115"/>
                    <a:pt x="5286531" y="674558"/>
                    <a:pt x="5306518" y="704538"/>
                  </a:cubicBezTo>
                  <a:cubicBezTo>
                    <a:pt x="5316511" y="719528"/>
                    <a:pt x="5328442" y="733394"/>
                    <a:pt x="5336499" y="749508"/>
                  </a:cubicBezTo>
                  <a:cubicBezTo>
                    <a:pt x="5346492" y="769495"/>
                    <a:pt x="5353491" y="791285"/>
                    <a:pt x="5366479" y="809469"/>
                  </a:cubicBezTo>
                  <a:cubicBezTo>
                    <a:pt x="5407266" y="866571"/>
                    <a:pt x="5420241" y="848241"/>
                    <a:pt x="5471410" y="899410"/>
                  </a:cubicBezTo>
                  <a:cubicBezTo>
                    <a:pt x="5489076" y="917076"/>
                    <a:pt x="5500387" y="940177"/>
                    <a:pt x="5516381" y="959370"/>
                  </a:cubicBezTo>
                  <a:cubicBezTo>
                    <a:pt x="5525429" y="970227"/>
                    <a:pt x="5535504" y="980303"/>
                    <a:pt x="5546361" y="989351"/>
                  </a:cubicBezTo>
                  <a:cubicBezTo>
                    <a:pt x="5591929" y="1027324"/>
                    <a:pt x="5612839" y="1041398"/>
                    <a:pt x="5666282" y="1064302"/>
                  </a:cubicBezTo>
                  <a:cubicBezTo>
                    <a:pt x="5680806" y="1070526"/>
                    <a:pt x="5696263" y="1074295"/>
                    <a:pt x="5711253" y="1079292"/>
                  </a:cubicBezTo>
                  <a:cubicBezTo>
                    <a:pt x="5726243" y="1094282"/>
                    <a:pt x="5739489" y="1111247"/>
                    <a:pt x="5756223" y="1124262"/>
                  </a:cubicBezTo>
                  <a:cubicBezTo>
                    <a:pt x="5784665" y="1146383"/>
                    <a:pt x="5820686" y="1158745"/>
                    <a:pt x="5846164" y="1184223"/>
                  </a:cubicBezTo>
                  <a:cubicBezTo>
                    <a:pt x="5866151" y="1204210"/>
                    <a:pt x="5882606" y="1228505"/>
                    <a:pt x="5906125" y="1244184"/>
                  </a:cubicBezTo>
                  <a:cubicBezTo>
                    <a:pt x="5962854" y="1282004"/>
                    <a:pt x="5938356" y="1261425"/>
                    <a:pt x="5981076" y="1304144"/>
                  </a:cubicBezTo>
                  <a:cubicBezTo>
                    <a:pt x="6011139" y="1394334"/>
                    <a:pt x="5973665" y="1304257"/>
                    <a:pt x="6041036" y="1394085"/>
                  </a:cubicBezTo>
                  <a:cubicBezTo>
                    <a:pt x="6058517" y="1417394"/>
                    <a:pt x="6069845" y="1444794"/>
                    <a:pt x="6086007" y="1469036"/>
                  </a:cubicBezTo>
                  <a:cubicBezTo>
                    <a:pt x="6099865" y="1489824"/>
                    <a:pt x="6117736" y="1507811"/>
                    <a:pt x="6130977" y="1528997"/>
                  </a:cubicBezTo>
                  <a:cubicBezTo>
                    <a:pt x="6142820" y="1547946"/>
                    <a:pt x="6148563" y="1570364"/>
                    <a:pt x="6160958" y="1588957"/>
                  </a:cubicBezTo>
                  <a:cubicBezTo>
                    <a:pt x="6168798" y="1600716"/>
                    <a:pt x="6182109" y="1607902"/>
                    <a:pt x="6190938" y="1618938"/>
                  </a:cubicBezTo>
                  <a:cubicBezTo>
                    <a:pt x="6227459" y="1664590"/>
                    <a:pt x="6220123" y="1670011"/>
                    <a:pt x="6250899" y="1723869"/>
                  </a:cubicBezTo>
                  <a:cubicBezTo>
                    <a:pt x="6335640" y="1872164"/>
                    <a:pt x="6220274" y="1647626"/>
                    <a:pt x="6310859" y="1828800"/>
                  </a:cubicBezTo>
                  <a:cubicBezTo>
                    <a:pt x="6305862" y="1843790"/>
                    <a:pt x="6307042" y="1862597"/>
                    <a:pt x="6295869" y="1873770"/>
                  </a:cubicBezTo>
                  <a:cubicBezTo>
                    <a:pt x="6284696" y="1884943"/>
                    <a:pt x="6266143" y="1884603"/>
                    <a:pt x="6250899" y="1888761"/>
                  </a:cubicBezTo>
                  <a:cubicBezTo>
                    <a:pt x="5840595" y="2000663"/>
                    <a:pt x="6335651" y="1863826"/>
                    <a:pt x="6056027" y="1933731"/>
                  </a:cubicBezTo>
                  <a:cubicBezTo>
                    <a:pt x="6040698" y="1937563"/>
                    <a:pt x="6026698" y="1946486"/>
                    <a:pt x="6011056" y="1948721"/>
                  </a:cubicBezTo>
                  <a:cubicBezTo>
                    <a:pt x="5921471" y="1961519"/>
                    <a:pt x="5830818" y="1965904"/>
                    <a:pt x="5741233" y="1978702"/>
                  </a:cubicBezTo>
                  <a:cubicBezTo>
                    <a:pt x="5472993" y="2017022"/>
                    <a:pt x="5671618" y="1992622"/>
                    <a:pt x="5141627" y="2008682"/>
                  </a:cubicBezTo>
                  <a:lnTo>
                    <a:pt x="4991725" y="2023672"/>
                  </a:lnTo>
                  <a:cubicBezTo>
                    <a:pt x="4956635" y="2027800"/>
                    <a:pt x="4922126" y="2038662"/>
                    <a:pt x="4886794" y="2038662"/>
                  </a:cubicBezTo>
                  <a:cubicBezTo>
                    <a:pt x="4651895" y="2038662"/>
                    <a:pt x="4417102" y="2028669"/>
                    <a:pt x="4182256" y="2023672"/>
                  </a:cubicBezTo>
                  <a:lnTo>
                    <a:pt x="1948722" y="2038662"/>
                  </a:lnTo>
                  <a:cubicBezTo>
                    <a:pt x="1878595" y="2039522"/>
                    <a:pt x="1808749" y="2047828"/>
                    <a:pt x="1738859" y="2053652"/>
                  </a:cubicBezTo>
                  <a:cubicBezTo>
                    <a:pt x="1594754" y="2065661"/>
                    <a:pt x="1616678" y="2064023"/>
                    <a:pt x="1499017" y="2083633"/>
                  </a:cubicBezTo>
                  <a:lnTo>
                    <a:pt x="749509" y="2068643"/>
                  </a:lnTo>
                  <a:cubicBezTo>
                    <a:pt x="423702" y="2057783"/>
                    <a:pt x="712082" y="2063295"/>
                    <a:pt x="539646" y="2038662"/>
                  </a:cubicBezTo>
                  <a:cubicBezTo>
                    <a:pt x="489934" y="2031560"/>
                    <a:pt x="439712" y="2028669"/>
                    <a:pt x="389745" y="2023672"/>
                  </a:cubicBezTo>
                  <a:cubicBezTo>
                    <a:pt x="266285" y="1982519"/>
                    <a:pt x="331088" y="1998161"/>
                    <a:pt x="194873" y="1978702"/>
                  </a:cubicBezTo>
                  <a:cubicBezTo>
                    <a:pt x="179883" y="1973705"/>
                    <a:pt x="164035" y="1970778"/>
                    <a:pt x="149902" y="1963711"/>
                  </a:cubicBezTo>
                  <a:cubicBezTo>
                    <a:pt x="76537" y="1927028"/>
                    <a:pt x="130721" y="1945578"/>
                    <a:pt x="74951" y="1903751"/>
                  </a:cubicBezTo>
                  <a:cubicBezTo>
                    <a:pt x="66013" y="1897047"/>
                    <a:pt x="54964" y="1893758"/>
                    <a:pt x="44971" y="1888761"/>
                  </a:cubicBezTo>
                  <a:lnTo>
                    <a:pt x="0" y="191874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0" y="2057400"/>
              <a:ext cx="9144000" cy="2971800"/>
              <a:chOff x="0" y="1905000"/>
              <a:chExt cx="3886200" cy="2971800"/>
            </a:xfrm>
          </p:grpSpPr>
          <p:sp>
            <p:nvSpPr>
              <p:cNvPr id="4" name="Double Wave 3"/>
              <p:cNvSpPr/>
              <p:nvPr/>
            </p:nvSpPr>
            <p:spPr>
              <a:xfrm>
                <a:off x="0" y="1905000"/>
                <a:ext cx="3886200" cy="1905000"/>
              </a:xfrm>
              <a:prstGeom prst="doubleWav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Double Wave 5"/>
              <p:cNvSpPr/>
              <p:nvPr/>
            </p:nvSpPr>
            <p:spPr>
              <a:xfrm>
                <a:off x="0" y="2286000"/>
                <a:ext cx="3886200" cy="1905000"/>
              </a:xfrm>
              <a:prstGeom prst="doubleWav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Double Wave 6"/>
              <p:cNvSpPr/>
              <p:nvPr/>
            </p:nvSpPr>
            <p:spPr>
              <a:xfrm>
                <a:off x="0" y="2971800"/>
                <a:ext cx="3886200" cy="1905000"/>
              </a:xfrm>
              <a:prstGeom prst="doubleWav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0" y="2590800"/>
              <a:ext cx="2891559" cy="2971800"/>
              <a:chOff x="457200" y="2497304"/>
              <a:chExt cx="4781871" cy="4284496"/>
            </a:xfrm>
          </p:grpSpPr>
          <p:grpSp>
            <p:nvGrpSpPr>
              <p:cNvPr id="42" name="Group 230"/>
              <p:cNvGrpSpPr/>
              <p:nvPr/>
            </p:nvGrpSpPr>
            <p:grpSpPr>
              <a:xfrm rot="18989829" flipH="1">
                <a:off x="2994882" y="2720848"/>
                <a:ext cx="1586260" cy="1364114"/>
                <a:chOff x="736597" y="733384"/>
                <a:chExt cx="1807860" cy="1807860"/>
              </a:xfrm>
            </p:grpSpPr>
            <p:grpSp>
              <p:nvGrpSpPr>
                <p:cNvPr id="277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9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30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6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303" name="Oval 25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4" name="Oval 25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301" name="Oval 25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78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8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9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" name="Oval 29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94" name="Oval 24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5" name="Oval 24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92" name="Oval 29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" name="Oval 29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7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8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8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" name="Oval 28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85" name="Oval 23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" name="Oval 24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83" name="Oval 23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" name="Oval 2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43" name="Group 199"/>
              <p:cNvGrpSpPr/>
              <p:nvPr/>
            </p:nvGrpSpPr>
            <p:grpSpPr>
              <a:xfrm rot="3068959">
                <a:off x="1334455" y="2628335"/>
                <a:ext cx="1820842" cy="1558779"/>
                <a:chOff x="736597" y="733384"/>
                <a:chExt cx="1807860" cy="1807860"/>
              </a:xfrm>
            </p:grpSpPr>
            <p:grpSp>
              <p:nvGrpSpPr>
                <p:cNvPr id="247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6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7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73" name="Oval 27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" name="Oval 22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7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71" name="Oval 27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48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5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6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" name="Oval 22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64" name="Oval 26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" name="Oval 21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62" name="Oval 26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" name="Oval 26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4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5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5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" name="Oval 21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55" name="Oval 20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" name="Oval 20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53" name="Oval 20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" name="Oval 20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44" name="Double Wave 43"/>
              <p:cNvSpPr/>
              <p:nvPr/>
            </p:nvSpPr>
            <p:spPr>
              <a:xfrm rot="16200000">
                <a:off x="1676400" y="5181600"/>
                <a:ext cx="2438400" cy="457200"/>
              </a:xfrm>
              <a:prstGeom prst="double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Double Wave 44"/>
              <p:cNvSpPr/>
              <p:nvPr/>
            </p:nvSpPr>
            <p:spPr>
              <a:xfrm rot="17901630">
                <a:off x="2238001" y="4743309"/>
                <a:ext cx="2121362" cy="290552"/>
              </a:xfrm>
              <a:prstGeom prst="doubleWave">
                <a:avLst>
                  <a:gd name="adj1" fmla="val 6250"/>
                  <a:gd name="adj2" fmla="val 1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Double Wave 45"/>
              <p:cNvSpPr/>
              <p:nvPr/>
            </p:nvSpPr>
            <p:spPr>
              <a:xfrm rot="15202940">
                <a:off x="1453875" y="5448530"/>
                <a:ext cx="2089633" cy="300693"/>
              </a:xfrm>
              <a:prstGeom prst="double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2743200" y="5105400"/>
                <a:ext cx="304800" cy="9144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2590800" y="5867400"/>
                <a:ext cx="381000" cy="7620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" name="Group 41"/>
              <p:cNvGrpSpPr/>
              <p:nvPr/>
            </p:nvGrpSpPr>
            <p:grpSpPr>
              <a:xfrm>
                <a:off x="457200" y="3352800"/>
                <a:ext cx="1397003" cy="1095416"/>
                <a:chOff x="736597" y="733384"/>
                <a:chExt cx="1807860" cy="1807860"/>
              </a:xfrm>
            </p:grpSpPr>
            <p:grpSp>
              <p:nvGrpSpPr>
                <p:cNvPr id="217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3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4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43" name="Oval 1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Oval 1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41" name="Oval 1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18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2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3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" name="Oval 3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34" name="Oval 2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Oval 2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32" name="Oval 2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Oval 2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1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2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2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8" name="Oval 4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25" name="Oval 22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6" name="Oval 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23" name="Oval 22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4" name="Oval 22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1" name="Group 42"/>
              <p:cNvGrpSpPr/>
              <p:nvPr/>
            </p:nvGrpSpPr>
            <p:grpSpPr>
              <a:xfrm rot="1956276">
                <a:off x="1167495" y="3842653"/>
                <a:ext cx="1397003" cy="1095416"/>
                <a:chOff x="736597" y="733384"/>
                <a:chExt cx="1807860" cy="1807860"/>
              </a:xfrm>
            </p:grpSpPr>
            <p:grpSp>
              <p:nvGrpSpPr>
                <p:cNvPr id="187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0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1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6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13" name="Oval 6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4" name="Oval 7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1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11" name="Oval 21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8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9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0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7" name="Oval 20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04" name="Oval 6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5" name="Oval 6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02" name="Oval 5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3" name="Oval 5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9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9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8" name="Oval 19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95" name="Oval 19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" name="Oval 19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93" name="Oval 4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" name="Oval 19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2" name="Group 73"/>
              <p:cNvGrpSpPr/>
              <p:nvPr/>
            </p:nvGrpSpPr>
            <p:grpSpPr>
              <a:xfrm rot="3068959">
                <a:off x="1791654" y="2628338"/>
                <a:ext cx="1820842" cy="1558779"/>
                <a:chOff x="736597" y="733384"/>
                <a:chExt cx="1807860" cy="1807860"/>
              </a:xfrm>
            </p:grpSpPr>
            <p:grpSp>
              <p:nvGrpSpPr>
                <p:cNvPr id="157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7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8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83" name="Oval 10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" name="Oval 18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81" name="Oval 9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58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6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7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" name="Oval 17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74" name="Oval 9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" name="Oval 17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72" name="Oval 8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" name="Oval 9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5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6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6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" name="Oval 16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6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65" name="Oval 16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" name="Oval 16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6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63" name="Oval 16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" name="Oval 16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3" name="Group 104"/>
              <p:cNvGrpSpPr/>
              <p:nvPr/>
            </p:nvGrpSpPr>
            <p:grpSpPr>
              <a:xfrm rot="3068959">
                <a:off x="2247659" y="3793897"/>
                <a:ext cx="1143483" cy="840157"/>
                <a:chOff x="736597" y="733384"/>
                <a:chExt cx="1807860" cy="1807860"/>
              </a:xfrm>
            </p:grpSpPr>
            <p:grpSp>
              <p:nvGrpSpPr>
                <p:cNvPr id="127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4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5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53" name="Oval 15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" name="Oval 15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51" name="Oval 15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8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3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4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Oval 14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44" name="Oval 14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Oval 14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42" name="Oval 14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" name="Oval 14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3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3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" name="Oval 13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35" name="Oval 13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" name="Oval 13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33" name="Oval 13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" name="Oval 13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4" name="Group 135"/>
              <p:cNvGrpSpPr/>
              <p:nvPr/>
            </p:nvGrpSpPr>
            <p:grpSpPr>
              <a:xfrm rot="5892673">
                <a:off x="3061159" y="3301846"/>
                <a:ext cx="1528325" cy="1350205"/>
                <a:chOff x="736597" y="733384"/>
                <a:chExt cx="1807860" cy="1807860"/>
              </a:xfrm>
            </p:grpSpPr>
            <p:grpSp>
              <p:nvGrpSpPr>
                <p:cNvPr id="97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1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2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23" name="Oval 12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" name="Oval 12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21" name="Oval 12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98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0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1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7" name="Oval 11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14" name="Oval 11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Oval 1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12" name="Oval 11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" name="Oval 11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9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0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0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" name="Oval 10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05" name="Oval 10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" name="Oval 10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03" name="Oval 10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" name="Oval 10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5" name="Group 166"/>
              <p:cNvGrpSpPr/>
              <p:nvPr/>
            </p:nvGrpSpPr>
            <p:grpSpPr>
              <a:xfrm rot="20555714" flipH="1">
                <a:off x="3652811" y="2791157"/>
                <a:ext cx="1586260" cy="1364114"/>
                <a:chOff x="736597" y="733384"/>
                <a:chExt cx="1807860" cy="1807860"/>
              </a:xfrm>
            </p:grpSpPr>
            <p:grpSp>
              <p:nvGrpSpPr>
                <p:cNvPr id="67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88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95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9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93" name="Oval 9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" name="Oval 9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0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91" name="Oval 9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8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79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86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Oval 8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0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84" name="Oval 8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Oval 8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1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82" name="Oval 8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Oval 8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9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70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77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" name="Oval 7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1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75" name="Oval 7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Oval 7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2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73" name="Oval 72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Oval 7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56" name="Double Wave 55"/>
              <p:cNvSpPr/>
              <p:nvPr/>
            </p:nvSpPr>
            <p:spPr>
              <a:xfrm>
                <a:off x="1447800" y="6629400"/>
                <a:ext cx="1676400" cy="152400"/>
              </a:xfrm>
              <a:prstGeom prst="doubleWave">
                <a:avLst>
                  <a:gd name="adj1" fmla="val 12500"/>
                  <a:gd name="adj2" fmla="val 1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Double Wave 56"/>
              <p:cNvSpPr/>
              <p:nvPr/>
            </p:nvSpPr>
            <p:spPr>
              <a:xfrm>
                <a:off x="2286000" y="6553200"/>
                <a:ext cx="1676400" cy="152400"/>
              </a:xfrm>
              <a:prstGeom prst="doubleWave">
                <a:avLst>
                  <a:gd name="adj1" fmla="val 12500"/>
                  <a:gd name="adj2" fmla="val 1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672509" flipV="1">
                <a:off x="1600200" y="426720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1677072" flipV="1">
                <a:off x="3517105" y="44477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 rot="20438730" flipV="1">
                <a:off x="3136105" y="4523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 rot="2774148" flipV="1">
                <a:off x="1916906" y="4523969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 rot="21203502" flipV="1">
                <a:off x="1684156" y="4436632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672509" flipV="1">
                <a:off x="2907505" y="39905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2578358" flipV="1">
                <a:off x="2601850" y="3893437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672509" flipV="1">
                <a:off x="2221704" y="6428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20012650" flipV="1">
                <a:off x="1993106" y="6428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7" name="Group 306"/>
            <p:cNvGrpSpPr/>
            <p:nvPr/>
          </p:nvGrpSpPr>
          <p:grpSpPr>
            <a:xfrm>
              <a:off x="1676400" y="4191000"/>
              <a:ext cx="1120563" cy="1066800"/>
              <a:chOff x="4629955" y="2016365"/>
              <a:chExt cx="2524349" cy="2403235"/>
            </a:xfrm>
          </p:grpSpPr>
          <p:sp>
            <p:nvSpPr>
              <p:cNvPr id="308" name="Freeform 307"/>
              <p:cNvSpPr/>
              <p:nvPr/>
            </p:nvSpPr>
            <p:spPr>
              <a:xfrm>
                <a:off x="4876800" y="3276600"/>
                <a:ext cx="1295400" cy="8477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Freeform 308"/>
              <p:cNvSpPr/>
              <p:nvPr/>
            </p:nvSpPr>
            <p:spPr>
              <a:xfrm rot="1392903">
                <a:off x="5858904" y="3507233"/>
                <a:ext cx="1295400" cy="6096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Freeform 309"/>
              <p:cNvSpPr/>
              <p:nvPr/>
            </p:nvSpPr>
            <p:spPr>
              <a:xfrm rot="1392903">
                <a:off x="4629955" y="3561877"/>
                <a:ext cx="849862" cy="855242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Freeform 310"/>
              <p:cNvSpPr/>
              <p:nvPr/>
            </p:nvSpPr>
            <p:spPr>
              <a:xfrm>
                <a:off x="5334000" y="3886200"/>
                <a:ext cx="1295400" cy="5334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Moon 312"/>
              <p:cNvSpPr/>
              <p:nvPr/>
            </p:nvSpPr>
            <p:spPr>
              <a:xfrm>
                <a:off x="5791200" y="2057400"/>
                <a:ext cx="304800" cy="18288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Moon 313"/>
              <p:cNvSpPr/>
              <p:nvPr/>
            </p:nvSpPr>
            <p:spPr>
              <a:xfrm rot="522435">
                <a:off x="5855684" y="2016365"/>
                <a:ext cx="609600" cy="1905000"/>
              </a:xfrm>
              <a:prstGeom prst="moon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3" name="Group 342"/>
            <p:cNvGrpSpPr/>
            <p:nvPr/>
          </p:nvGrpSpPr>
          <p:grpSpPr>
            <a:xfrm>
              <a:off x="7848600" y="4343400"/>
              <a:ext cx="1295400" cy="881743"/>
              <a:chOff x="4495800" y="4191000"/>
              <a:chExt cx="2467432" cy="1034143"/>
            </a:xfrm>
          </p:grpSpPr>
          <p:grpSp>
            <p:nvGrpSpPr>
              <p:cNvPr id="319" name="Group 19"/>
              <p:cNvGrpSpPr/>
              <p:nvPr/>
            </p:nvGrpSpPr>
            <p:grpSpPr>
              <a:xfrm>
                <a:off x="4495800" y="4245429"/>
                <a:ext cx="801911" cy="904424"/>
                <a:chOff x="4028701" y="943609"/>
                <a:chExt cx="1371601" cy="1418591"/>
              </a:xfrm>
              <a:solidFill>
                <a:srgbClr val="FFC000"/>
              </a:solidFill>
            </p:grpSpPr>
            <p:sp>
              <p:nvSpPr>
                <p:cNvPr id="336" name="Teardrop 335"/>
                <p:cNvSpPr/>
                <p:nvPr/>
              </p:nvSpPr>
              <p:spPr>
                <a:xfrm rot="4209066">
                  <a:off x="4066801" y="1308402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7" name="Teardrop 336"/>
                <p:cNvSpPr/>
                <p:nvPr/>
              </p:nvSpPr>
              <p:spPr>
                <a:xfrm rot="4209066">
                  <a:off x="3990601" y="1765602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8" name="Teardrop 337"/>
                <p:cNvSpPr/>
                <p:nvPr/>
              </p:nvSpPr>
              <p:spPr>
                <a:xfrm rot="17390934" flipH="1">
                  <a:off x="4981202" y="1308401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9" name="Teardrop 338"/>
                <p:cNvSpPr/>
                <p:nvPr/>
              </p:nvSpPr>
              <p:spPr>
                <a:xfrm rot="17390934" flipH="1">
                  <a:off x="4981201" y="1765603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0" name="Teardrop 339"/>
                <p:cNvSpPr/>
                <p:nvPr/>
              </p:nvSpPr>
              <p:spPr>
                <a:xfrm rot="16674138" flipH="1">
                  <a:off x="4911813" y="1026465"/>
                  <a:ext cx="383556" cy="357308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1" name="Teardrop 340"/>
                <p:cNvSpPr/>
                <p:nvPr/>
              </p:nvSpPr>
              <p:spPr>
                <a:xfrm rot="6026654">
                  <a:off x="4362080" y="956733"/>
                  <a:ext cx="383556" cy="357308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42" name="Rectangle 341"/>
                <p:cNvSpPr/>
                <p:nvPr/>
              </p:nvSpPr>
              <p:spPr>
                <a:xfrm>
                  <a:off x="4648200" y="1447800"/>
                  <a:ext cx="152400" cy="914400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20" name="Group 20"/>
              <p:cNvGrpSpPr/>
              <p:nvPr/>
            </p:nvGrpSpPr>
            <p:grpSpPr>
              <a:xfrm>
                <a:off x="5421091" y="4191000"/>
                <a:ext cx="740228" cy="904424"/>
                <a:chOff x="4028701" y="943609"/>
                <a:chExt cx="1371601" cy="1418591"/>
              </a:xfrm>
              <a:solidFill>
                <a:srgbClr val="FFC000"/>
              </a:solidFill>
            </p:grpSpPr>
            <p:sp>
              <p:nvSpPr>
                <p:cNvPr id="329" name="Teardrop 328"/>
                <p:cNvSpPr/>
                <p:nvPr/>
              </p:nvSpPr>
              <p:spPr>
                <a:xfrm rot="4209066">
                  <a:off x="4066801" y="1308402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0" name="Teardrop 329"/>
                <p:cNvSpPr/>
                <p:nvPr/>
              </p:nvSpPr>
              <p:spPr>
                <a:xfrm rot="4209066">
                  <a:off x="3990601" y="1765602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1" name="Teardrop 330"/>
                <p:cNvSpPr/>
                <p:nvPr/>
              </p:nvSpPr>
              <p:spPr>
                <a:xfrm rot="17390934" flipH="1">
                  <a:off x="4981202" y="1308401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2" name="Teardrop 331"/>
                <p:cNvSpPr/>
                <p:nvPr/>
              </p:nvSpPr>
              <p:spPr>
                <a:xfrm rot="17390934" flipH="1">
                  <a:off x="4981201" y="1765603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3" name="Teardrop 332"/>
                <p:cNvSpPr/>
                <p:nvPr/>
              </p:nvSpPr>
              <p:spPr>
                <a:xfrm rot="16674138" flipH="1">
                  <a:off x="4911813" y="1026465"/>
                  <a:ext cx="383556" cy="357308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4" name="Teardrop 333"/>
                <p:cNvSpPr/>
                <p:nvPr/>
              </p:nvSpPr>
              <p:spPr>
                <a:xfrm rot="6026654">
                  <a:off x="4362080" y="956733"/>
                  <a:ext cx="383556" cy="357308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35" name="Rectangle 334"/>
                <p:cNvSpPr/>
                <p:nvPr/>
              </p:nvSpPr>
              <p:spPr>
                <a:xfrm>
                  <a:off x="4648200" y="1447800"/>
                  <a:ext cx="152400" cy="914400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  <p:grpSp>
            <p:nvGrpSpPr>
              <p:cNvPr id="321" name="Group 21"/>
              <p:cNvGrpSpPr/>
              <p:nvPr/>
            </p:nvGrpSpPr>
            <p:grpSpPr>
              <a:xfrm>
                <a:off x="6223004" y="4245429"/>
                <a:ext cx="740228" cy="979714"/>
                <a:chOff x="4028701" y="943609"/>
                <a:chExt cx="1371601" cy="1418591"/>
              </a:xfrm>
              <a:solidFill>
                <a:srgbClr val="FFC000"/>
              </a:solidFill>
            </p:grpSpPr>
            <p:sp>
              <p:nvSpPr>
                <p:cNvPr id="322" name="Teardrop 321"/>
                <p:cNvSpPr/>
                <p:nvPr/>
              </p:nvSpPr>
              <p:spPr>
                <a:xfrm rot="4209066">
                  <a:off x="4066801" y="1308402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3" name="Teardrop 322"/>
                <p:cNvSpPr/>
                <p:nvPr/>
              </p:nvSpPr>
              <p:spPr>
                <a:xfrm rot="4209066">
                  <a:off x="3990601" y="1765602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4" name="Teardrop 323"/>
                <p:cNvSpPr/>
                <p:nvPr/>
              </p:nvSpPr>
              <p:spPr>
                <a:xfrm rot="17390934" flipH="1">
                  <a:off x="4981202" y="1308401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5" name="Teardrop 324"/>
                <p:cNvSpPr/>
                <p:nvPr/>
              </p:nvSpPr>
              <p:spPr>
                <a:xfrm rot="17390934" flipH="1">
                  <a:off x="4981201" y="1765603"/>
                  <a:ext cx="457200" cy="381000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6" name="Teardrop 325"/>
                <p:cNvSpPr/>
                <p:nvPr/>
              </p:nvSpPr>
              <p:spPr>
                <a:xfrm rot="16674138" flipH="1">
                  <a:off x="4911813" y="1026465"/>
                  <a:ext cx="383556" cy="357308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7" name="Teardrop 326"/>
                <p:cNvSpPr/>
                <p:nvPr/>
              </p:nvSpPr>
              <p:spPr>
                <a:xfrm rot="6026654">
                  <a:off x="4362080" y="956733"/>
                  <a:ext cx="383556" cy="357308"/>
                </a:xfrm>
                <a:prstGeom prst="teardrop">
                  <a:avLst>
                    <a:gd name="adj" fmla="val 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28" name="Rectangle 327"/>
                <p:cNvSpPr/>
                <p:nvPr/>
              </p:nvSpPr>
              <p:spPr>
                <a:xfrm>
                  <a:off x="4648200" y="1447800"/>
                  <a:ext cx="152400" cy="914400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676400" y="1143001"/>
            <a:ext cx="5205605" cy="4660166"/>
            <a:chOff x="-252605" y="3188434"/>
            <a:chExt cx="5205605" cy="4660166"/>
          </a:xfrm>
        </p:grpSpPr>
        <p:sp>
          <p:nvSpPr>
            <p:cNvPr id="3" name="Flowchart: Extract 2"/>
            <p:cNvSpPr/>
            <p:nvPr/>
          </p:nvSpPr>
          <p:spPr>
            <a:xfrm rot="2149555">
              <a:off x="-252605" y="3188434"/>
              <a:ext cx="3505200" cy="4324109"/>
            </a:xfrm>
            <a:prstGeom prst="flowChartExtract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  <a:scene3d>
              <a:camera prst="isometricOffAxis1Left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18"/>
            <p:cNvGrpSpPr/>
            <p:nvPr/>
          </p:nvGrpSpPr>
          <p:grpSpPr>
            <a:xfrm>
              <a:off x="0" y="3657600"/>
              <a:ext cx="4953000" cy="4191000"/>
              <a:chOff x="0" y="3657600"/>
              <a:chExt cx="4953000" cy="4191000"/>
            </a:xfrm>
          </p:grpSpPr>
          <p:sp>
            <p:nvSpPr>
              <p:cNvPr id="5" name="Flowchart: Extract 4"/>
              <p:cNvSpPr/>
              <p:nvPr/>
            </p:nvSpPr>
            <p:spPr>
              <a:xfrm>
                <a:off x="152400" y="3657600"/>
                <a:ext cx="4800600" cy="3429000"/>
              </a:xfrm>
              <a:prstGeom prst="flowChartExtract">
                <a:avLst/>
              </a:prstGeom>
              <a:solidFill>
                <a:srgbClr val="E3CAA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ectangle 5"/>
              <p:cNvSpPr/>
              <p:nvPr/>
            </p:nvSpPr>
            <p:spPr>
              <a:xfrm>
                <a:off x="0" y="7086600"/>
                <a:ext cx="990600" cy="762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1143000"/>
            <a:ext cx="7234518" cy="3451412"/>
            <a:chOff x="170328" y="3276600"/>
            <a:chExt cx="7234518" cy="3451412"/>
          </a:xfrm>
        </p:grpSpPr>
        <p:sp>
          <p:nvSpPr>
            <p:cNvPr id="3" name="Rounded Rectangle 2"/>
            <p:cNvSpPr/>
            <p:nvPr/>
          </p:nvSpPr>
          <p:spPr>
            <a:xfrm>
              <a:off x="246529" y="3411071"/>
              <a:ext cx="546847" cy="551329"/>
            </a:xfrm>
            <a:prstGeom prst="roundRect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6781800" y="3429000"/>
              <a:ext cx="546847" cy="551329"/>
            </a:xfrm>
            <a:prstGeom prst="roundRect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102"/>
            <p:cNvGrpSpPr/>
            <p:nvPr/>
          </p:nvGrpSpPr>
          <p:grpSpPr>
            <a:xfrm>
              <a:off x="762000" y="3429000"/>
              <a:ext cx="6275293" cy="2209799"/>
              <a:chOff x="1066800" y="1107142"/>
              <a:chExt cx="6275293" cy="2209799"/>
            </a:xfrm>
          </p:grpSpPr>
          <p:grpSp>
            <p:nvGrpSpPr>
              <p:cNvPr id="57" name="Group 65"/>
              <p:cNvGrpSpPr/>
              <p:nvPr/>
            </p:nvGrpSpPr>
            <p:grpSpPr>
              <a:xfrm>
                <a:off x="1066800" y="2209800"/>
                <a:ext cx="6006352" cy="564776"/>
                <a:chOff x="1981200" y="2133600"/>
                <a:chExt cx="6006352" cy="564776"/>
              </a:xfrm>
            </p:grpSpPr>
            <p:sp>
              <p:nvSpPr>
                <p:cNvPr id="94" name="Rounded Rectangle 54"/>
                <p:cNvSpPr/>
                <p:nvPr/>
              </p:nvSpPr>
              <p:spPr>
                <a:xfrm>
                  <a:off x="1981200" y="2133600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Rounded Rectangle 94"/>
                <p:cNvSpPr/>
                <p:nvPr/>
              </p:nvSpPr>
              <p:spPr>
                <a:xfrm>
                  <a:off x="2532529" y="2147047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Rounded Rectangle 56"/>
                <p:cNvSpPr/>
                <p:nvPr/>
              </p:nvSpPr>
              <p:spPr>
                <a:xfrm>
                  <a:off x="3065929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Rounded Rectangle 57"/>
                <p:cNvSpPr/>
                <p:nvPr/>
              </p:nvSpPr>
              <p:spPr>
                <a:xfrm>
                  <a:off x="3612776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Rounded Rectangle 58"/>
                <p:cNvSpPr/>
                <p:nvPr/>
              </p:nvSpPr>
              <p:spPr>
                <a:xfrm>
                  <a:off x="4159623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59"/>
                <p:cNvSpPr/>
                <p:nvPr/>
              </p:nvSpPr>
              <p:spPr>
                <a:xfrm>
                  <a:off x="4706470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Rounded Rectangle 60"/>
                <p:cNvSpPr/>
                <p:nvPr/>
              </p:nvSpPr>
              <p:spPr>
                <a:xfrm>
                  <a:off x="5253317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61"/>
                <p:cNvSpPr/>
                <p:nvPr/>
              </p:nvSpPr>
              <p:spPr>
                <a:xfrm>
                  <a:off x="5800164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Rounded Rectangle 62"/>
                <p:cNvSpPr/>
                <p:nvPr/>
              </p:nvSpPr>
              <p:spPr>
                <a:xfrm>
                  <a:off x="6347011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Rounded Rectangle 63"/>
                <p:cNvSpPr/>
                <p:nvPr/>
              </p:nvSpPr>
              <p:spPr>
                <a:xfrm>
                  <a:off x="6893858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Rounded Rectangle 64"/>
                <p:cNvSpPr/>
                <p:nvPr/>
              </p:nvSpPr>
              <p:spPr>
                <a:xfrm>
                  <a:off x="7440705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" name="Group 66"/>
              <p:cNvGrpSpPr/>
              <p:nvPr/>
            </p:nvGrpSpPr>
            <p:grpSpPr>
              <a:xfrm>
                <a:off x="1322294" y="2752165"/>
                <a:ext cx="6006352" cy="564776"/>
                <a:chOff x="1981200" y="2133600"/>
                <a:chExt cx="6006352" cy="564776"/>
              </a:xfrm>
            </p:grpSpPr>
            <p:sp>
              <p:nvSpPr>
                <p:cNvPr id="83" name="Rounded Rectangle 82"/>
                <p:cNvSpPr/>
                <p:nvPr/>
              </p:nvSpPr>
              <p:spPr>
                <a:xfrm>
                  <a:off x="1981200" y="2133600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Rounded Rectangle 83"/>
                <p:cNvSpPr/>
                <p:nvPr/>
              </p:nvSpPr>
              <p:spPr>
                <a:xfrm>
                  <a:off x="2532529" y="2147047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Rounded Rectangle 84"/>
                <p:cNvSpPr/>
                <p:nvPr/>
              </p:nvSpPr>
              <p:spPr>
                <a:xfrm>
                  <a:off x="3065929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Rounded Rectangle 85"/>
                <p:cNvSpPr/>
                <p:nvPr/>
              </p:nvSpPr>
              <p:spPr>
                <a:xfrm>
                  <a:off x="3612776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Rounded Rectangle 86"/>
                <p:cNvSpPr/>
                <p:nvPr/>
              </p:nvSpPr>
              <p:spPr>
                <a:xfrm>
                  <a:off x="4159623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Rounded Rectangle 87"/>
                <p:cNvSpPr/>
                <p:nvPr/>
              </p:nvSpPr>
              <p:spPr>
                <a:xfrm>
                  <a:off x="4706470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Rounded Rectangle 88"/>
                <p:cNvSpPr/>
                <p:nvPr/>
              </p:nvSpPr>
              <p:spPr>
                <a:xfrm>
                  <a:off x="5253317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Rounded Rectangle 89"/>
                <p:cNvSpPr/>
                <p:nvPr/>
              </p:nvSpPr>
              <p:spPr>
                <a:xfrm>
                  <a:off x="5800164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Rounded Rectangle 90"/>
                <p:cNvSpPr/>
                <p:nvPr/>
              </p:nvSpPr>
              <p:spPr>
                <a:xfrm>
                  <a:off x="6347011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Rounded Rectangle 91"/>
                <p:cNvSpPr/>
                <p:nvPr/>
              </p:nvSpPr>
              <p:spPr>
                <a:xfrm>
                  <a:off x="6893858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Rounded Rectangle 92"/>
                <p:cNvSpPr/>
                <p:nvPr/>
              </p:nvSpPr>
              <p:spPr>
                <a:xfrm>
                  <a:off x="7440705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78"/>
              <p:cNvGrpSpPr/>
              <p:nvPr/>
            </p:nvGrpSpPr>
            <p:grpSpPr>
              <a:xfrm>
                <a:off x="1335741" y="1662953"/>
                <a:ext cx="6006352" cy="564776"/>
                <a:chOff x="1981200" y="2133600"/>
                <a:chExt cx="6006352" cy="564776"/>
              </a:xfrm>
            </p:grpSpPr>
            <p:sp>
              <p:nvSpPr>
                <p:cNvPr id="72" name="Rounded Rectangle 71"/>
                <p:cNvSpPr/>
                <p:nvPr/>
              </p:nvSpPr>
              <p:spPr>
                <a:xfrm>
                  <a:off x="1981200" y="2133600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Rounded Rectangle 72"/>
                <p:cNvSpPr/>
                <p:nvPr/>
              </p:nvSpPr>
              <p:spPr>
                <a:xfrm>
                  <a:off x="2532529" y="2147047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ounded Rectangle 73"/>
                <p:cNvSpPr/>
                <p:nvPr/>
              </p:nvSpPr>
              <p:spPr>
                <a:xfrm>
                  <a:off x="3065929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ounded Rectangle 74"/>
                <p:cNvSpPr/>
                <p:nvPr/>
              </p:nvSpPr>
              <p:spPr>
                <a:xfrm>
                  <a:off x="3612776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ounded Rectangle 75"/>
                <p:cNvSpPr/>
                <p:nvPr/>
              </p:nvSpPr>
              <p:spPr>
                <a:xfrm>
                  <a:off x="4159623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Rounded Rectangle 76"/>
                <p:cNvSpPr/>
                <p:nvPr/>
              </p:nvSpPr>
              <p:spPr>
                <a:xfrm>
                  <a:off x="4706470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ounded Rectangle 77"/>
                <p:cNvSpPr/>
                <p:nvPr/>
              </p:nvSpPr>
              <p:spPr>
                <a:xfrm>
                  <a:off x="5253317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ounded Rectangle 78"/>
                <p:cNvSpPr/>
                <p:nvPr/>
              </p:nvSpPr>
              <p:spPr>
                <a:xfrm>
                  <a:off x="5800164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ounded Rectangle 79"/>
                <p:cNvSpPr/>
                <p:nvPr/>
              </p:nvSpPr>
              <p:spPr>
                <a:xfrm>
                  <a:off x="6347011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ounded Rectangle 80"/>
                <p:cNvSpPr/>
                <p:nvPr/>
              </p:nvSpPr>
              <p:spPr>
                <a:xfrm>
                  <a:off x="6893858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ounded Rectangle 81"/>
                <p:cNvSpPr/>
                <p:nvPr/>
              </p:nvSpPr>
              <p:spPr>
                <a:xfrm>
                  <a:off x="7440705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" name="Group 90"/>
              <p:cNvGrpSpPr/>
              <p:nvPr/>
            </p:nvGrpSpPr>
            <p:grpSpPr>
              <a:xfrm>
                <a:off x="1084730" y="1107142"/>
                <a:ext cx="6006352" cy="564776"/>
                <a:chOff x="1981200" y="2133600"/>
                <a:chExt cx="6006352" cy="564776"/>
              </a:xfrm>
            </p:grpSpPr>
            <p:sp>
              <p:nvSpPr>
                <p:cNvPr id="61" name="Rounded Rectangle 60"/>
                <p:cNvSpPr/>
                <p:nvPr/>
              </p:nvSpPr>
              <p:spPr>
                <a:xfrm>
                  <a:off x="1981200" y="2133600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Rounded Rectangle 61"/>
                <p:cNvSpPr/>
                <p:nvPr/>
              </p:nvSpPr>
              <p:spPr>
                <a:xfrm>
                  <a:off x="2532529" y="2147047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Rounded Rectangle 62"/>
                <p:cNvSpPr/>
                <p:nvPr/>
              </p:nvSpPr>
              <p:spPr>
                <a:xfrm>
                  <a:off x="3065929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ounded Rectangle 63"/>
                <p:cNvSpPr/>
                <p:nvPr/>
              </p:nvSpPr>
              <p:spPr>
                <a:xfrm>
                  <a:off x="3612776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ounded Rectangle 64"/>
                <p:cNvSpPr/>
                <p:nvPr/>
              </p:nvSpPr>
              <p:spPr>
                <a:xfrm>
                  <a:off x="4159623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ounded Rectangle 65"/>
                <p:cNvSpPr/>
                <p:nvPr/>
              </p:nvSpPr>
              <p:spPr>
                <a:xfrm>
                  <a:off x="4706470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ounded Rectangle 66"/>
                <p:cNvSpPr/>
                <p:nvPr/>
              </p:nvSpPr>
              <p:spPr>
                <a:xfrm>
                  <a:off x="5253317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ounded Rectangle 67"/>
                <p:cNvSpPr/>
                <p:nvPr/>
              </p:nvSpPr>
              <p:spPr>
                <a:xfrm>
                  <a:off x="5800164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Rounded Rectangle 68"/>
                <p:cNvSpPr/>
                <p:nvPr/>
              </p:nvSpPr>
              <p:spPr>
                <a:xfrm>
                  <a:off x="6347011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ounded Rectangle 69"/>
                <p:cNvSpPr/>
                <p:nvPr/>
              </p:nvSpPr>
              <p:spPr>
                <a:xfrm>
                  <a:off x="6893858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ounded Rectangle 70"/>
                <p:cNvSpPr/>
                <p:nvPr/>
              </p:nvSpPr>
              <p:spPr>
                <a:xfrm>
                  <a:off x="7440705" y="2142565"/>
                  <a:ext cx="546847" cy="551329"/>
                </a:xfrm>
                <a:prstGeom prst="round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" name="Group 244"/>
            <p:cNvGrpSpPr/>
            <p:nvPr/>
          </p:nvGrpSpPr>
          <p:grpSpPr>
            <a:xfrm>
              <a:off x="2895600" y="3276600"/>
              <a:ext cx="1587482" cy="1905000"/>
              <a:chOff x="4051318" y="457200"/>
              <a:chExt cx="2140871" cy="2886734"/>
            </a:xfrm>
          </p:grpSpPr>
          <p:sp>
            <p:nvSpPr>
              <p:cNvPr id="26" name="Oval 25"/>
              <p:cNvSpPr/>
              <p:nvPr/>
            </p:nvSpPr>
            <p:spPr>
              <a:xfrm rot="6783942">
                <a:off x="4541776" y="1389739"/>
                <a:ext cx="376927" cy="101168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0213681">
                <a:off x="4109778" y="774274"/>
                <a:ext cx="310259" cy="71538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4"/>
              <p:cNvSpPr/>
              <p:nvPr/>
            </p:nvSpPr>
            <p:spPr>
              <a:xfrm rot="11148156">
                <a:off x="4298926" y="915260"/>
                <a:ext cx="212023" cy="3867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ounded Rectangle 5"/>
              <p:cNvSpPr/>
              <p:nvPr/>
            </p:nvSpPr>
            <p:spPr>
              <a:xfrm rot="4902966">
                <a:off x="4203846" y="1254128"/>
                <a:ext cx="269736" cy="387574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6"/>
              <p:cNvSpPr/>
              <p:nvPr/>
            </p:nvSpPr>
            <p:spPr>
              <a:xfrm>
                <a:off x="5041918" y="1515134"/>
                <a:ext cx="914400" cy="1524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rapezoid 7"/>
              <p:cNvSpPr/>
              <p:nvPr/>
            </p:nvSpPr>
            <p:spPr>
              <a:xfrm rot="19657155">
                <a:off x="4796630" y="2227398"/>
                <a:ext cx="354002" cy="609600"/>
              </a:xfrm>
              <a:prstGeom prst="trapezoid">
                <a:avLst>
                  <a:gd name="adj" fmla="val 32143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Trapezoid 8"/>
              <p:cNvSpPr/>
              <p:nvPr/>
            </p:nvSpPr>
            <p:spPr>
              <a:xfrm>
                <a:off x="4279918" y="2200934"/>
                <a:ext cx="762000" cy="1143000"/>
              </a:xfrm>
              <a:prstGeom prst="trapezoid">
                <a:avLst>
                  <a:gd name="adj" fmla="val 32143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Flowchart: Merge 9"/>
              <p:cNvSpPr/>
              <p:nvPr/>
            </p:nvSpPr>
            <p:spPr>
              <a:xfrm>
                <a:off x="4356118" y="1972334"/>
                <a:ext cx="609600" cy="609600"/>
              </a:xfrm>
              <a:prstGeom prst="flowChartMerg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" name="Group 19"/>
              <p:cNvGrpSpPr/>
              <p:nvPr/>
            </p:nvGrpSpPr>
            <p:grpSpPr>
              <a:xfrm>
                <a:off x="5118118" y="1286534"/>
                <a:ext cx="762000" cy="1295400"/>
                <a:chOff x="6073889" y="2761019"/>
                <a:chExt cx="872936" cy="1506181"/>
              </a:xfrm>
            </p:grpSpPr>
            <p:grpSp>
              <p:nvGrpSpPr>
                <p:cNvPr id="52" name="Group 13"/>
                <p:cNvGrpSpPr/>
                <p:nvPr/>
              </p:nvGrpSpPr>
              <p:grpSpPr>
                <a:xfrm>
                  <a:off x="6324600" y="3200400"/>
                  <a:ext cx="381000" cy="1066800"/>
                  <a:chOff x="1463040" y="844062"/>
                  <a:chExt cx="685800" cy="1957755"/>
                </a:xfrm>
              </p:grpSpPr>
              <p:sp>
                <p:nvSpPr>
                  <p:cNvPr id="55" name="Pentagon 54"/>
                  <p:cNvSpPr/>
                  <p:nvPr/>
                </p:nvSpPr>
                <p:spPr>
                  <a:xfrm rot="5400000">
                    <a:off x="1104900" y="1925516"/>
                    <a:ext cx="1371600" cy="381001"/>
                  </a:xfrm>
                  <a:prstGeom prst="homePlate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Diamond 55"/>
                  <p:cNvSpPr/>
                  <p:nvPr/>
                </p:nvSpPr>
                <p:spPr>
                  <a:xfrm>
                    <a:off x="1463040" y="844062"/>
                    <a:ext cx="685800" cy="908538"/>
                  </a:xfrm>
                  <a:prstGeom prst="diamond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3" name="Parallelogram 52"/>
                <p:cNvSpPr/>
                <p:nvPr/>
              </p:nvSpPr>
              <p:spPr>
                <a:xfrm rot="18360858">
                  <a:off x="6443457" y="2994345"/>
                  <a:ext cx="721939" cy="284797"/>
                </a:xfrm>
                <a:prstGeom prst="parallelogram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Parallelogram 273"/>
                <p:cNvSpPr/>
                <p:nvPr/>
              </p:nvSpPr>
              <p:spPr>
                <a:xfrm rot="3239142" flipH="1">
                  <a:off x="5860561" y="2974347"/>
                  <a:ext cx="721939" cy="295284"/>
                </a:xfrm>
                <a:prstGeom prst="parallelogram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5" name="Oval 34"/>
              <p:cNvSpPr/>
              <p:nvPr/>
            </p:nvSpPr>
            <p:spPr>
              <a:xfrm>
                <a:off x="5041918" y="524534"/>
                <a:ext cx="9144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eardrop 35"/>
              <p:cNvSpPr/>
              <p:nvPr/>
            </p:nvSpPr>
            <p:spPr>
              <a:xfrm rot="13665137">
                <a:off x="5132161" y="381000"/>
                <a:ext cx="533400" cy="685800"/>
              </a:xfrm>
              <a:prstGeom prst="teardrop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Teardrop 36"/>
              <p:cNvSpPr/>
              <p:nvPr/>
            </p:nvSpPr>
            <p:spPr>
              <a:xfrm rot="17431144">
                <a:off x="5534113" y="589147"/>
                <a:ext cx="509012" cy="535031"/>
              </a:xfrm>
              <a:prstGeom prst="teardrop">
                <a:avLst>
                  <a:gd name="adj" fmla="val 127034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rot="21046149">
                <a:off x="5815262" y="1526450"/>
                <a:ext cx="376927" cy="101168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 rot="4863074">
                <a:off x="5381906" y="2036195"/>
                <a:ext cx="368763" cy="1002018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Trapezoid 39"/>
              <p:cNvSpPr/>
              <p:nvPr/>
            </p:nvSpPr>
            <p:spPr>
              <a:xfrm rot="1539158">
                <a:off x="4178909" y="2228040"/>
                <a:ext cx="419235" cy="601755"/>
              </a:xfrm>
              <a:prstGeom prst="trapezoid">
                <a:avLst>
                  <a:gd name="adj" fmla="val 32143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56118" y="1515134"/>
                <a:ext cx="609600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Teardrop 41"/>
              <p:cNvSpPr/>
              <p:nvPr/>
            </p:nvSpPr>
            <p:spPr>
              <a:xfrm rot="13665137">
                <a:off x="4303141" y="1355725"/>
                <a:ext cx="412152" cy="508791"/>
              </a:xfrm>
              <a:prstGeom prst="teardrop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eardrop 42"/>
              <p:cNvSpPr/>
              <p:nvPr/>
            </p:nvSpPr>
            <p:spPr>
              <a:xfrm rot="16200000">
                <a:off x="4670166" y="1582086"/>
                <a:ext cx="437314" cy="303410"/>
              </a:xfrm>
              <a:prstGeom prst="teardrop">
                <a:avLst>
                  <a:gd name="adj" fmla="val 127034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 rot="15972603">
                <a:off x="4364509" y="2449257"/>
                <a:ext cx="209050" cy="6706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 rot="12309058">
                <a:off x="4617924" y="2393625"/>
                <a:ext cx="280046" cy="40545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15629544">
                <a:off x="4655259" y="2399505"/>
                <a:ext cx="346099" cy="50730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ed Rectangle 22"/>
              <p:cNvSpPr/>
              <p:nvPr/>
            </p:nvSpPr>
            <p:spPr>
              <a:xfrm rot="21135956">
                <a:off x="4989614" y="2445986"/>
                <a:ext cx="269736" cy="373368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>
                <a:off x="4051318" y="2658134"/>
                <a:ext cx="381000" cy="3048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ounded Rectangle 48"/>
              <p:cNvSpPr/>
              <p:nvPr/>
            </p:nvSpPr>
            <p:spPr>
              <a:xfrm>
                <a:off x="4203718" y="2581934"/>
                <a:ext cx="152400" cy="2286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ounded Rectangle 49"/>
              <p:cNvSpPr/>
              <p:nvPr/>
            </p:nvSpPr>
            <p:spPr>
              <a:xfrm>
                <a:off x="5956318" y="2277134"/>
                <a:ext cx="152400" cy="2286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 rot="11148156">
                <a:off x="4214611" y="1069238"/>
                <a:ext cx="235133" cy="22742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" name="Double Wave 6"/>
            <p:cNvSpPr/>
            <p:nvPr/>
          </p:nvSpPr>
          <p:spPr>
            <a:xfrm>
              <a:off x="1143000" y="4876800"/>
              <a:ext cx="4800600" cy="685800"/>
            </a:xfrm>
            <a:prstGeom prst="doubleWav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1143000" y="5334000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2357718" y="5342965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3563471" y="5334000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4755777" y="5342965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663388" y="6033247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1887071" y="6010836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3124200" y="6033247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4347882" y="6042212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5589494" y="6042211"/>
              <a:ext cx="1797424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5589494" y="4634753"/>
              <a:ext cx="784412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5983940" y="5325034"/>
              <a:ext cx="1376083" cy="717177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170330" y="5325036"/>
              <a:ext cx="995082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6172200" y="3962400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6369423" y="4652682"/>
              <a:ext cx="1035423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170328" y="6033247"/>
              <a:ext cx="519953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188259" y="4621306"/>
              <a:ext cx="784412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206189" y="3948953"/>
              <a:ext cx="1219200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968188" y="4639235"/>
              <a:ext cx="1035423" cy="685800"/>
            </a:xfrm>
            <a:prstGeom prst="round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house 6.jpg"/>
          <p:cNvPicPr>
            <a:picLocks noChangeAspect="1"/>
          </p:cNvPicPr>
          <p:nvPr/>
        </p:nvPicPr>
        <p:blipFill>
          <a:blip r:embed="rId2" cstate="print"/>
          <a:srcRect l="4167" t="21111" r="50833" b="40000"/>
          <a:stretch>
            <a:fillRect/>
          </a:stretch>
        </p:blipFill>
        <p:spPr>
          <a:xfrm rot="10800000" flipV="1">
            <a:off x="457200" y="685800"/>
            <a:ext cx="2362200" cy="2362200"/>
          </a:xfrm>
          <a:prstGeom prst="rect">
            <a:avLst/>
          </a:prstGeom>
        </p:spPr>
      </p:pic>
      <p:pic>
        <p:nvPicPr>
          <p:cNvPr id="3" name="Picture 2" descr="house 4.jpg"/>
          <p:cNvPicPr>
            <a:picLocks noChangeAspect="1"/>
          </p:cNvPicPr>
          <p:nvPr/>
        </p:nvPicPr>
        <p:blipFill>
          <a:blip r:embed="rId3" cstate="print"/>
          <a:srcRect l="12500" t="20000" r="55833" b="44444"/>
          <a:stretch>
            <a:fillRect/>
          </a:stretch>
        </p:blipFill>
        <p:spPr>
          <a:xfrm>
            <a:off x="2895600" y="685800"/>
            <a:ext cx="2515483" cy="2286000"/>
          </a:xfrm>
          <a:prstGeom prst="rect">
            <a:avLst/>
          </a:prstGeom>
        </p:spPr>
      </p:pic>
      <p:pic>
        <p:nvPicPr>
          <p:cNvPr id="4" name="Picture 3" descr="house 3.jpg"/>
          <p:cNvPicPr>
            <a:picLocks noChangeAspect="1"/>
          </p:cNvPicPr>
          <p:nvPr/>
        </p:nvPicPr>
        <p:blipFill>
          <a:blip r:embed="rId4" cstate="print"/>
          <a:srcRect l="50000" t="11111" r="25833" b="46667"/>
          <a:stretch>
            <a:fillRect/>
          </a:stretch>
        </p:blipFill>
        <p:spPr>
          <a:xfrm flipH="1">
            <a:off x="5791201" y="685800"/>
            <a:ext cx="2468193" cy="2438400"/>
          </a:xfrm>
          <a:prstGeom prst="rect">
            <a:avLst/>
          </a:prstGeom>
        </p:spPr>
      </p:pic>
      <p:pic>
        <p:nvPicPr>
          <p:cNvPr id="5" name="Picture 4" descr="house 9.jpg"/>
          <p:cNvPicPr>
            <a:picLocks noChangeAspect="1"/>
          </p:cNvPicPr>
          <p:nvPr/>
        </p:nvPicPr>
        <p:blipFill>
          <a:blip r:embed="rId5" cstate="print"/>
          <a:srcRect l="16667" t="8889" r="35833" b="37778"/>
          <a:stretch>
            <a:fillRect/>
          </a:stretch>
        </p:blipFill>
        <p:spPr>
          <a:xfrm>
            <a:off x="457201" y="3505200"/>
            <a:ext cx="2126113" cy="1905000"/>
          </a:xfrm>
          <a:prstGeom prst="rect">
            <a:avLst/>
          </a:prstGeom>
        </p:spPr>
      </p:pic>
      <p:pic>
        <p:nvPicPr>
          <p:cNvPr id="6" name="Picture 5" descr="house 9.jpg"/>
          <p:cNvPicPr>
            <a:picLocks noChangeAspect="1"/>
          </p:cNvPicPr>
          <p:nvPr/>
        </p:nvPicPr>
        <p:blipFill>
          <a:blip r:embed="rId6" cstate="print"/>
          <a:srcRect l="7500" t="2222" r="13333" b="23333"/>
          <a:stretch>
            <a:fillRect/>
          </a:stretch>
        </p:blipFill>
        <p:spPr>
          <a:xfrm flipH="1">
            <a:off x="2819400" y="3581400"/>
            <a:ext cx="2651251" cy="2209800"/>
          </a:xfrm>
          <a:prstGeom prst="rect">
            <a:avLst/>
          </a:prstGeom>
        </p:spPr>
      </p:pic>
      <p:pic>
        <p:nvPicPr>
          <p:cNvPr id="7" name="Picture 6" descr="house 7.jpg"/>
          <p:cNvPicPr>
            <a:picLocks noChangeAspect="1"/>
          </p:cNvPicPr>
          <p:nvPr/>
        </p:nvPicPr>
        <p:blipFill>
          <a:blip r:embed="rId7" cstate="print"/>
          <a:srcRect l="6667" t="5556" r="9167" b="22222"/>
          <a:stretch>
            <a:fillRect/>
          </a:stretch>
        </p:blipFill>
        <p:spPr>
          <a:xfrm>
            <a:off x="5867400" y="3505201"/>
            <a:ext cx="2362200" cy="2128316"/>
          </a:xfrm>
          <a:prstGeom prst="rect">
            <a:avLst/>
          </a:prstGeom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5400000">
            <a:off x="411040" y="350960"/>
            <a:ext cx="1905000" cy="18126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2" descr="House 2.jpg"/>
          <p:cNvPicPr>
            <a:picLocks noChangeAspect="1"/>
          </p:cNvPicPr>
          <p:nvPr/>
        </p:nvPicPr>
        <p:blipFill>
          <a:blip r:embed="rId3" cstate="print"/>
          <a:srcRect l="49167" t="10000" r="25833" b="45556"/>
          <a:stretch>
            <a:fillRect/>
          </a:stretch>
        </p:blipFill>
        <p:spPr>
          <a:xfrm>
            <a:off x="381001" y="2590800"/>
            <a:ext cx="2026227" cy="1981200"/>
          </a:xfrm>
          <a:prstGeom prst="rect">
            <a:avLst/>
          </a:prstGeom>
        </p:spPr>
      </p:pic>
      <p:pic>
        <p:nvPicPr>
          <p:cNvPr id="4" name="Picture 3" descr="house 5.jpg"/>
          <p:cNvPicPr>
            <a:picLocks noChangeAspect="1"/>
          </p:cNvPicPr>
          <p:nvPr/>
        </p:nvPicPr>
        <p:blipFill>
          <a:blip r:embed="rId4" cstate="print"/>
          <a:srcRect l="49405" t="9524" r="13095" b="30952"/>
          <a:stretch>
            <a:fillRect/>
          </a:stretch>
        </p:blipFill>
        <p:spPr>
          <a:xfrm>
            <a:off x="2362200" y="381001"/>
            <a:ext cx="2057400" cy="2122715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 rot="16200000">
            <a:off x="4457700" y="800100"/>
            <a:ext cx="1676400" cy="838200"/>
            <a:chOff x="6477000" y="2895600"/>
            <a:chExt cx="1676400" cy="838200"/>
          </a:xfrm>
        </p:grpSpPr>
        <p:sp>
          <p:nvSpPr>
            <p:cNvPr id="6" name="Rectangle 5"/>
            <p:cNvSpPr/>
            <p:nvPr/>
          </p:nvSpPr>
          <p:spPr>
            <a:xfrm rot="16200000">
              <a:off x="7048500" y="2628900"/>
              <a:ext cx="685800" cy="1524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0800000">
              <a:off x="6477000" y="2895600"/>
              <a:ext cx="1676400" cy="533400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7162800" y="3276600"/>
              <a:ext cx="152400" cy="762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791200" y="2209800"/>
            <a:ext cx="2819400" cy="2895600"/>
            <a:chOff x="990600" y="228600"/>
            <a:chExt cx="5638800" cy="6248400"/>
          </a:xfrm>
        </p:grpSpPr>
        <p:sp>
          <p:nvSpPr>
            <p:cNvPr id="10" name="Rectangle 9"/>
            <p:cNvSpPr/>
            <p:nvPr/>
          </p:nvSpPr>
          <p:spPr>
            <a:xfrm>
              <a:off x="990600" y="6019800"/>
              <a:ext cx="5638800" cy="4572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990600" y="228600"/>
              <a:ext cx="5638800" cy="57912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828800" y="1143000"/>
              <a:ext cx="4343400" cy="35052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057400" y="3276600"/>
              <a:ext cx="3886200" cy="1143000"/>
            </a:xfrm>
            <a:prstGeom prst="rect">
              <a:avLst/>
            </a:prstGeom>
            <a:solidFill>
              <a:srgbClr val="92D050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>
              <a:off x="1828800" y="5181600"/>
              <a:ext cx="381000" cy="1066800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>
              <a:off x="2971800" y="5181600"/>
              <a:ext cx="381000" cy="1066800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828800" y="1143000"/>
              <a:ext cx="228600" cy="3505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 rot="5400000">
              <a:off x="3886200" y="-685800"/>
              <a:ext cx="228600" cy="388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3886200" y="2590800"/>
              <a:ext cx="228600" cy="388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886200" y="1143000"/>
              <a:ext cx="228600" cy="3505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1524000" y="4572000"/>
              <a:ext cx="2286000" cy="7620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>
              <a:off x="5562600" y="3124200"/>
              <a:ext cx="152400" cy="1295400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loud 21"/>
            <p:cNvSpPr/>
            <p:nvPr/>
          </p:nvSpPr>
          <p:spPr>
            <a:xfrm>
              <a:off x="5029200" y="1905000"/>
              <a:ext cx="914400" cy="13716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Cloud 22"/>
            <p:cNvSpPr/>
            <p:nvPr/>
          </p:nvSpPr>
          <p:spPr>
            <a:xfrm>
              <a:off x="5029200" y="2438400"/>
              <a:ext cx="609600" cy="762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Cloud 23"/>
            <p:cNvSpPr/>
            <p:nvPr/>
          </p:nvSpPr>
          <p:spPr>
            <a:xfrm>
              <a:off x="5562600" y="2286000"/>
              <a:ext cx="609600" cy="914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5943600" y="1143000"/>
              <a:ext cx="228600" cy="3505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6" name="Picture 5" descr="C:\Users\Brad\AppData\Local\Microsoft\Windows\Temporary Internet Files\Content.IE5\MU1OTWBE\MC900215381[1].wmf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flipH="1">
              <a:off x="4343400" y="3048000"/>
              <a:ext cx="625665" cy="685800"/>
            </a:xfrm>
            <a:prstGeom prst="rect">
              <a:avLst/>
            </a:prstGeom>
            <a:noFill/>
          </p:spPr>
        </p:pic>
        <p:sp>
          <p:nvSpPr>
            <p:cNvPr id="27" name="Rectangle 26"/>
            <p:cNvSpPr/>
            <p:nvPr/>
          </p:nvSpPr>
          <p:spPr>
            <a:xfrm rot="5400000">
              <a:off x="3886200" y="914400"/>
              <a:ext cx="228600" cy="388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Explosion 1 27"/>
            <p:cNvSpPr/>
            <p:nvPr/>
          </p:nvSpPr>
          <p:spPr>
            <a:xfrm>
              <a:off x="2057400" y="2971800"/>
              <a:ext cx="1752600" cy="1371600"/>
            </a:xfrm>
            <a:prstGeom prst="irregularSeal1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rot="5400000">
              <a:off x="4648200" y="34290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rot="5400000">
              <a:off x="4800600" y="35814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 rot="5400000">
              <a:off x="4572000" y="16002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 rot="5400000">
              <a:off x="4876800" y="15240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 rot="5400000">
              <a:off x="2438400" y="16764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 rot="5400000">
              <a:off x="2819400" y="1600200"/>
              <a:ext cx="533400" cy="5334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5" name="Picture 7" descr="C:\Users\Brad\AppData\Local\Microsoft\Windows\Temporary Internet Files\Content.IE5\MU1OTWBE\MC900232688[1].wmf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257800" y="4648200"/>
              <a:ext cx="960038" cy="1524000"/>
            </a:xfrm>
            <a:prstGeom prst="rect">
              <a:avLst/>
            </a:prstGeom>
            <a:noFill/>
          </p:spPr>
        </p:pic>
        <p:sp>
          <p:nvSpPr>
            <p:cNvPr id="36" name="Oval 35"/>
            <p:cNvSpPr/>
            <p:nvPr/>
          </p:nvSpPr>
          <p:spPr>
            <a:xfrm>
              <a:off x="1524000" y="4572000"/>
              <a:ext cx="2286000" cy="6096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7" name="Picture 3" descr="C:\Users\Brad\AppData\Local\Microsoft\Windows\Temporary Internet Files\Content.IE5\R14ONNLG\MC900437073[1]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676400" y="4191000"/>
              <a:ext cx="914400" cy="914400"/>
            </a:xfrm>
            <a:prstGeom prst="rect">
              <a:avLst/>
            </a:prstGeom>
            <a:noFill/>
          </p:spPr>
        </p:pic>
        <p:pic>
          <p:nvPicPr>
            <p:cNvPr id="38" name="Picture 6" descr="C:\Users\Brad\AppData\Local\Microsoft\Windows\Temporary Internet Files\Content.IE5\497N37QF\MC900027208[1].wmf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 rot="5698074">
              <a:off x="2617226" y="4347029"/>
              <a:ext cx="482550" cy="954398"/>
            </a:xfrm>
            <a:prstGeom prst="rect">
              <a:avLst/>
            </a:prstGeom>
            <a:noFill/>
          </p:spPr>
        </p:pic>
      </p:grpSp>
      <p:pic>
        <p:nvPicPr>
          <p:cNvPr id="39" name="Picture 38" descr="house 7.jpg"/>
          <p:cNvPicPr>
            <a:picLocks noChangeAspect="1"/>
          </p:cNvPicPr>
          <p:nvPr/>
        </p:nvPicPr>
        <p:blipFill>
          <a:blip r:embed="rId9" cstate="print"/>
          <a:srcRect l="6667" t="5556" r="9167" b="22222"/>
          <a:stretch>
            <a:fillRect/>
          </a:stretch>
        </p:blipFill>
        <p:spPr>
          <a:xfrm>
            <a:off x="2362200" y="4191000"/>
            <a:ext cx="2895600" cy="2362200"/>
          </a:xfrm>
          <a:prstGeom prst="rect">
            <a:avLst/>
          </a:prstGeom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81000" y="457200"/>
            <a:ext cx="4114800" cy="3048000"/>
            <a:chOff x="2057400" y="1447800"/>
            <a:chExt cx="4114800" cy="3048000"/>
          </a:xfrm>
        </p:grpSpPr>
        <p:sp>
          <p:nvSpPr>
            <p:cNvPr id="3" name="Rectangle 2"/>
            <p:cNvSpPr/>
            <p:nvPr/>
          </p:nvSpPr>
          <p:spPr>
            <a:xfrm>
              <a:off x="2514600" y="2286000"/>
              <a:ext cx="3276600" cy="16764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Isosceles Triangle 3"/>
            <p:cNvSpPr/>
            <p:nvPr/>
          </p:nvSpPr>
          <p:spPr>
            <a:xfrm>
              <a:off x="2057400" y="1447800"/>
              <a:ext cx="4114800" cy="990600"/>
            </a:xfrm>
            <a:prstGeom prst="triangle">
              <a:avLst/>
            </a:prstGeom>
            <a:solidFill>
              <a:srgbClr val="D2836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16"/>
            <p:cNvGrpSpPr/>
            <p:nvPr/>
          </p:nvGrpSpPr>
          <p:grpSpPr>
            <a:xfrm>
              <a:off x="2971800" y="2667000"/>
              <a:ext cx="914400" cy="853439"/>
              <a:chOff x="838200" y="4267200"/>
              <a:chExt cx="914400" cy="853439"/>
            </a:xfrm>
          </p:grpSpPr>
          <p:sp>
            <p:nvSpPr>
              <p:cNvPr id="54" name="Rectangle 15"/>
              <p:cNvSpPr/>
              <p:nvPr/>
            </p:nvSpPr>
            <p:spPr>
              <a:xfrm>
                <a:off x="838200" y="4267200"/>
                <a:ext cx="914400" cy="762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5" name="Group 14"/>
              <p:cNvGrpSpPr/>
              <p:nvPr/>
            </p:nvGrpSpPr>
            <p:grpSpPr>
              <a:xfrm>
                <a:off x="838200" y="4267200"/>
                <a:ext cx="914399" cy="853439"/>
                <a:chOff x="914400" y="4343400"/>
                <a:chExt cx="2286000" cy="2133600"/>
              </a:xfrm>
            </p:grpSpPr>
            <p:grpSp>
              <p:nvGrpSpPr>
                <p:cNvPr id="56" name="Group 8"/>
                <p:cNvGrpSpPr/>
                <p:nvPr/>
              </p:nvGrpSpPr>
              <p:grpSpPr>
                <a:xfrm>
                  <a:off x="914400" y="4495800"/>
                  <a:ext cx="2209800" cy="1905000"/>
                  <a:chOff x="914400" y="4495800"/>
                  <a:chExt cx="2209800" cy="1905000"/>
                </a:xfrm>
              </p:grpSpPr>
              <p:sp>
                <p:nvSpPr>
                  <p:cNvPr id="63" name="Diagonal Stripe 4"/>
                  <p:cNvSpPr/>
                  <p:nvPr/>
                </p:nvSpPr>
                <p:spPr>
                  <a:xfrm rot="5400000">
                    <a:off x="2133600" y="4419600"/>
                    <a:ext cx="838200" cy="990600"/>
                  </a:xfrm>
                  <a:prstGeom prst="diagStripe">
                    <a:avLst>
                      <a:gd name="adj" fmla="val 76195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4" name="Diagonal Stripe 5"/>
                  <p:cNvSpPr/>
                  <p:nvPr/>
                </p:nvSpPr>
                <p:spPr>
                  <a:xfrm rot="5400000">
                    <a:off x="1409700" y="4381500"/>
                    <a:ext cx="1600200" cy="18288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5" name="Diagonal Stripe 6"/>
                  <p:cNvSpPr/>
                  <p:nvPr/>
                </p:nvSpPr>
                <p:spPr>
                  <a:xfrm rot="5400000" flipH="1" flipV="1">
                    <a:off x="1181100" y="4686300"/>
                    <a:ext cx="1524000" cy="17526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6" name="Diagonal Stripe 7"/>
                  <p:cNvSpPr/>
                  <p:nvPr/>
                </p:nvSpPr>
                <p:spPr>
                  <a:xfrm rot="5400000" flipH="1" flipV="1">
                    <a:off x="1028700" y="5295900"/>
                    <a:ext cx="990600" cy="1219200"/>
                  </a:xfrm>
                  <a:prstGeom prst="diagStripe">
                    <a:avLst>
                      <a:gd name="adj" fmla="val 8514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7" name="Group 9"/>
                <p:cNvGrpSpPr/>
                <p:nvPr/>
              </p:nvGrpSpPr>
              <p:grpSpPr>
                <a:xfrm rot="16200000">
                  <a:off x="990600" y="4419600"/>
                  <a:ext cx="2133600" cy="1981200"/>
                  <a:chOff x="914400" y="4419600"/>
                  <a:chExt cx="2133600" cy="1981200"/>
                </a:xfrm>
              </p:grpSpPr>
              <p:sp>
                <p:nvSpPr>
                  <p:cNvPr id="59" name="Diagonal Stripe 10"/>
                  <p:cNvSpPr/>
                  <p:nvPr/>
                </p:nvSpPr>
                <p:spPr>
                  <a:xfrm rot="5400000">
                    <a:off x="2057400" y="4343400"/>
                    <a:ext cx="838200" cy="990600"/>
                  </a:xfrm>
                  <a:prstGeom prst="diagStripe">
                    <a:avLst>
                      <a:gd name="adj" fmla="val 76195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0" name="Diagonal Stripe 11"/>
                  <p:cNvSpPr/>
                  <p:nvPr/>
                </p:nvSpPr>
                <p:spPr>
                  <a:xfrm rot="5400000">
                    <a:off x="1409700" y="4305300"/>
                    <a:ext cx="1524000" cy="17526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" name="Diagonal Stripe 12"/>
                  <p:cNvSpPr/>
                  <p:nvPr/>
                </p:nvSpPr>
                <p:spPr>
                  <a:xfrm rot="5400000" flipH="1" flipV="1">
                    <a:off x="1181100" y="4686300"/>
                    <a:ext cx="1600200" cy="18288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" name="Diagonal Stripe 13"/>
                  <p:cNvSpPr/>
                  <p:nvPr/>
                </p:nvSpPr>
                <p:spPr>
                  <a:xfrm rot="5400000" flipH="1" flipV="1">
                    <a:off x="1028700" y="5295900"/>
                    <a:ext cx="990600" cy="1219200"/>
                  </a:xfrm>
                  <a:prstGeom prst="diagStripe">
                    <a:avLst>
                      <a:gd name="adj" fmla="val 8514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58" name="Frame 3"/>
                <p:cNvSpPr/>
                <p:nvPr/>
              </p:nvSpPr>
              <p:spPr>
                <a:xfrm>
                  <a:off x="914400" y="4343400"/>
                  <a:ext cx="2286000" cy="2133600"/>
                </a:xfrm>
                <a:prstGeom prst="frame">
                  <a:avLst>
                    <a:gd name="adj1" fmla="val 7288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" name="Group 48"/>
            <p:cNvGrpSpPr/>
            <p:nvPr/>
          </p:nvGrpSpPr>
          <p:grpSpPr>
            <a:xfrm>
              <a:off x="2839995" y="3188043"/>
              <a:ext cx="1143000" cy="457200"/>
              <a:chOff x="2209800" y="4648200"/>
              <a:chExt cx="1828800" cy="1143000"/>
            </a:xfrm>
          </p:grpSpPr>
          <p:sp>
            <p:nvSpPr>
              <p:cNvPr id="23" name="Trapezoid 22"/>
              <p:cNvSpPr/>
              <p:nvPr/>
            </p:nvSpPr>
            <p:spPr>
              <a:xfrm rot="10800000">
                <a:off x="2209800" y="5410200"/>
                <a:ext cx="1828800" cy="381000"/>
              </a:xfrm>
              <a:prstGeom prst="trapezoid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" name="Group 27"/>
              <p:cNvGrpSpPr/>
              <p:nvPr/>
            </p:nvGrpSpPr>
            <p:grpSpPr>
              <a:xfrm>
                <a:off x="2209800" y="4648200"/>
                <a:ext cx="609600" cy="762000"/>
                <a:chOff x="6208671" y="4664856"/>
                <a:chExt cx="999447" cy="1278744"/>
              </a:xfrm>
            </p:grpSpPr>
            <p:sp>
              <p:nvSpPr>
                <p:cNvPr id="45" name="Rounded Rectangle 24"/>
                <p:cNvSpPr/>
                <p:nvPr/>
              </p:nvSpPr>
              <p:spPr>
                <a:xfrm>
                  <a:off x="6629400" y="5257800"/>
                  <a:ext cx="152400" cy="685800"/>
                </a:xfrm>
                <a:prstGeom prst="roundRect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 rot="19845069">
                  <a:off x="6750918" y="4816665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Oval 46"/>
                <p:cNvSpPr/>
                <p:nvPr/>
              </p:nvSpPr>
              <p:spPr>
                <a:xfrm rot="15628763">
                  <a:off x="6427165" y="4741056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Oval 47"/>
                <p:cNvSpPr/>
                <p:nvPr/>
              </p:nvSpPr>
              <p:spPr>
                <a:xfrm rot="2139256">
                  <a:off x="6675382" y="5133882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Oval 48"/>
                <p:cNvSpPr/>
                <p:nvPr/>
              </p:nvSpPr>
              <p:spPr>
                <a:xfrm rot="18637831">
                  <a:off x="6369919" y="5121465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Oval 23"/>
                <p:cNvSpPr/>
                <p:nvPr/>
              </p:nvSpPr>
              <p:spPr>
                <a:xfrm rot="1106522">
                  <a:off x="6208671" y="4865090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Oval 50"/>
                <p:cNvSpPr/>
                <p:nvPr/>
              </p:nvSpPr>
              <p:spPr>
                <a:xfrm>
                  <a:off x="6505832" y="4924168"/>
                  <a:ext cx="381000" cy="381000"/>
                </a:xfrm>
                <a:prstGeom prst="ellipse">
                  <a:avLst/>
                </a:prstGeom>
                <a:solidFill>
                  <a:srgbClr val="F3E4A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Round Diagonal Corner Rectangle 25"/>
                <p:cNvSpPr/>
                <p:nvPr/>
              </p:nvSpPr>
              <p:spPr>
                <a:xfrm rot="1876051">
                  <a:off x="6778643" y="5404860"/>
                  <a:ext cx="381701" cy="388277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ound Diagonal Corner Rectangle 52"/>
                <p:cNvSpPr/>
                <p:nvPr/>
              </p:nvSpPr>
              <p:spPr>
                <a:xfrm rot="5157559">
                  <a:off x="6340853" y="5420117"/>
                  <a:ext cx="381701" cy="388277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28"/>
              <p:cNvGrpSpPr/>
              <p:nvPr/>
            </p:nvGrpSpPr>
            <p:grpSpPr>
              <a:xfrm>
                <a:off x="2743200" y="4648200"/>
                <a:ext cx="609600" cy="762000"/>
                <a:chOff x="6208671" y="4664856"/>
                <a:chExt cx="999447" cy="1278744"/>
              </a:xfrm>
            </p:grpSpPr>
            <p:sp>
              <p:nvSpPr>
                <p:cNvPr id="36" name="Rounded Rectangle 35"/>
                <p:cNvSpPr/>
                <p:nvPr/>
              </p:nvSpPr>
              <p:spPr>
                <a:xfrm>
                  <a:off x="6629400" y="5257800"/>
                  <a:ext cx="152400" cy="685800"/>
                </a:xfrm>
                <a:prstGeom prst="roundRect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19845069">
                  <a:off x="6750918" y="4816665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15628763">
                  <a:off x="6427165" y="4741056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Oval 38"/>
                <p:cNvSpPr/>
                <p:nvPr/>
              </p:nvSpPr>
              <p:spPr>
                <a:xfrm rot="2139256">
                  <a:off x="6675382" y="5133882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 rot="18637831">
                  <a:off x="6369919" y="5121465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 rot="1106522">
                  <a:off x="6208671" y="4865090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6505832" y="4924168"/>
                  <a:ext cx="381000" cy="381000"/>
                </a:xfrm>
                <a:prstGeom prst="ellipse">
                  <a:avLst/>
                </a:prstGeom>
                <a:solidFill>
                  <a:srgbClr val="F3E4A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ound Diagonal Corner Rectangle 42"/>
                <p:cNvSpPr/>
                <p:nvPr/>
              </p:nvSpPr>
              <p:spPr>
                <a:xfrm rot="1876051">
                  <a:off x="6778643" y="5404860"/>
                  <a:ext cx="381701" cy="388277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Round Diagonal Corner Rectangle 43"/>
                <p:cNvSpPr/>
                <p:nvPr/>
              </p:nvSpPr>
              <p:spPr>
                <a:xfrm rot="5157559">
                  <a:off x="6340853" y="5420117"/>
                  <a:ext cx="381701" cy="388277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38"/>
              <p:cNvGrpSpPr/>
              <p:nvPr/>
            </p:nvGrpSpPr>
            <p:grpSpPr>
              <a:xfrm>
                <a:off x="3276600" y="4648200"/>
                <a:ext cx="609600" cy="762000"/>
                <a:chOff x="6208671" y="4664856"/>
                <a:chExt cx="999447" cy="1278744"/>
              </a:xfrm>
            </p:grpSpPr>
            <p:sp>
              <p:nvSpPr>
                <p:cNvPr id="27" name="Rounded Rectangle 26"/>
                <p:cNvSpPr/>
                <p:nvPr/>
              </p:nvSpPr>
              <p:spPr>
                <a:xfrm>
                  <a:off x="6629400" y="5257800"/>
                  <a:ext cx="152400" cy="685800"/>
                </a:xfrm>
                <a:prstGeom prst="roundRect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Oval 27"/>
                <p:cNvSpPr/>
                <p:nvPr/>
              </p:nvSpPr>
              <p:spPr>
                <a:xfrm rot="19845069">
                  <a:off x="6750918" y="4816665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 rot="15628763">
                  <a:off x="6427165" y="4741056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Oval 29"/>
                <p:cNvSpPr/>
                <p:nvPr/>
              </p:nvSpPr>
              <p:spPr>
                <a:xfrm rot="2139256">
                  <a:off x="6675382" y="5133882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Oval 30"/>
                <p:cNvSpPr/>
                <p:nvPr/>
              </p:nvSpPr>
              <p:spPr>
                <a:xfrm rot="18637831">
                  <a:off x="6369919" y="5121465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Oval 31"/>
                <p:cNvSpPr/>
                <p:nvPr/>
              </p:nvSpPr>
              <p:spPr>
                <a:xfrm rot="1106522">
                  <a:off x="6208671" y="4865090"/>
                  <a:ext cx="457200" cy="304800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Oval 32"/>
                <p:cNvSpPr/>
                <p:nvPr/>
              </p:nvSpPr>
              <p:spPr>
                <a:xfrm>
                  <a:off x="6505832" y="4924168"/>
                  <a:ext cx="381000" cy="381000"/>
                </a:xfrm>
                <a:prstGeom prst="ellipse">
                  <a:avLst/>
                </a:prstGeom>
                <a:solidFill>
                  <a:srgbClr val="F3E4A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ound Diagonal Corner Rectangle 33"/>
                <p:cNvSpPr/>
                <p:nvPr/>
              </p:nvSpPr>
              <p:spPr>
                <a:xfrm rot="1876051">
                  <a:off x="6778643" y="5404860"/>
                  <a:ext cx="381701" cy="388277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ound Diagonal Corner Rectangle 34"/>
                <p:cNvSpPr/>
                <p:nvPr/>
              </p:nvSpPr>
              <p:spPr>
                <a:xfrm rot="5157559">
                  <a:off x="6340853" y="5420117"/>
                  <a:ext cx="381701" cy="388277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" name="Rectangle 6"/>
            <p:cNvSpPr/>
            <p:nvPr/>
          </p:nvSpPr>
          <p:spPr>
            <a:xfrm>
              <a:off x="4495800" y="2743200"/>
              <a:ext cx="762000" cy="1219200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4343400" y="3810000"/>
              <a:ext cx="1066800" cy="1524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53"/>
            <p:cNvGrpSpPr/>
            <p:nvPr/>
          </p:nvGrpSpPr>
          <p:grpSpPr>
            <a:xfrm>
              <a:off x="5334000" y="2819400"/>
              <a:ext cx="333375" cy="381000"/>
              <a:chOff x="7010400" y="2819400"/>
              <a:chExt cx="533400" cy="609600"/>
            </a:xfrm>
          </p:grpSpPr>
          <p:sp>
            <p:nvSpPr>
              <p:cNvPr id="21" name="Oval 20"/>
              <p:cNvSpPr/>
              <p:nvPr/>
            </p:nvSpPr>
            <p:spPr>
              <a:xfrm>
                <a:off x="7086600" y="2895600"/>
                <a:ext cx="381000" cy="533400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lowchart: Delay 21"/>
              <p:cNvSpPr/>
              <p:nvPr/>
            </p:nvSpPr>
            <p:spPr>
              <a:xfrm rot="16200000">
                <a:off x="7086600" y="2743200"/>
                <a:ext cx="381000" cy="533400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Oval 9"/>
            <p:cNvSpPr/>
            <p:nvPr/>
          </p:nvSpPr>
          <p:spPr>
            <a:xfrm>
              <a:off x="5027142" y="3196282"/>
              <a:ext cx="152400" cy="2286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ame 10"/>
            <p:cNvSpPr/>
            <p:nvPr/>
          </p:nvSpPr>
          <p:spPr>
            <a:xfrm>
              <a:off x="4800600" y="2895600"/>
              <a:ext cx="152400" cy="457200"/>
            </a:xfrm>
            <a:prstGeom prst="fram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2">
                  <a:lumMod val="9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" name="Cloud 11"/>
            <p:cNvSpPr/>
            <p:nvPr/>
          </p:nvSpPr>
          <p:spPr>
            <a:xfrm>
              <a:off x="2286000" y="3733800"/>
              <a:ext cx="762000" cy="609600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2743200" y="3733800"/>
              <a:ext cx="914400" cy="609600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>
              <a:off x="2667000" y="3886200"/>
              <a:ext cx="762000" cy="609600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Isosceles Triangle 14"/>
            <p:cNvSpPr/>
            <p:nvPr/>
          </p:nvSpPr>
          <p:spPr>
            <a:xfrm>
              <a:off x="2667000" y="1752600"/>
              <a:ext cx="2819400" cy="678744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70"/>
            <p:cNvGrpSpPr/>
            <p:nvPr/>
          </p:nvGrpSpPr>
          <p:grpSpPr>
            <a:xfrm>
              <a:off x="3828535" y="1959576"/>
              <a:ext cx="498389" cy="410267"/>
              <a:chOff x="6512011" y="4762500"/>
              <a:chExt cx="879389" cy="723900"/>
            </a:xfrm>
          </p:grpSpPr>
          <p:sp>
            <p:nvSpPr>
              <p:cNvPr id="17" name="Flowchart: Delay 16"/>
              <p:cNvSpPr/>
              <p:nvPr/>
            </p:nvSpPr>
            <p:spPr>
              <a:xfrm rot="16200000">
                <a:off x="6591300" y="4686300"/>
                <a:ext cx="723900" cy="876300"/>
              </a:xfrm>
              <a:prstGeom prst="flowChartDelay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6553200" y="4953000"/>
                <a:ext cx="76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>
                <a:endCxn id="17" idx="2"/>
              </p:cNvCxnSpPr>
              <p:nvPr/>
            </p:nvCxnSpPr>
            <p:spPr>
              <a:xfrm flipV="1">
                <a:off x="6512011" y="5124450"/>
                <a:ext cx="879389" cy="3604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 flipV="1">
                <a:off x="6520248" y="5334000"/>
                <a:ext cx="871152" cy="617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7" name="Group 66"/>
          <p:cNvGrpSpPr/>
          <p:nvPr/>
        </p:nvGrpSpPr>
        <p:grpSpPr>
          <a:xfrm>
            <a:off x="4644741" y="381000"/>
            <a:ext cx="3737259" cy="3200400"/>
            <a:chOff x="4644742" y="381000"/>
            <a:chExt cx="3737258" cy="3200400"/>
          </a:xfrm>
        </p:grpSpPr>
        <p:sp>
          <p:nvSpPr>
            <p:cNvPr id="68" name="Trapezoid 67"/>
            <p:cNvSpPr/>
            <p:nvPr/>
          </p:nvSpPr>
          <p:spPr>
            <a:xfrm>
              <a:off x="4648200" y="990600"/>
              <a:ext cx="3733800" cy="6858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4876800" y="1676400"/>
              <a:ext cx="3276600" cy="1676400"/>
            </a:xfrm>
            <a:prstGeom prst="rect">
              <a:avLst/>
            </a:prstGeom>
            <a:solidFill>
              <a:srgbClr val="F3E4A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Isosceles Triangle 69"/>
            <p:cNvSpPr/>
            <p:nvPr/>
          </p:nvSpPr>
          <p:spPr>
            <a:xfrm>
              <a:off x="5257800" y="381000"/>
              <a:ext cx="2514600" cy="1295400"/>
            </a:xfrm>
            <a:prstGeom prst="triangle">
              <a:avLst/>
            </a:prstGeom>
            <a:solidFill>
              <a:srgbClr val="E2B9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/>
            <p:cNvSpPr/>
            <p:nvPr/>
          </p:nvSpPr>
          <p:spPr>
            <a:xfrm>
              <a:off x="5486400" y="609600"/>
              <a:ext cx="2057400" cy="1066800"/>
            </a:xfrm>
            <a:prstGeom prst="triangle">
              <a:avLst/>
            </a:prstGeom>
            <a:solidFill>
              <a:srgbClr val="F3E4A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" name="Group 77"/>
            <p:cNvGrpSpPr/>
            <p:nvPr/>
          </p:nvGrpSpPr>
          <p:grpSpPr>
            <a:xfrm>
              <a:off x="5181600" y="1981200"/>
              <a:ext cx="816430" cy="762000"/>
              <a:chOff x="838200" y="4267200"/>
              <a:chExt cx="914400" cy="853439"/>
            </a:xfrm>
          </p:grpSpPr>
          <p:sp>
            <p:nvSpPr>
              <p:cNvPr id="246" name="Rectangle 245"/>
              <p:cNvSpPr/>
              <p:nvPr/>
            </p:nvSpPr>
            <p:spPr>
              <a:xfrm>
                <a:off x="838200" y="4267200"/>
                <a:ext cx="914400" cy="762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7" name="Group 14"/>
              <p:cNvGrpSpPr/>
              <p:nvPr/>
            </p:nvGrpSpPr>
            <p:grpSpPr>
              <a:xfrm>
                <a:off x="838200" y="4267200"/>
                <a:ext cx="914399" cy="853439"/>
                <a:chOff x="914400" y="4343400"/>
                <a:chExt cx="2286000" cy="2133600"/>
              </a:xfrm>
            </p:grpSpPr>
            <p:grpSp>
              <p:nvGrpSpPr>
                <p:cNvPr id="248" name="Group 8"/>
                <p:cNvGrpSpPr/>
                <p:nvPr/>
              </p:nvGrpSpPr>
              <p:grpSpPr>
                <a:xfrm>
                  <a:off x="914400" y="4495800"/>
                  <a:ext cx="2209800" cy="1905000"/>
                  <a:chOff x="914400" y="4495800"/>
                  <a:chExt cx="2209800" cy="1905000"/>
                </a:xfrm>
              </p:grpSpPr>
              <p:sp>
                <p:nvSpPr>
                  <p:cNvPr id="255" name="Diagonal Stripe 4"/>
                  <p:cNvSpPr/>
                  <p:nvPr/>
                </p:nvSpPr>
                <p:spPr>
                  <a:xfrm rot="5400000">
                    <a:off x="2133600" y="4419600"/>
                    <a:ext cx="838200" cy="990600"/>
                  </a:xfrm>
                  <a:prstGeom prst="diagStripe">
                    <a:avLst>
                      <a:gd name="adj" fmla="val 76195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6" name="Diagonal Stripe 5"/>
                  <p:cNvSpPr/>
                  <p:nvPr/>
                </p:nvSpPr>
                <p:spPr>
                  <a:xfrm rot="5400000">
                    <a:off x="1409700" y="4381500"/>
                    <a:ext cx="1600200" cy="18288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7" name="Diagonal Stripe 6"/>
                  <p:cNvSpPr/>
                  <p:nvPr/>
                </p:nvSpPr>
                <p:spPr>
                  <a:xfrm rot="5400000" flipH="1" flipV="1">
                    <a:off x="1181100" y="4686300"/>
                    <a:ext cx="1524000" cy="17526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8" name="Diagonal Stripe 7"/>
                  <p:cNvSpPr/>
                  <p:nvPr/>
                </p:nvSpPr>
                <p:spPr>
                  <a:xfrm rot="5400000" flipH="1" flipV="1">
                    <a:off x="1028700" y="5295900"/>
                    <a:ext cx="990600" cy="1219200"/>
                  </a:xfrm>
                  <a:prstGeom prst="diagStripe">
                    <a:avLst>
                      <a:gd name="adj" fmla="val 8514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49" name="Group 9"/>
                <p:cNvGrpSpPr/>
                <p:nvPr/>
              </p:nvGrpSpPr>
              <p:grpSpPr>
                <a:xfrm rot="16200000">
                  <a:off x="990600" y="4419600"/>
                  <a:ext cx="2133600" cy="1981200"/>
                  <a:chOff x="914400" y="4419600"/>
                  <a:chExt cx="2133600" cy="1981200"/>
                </a:xfrm>
              </p:grpSpPr>
              <p:sp>
                <p:nvSpPr>
                  <p:cNvPr id="251" name="Diagonal Stripe 250"/>
                  <p:cNvSpPr/>
                  <p:nvPr/>
                </p:nvSpPr>
                <p:spPr>
                  <a:xfrm rot="5400000">
                    <a:off x="2057400" y="4343400"/>
                    <a:ext cx="838200" cy="990600"/>
                  </a:xfrm>
                  <a:prstGeom prst="diagStripe">
                    <a:avLst>
                      <a:gd name="adj" fmla="val 76195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2" name="Diagonal Stripe 251"/>
                  <p:cNvSpPr/>
                  <p:nvPr/>
                </p:nvSpPr>
                <p:spPr>
                  <a:xfrm rot="5400000">
                    <a:off x="1409700" y="4305300"/>
                    <a:ext cx="1524000" cy="17526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3" name="Diagonal Stripe 252"/>
                  <p:cNvSpPr/>
                  <p:nvPr/>
                </p:nvSpPr>
                <p:spPr>
                  <a:xfrm rot="5400000" flipH="1" flipV="1">
                    <a:off x="1181100" y="4686300"/>
                    <a:ext cx="1600200" cy="18288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4" name="Diagonal Stripe 253"/>
                  <p:cNvSpPr/>
                  <p:nvPr/>
                </p:nvSpPr>
                <p:spPr>
                  <a:xfrm rot="5400000" flipH="1" flipV="1">
                    <a:off x="1028700" y="5295900"/>
                    <a:ext cx="990600" cy="1219200"/>
                  </a:xfrm>
                  <a:prstGeom prst="diagStripe">
                    <a:avLst>
                      <a:gd name="adj" fmla="val 8514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50" name="Frame 3"/>
                <p:cNvSpPr/>
                <p:nvPr/>
              </p:nvSpPr>
              <p:spPr>
                <a:xfrm>
                  <a:off x="914400" y="4343400"/>
                  <a:ext cx="2286000" cy="2133600"/>
                </a:xfrm>
                <a:prstGeom prst="frame">
                  <a:avLst>
                    <a:gd name="adj1" fmla="val 7288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" name="Group 91"/>
            <p:cNvGrpSpPr/>
            <p:nvPr/>
          </p:nvGrpSpPr>
          <p:grpSpPr>
            <a:xfrm>
              <a:off x="7086600" y="1981200"/>
              <a:ext cx="816430" cy="762000"/>
              <a:chOff x="838200" y="4267200"/>
              <a:chExt cx="914400" cy="853439"/>
            </a:xfrm>
          </p:grpSpPr>
          <p:sp>
            <p:nvSpPr>
              <p:cNvPr id="233" name="Rectangle 232"/>
              <p:cNvSpPr/>
              <p:nvPr/>
            </p:nvSpPr>
            <p:spPr>
              <a:xfrm>
                <a:off x="838200" y="4267200"/>
                <a:ext cx="914400" cy="762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4" name="Group 14"/>
              <p:cNvGrpSpPr/>
              <p:nvPr/>
            </p:nvGrpSpPr>
            <p:grpSpPr>
              <a:xfrm>
                <a:off x="838200" y="4267200"/>
                <a:ext cx="914399" cy="853439"/>
                <a:chOff x="914400" y="4343400"/>
                <a:chExt cx="2286000" cy="2133600"/>
              </a:xfrm>
            </p:grpSpPr>
            <p:grpSp>
              <p:nvGrpSpPr>
                <p:cNvPr id="235" name="Group 8"/>
                <p:cNvGrpSpPr/>
                <p:nvPr/>
              </p:nvGrpSpPr>
              <p:grpSpPr>
                <a:xfrm>
                  <a:off x="914400" y="4495800"/>
                  <a:ext cx="2209800" cy="1905000"/>
                  <a:chOff x="914400" y="4495800"/>
                  <a:chExt cx="2209800" cy="1905000"/>
                </a:xfrm>
              </p:grpSpPr>
              <p:sp>
                <p:nvSpPr>
                  <p:cNvPr id="242" name="Diagonal Stripe 4"/>
                  <p:cNvSpPr/>
                  <p:nvPr/>
                </p:nvSpPr>
                <p:spPr>
                  <a:xfrm rot="5400000">
                    <a:off x="2133600" y="4419600"/>
                    <a:ext cx="838200" cy="990600"/>
                  </a:xfrm>
                  <a:prstGeom prst="diagStripe">
                    <a:avLst>
                      <a:gd name="adj" fmla="val 76195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3" name="Diagonal Stripe 5"/>
                  <p:cNvSpPr/>
                  <p:nvPr/>
                </p:nvSpPr>
                <p:spPr>
                  <a:xfrm rot="5400000">
                    <a:off x="1409700" y="4381500"/>
                    <a:ext cx="1600200" cy="18288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4" name="Diagonal Stripe 6"/>
                  <p:cNvSpPr/>
                  <p:nvPr/>
                </p:nvSpPr>
                <p:spPr>
                  <a:xfrm rot="5400000" flipH="1" flipV="1">
                    <a:off x="1181100" y="4686300"/>
                    <a:ext cx="1524000" cy="17526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5" name="Diagonal Stripe 7"/>
                  <p:cNvSpPr/>
                  <p:nvPr/>
                </p:nvSpPr>
                <p:spPr>
                  <a:xfrm rot="5400000" flipH="1" flipV="1">
                    <a:off x="1028700" y="5295900"/>
                    <a:ext cx="990600" cy="1219200"/>
                  </a:xfrm>
                  <a:prstGeom prst="diagStripe">
                    <a:avLst>
                      <a:gd name="adj" fmla="val 8514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36" name="Group 9"/>
                <p:cNvGrpSpPr/>
                <p:nvPr/>
              </p:nvGrpSpPr>
              <p:grpSpPr>
                <a:xfrm rot="16200000">
                  <a:off x="990600" y="4419600"/>
                  <a:ext cx="2133600" cy="1981200"/>
                  <a:chOff x="914400" y="4419600"/>
                  <a:chExt cx="2133600" cy="1981200"/>
                </a:xfrm>
              </p:grpSpPr>
              <p:sp>
                <p:nvSpPr>
                  <p:cNvPr id="238" name="Diagonal Stripe 97"/>
                  <p:cNvSpPr/>
                  <p:nvPr/>
                </p:nvSpPr>
                <p:spPr>
                  <a:xfrm rot="5400000">
                    <a:off x="2057400" y="4343400"/>
                    <a:ext cx="838200" cy="990600"/>
                  </a:xfrm>
                  <a:prstGeom prst="diagStripe">
                    <a:avLst>
                      <a:gd name="adj" fmla="val 76195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9" name="Diagonal Stripe 98"/>
                  <p:cNvSpPr/>
                  <p:nvPr/>
                </p:nvSpPr>
                <p:spPr>
                  <a:xfrm rot="5400000">
                    <a:off x="1409700" y="4305300"/>
                    <a:ext cx="1524000" cy="17526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0" name="Diagonal Stripe 99"/>
                  <p:cNvSpPr/>
                  <p:nvPr/>
                </p:nvSpPr>
                <p:spPr>
                  <a:xfrm rot="5400000" flipH="1" flipV="1">
                    <a:off x="1181100" y="4686300"/>
                    <a:ext cx="1600200" cy="1828800"/>
                  </a:xfrm>
                  <a:prstGeom prst="diagStripe">
                    <a:avLst>
                      <a:gd name="adj" fmla="val 8818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1" name="Diagonal Stripe 240"/>
                  <p:cNvSpPr/>
                  <p:nvPr/>
                </p:nvSpPr>
                <p:spPr>
                  <a:xfrm rot="5400000" flipH="1" flipV="1">
                    <a:off x="1028700" y="5295900"/>
                    <a:ext cx="990600" cy="1219200"/>
                  </a:xfrm>
                  <a:prstGeom prst="diagStripe">
                    <a:avLst>
                      <a:gd name="adj" fmla="val 8514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37" name="Frame 3"/>
                <p:cNvSpPr/>
                <p:nvPr/>
              </p:nvSpPr>
              <p:spPr>
                <a:xfrm>
                  <a:off x="914400" y="4343400"/>
                  <a:ext cx="2286000" cy="2133600"/>
                </a:xfrm>
                <a:prstGeom prst="frame">
                  <a:avLst>
                    <a:gd name="adj1" fmla="val 7288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74" name="Rectangle 73"/>
            <p:cNvSpPr/>
            <p:nvPr/>
          </p:nvSpPr>
          <p:spPr>
            <a:xfrm>
              <a:off x="6172200" y="2133600"/>
              <a:ext cx="762000" cy="12192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" name="Group 114"/>
            <p:cNvGrpSpPr/>
            <p:nvPr/>
          </p:nvGrpSpPr>
          <p:grpSpPr>
            <a:xfrm>
              <a:off x="6248400" y="990600"/>
              <a:ext cx="609600" cy="609600"/>
              <a:chOff x="4917989" y="4217773"/>
              <a:chExt cx="2463114" cy="2438400"/>
            </a:xfrm>
          </p:grpSpPr>
          <p:sp>
            <p:nvSpPr>
              <p:cNvPr id="230" name="Rectangle 229"/>
              <p:cNvSpPr/>
              <p:nvPr/>
            </p:nvSpPr>
            <p:spPr>
              <a:xfrm>
                <a:off x="5105400" y="4495800"/>
                <a:ext cx="2057400" cy="1905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Plus 230"/>
              <p:cNvSpPr/>
              <p:nvPr/>
            </p:nvSpPr>
            <p:spPr>
              <a:xfrm>
                <a:off x="4917989" y="4217773"/>
                <a:ext cx="2463114" cy="2438400"/>
              </a:xfrm>
              <a:prstGeom prst="mathPlus">
                <a:avLst>
                  <a:gd name="adj1" fmla="val 8981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Frame 231"/>
              <p:cNvSpPr/>
              <p:nvPr/>
            </p:nvSpPr>
            <p:spPr>
              <a:xfrm>
                <a:off x="5105400" y="4419600"/>
                <a:ext cx="2133600" cy="2057400"/>
              </a:xfrm>
              <a:prstGeom prst="frame">
                <a:avLst>
                  <a:gd name="adj1" fmla="val 769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" name="Oval 75"/>
            <p:cNvSpPr/>
            <p:nvPr/>
          </p:nvSpPr>
          <p:spPr>
            <a:xfrm>
              <a:off x="6629400" y="2590800"/>
              <a:ext cx="152400" cy="2286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5972432" y="3274541"/>
              <a:ext cx="1066800" cy="1524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Cloud 77"/>
            <p:cNvSpPr/>
            <p:nvPr/>
          </p:nvSpPr>
          <p:spPr>
            <a:xfrm rot="10496474">
              <a:off x="4644742" y="2362353"/>
              <a:ext cx="762000" cy="1216974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Cloud 78"/>
            <p:cNvSpPr/>
            <p:nvPr/>
          </p:nvSpPr>
          <p:spPr>
            <a:xfrm rot="10800000">
              <a:off x="7620000" y="2362200"/>
              <a:ext cx="762000" cy="1219200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127"/>
            <p:cNvGrpSpPr/>
            <p:nvPr/>
          </p:nvGrpSpPr>
          <p:grpSpPr>
            <a:xfrm>
              <a:off x="5486400" y="2743200"/>
              <a:ext cx="685800" cy="762000"/>
              <a:chOff x="1792595" y="1066800"/>
              <a:chExt cx="2748575" cy="2514600"/>
            </a:xfrm>
          </p:grpSpPr>
          <p:sp>
            <p:nvSpPr>
              <p:cNvPr id="157" name="Cloud 156"/>
              <p:cNvSpPr/>
              <p:nvPr/>
            </p:nvSpPr>
            <p:spPr>
              <a:xfrm>
                <a:off x="2438400" y="1981200"/>
                <a:ext cx="1752600" cy="1143000"/>
              </a:xfrm>
              <a:prstGeom prst="cloud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Cloud 157"/>
              <p:cNvSpPr/>
              <p:nvPr/>
            </p:nvSpPr>
            <p:spPr>
              <a:xfrm>
                <a:off x="2286000" y="2286000"/>
                <a:ext cx="1752600" cy="1143000"/>
              </a:xfrm>
              <a:prstGeom prst="cloud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Cloud 158"/>
              <p:cNvSpPr/>
              <p:nvPr/>
            </p:nvSpPr>
            <p:spPr>
              <a:xfrm>
                <a:off x="3048000" y="2286000"/>
                <a:ext cx="1219200" cy="9144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0" name="Group 22"/>
              <p:cNvGrpSpPr/>
              <p:nvPr/>
            </p:nvGrpSpPr>
            <p:grpSpPr>
              <a:xfrm>
                <a:off x="2514600" y="1371600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226" name="Moon 23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Moon 24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Moon 25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Teardrop 26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" name="Group 64"/>
              <p:cNvGrpSpPr/>
              <p:nvPr/>
            </p:nvGrpSpPr>
            <p:grpSpPr>
              <a:xfrm>
                <a:off x="2819400" y="1066800"/>
                <a:ext cx="838200" cy="914400"/>
                <a:chOff x="4191000" y="4876800"/>
                <a:chExt cx="1828800" cy="1981200"/>
              </a:xfrm>
            </p:grpSpPr>
            <p:sp>
              <p:nvSpPr>
                <p:cNvPr id="209" name="Teardrop 208"/>
                <p:cNvSpPr/>
                <p:nvPr/>
              </p:nvSpPr>
              <p:spPr>
                <a:xfrm rot="20612414">
                  <a:off x="4540344" y="6007921"/>
                  <a:ext cx="679968" cy="85007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Teardrop 209"/>
                <p:cNvSpPr/>
                <p:nvPr/>
              </p:nvSpPr>
              <p:spPr>
                <a:xfrm rot="12470521">
                  <a:off x="5339832" y="5196325"/>
                  <a:ext cx="679968" cy="85007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Teardrop 210"/>
                <p:cNvSpPr/>
                <p:nvPr/>
              </p:nvSpPr>
              <p:spPr>
                <a:xfrm rot="16498226">
                  <a:off x="5197985" y="5921727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Teardrop 211"/>
                <p:cNvSpPr/>
                <p:nvPr/>
              </p:nvSpPr>
              <p:spPr>
                <a:xfrm rot="4891691">
                  <a:off x="4186224" y="5300106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Teardrop 212"/>
                <p:cNvSpPr/>
                <p:nvPr/>
              </p:nvSpPr>
              <p:spPr>
                <a:xfrm rot="8037859">
                  <a:off x="4705904" y="4881576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5-Point Star 213"/>
                <p:cNvSpPr/>
                <p:nvPr/>
              </p:nvSpPr>
              <p:spPr>
                <a:xfrm>
                  <a:off x="4673898" y="5321894"/>
                  <a:ext cx="906623" cy="1020095"/>
                </a:xfrm>
                <a:prstGeom prst="star5">
                  <a:avLst/>
                </a:prstGeom>
                <a:solidFill>
                  <a:srgbClr val="FFFF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5" name="Group 15"/>
                <p:cNvGrpSpPr/>
                <p:nvPr/>
              </p:nvGrpSpPr>
              <p:grpSpPr>
                <a:xfrm>
                  <a:off x="4825002" y="5491910"/>
                  <a:ext cx="604416" cy="765071"/>
                  <a:chOff x="6254633" y="2139815"/>
                  <a:chExt cx="790690" cy="814285"/>
                </a:xfrm>
              </p:grpSpPr>
              <p:sp>
                <p:nvSpPr>
                  <p:cNvPr id="221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Teardrop 60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Teardrop 222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Teardrop 223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Teardrop 224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6" name="Oval 215"/>
                <p:cNvSpPr/>
                <p:nvPr/>
              </p:nvSpPr>
              <p:spPr>
                <a:xfrm>
                  <a:off x="5127210" y="5746935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Oval 216"/>
                <p:cNvSpPr/>
                <p:nvPr/>
              </p:nvSpPr>
              <p:spPr>
                <a:xfrm>
                  <a:off x="5202761" y="5831942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Oval 217"/>
                <p:cNvSpPr/>
                <p:nvPr/>
              </p:nvSpPr>
              <p:spPr>
                <a:xfrm>
                  <a:off x="5051658" y="5916950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Oval 218"/>
                <p:cNvSpPr/>
                <p:nvPr/>
              </p:nvSpPr>
              <p:spPr>
                <a:xfrm>
                  <a:off x="4976106" y="5831942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Oval 219"/>
                <p:cNvSpPr/>
                <p:nvPr/>
              </p:nvSpPr>
              <p:spPr>
                <a:xfrm>
                  <a:off x="5051658" y="5661926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2" name="Group 65"/>
              <p:cNvGrpSpPr/>
              <p:nvPr/>
            </p:nvGrpSpPr>
            <p:grpSpPr>
              <a:xfrm rot="19615177">
                <a:off x="1792595" y="1648463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205" name="Moon 204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Teardrop 207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4"/>
              <p:cNvGrpSpPr/>
              <p:nvPr/>
            </p:nvGrpSpPr>
            <p:grpSpPr>
              <a:xfrm>
                <a:off x="1905000" y="1828800"/>
                <a:ext cx="914400" cy="914400"/>
                <a:chOff x="4084960" y="1963223"/>
                <a:chExt cx="1844487" cy="1775922"/>
              </a:xfrm>
            </p:grpSpPr>
            <p:sp>
              <p:nvSpPr>
                <p:cNvPr id="188" name="Teardrop 5"/>
                <p:cNvSpPr/>
                <p:nvPr/>
              </p:nvSpPr>
              <p:spPr>
                <a:xfrm rot="20612414">
                  <a:off x="4437301" y="2977145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Teardrop 6"/>
                <p:cNvSpPr/>
                <p:nvPr/>
              </p:nvSpPr>
              <p:spPr>
                <a:xfrm rot="12470521">
                  <a:off x="5243647" y="2249641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Teardrop 7"/>
                <p:cNvSpPr/>
                <p:nvPr/>
              </p:nvSpPr>
              <p:spPr>
                <a:xfrm rot="16498226">
                  <a:off x="5143500" y="2857500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ardrop 8"/>
                <p:cNvSpPr/>
                <p:nvPr/>
              </p:nvSpPr>
              <p:spPr>
                <a:xfrm rot="4891691">
                  <a:off x="4123060" y="2300288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Teardrop 9"/>
                <p:cNvSpPr/>
                <p:nvPr/>
              </p:nvSpPr>
              <p:spPr>
                <a:xfrm rot="8037859">
                  <a:off x="4647197" y="1925123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5-Point Star 10"/>
                <p:cNvSpPr/>
                <p:nvPr/>
              </p:nvSpPr>
              <p:spPr>
                <a:xfrm>
                  <a:off x="4572000" y="2362200"/>
                  <a:ext cx="914400" cy="914400"/>
                </a:xfrm>
                <a:prstGeom prst="star5">
                  <a:avLst/>
                </a:prstGeom>
                <a:solidFill>
                  <a:srgbClr val="FFFF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4" name="Group 15"/>
                <p:cNvGrpSpPr/>
                <p:nvPr/>
              </p:nvGrpSpPr>
              <p:grpSpPr>
                <a:xfrm>
                  <a:off x="4724400" y="2514600"/>
                  <a:ext cx="609600" cy="685800"/>
                  <a:chOff x="6254633" y="2139815"/>
                  <a:chExt cx="790690" cy="814285"/>
                </a:xfrm>
              </p:grpSpPr>
              <p:sp>
                <p:nvSpPr>
                  <p:cNvPr id="200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Teardrop 18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Teardrop 19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Teardrop 20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Teardrop 21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5" name="Oval 12"/>
                <p:cNvSpPr/>
                <p:nvPr/>
              </p:nvSpPr>
              <p:spPr>
                <a:xfrm>
                  <a:off x="5029200" y="27432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3"/>
                <p:cNvSpPr/>
                <p:nvPr/>
              </p:nvSpPr>
              <p:spPr>
                <a:xfrm>
                  <a:off x="5105400" y="28194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Oval 14"/>
                <p:cNvSpPr/>
                <p:nvPr/>
              </p:nvSpPr>
              <p:spPr>
                <a:xfrm>
                  <a:off x="4953000" y="28956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Oval 15"/>
                <p:cNvSpPr/>
                <p:nvPr/>
              </p:nvSpPr>
              <p:spPr>
                <a:xfrm>
                  <a:off x="4876800" y="28194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Oval 16"/>
                <p:cNvSpPr/>
                <p:nvPr/>
              </p:nvSpPr>
              <p:spPr>
                <a:xfrm>
                  <a:off x="4953000" y="26670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4" name="Group 70"/>
              <p:cNvGrpSpPr/>
              <p:nvPr/>
            </p:nvGrpSpPr>
            <p:grpSpPr>
              <a:xfrm rot="2667597">
                <a:off x="3107995" y="1595519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184" name="Moon 183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184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Moon 185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Teardrop 186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" name="Group 45"/>
              <p:cNvGrpSpPr/>
              <p:nvPr/>
            </p:nvGrpSpPr>
            <p:grpSpPr>
              <a:xfrm>
                <a:off x="3200400" y="2133600"/>
                <a:ext cx="914400" cy="914400"/>
                <a:chOff x="3810000" y="4191000"/>
                <a:chExt cx="1524000" cy="1600200"/>
              </a:xfrm>
            </p:grpSpPr>
            <p:sp>
              <p:nvSpPr>
                <p:cNvPr id="167" name="Teardrop 166"/>
                <p:cNvSpPr/>
                <p:nvPr/>
              </p:nvSpPr>
              <p:spPr>
                <a:xfrm rot="20612414">
                  <a:off x="4101120" y="5104598"/>
                  <a:ext cx="566640" cy="686602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Teardrop 167"/>
                <p:cNvSpPr/>
                <p:nvPr/>
              </p:nvSpPr>
              <p:spPr>
                <a:xfrm rot="12470521">
                  <a:off x="4767360" y="4449078"/>
                  <a:ext cx="566640" cy="686602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Teardrop 168"/>
                <p:cNvSpPr/>
                <p:nvPr/>
              </p:nvSpPr>
              <p:spPr>
                <a:xfrm rot="16498226">
                  <a:off x="4658963" y="5025293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Teardrop 169"/>
                <p:cNvSpPr/>
                <p:nvPr/>
              </p:nvSpPr>
              <p:spPr>
                <a:xfrm rot="4891691">
                  <a:off x="3815829" y="4523215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Teardrop 170"/>
                <p:cNvSpPr/>
                <p:nvPr/>
              </p:nvSpPr>
              <p:spPr>
                <a:xfrm rot="8037859">
                  <a:off x="4248895" y="4185171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5-Point Star 171"/>
                <p:cNvSpPr/>
                <p:nvPr/>
              </p:nvSpPr>
              <p:spPr>
                <a:xfrm>
                  <a:off x="4212415" y="4550499"/>
                  <a:ext cx="755519" cy="823923"/>
                </a:xfrm>
                <a:prstGeom prst="star5">
                  <a:avLst/>
                </a:prstGeom>
                <a:solidFill>
                  <a:srgbClr val="FFFF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3" name="Group 15"/>
                <p:cNvGrpSpPr/>
                <p:nvPr/>
              </p:nvGrpSpPr>
              <p:grpSpPr>
                <a:xfrm>
                  <a:off x="4338335" y="4687820"/>
                  <a:ext cx="503680" cy="617942"/>
                  <a:chOff x="6254633" y="2139815"/>
                  <a:chExt cx="790690" cy="814285"/>
                </a:xfrm>
              </p:grpSpPr>
              <p:sp>
                <p:nvSpPr>
                  <p:cNvPr id="179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Teardrop 179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Teardrop 180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Teardrop 181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Teardrop 182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4" name="Oval 173"/>
                <p:cNvSpPr/>
                <p:nvPr/>
              </p:nvSpPr>
              <p:spPr>
                <a:xfrm>
                  <a:off x="4590175" y="489380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Oval 174"/>
                <p:cNvSpPr/>
                <p:nvPr/>
              </p:nvSpPr>
              <p:spPr>
                <a:xfrm>
                  <a:off x="4653134" y="496246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Oval 175"/>
                <p:cNvSpPr/>
                <p:nvPr/>
              </p:nvSpPr>
              <p:spPr>
                <a:xfrm>
                  <a:off x="4527215" y="503112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>
                <a:xfrm>
                  <a:off x="4464255" y="496246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Oval 177"/>
                <p:cNvSpPr/>
                <p:nvPr/>
              </p:nvSpPr>
              <p:spPr>
                <a:xfrm>
                  <a:off x="4527215" y="4825140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6" name="Flowchart: Delay 165"/>
              <p:cNvSpPr/>
              <p:nvPr/>
            </p:nvSpPr>
            <p:spPr>
              <a:xfrm rot="5400000">
                <a:off x="3009900" y="2324100"/>
                <a:ext cx="457200" cy="2057400"/>
              </a:xfrm>
              <a:prstGeom prst="flowChartDelay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201"/>
            <p:cNvGrpSpPr/>
            <p:nvPr/>
          </p:nvGrpSpPr>
          <p:grpSpPr>
            <a:xfrm>
              <a:off x="6781800" y="2743200"/>
              <a:ext cx="685800" cy="762000"/>
              <a:chOff x="1792595" y="1066800"/>
              <a:chExt cx="2748575" cy="2514600"/>
            </a:xfrm>
          </p:grpSpPr>
          <p:sp>
            <p:nvSpPr>
              <p:cNvPr id="84" name="Cloud 83"/>
              <p:cNvSpPr/>
              <p:nvPr/>
            </p:nvSpPr>
            <p:spPr>
              <a:xfrm>
                <a:off x="2438400" y="1981200"/>
                <a:ext cx="1752600" cy="1143000"/>
              </a:xfrm>
              <a:prstGeom prst="cloud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Cloud 84"/>
              <p:cNvSpPr/>
              <p:nvPr/>
            </p:nvSpPr>
            <p:spPr>
              <a:xfrm>
                <a:off x="2286000" y="2286000"/>
                <a:ext cx="1752600" cy="1143000"/>
              </a:xfrm>
              <a:prstGeom prst="cloud">
                <a:avLst/>
              </a:prstGeom>
              <a:solidFill>
                <a:schemeClr val="accent3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Cloud 85"/>
              <p:cNvSpPr/>
              <p:nvPr/>
            </p:nvSpPr>
            <p:spPr>
              <a:xfrm>
                <a:off x="3048000" y="2286000"/>
                <a:ext cx="1219200" cy="9144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7" name="Group 22"/>
              <p:cNvGrpSpPr/>
              <p:nvPr/>
            </p:nvGrpSpPr>
            <p:grpSpPr>
              <a:xfrm>
                <a:off x="2514600" y="1371600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153" name="Moon 23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Moon 24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Moon 25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Teardrop 26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64"/>
              <p:cNvGrpSpPr/>
              <p:nvPr/>
            </p:nvGrpSpPr>
            <p:grpSpPr>
              <a:xfrm>
                <a:off x="2819400" y="1066800"/>
                <a:ext cx="838200" cy="914400"/>
                <a:chOff x="4191000" y="4876800"/>
                <a:chExt cx="1828800" cy="1981200"/>
              </a:xfrm>
            </p:grpSpPr>
            <p:sp>
              <p:nvSpPr>
                <p:cNvPr id="136" name="Teardrop 135"/>
                <p:cNvSpPr/>
                <p:nvPr/>
              </p:nvSpPr>
              <p:spPr>
                <a:xfrm rot="20612414">
                  <a:off x="4540344" y="6007921"/>
                  <a:ext cx="679968" cy="85007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Teardrop 136"/>
                <p:cNvSpPr/>
                <p:nvPr/>
              </p:nvSpPr>
              <p:spPr>
                <a:xfrm rot="12470521">
                  <a:off x="5339832" y="5196325"/>
                  <a:ext cx="679968" cy="85007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Teardrop 137"/>
                <p:cNvSpPr/>
                <p:nvPr/>
              </p:nvSpPr>
              <p:spPr>
                <a:xfrm rot="16498226">
                  <a:off x="5197985" y="5921727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Teardrop 138"/>
                <p:cNvSpPr/>
                <p:nvPr/>
              </p:nvSpPr>
              <p:spPr>
                <a:xfrm rot="4891691">
                  <a:off x="4186224" y="5300106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Teardrop 139"/>
                <p:cNvSpPr/>
                <p:nvPr/>
              </p:nvSpPr>
              <p:spPr>
                <a:xfrm rot="8037859">
                  <a:off x="4705904" y="4881576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5-Point Star 140"/>
                <p:cNvSpPr/>
                <p:nvPr/>
              </p:nvSpPr>
              <p:spPr>
                <a:xfrm>
                  <a:off x="4673898" y="5321894"/>
                  <a:ext cx="906623" cy="1020095"/>
                </a:xfrm>
                <a:prstGeom prst="star5">
                  <a:avLst/>
                </a:prstGeom>
                <a:solidFill>
                  <a:srgbClr val="FFFF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2" name="Group 15"/>
                <p:cNvGrpSpPr/>
                <p:nvPr/>
              </p:nvGrpSpPr>
              <p:grpSpPr>
                <a:xfrm>
                  <a:off x="4825002" y="5491910"/>
                  <a:ext cx="604416" cy="765071"/>
                  <a:chOff x="6254633" y="2139815"/>
                  <a:chExt cx="790690" cy="814285"/>
                </a:xfrm>
              </p:grpSpPr>
              <p:sp>
                <p:nvSpPr>
                  <p:cNvPr id="148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Teardrop 60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Teardrop 149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Teardrop 150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Teardrop 151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3" name="Oval 142"/>
                <p:cNvSpPr/>
                <p:nvPr/>
              </p:nvSpPr>
              <p:spPr>
                <a:xfrm>
                  <a:off x="5127210" y="5746935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Oval 143"/>
                <p:cNvSpPr/>
                <p:nvPr/>
              </p:nvSpPr>
              <p:spPr>
                <a:xfrm>
                  <a:off x="5202761" y="5831942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144"/>
                <p:cNvSpPr/>
                <p:nvPr/>
              </p:nvSpPr>
              <p:spPr>
                <a:xfrm>
                  <a:off x="5051658" y="5916950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/>
                <p:cNvSpPr/>
                <p:nvPr/>
              </p:nvSpPr>
              <p:spPr>
                <a:xfrm>
                  <a:off x="4976106" y="5831942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Oval 146"/>
                <p:cNvSpPr/>
                <p:nvPr/>
              </p:nvSpPr>
              <p:spPr>
                <a:xfrm>
                  <a:off x="5051658" y="5661926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65"/>
              <p:cNvGrpSpPr/>
              <p:nvPr/>
            </p:nvGrpSpPr>
            <p:grpSpPr>
              <a:xfrm rot="19615177">
                <a:off x="1792595" y="1648463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132" name="Moon 131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Moon 132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Moon 133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Teardrop 134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" name="Group 4"/>
              <p:cNvGrpSpPr/>
              <p:nvPr/>
            </p:nvGrpSpPr>
            <p:grpSpPr>
              <a:xfrm>
                <a:off x="1905000" y="1828800"/>
                <a:ext cx="914400" cy="914400"/>
                <a:chOff x="4084960" y="1963223"/>
                <a:chExt cx="1844487" cy="1775922"/>
              </a:xfrm>
            </p:grpSpPr>
            <p:sp>
              <p:nvSpPr>
                <p:cNvPr id="115" name="Teardrop 5"/>
                <p:cNvSpPr/>
                <p:nvPr/>
              </p:nvSpPr>
              <p:spPr>
                <a:xfrm rot="20612414">
                  <a:off x="4437301" y="2977145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Teardrop 6"/>
                <p:cNvSpPr/>
                <p:nvPr/>
              </p:nvSpPr>
              <p:spPr>
                <a:xfrm rot="12470521">
                  <a:off x="5243647" y="2249641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Teardrop 7"/>
                <p:cNvSpPr/>
                <p:nvPr/>
              </p:nvSpPr>
              <p:spPr>
                <a:xfrm rot="16498226">
                  <a:off x="5143500" y="2857500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Teardrop 8"/>
                <p:cNvSpPr/>
                <p:nvPr/>
              </p:nvSpPr>
              <p:spPr>
                <a:xfrm rot="4891691">
                  <a:off x="4123060" y="2300288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Teardrop 9"/>
                <p:cNvSpPr/>
                <p:nvPr/>
              </p:nvSpPr>
              <p:spPr>
                <a:xfrm rot="8037859">
                  <a:off x="4647197" y="1925123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5-Point Star 10"/>
                <p:cNvSpPr/>
                <p:nvPr/>
              </p:nvSpPr>
              <p:spPr>
                <a:xfrm>
                  <a:off x="4572000" y="2362200"/>
                  <a:ext cx="914400" cy="914400"/>
                </a:xfrm>
                <a:prstGeom prst="star5">
                  <a:avLst/>
                </a:prstGeom>
                <a:solidFill>
                  <a:srgbClr val="FFFF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1" name="Group 15"/>
                <p:cNvGrpSpPr/>
                <p:nvPr/>
              </p:nvGrpSpPr>
              <p:grpSpPr>
                <a:xfrm>
                  <a:off x="4724400" y="2514600"/>
                  <a:ext cx="609600" cy="685800"/>
                  <a:chOff x="6254633" y="2139815"/>
                  <a:chExt cx="790690" cy="814285"/>
                </a:xfrm>
              </p:grpSpPr>
              <p:sp>
                <p:nvSpPr>
                  <p:cNvPr id="127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Teardrop 18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Teardrop 19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Teardrop 20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Teardrop 21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2" name="Oval 12"/>
                <p:cNvSpPr/>
                <p:nvPr/>
              </p:nvSpPr>
              <p:spPr>
                <a:xfrm>
                  <a:off x="5029200" y="27432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Oval 13"/>
                <p:cNvSpPr/>
                <p:nvPr/>
              </p:nvSpPr>
              <p:spPr>
                <a:xfrm>
                  <a:off x="5105400" y="28194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Oval 14"/>
                <p:cNvSpPr/>
                <p:nvPr/>
              </p:nvSpPr>
              <p:spPr>
                <a:xfrm>
                  <a:off x="4953000" y="28956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5"/>
                <p:cNvSpPr/>
                <p:nvPr/>
              </p:nvSpPr>
              <p:spPr>
                <a:xfrm>
                  <a:off x="4876800" y="28194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6"/>
                <p:cNvSpPr/>
                <p:nvPr/>
              </p:nvSpPr>
              <p:spPr>
                <a:xfrm>
                  <a:off x="4953000" y="26670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" name="Group 70"/>
              <p:cNvGrpSpPr/>
              <p:nvPr/>
            </p:nvGrpSpPr>
            <p:grpSpPr>
              <a:xfrm rot="2667597">
                <a:off x="3107995" y="1595519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111" name="Moon 110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Moon 111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Moon 112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Teardrop 113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" name="Group 45"/>
              <p:cNvGrpSpPr/>
              <p:nvPr/>
            </p:nvGrpSpPr>
            <p:grpSpPr>
              <a:xfrm>
                <a:off x="3200400" y="2133600"/>
                <a:ext cx="914400" cy="914400"/>
                <a:chOff x="3810000" y="4191000"/>
                <a:chExt cx="1524000" cy="1600200"/>
              </a:xfrm>
            </p:grpSpPr>
            <p:sp>
              <p:nvSpPr>
                <p:cNvPr id="94" name="Teardrop 93"/>
                <p:cNvSpPr/>
                <p:nvPr/>
              </p:nvSpPr>
              <p:spPr>
                <a:xfrm rot="20612414">
                  <a:off x="4101120" y="5104598"/>
                  <a:ext cx="566640" cy="686602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Teardrop 94"/>
                <p:cNvSpPr/>
                <p:nvPr/>
              </p:nvSpPr>
              <p:spPr>
                <a:xfrm rot="12470521">
                  <a:off x="4767360" y="4449078"/>
                  <a:ext cx="566640" cy="686602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Teardrop 95"/>
                <p:cNvSpPr/>
                <p:nvPr/>
              </p:nvSpPr>
              <p:spPr>
                <a:xfrm rot="16498226">
                  <a:off x="4658963" y="5025293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Teardrop 96"/>
                <p:cNvSpPr/>
                <p:nvPr/>
              </p:nvSpPr>
              <p:spPr>
                <a:xfrm rot="4891691">
                  <a:off x="3815829" y="4523215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Teardrop 97"/>
                <p:cNvSpPr/>
                <p:nvPr/>
              </p:nvSpPr>
              <p:spPr>
                <a:xfrm rot="8037859">
                  <a:off x="4248895" y="4185171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5-Point Star 98"/>
                <p:cNvSpPr/>
                <p:nvPr/>
              </p:nvSpPr>
              <p:spPr>
                <a:xfrm>
                  <a:off x="4212415" y="4550499"/>
                  <a:ext cx="755519" cy="823923"/>
                </a:xfrm>
                <a:prstGeom prst="star5">
                  <a:avLst/>
                </a:prstGeom>
                <a:solidFill>
                  <a:srgbClr val="FFFF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0" name="Group 15"/>
                <p:cNvGrpSpPr/>
                <p:nvPr/>
              </p:nvGrpSpPr>
              <p:grpSpPr>
                <a:xfrm>
                  <a:off x="4338335" y="4687820"/>
                  <a:ext cx="503680" cy="617942"/>
                  <a:chOff x="6254633" y="2139815"/>
                  <a:chExt cx="790690" cy="814285"/>
                </a:xfrm>
              </p:grpSpPr>
              <p:sp>
                <p:nvSpPr>
                  <p:cNvPr id="106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Teardrop 106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Teardrop 107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Teardrop 108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Teardrop 109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1" name="Oval 100"/>
                <p:cNvSpPr/>
                <p:nvPr/>
              </p:nvSpPr>
              <p:spPr>
                <a:xfrm>
                  <a:off x="4590175" y="489380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Oval 101"/>
                <p:cNvSpPr/>
                <p:nvPr/>
              </p:nvSpPr>
              <p:spPr>
                <a:xfrm>
                  <a:off x="4653134" y="496246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Oval 102"/>
                <p:cNvSpPr/>
                <p:nvPr/>
              </p:nvSpPr>
              <p:spPr>
                <a:xfrm>
                  <a:off x="4527215" y="503112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Oval 103"/>
                <p:cNvSpPr/>
                <p:nvPr/>
              </p:nvSpPr>
              <p:spPr>
                <a:xfrm>
                  <a:off x="4464255" y="496246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>
                  <a:off x="4527215" y="4825140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3" name="Flowchart: Delay 92"/>
              <p:cNvSpPr/>
              <p:nvPr/>
            </p:nvSpPr>
            <p:spPr>
              <a:xfrm rot="5400000">
                <a:off x="3009900" y="2324100"/>
                <a:ext cx="457200" cy="2057400"/>
              </a:xfrm>
              <a:prstGeom prst="flowChartDelay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2" name="Trapezoid 81"/>
            <p:cNvSpPr/>
            <p:nvPr/>
          </p:nvSpPr>
          <p:spPr>
            <a:xfrm>
              <a:off x="5105400" y="1905000"/>
              <a:ext cx="990600" cy="762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7010400" y="1905000"/>
              <a:ext cx="990600" cy="762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895602" y="1219201"/>
            <a:ext cx="3352799" cy="4419601"/>
            <a:chOff x="533400" y="1371600"/>
            <a:chExt cx="5261114" cy="7610061"/>
          </a:xfrm>
        </p:grpSpPr>
        <p:sp>
          <p:nvSpPr>
            <p:cNvPr id="3" name="Rectangle 2"/>
            <p:cNvSpPr/>
            <p:nvPr/>
          </p:nvSpPr>
          <p:spPr>
            <a:xfrm>
              <a:off x="921296" y="6038672"/>
              <a:ext cx="4467488" cy="2942989"/>
            </a:xfrm>
            <a:prstGeom prst="rect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4073857" y="7116171"/>
              <a:ext cx="914400" cy="6858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1219200" y="7086600"/>
              <a:ext cx="914400" cy="6858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" name="Isosceles Triangle 5"/>
            <p:cNvSpPr/>
            <p:nvPr/>
          </p:nvSpPr>
          <p:spPr>
            <a:xfrm>
              <a:off x="533400" y="4267200"/>
              <a:ext cx="5261114" cy="1959626"/>
            </a:xfrm>
            <a:prstGeom prst="triangle">
              <a:avLst>
                <a:gd name="adj" fmla="val 49741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" name="Isosceles Triangle 6"/>
            <p:cNvSpPr/>
            <p:nvPr/>
          </p:nvSpPr>
          <p:spPr>
            <a:xfrm>
              <a:off x="1683025" y="1371600"/>
              <a:ext cx="2968487" cy="1828800"/>
            </a:xfrm>
            <a:prstGeom prst="triangl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098042" y="6974006"/>
              <a:ext cx="572810" cy="1985148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rame 8"/>
            <p:cNvSpPr/>
            <p:nvPr/>
          </p:nvSpPr>
          <p:spPr>
            <a:xfrm>
              <a:off x="2057400" y="3200400"/>
              <a:ext cx="2209800" cy="1905000"/>
            </a:xfrm>
            <a:prstGeom prst="fram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" name="Isosceles Triangle 9"/>
            <p:cNvSpPr/>
            <p:nvPr/>
          </p:nvSpPr>
          <p:spPr>
            <a:xfrm>
              <a:off x="2286000" y="4038600"/>
              <a:ext cx="1752600" cy="838200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2819400" y="3429000"/>
              <a:ext cx="646043" cy="983972"/>
              <a:chOff x="2773017" y="1958009"/>
              <a:chExt cx="1222513" cy="2150166"/>
            </a:xfrm>
          </p:grpSpPr>
          <p:sp>
            <p:nvSpPr>
              <p:cNvPr id="19" name="Rounded Rectangle 18"/>
              <p:cNvSpPr/>
              <p:nvPr/>
            </p:nvSpPr>
            <p:spPr>
              <a:xfrm rot="16200000">
                <a:off x="3157330" y="1577009"/>
                <a:ext cx="457200" cy="1219200"/>
              </a:xfrm>
              <a:prstGeom prst="roundRect">
                <a:avLst>
                  <a:gd name="adj" fmla="val 3004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3276600" y="2209800"/>
                <a:ext cx="228600" cy="45720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Flowchart: Manual Operation 20"/>
              <p:cNvSpPr/>
              <p:nvPr/>
            </p:nvSpPr>
            <p:spPr>
              <a:xfrm rot="10800000">
                <a:off x="2925417" y="2590799"/>
                <a:ext cx="914400" cy="950843"/>
              </a:xfrm>
              <a:prstGeom prst="flowChartManualOperati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 rot="5400000">
                <a:off x="3057938" y="3571462"/>
                <a:ext cx="679175" cy="394252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 rot="16200000">
                <a:off x="3154017" y="3038061"/>
                <a:ext cx="457200" cy="1219200"/>
              </a:xfrm>
              <a:prstGeom prst="roundRect">
                <a:avLst>
                  <a:gd name="adj" fmla="val 30045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lowchart: Manual Operation 23"/>
              <p:cNvSpPr/>
              <p:nvPr/>
            </p:nvSpPr>
            <p:spPr>
              <a:xfrm>
                <a:off x="3124200" y="1981200"/>
                <a:ext cx="533400" cy="394252"/>
              </a:xfrm>
              <a:prstGeom prst="flowChartManualOperation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 rot="16200000">
                <a:off x="2814432" y="2168386"/>
                <a:ext cx="374373" cy="66259"/>
              </a:xfrm>
              <a:prstGeom prst="roundRect">
                <a:avLst>
                  <a:gd name="adj" fmla="val 30045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Rounded Rectangle 25"/>
              <p:cNvSpPr/>
              <p:nvPr/>
            </p:nvSpPr>
            <p:spPr>
              <a:xfrm rot="16200000">
                <a:off x="3569806" y="2168386"/>
                <a:ext cx="374373" cy="66259"/>
              </a:xfrm>
              <a:prstGeom prst="roundRect">
                <a:avLst>
                  <a:gd name="adj" fmla="val 30045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sp>
          <p:nvSpPr>
            <p:cNvPr id="12" name="Rectangle 11"/>
            <p:cNvSpPr/>
            <p:nvPr/>
          </p:nvSpPr>
          <p:spPr>
            <a:xfrm>
              <a:off x="2514600" y="6974006"/>
              <a:ext cx="592293" cy="1975210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" name="Frame 12"/>
            <p:cNvSpPr/>
            <p:nvPr/>
          </p:nvSpPr>
          <p:spPr>
            <a:xfrm>
              <a:off x="4038600" y="7010400"/>
              <a:ext cx="990600" cy="838200"/>
            </a:xfrm>
            <a:prstGeom prst="fram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" name="Frame 13"/>
            <p:cNvSpPr/>
            <p:nvPr/>
          </p:nvSpPr>
          <p:spPr>
            <a:xfrm>
              <a:off x="1202140" y="7026323"/>
              <a:ext cx="990600" cy="838200"/>
            </a:xfrm>
            <a:prstGeom prst="fram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Plus 14"/>
            <p:cNvSpPr/>
            <p:nvPr/>
          </p:nvSpPr>
          <p:spPr>
            <a:xfrm>
              <a:off x="4038600" y="7010400"/>
              <a:ext cx="990600" cy="838200"/>
            </a:xfrm>
            <a:prstGeom prst="mathPlus">
              <a:avLst>
                <a:gd name="adj1" fmla="val 7238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Plus 15"/>
            <p:cNvSpPr/>
            <p:nvPr/>
          </p:nvSpPr>
          <p:spPr>
            <a:xfrm>
              <a:off x="1174843" y="7012675"/>
              <a:ext cx="1036093" cy="838200"/>
            </a:xfrm>
            <a:prstGeom prst="mathPlus">
              <a:avLst>
                <a:gd name="adj1" fmla="val 7238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3151496" y="7883857"/>
              <a:ext cx="205854" cy="22291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2853519" y="7899779"/>
              <a:ext cx="205854" cy="22291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C:\Users\Brad\AppData\Local\Microsoft\Windows\Temporary Internet Files\Content.IE5\DQ5ZCUD5\MCj04322210000[1].wmf"/>
          <p:cNvPicPr>
            <a:picLocks noChangeAspect="1" noChangeArrowheads="1"/>
          </p:cNvPicPr>
          <p:nvPr/>
        </p:nvPicPr>
        <p:blipFill>
          <a:blip r:embed="rId2" cstate="print"/>
          <a:srcRect l="11765" t="12500" r="13725" b="37500"/>
          <a:stretch>
            <a:fillRect/>
          </a:stretch>
        </p:blipFill>
        <p:spPr bwMode="auto">
          <a:xfrm>
            <a:off x="7665647" y="5859622"/>
            <a:ext cx="990600" cy="699247"/>
          </a:xfrm>
          <a:prstGeom prst="rect">
            <a:avLst/>
          </a:prstGeom>
          <a:noFill/>
        </p:spPr>
      </p:pic>
      <p:grpSp>
        <p:nvGrpSpPr>
          <p:cNvPr id="11" name="Group 10"/>
          <p:cNvGrpSpPr/>
          <p:nvPr/>
        </p:nvGrpSpPr>
        <p:grpSpPr>
          <a:xfrm>
            <a:off x="2667000" y="2971800"/>
            <a:ext cx="2895600" cy="2057400"/>
            <a:chOff x="5638800" y="838200"/>
            <a:chExt cx="2895600" cy="2057400"/>
          </a:xfrm>
        </p:grpSpPr>
        <p:sp>
          <p:nvSpPr>
            <p:cNvPr id="12" name="Rectangle 11"/>
            <p:cNvSpPr/>
            <p:nvPr/>
          </p:nvSpPr>
          <p:spPr>
            <a:xfrm>
              <a:off x="5867400" y="1066800"/>
              <a:ext cx="2362200" cy="16002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5867400" y="838200"/>
              <a:ext cx="2362200" cy="228600"/>
            </a:xfrm>
            <a:prstGeom prst="trapezoid">
              <a:avLst>
                <a:gd name="adj" fmla="val 46177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rot="5400000">
              <a:off x="6096000" y="11430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Rectangle 14"/>
            <p:cNvSpPr/>
            <p:nvPr/>
          </p:nvSpPr>
          <p:spPr>
            <a:xfrm rot="5400000">
              <a:off x="6858000" y="11430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Rectangle 15"/>
            <p:cNvSpPr/>
            <p:nvPr/>
          </p:nvSpPr>
          <p:spPr>
            <a:xfrm rot="5400000">
              <a:off x="7620000" y="11430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Rectangle 16"/>
            <p:cNvSpPr/>
            <p:nvPr/>
          </p:nvSpPr>
          <p:spPr>
            <a:xfrm rot="5400000">
              <a:off x="6096000" y="16764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6858000" y="16764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Rectangle 18"/>
            <p:cNvSpPr/>
            <p:nvPr/>
          </p:nvSpPr>
          <p:spPr>
            <a:xfrm rot="5400000">
              <a:off x="7620000" y="1676400"/>
              <a:ext cx="457200" cy="609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Cloud 19"/>
            <p:cNvSpPr/>
            <p:nvPr/>
          </p:nvSpPr>
          <p:spPr>
            <a:xfrm>
              <a:off x="5638800" y="2362200"/>
              <a:ext cx="609600" cy="457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Cloud 20"/>
            <p:cNvSpPr/>
            <p:nvPr/>
          </p:nvSpPr>
          <p:spPr>
            <a:xfrm>
              <a:off x="6096000" y="2438400"/>
              <a:ext cx="609600" cy="457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loud 21"/>
            <p:cNvSpPr/>
            <p:nvPr/>
          </p:nvSpPr>
          <p:spPr>
            <a:xfrm>
              <a:off x="7924800" y="2362200"/>
              <a:ext cx="609600" cy="457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04802" y="533400"/>
            <a:ext cx="5527623" cy="5867400"/>
            <a:chOff x="304800" y="533400"/>
            <a:chExt cx="5527623" cy="5867400"/>
          </a:xfrm>
        </p:grpSpPr>
        <p:grpSp>
          <p:nvGrpSpPr>
            <p:cNvPr id="3" name="Group 3"/>
            <p:cNvGrpSpPr/>
            <p:nvPr/>
          </p:nvGrpSpPr>
          <p:grpSpPr>
            <a:xfrm>
              <a:off x="1331627" y="2068642"/>
              <a:ext cx="398489" cy="4082322"/>
              <a:chOff x="3124200" y="1327878"/>
              <a:chExt cx="398489" cy="4082322"/>
            </a:xfrm>
          </p:grpSpPr>
          <p:sp>
            <p:nvSpPr>
              <p:cNvPr id="33" name="Rounded Rectangle 1"/>
              <p:cNvSpPr/>
              <p:nvPr/>
            </p:nvSpPr>
            <p:spPr>
              <a:xfrm>
                <a:off x="3124200" y="1981200"/>
                <a:ext cx="381000" cy="34290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Isosceles Triangle 2"/>
              <p:cNvSpPr/>
              <p:nvPr/>
            </p:nvSpPr>
            <p:spPr>
              <a:xfrm>
                <a:off x="3141688" y="1327878"/>
                <a:ext cx="381001" cy="695793"/>
              </a:xfrm>
              <a:prstGeom prst="triangl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Rounded Rectangle 3"/>
            <p:cNvSpPr/>
            <p:nvPr/>
          </p:nvSpPr>
          <p:spPr>
            <a:xfrm>
              <a:off x="1706381" y="2723214"/>
              <a:ext cx="381000" cy="3429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7"/>
            <p:cNvGrpSpPr/>
            <p:nvPr/>
          </p:nvGrpSpPr>
          <p:grpSpPr>
            <a:xfrm>
              <a:off x="2023672" y="2068643"/>
              <a:ext cx="457201" cy="4081072"/>
              <a:chOff x="3065488" y="1329128"/>
              <a:chExt cx="457201" cy="4081072"/>
            </a:xfrm>
          </p:grpSpPr>
          <p:sp>
            <p:nvSpPr>
              <p:cNvPr id="31" name="Rounded Rectangle 8"/>
              <p:cNvSpPr/>
              <p:nvPr/>
            </p:nvSpPr>
            <p:spPr>
              <a:xfrm>
                <a:off x="3124200" y="1981200"/>
                <a:ext cx="381000" cy="34290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Isosceles Triangle 31"/>
              <p:cNvSpPr/>
              <p:nvPr/>
            </p:nvSpPr>
            <p:spPr>
              <a:xfrm>
                <a:off x="3065488" y="1329128"/>
                <a:ext cx="457201" cy="694544"/>
              </a:xfrm>
              <a:prstGeom prst="triangl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Rounded Rectangle 5"/>
            <p:cNvSpPr/>
            <p:nvPr/>
          </p:nvSpPr>
          <p:spPr>
            <a:xfrm>
              <a:off x="2450892" y="2725712"/>
              <a:ext cx="381000" cy="3429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16"/>
            <p:cNvGrpSpPr/>
            <p:nvPr/>
          </p:nvGrpSpPr>
          <p:grpSpPr>
            <a:xfrm>
              <a:off x="2861873" y="2053652"/>
              <a:ext cx="398489" cy="4101060"/>
              <a:chOff x="3124200" y="1309140"/>
              <a:chExt cx="398489" cy="4101060"/>
            </a:xfrm>
          </p:grpSpPr>
          <p:sp>
            <p:nvSpPr>
              <p:cNvPr id="29" name="Rounded Rectangle 28"/>
              <p:cNvSpPr/>
              <p:nvPr/>
            </p:nvSpPr>
            <p:spPr>
              <a:xfrm>
                <a:off x="3124200" y="1981200"/>
                <a:ext cx="381000" cy="34290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Isosceles Triangle 29"/>
              <p:cNvSpPr/>
              <p:nvPr/>
            </p:nvSpPr>
            <p:spPr>
              <a:xfrm>
                <a:off x="3140438" y="1309140"/>
                <a:ext cx="382251" cy="714532"/>
              </a:xfrm>
              <a:prstGeom prst="triangl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Rounded Rectangle 7"/>
            <p:cNvSpPr/>
            <p:nvPr/>
          </p:nvSpPr>
          <p:spPr>
            <a:xfrm>
              <a:off x="3254114" y="2721964"/>
              <a:ext cx="381000" cy="3429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22"/>
            <p:cNvGrpSpPr/>
            <p:nvPr/>
          </p:nvGrpSpPr>
          <p:grpSpPr>
            <a:xfrm>
              <a:off x="3597639" y="2143593"/>
              <a:ext cx="422224" cy="3993630"/>
              <a:chOff x="3100465" y="1416570"/>
              <a:chExt cx="422224" cy="3993630"/>
            </a:xfrm>
          </p:grpSpPr>
          <p:sp>
            <p:nvSpPr>
              <p:cNvPr id="27" name="Rounded Rectangle 26"/>
              <p:cNvSpPr/>
              <p:nvPr/>
            </p:nvSpPr>
            <p:spPr>
              <a:xfrm>
                <a:off x="3124200" y="1981200"/>
                <a:ext cx="381000" cy="34290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Isosceles Triangle 27"/>
              <p:cNvSpPr/>
              <p:nvPr/>
            </p:nvSpPr>
            <p:spPr>
              <a:xfrm>
                <a:off x="3100465" y="1416570"/>
                <a:ext cx="422224" cy="607102"/>
              </a:xfrm>
              <a:prstGeom prst="triangl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Rounded Rectangle 9"/>
            <p:cNvSpPr/>
            <p:nvPr/>
          </p:nvSpPr>
          <p:spPr>
            <a:xfrm>
              <a:off x="4011119" y="2723215"/>
              <a:ext cx="381000" cy="3429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28"/>
            <p:cNvGrpSpPr/>
            <p:nvPr/>
          </p:nvGrpSpPr>
          <p:grpSpPr>
            <a:xfrm>
              <a:off x="4392119" y="2158583"/>
              <a:ext cx="429720" cy="3969898"/>
              <a:chOff x="3092970" y="1440302"/>
              <a:chExt cx="429720" cy="3969898"/>
            </a:xfrm>
          </p:grpSpPr>
          <p:sp>
            <p:nvSpPr>
              <p:cNvPr id="25" name="Rounded Rectangle 24"/>
              <p:cNvSpPr/>
              <p:nvPr/>
            </p:nvSpPr>
            <p:spPr>
              <a:xfrm>
                <a:off x="3124200" y="1981200"/>
                <a:ext cx="381000" cy="34290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Isosceles Triangle 25"/>
              <p:cNvSpPr/>
              <p:nvPr/>
            </p:nvSpPr>
            <p:spPr>
              <a:xfrm>
                <a:off x="3092970" y="1440302"/>
                <a:ext cx="429720" cy="583369"/>
              </a:xfrm>
              <a:prstGeom prst="triangl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" name="Rounded Rectangle 11"/>
            <p:cNvSpPr/>
            <p:nvPr/>
          </p:nvSpPr>
          <p:spPr>
            <a:xfrm>
              <a:off x="4805598" y="2723216"/>
              <a:ext cx="381000" cy="3429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34"/>
            <p:cNvGrpSpPr/>
            <p:nvPr/>
          </p:nvGrpSpPr>
          <p:grpSpPr>
            <a:xfrm>
              <a:off x="5167859" y="564630"/>
              <a:ext cx="529651" cy="5602577"/>
              <a:chOff x="3092970" y="1035570"/>
              <a:chExt cx="429719" cy="4374630"/>
            </a:xfrm>
          </p:grpSpPr>
          <p:sp>
            <p:nvSpPr>
              <p:cNvPr id="23" name="Rounded Rectangle 22"/>
              <p:cNvSpPr/>
              <p:nvPr/>
            </p:nvSpPr>
            <p:spPr>
              <a:xfrm>
                <a:off x="3124200" y="1981200"/>
                <a:ext cx="381000" cy="34290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Isosceles Triangle 23"/>
              <p:cNvSpPr/>
              <p:nvPr/>
            </p:nvSpPr>
            <p:spPr>
              <a:xfrm>
                <a:off x="3092970" y="1035570"/>
                <a:ext cx="429719" cy="988102"/>
              </a:xfrm>
              <a:prstGeom prst="triangl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37"/>
            <p:cNvGrpSpPr/>
            <p:nvPr/>
          </p:nvGrpSpPr>
          <p:grpSpPr>
            <a:xfrm>
              <a:off x="381000" y="533400"/>
              <a:ext cx="529651" cy="5602577"/>
              <a:chOff x="3092970" y="1035570"/>
              <a:chExt cx="429719" cy="4374630"/>
            </a:xfrm>
          </p:grpSpPr>
          <p:sp>
            <p:nvSpPr>
              <p:cNvPr id="21" name="Rounded Rectangle 20"/>
              <p:cNvSpPr/>
              <p:nvPr/>
            </p:nvSpPr>
            <p:spPr>
              <a:xfrm>
                <a:off x="3124200" y="1981200"/>
                <a:ext cx="381000" cy="34290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Isosceles Triangle 21"/>
              <p:cNvSpPr/>
              <p:nvPr/>
            </p:nvSpPr>
            <p:spPr>
              <a:xfrm>
                <a:off x="3092970" y="1035570"/>
                <a:ext cx="429719" cy="988102"/>
              </a:xfrm>
              <a:prstGeom prst="triangl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Rounded Rectangle 14"/>
            <p:cNvSpPr/>
            <p:nvPr/>
          </p:nvSpPr>
          <p:spPr>
            <a:xfrm>
              <a:off x="916900" y="2693236"/>
              <a:ext cx="381000" cy="3429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>
              <a:off x="304800" y="5181600"/>
              <a:ext cx="1371600" cy="1219200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>
              <a:off x="1295400" y="5181600"/>
              <a:ext cx="1371600" cy="1219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>
              <a:off x="2362200" y="5181600"/>
              <a:ext cx="1371600" cy="1219200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>
              <a:off x="3429000" y="5181600"/>
              <a:ext cx="1371600" cy="1219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>
              <a:off x="4343400" y="5181600"/>
              <a:ext cx="1489023" cy="1189220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953000" y="2667001"/>
            <a:ext cx="3854971" cy="3571407"/>
            <a:chOff x="4953000" y="2667000"/>
            <a:chExt cx="3854970" cy="3571407"/>
          </a:xfrm>
        </p:grpSpPr>
        <p:sp>
          <p:nvSpPr>
            <p:cNvPr id="36" name="Regular Pentagon 35"/>
            <p:cNvSpPr/>
            <p:nvPr/>
          </p:nvSpPr>
          <p:spPr>
            <a:xfrm>
              <a:off x="4953000" y="2667000"/>
              <a:ext cx="3854970" cy="3571407"/>
            </a:xfrm>
            <a:prstGeom prst="pentagon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gular Pentagon 36"/>
            <p:cNvSpPr/>
            <p:nvPr/>
          </p:nvSpPr>
          <p:spPr>
            <a:xfrm>
              <a:off x="5289520" y="2991819"/>
              <a:ext cx="3274084" cy="3033250"/>
            </a:xfrm>
            <a:prstGeom prst="pentagon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gular Pentagon 37"/>
            <p:cNvSpPr/>
            <p:nvPr/>
          </p:nvSpPr>
          <p:spPr>
            <a:xfrm>
              <a:off x="5592072" y="3268517"/>
              <a:ext cx="2712244" cy="2512737"/>
            </a:xfrm>
            <a:prstGeom prst="pentagon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gular Pentagon 38"/>
            <p:cNvSpPr/>
            <p:nvPr/>
          </p:nvSpPr>
          <p:spPr>
            <a:xfrm>
              <a:off x="6031286" y="3619001"/>
              <a:ext cx="1882458" cy="1863099"/>
            </a:xfrm>
            <a:prstGeom prst="pentagon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338653" y="4359555"/>
              <a:ext cx="129758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/>
                <a:t>And at the Pentagon…</a:t>
              </a:r>
              <a:endParaRPr lang="en-US" sz="1600" dirty="0"/>
            </a:p>
          </p:txBody>
        </p:sp>
        <p:grpSp>
          <p:nvGrpSpPr>
            <p:cNvPr id="41" name="Group 28"/>
            <p:cNvGrpSpPr/>
            <p:nvPr/>
          </p:nvGrpSpPr>
          <p:grpSpPr>
            <a:xfrm flipH="1">
              <a:off x="7265982" y="3792238"/>
              <a:ext cx="268584" cy="696156"/>
              <a:chOff x="5069812" y="3185160"/>
              <a:chExt cx="711994" cy="2113280"/>
            </a:xfrm>
          </p:grpSpPr>
          <p:sp>
            <p:nvSpPr>
              <p:cNvPr id="42" name="Rectangle 41"/>
              <p:cNvSpPr/>
              <p:nvPr/>
            </p:nvSpPr>
            <p:spPr>
              <a:xfrm>
                <a:off x="5663140" y="3307080"/>
                <a:ext cx="79110" cy="199136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" name="Group 32"/>
              <p:cNvGrpSpPr/>
              <p:nvPr/>
            </p:nvGrpSpPr>
            <p:grpSpPr>
              <a:xfrm flipH="1">
                <a:off x="5069812" y="3347720"/>
                <a:ext cx="636774" cy="503669"/>
                <a:chOff x="-27481" y="0"/>
                <a:chExt cx="2320976" cy="1543987"/>
              </a:xfrm>
            </p:grpSpPr>
            <p:sp>
              <p:nvSpPr>
                <p:cNvPr id="45" name="Rectangle 44"/>
                <p:cNvSpPr/>
                <p:nvPr/>
              </p:nvSpPr>
              <p:spPr>
                <a:xfrm>
                  <a:off x="0" y="1"/>
                  <a:ext cx="2278505" cy="1469035"/>
                </a:xfrm>
                <a:prstGeom prst="rect">
                  <a:avLst/>
                </a:prstGeom>
                <a:solidFill>
                  <a:srgbClr val="FF0000"/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>
                  <a:off x="44970" y="272321"/>
                  <a:ext cx="2248525" cy="26732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ectangle 46"/>
                <p:cNvSpPr/>
                <p:nvPr/>
              </p:nvSpPr>
              <p:spPr>
                <a:xfrm>
                  <a:off x="6247" y="791980"/>
                  <a:ext cx="2272258" cy="24234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Rectangle 47"/>
                <p:cNvSpPr/>
                <p:nvPr/>
              </p:nvSpPr>
              <p:spPr>
                <a:xfrm>
                  <a:off x="-27481" y="1309141"/>
                  <a:ext cx="2305986" cy="234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ectangle 28"/>
                <p:cNvSpPr/>
                <p:nvPr/>
              </p:nvSpPr>
              <p:spPr>
                <a:xfrm>
                  <a:off x="0" y="0"/>
                  <a:ext cx="747010" cy="791980"/>
                </a:xfrm>
                <a:prstGeom prst="rect">
                  <a:avLst/>
                </a:prstGeom>
                <a:solidFill>
                  <a:schemeClr val="tx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" name="Oval 43"/>
              <p:cNvSpPr/>
              <p:nvPr/>
            </p:nvSpPr>
            <p:spPr>
              <a:xfrm>
                <a:off x="5623585" y="3185160"/>
                <a:ext cx="158221" cy="16256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7086600" y="381000"/>
            <a:ext cx="1447800" cy="1985555"/>
            <a:chOff x="5029200" y="2738845"/>
            <a:chExt cx="3796937" cy="3966755"/>
          </a:xfrm>
        </p:grpSpPr>
        <p:grpSp>
          <p:nvGrpSpPr>
            <p:cNvPr id="51" name="Group 16"/>
            <p:cNvGrpSpPr/>
            <p:nvPr/>
          </p:nvGrpSpPr>
          <p:grpSpPr>
            <a:xfrm>
              <a:off x="5029200" y="2743200"/>
              <a:ext cx="1905000" cy="3962400"/>
              <a:chOff x="5029200" y="2743200"/>
              <a:chExt cx="1905000" cy="3962400"/>
            </a:xfrm>
          </p:grpSpPr>
          <p:sp>
            <p:nvSpPr>
              <p:cNvPr id="58" name="Pentagon 57"/>
              <p:cNvSpPr/>
              <p:nvPr/>
            </p:nvSpPr>
            <p:spPr>
              <a:xfrm rot="16200000">
                <a:off x="3238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Pentagon 58"/>
              <p:cNvSpPr/>
              <p:nvPr/>
            </p:nvSpPr>
            <p:spPr>
              <a:xfrm rot="16200000">
                <a:off x="3619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Pentagon 59"/>
              <p:cNvSpPr/>
              <p:nvPr/>
            </p:nvSpPr>
            <p:spPr>
              <a:xfrm rot="16200000">
                <a:off x="4000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Pentagon 60"/>
              <p:cNvSpPr/>
              <p:nvPr/>
            </p:nvSpPr>
            <p:spPr>
              <a:xfrm rot="16200000">
                <a:off x="4381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Pentagon 61"/>
              <p:cNvSpPr/>
              <p:nvPr/>
            </p:nvSpPr>
            <p:spPr>
              <a:xfrm rot="16200000">
                <a:off x="4762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17"/>
            <p:cNvGrpSpPr/>
            <p:nvPr/>
          </p:nvGrpSpPr>
          <p:grpSpPr>
            <a:xfrm>
              <a:off x="6921137" y="2738845"/>
              <a:ext cx="1905000" cy="3962400"/>
              <a:chOff x="5029200" y="2743200"/>
              <a:chExt cx="1905000" cy="3962400"/>
            </a:xfrm>
          </p:grpSpPr>
          <p:sp>
            <p:nvSpPr>
              <p:cNvPr id="53" name="Pentagon 52"/>
              <p:cNvSpPr/>
              <p:nvPr/>
            </p:nvSpPr>
            <p:spPr>
              <a:xfrm rot="16200000">
                <a:off x="3238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Pentagon 53"/>
              <p:cNvSpPr/>
              <p:nvPr/>
            </p:nvSpPr>
            <p:spPr>
              <a:xfrm rot="16200000">
                <a:off x="3619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Pentagon 54"/>
              <p:cNvSpPr/>
              <p:nvPr/>
            </p:nvSpPr>
            <p:spPr>
              <a:xfrm rot="16200000">
                <a:off x="4000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Pentagon 55"/>
              <p:cNvSpPr/>
              <p:nvPr/>
            </p:nvSpPr>
            <p:spPr>
              <a:xfrm rot="16200000">
                <a:off x="4381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Pentagon 56"/>
              <p:cNvSpPr/>
              <p:nvPr/>
            </p:nvSpPr>
            <p:spPr>
              <a:xfrm rot="16200000">
                <a:off x="4762500" y="4533900"/>
                <a:ext cx="3962400" cy="381000"/>
              </a:xfrm>
              <a:prstGeom prst="homePlate">
                <a:avLst>
                  <a:gd name="adj" fmla="val 189143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216090" y="533400"/>
            <a:ext cx="3203511" cy="2819400"/>
            <a:chOff x="1216089" y="533400"/>
            <a:chExt cx="6760807" cy="5943600"/>
          </a:xfrm>
        </p:grpSpPr>
        <p:grpSp>
          <p:nvGrpSpPr>
            <p:cNvPr id="3" name="Group 58"/>
            <p:cNvGrpSpPr/>
            <p:nvPr/>
          </p:nvGrpSpPr>
          <p:grpSpPr>
            <a:xfrm>
              <a:off x="1216089" y="533400"/>
              <a:ext cx="6760807" cy="5715000"/>
              <a:chOff x="1216089" y="533400"/>
              <a:chExt cx="6760807" cy="5715000"/>
            </a:xfrm>
          </p:grpSpPr>
          <p:sp>
            <p:nvSpPr>
              <p:cNvPr id="62" name="Rounded Rectangle 3"/>
              <p:cNvSpPr/>
              <p:nvPr/>
            </p:nvSpPr>
            <p:spPr>
              <a:xfrm>
                <a:off x="1582045" y="2421403"/>
                <a:ext cx="1087487" cy="3685619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3" name="Straight Connector 13"/>
              <p:cNvCxnSpPr/>
              <p:nvPr/>
            </p:nvCxnSpPr>
            <p:spPr>
              <a:xfrm>
                <a:off x="1582045" y="2802674"/>
                <a:ext cx="1087487" cy="95317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14"/>
              <p:cNvCxnSpPr/>
              <p:nvPr/>
            </p:nvCxnSpPr>
            <p:spPr>
              <a:xfrm>
                <a:off x="1582045" y="3692306"/>
                <a:ext cx="1087487" cy="95317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1582045" y="4709029"/>
                <a:ext cx="1087487" cy="95317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Trapezoid 65"/>
              <p:cNvSpPr/>
              <p:nvPr/>
            </p:nvSpPr>
            <p:spPr>
              <a:xfrm>
                <a:off x="1417654" y="5762626"/>
                <a:ext cx="1389709" cy="485774"/>
              </a:xfrm>
              <a:prstGeom prst="trapezoid">
                <a:avLst>
                  <a:gd name="adj" fmla="val 41060"/>
                </a:avLst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ounded Rectangle 66"/>
              <p:cNvSpPr/>
              <p:nvPr/>
            </p:nvSpPr>
            <p:spPr>
              <a:xfrm>
                <a:off x="6635349" y="2421403"/>
                <a:ext cx="1087487" cy="3685619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8" name="Straight Connector 67"/>
              <p:cNvCxnSpPr/>
              <p:nvPr/>
            </p:nvCxnSpPr>
            <p:spPr>
              <a:xfrm>
                <a:off x="6635349" y="2802674"/>
                <a:ext cx="1087487" cy="95317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/>
              <p:cNvCxnSpPr/>
              <p:nvPr/>
            </p:nvCxnSpPr>
            <p:spPr>
              <a:xfrm>
                <a:off x="6635349" y="3692306"/>
                <a:ext cx="1087487" cy="95317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/>
              <p:cNvCxnSpPr/>
              <p:nvPr/>
            </p:nvCxnSpPr>
            <p:spPr>
              <a:xfrm>
                <a:off x="6635349" y="4709029"/>
                <a:ext cx="1087487" cy="95317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1" name="Group 21"/>
              <p:cNvGrpSpPr/>
              <p:nvPr/>
            </p:nvGrpSpPr>
            <p:grpSpPr>
              <a:xfrm>
                <a:off x="6324600" y="1985964"/>
                <a:ext cx="1652296" cy="816951"/>
                <a:chOff x="838200" y="4800600"/>
                <a:chExt cx="3276600" cy="1386254"/>
              </a:xfrm>
            </p:grpSpPr>
            <p:grpSp>
              <p:nvGrpSpPr>
                <p:cNvPr id="89" name="Group 11"/>
                <p:cNvGrpSpPr/>
                <p:nvPr/>
              </p:nvGrpSpPr>
              <p:grpSpPr>
                <a:xfrm>
                  <a:off x="838200" y="4800600"/>
                  <a:ext cx="3276600" cy="1386254"/>
                  <a:chOff x="685800" y="3581400"/>
                  <a:chExt cx="3962400" cy="1676400"/>
                </a:xfrm>
              </p:grpSpPr>
              <p:sp>
                <p:nvSpPr>
                  <p:cNvPr id="94" name="Rounded Rectangle 6"/>
                  <p:cNvSpPr/>
                  <p:nvPr/>
                </p:nvSpPr>
                <p:spPr>
                  <a:xfrm rot="5400000">
                    <a:off x="2171700" y="3009900"/>
                    <a:ext cx="990600" cy="2286000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Oval 21"/>
                  <p:cNvSpPr/>
                  <p:nvPr/>
                </p:nvSpPr>
                <p:spPr>
                  <a:xfrm>
                    <a:off x="685800" y="3581400"/>
                    <a:ext cx="1600200" cy="1600200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Oval 22"/>
                  <p:cNvSpPr/>
                  <p:nvPr/>
                </p:nvSpPr>
                <p:spPr>
                  <a:xfrm>
                    <a:off x="3048000" y="3657600"/>
                    <a:ext cx="1600200" cy="1600200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Oval 23"/>
                  <p:cNvSpPr/>
                  <p:nvPr/>
                </p:nvSpPr>
                <p:spPr>
                  <a:xfrm>
                    <a:off x="3276600" y="3886200"/>
                    <a:ext cx="1206708" cy="1151744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Oval 8"/>
                  <p:cNvSpPr/>
                  <p:nvPr/>
                </p:nvSpPr>
                <p:spPr>
                  <a:xfrm>
                    <a:off x="850692" y="3843728"/>
                    <a:ext cx="1206708" cy="1151744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Oval 9"/>
                  <p:cNvSpPr/>
                  <p:nvPr/>
                </p:nvSpPr>
                <p:spPr>
                  <a:xfrm>
                    <a:off x="1003092" y="3996128"/>
                    <a:ext cx="870678" cy="815715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Oval 10"/>
                  <p:cNvSpPr/>
                  <p:nvPr/>
                </p:nvSpPr>
                <p:spPr>
                  <a:xfrm>
                    <a:off x="3448987" y="4073577"/>
                    <a:ext cx="870678" cy="815715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0" name="Group 20"/>
                <p:cNvGrpSpPr/>
                <p:nvPr/>
              </p:nvGrpSpPr>
              <p:grpSpPr>
                <a:xfrm>
                  <a:off x="1747603" y="5064176"/>
                  <a:ext cx="1401581" cy="445958"/>
                  <a:chOff x="1131757" y="3871209"/>
                  <a:chExt cx="5044191" cy="1465290"/>
                </a:xfrm>
              </p:grpSpPr>
              <p:sp>
                <p:nvSpPr>
                  <p:cNvPr id="91" name="Flowchart: Or 17"/>
                  <p:cNvSpPr/>
                  <p:nvPr/>
                </p:nvSpPr>
                <p:spPr>
                  <a:xfrm>
                    <a:off x="1131757" y="3871209"/>
                    <a:ext cx="1676400" cy="1447800"/>
                  </a:xfrm>
                  <a:prstGeom prst="flowChartOr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lowchart: Or 18"/>
                  <p:cNvSpPr/>
                  <p:nvPr/>
                </p:nvSpPr>
                <p:spPr>
                  <a:xfrm>
                    <a:off x="2819400" y="3886200"/>
                    <a:ext cx="1676400" cy="1447800"/>
                  </a:xfrm>
                  <a:prstGeom prst="flowChartOr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Flowchart: Or 19"/>
                  <p:cNvSpPr/>
                  <p:nvPr/>
                </p:nvSpPr>
                <p:spPr>
                  <a:xfrm>
                    <a:off x="4499548" y="3888699"/>
                    <a:ext cx="1676400" cy="1447800"/>
                  </a:xfrm>
                  <a:prstGeom prst="flowChartOr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72" name="Trapezoid 14"/>
              <p:cNvSpPr/>
              <p:nvPr/>
            </p:nvSpPr>
            <p:spPr>
              <a:xfrm>
                <a:off x="6470958" y="5762626"/>
                <a:ext cx="1389709" cy="485774"/>
              </a:xfrm>
              <a:prstGeom prst="trapezoid">
                <a:avLst>
                  <a:gd name="adj" fmla="val 41060"/>
                </a:avLst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ounded Rectangle 72"/>
              <p:cNvSpPr/>
              <p:nvPr/>
            </p:nvSpPr>
            <p:spPr>
              <a:xfrm>
                <a:off x="1216089" y="1477566"/>
                <a:ext cx="6712599" cy="508397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Isosceles Triangle 7"/>
              <p:cNvSpPr/>
              <p:nvPr/>
            </p:nvSpPr>
            <p:spPr>
              <a:xfrm>
                <a:off x="1291511" y="533400"/>
                <a:ext cx="6410909" cy="944166"/>
              </a:xfrm>
              <a:prstGeom prst="triangle">
                <a:avLst>
                  <a:gd name="adj" fmla="val 50000"/>
                </a:avLst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Chord 8"/>
              <p:cNvSpPr/>
              <p:nvPr/>
            </p:nvSpPr>
            <p:spPr>
              <a:xfrm rot="8225448">
                <a:off x="3792858" y="842515"/>
                <a:ext cx="1541926" cy="1392276"/>
              </a:xfrm>
              <a:prstGeom prst="chord">
                <a:avLst>
                  <a:gd name="adj1" fmla="val 2700000"/>
                  <a:gd name="adj2" fmla="val 13142446"/>
                </a:avLst>
              </a:prstGeom>
              <a:solidFill>
                <a:srgbClr val="FFD03B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6" name="Group 21"/>
              <p:cNvGrpSpPr/>
              <p:nvPr/>
            </p:nvGrpSpPr>
            <p:grpSpPr>
              <a:xfrm>
                <a:off x="1295400" y="1905000"/>
                <a:ext cx="1652296" cy="816951"/>
                <a:chOff x="838200" y="4800600"/>
                <a:chExt cx="3276600" cy="1386254"/>
              </a:xfrm>
            </p:grpSpPr>
            <p:grpSp>
              <p:nvGrpSpPr>
                <p:cNvPr id="77" name="Group 11"/>
                <p:cNvGrpSpPr/>
                <p:nvPr/>
              </p:nvGrpSpPr>
              <p:grpSpPr>
                <a:xfrm>
                  <a:off x="838200" y="4800600"/>
                  <a:ext cx="3276600" cy="1386254"/>
                  <a:chOff x="685800" y="3581400"/>
                  <a:chExt cx="3962400" cy="1676400"/>
                </a:xfrm>
              </p:grpSpPr>
              <p:sp>
                <p:nvSpPr>
                  <p:cNvPr id="82" name="Rounded Rectangle 6"/>
                  <p:cNvSpPr/>
                  <p:nvPr/>
                </p:nvSpPr>
                <p:spPr>
                  <a:xfrm rot="5400000">
                    <a:off x="2171700" y="3009900"/>
                    <a:ext cx="990600" cy="2286000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Oval 82"/>
                  <p:cNvSpPr/>
                  <p:nvPr/>
                </p:nvSpPr>
                <p:spPr>
                  <a:xfrm>
                    <a:off x="685800" y="3581400"/>
                    <a:ext cx="1600200" cy="1600200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Oval 83"/>
                  <p:cNvSpPr/>
                  <p:nvPr/>
                </p:nvSpPr>
                <p:spPr>
                  <a:xfrm>
                    <a:off x="3048000" y="3657600"/>
                    <a:ext cx="1600200" cy="1600200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Oval 84"/>
                  <p:cNvSpPr/>
                  <p:nvPr/>
                </p:nvSpPr>
                <p:spPr>
                  <a:xfrm>
                    <a:off x="3276600" y="3886200"/>
                    <a:ext cx="1206708" cy="1151744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Oval 8"/>
                  <p:cNvSpPr/>
                  <p:nvPr/>
                </p:nvSpPr>
                <p:spPr>
                  <a:xfrm>
                    <a:off x="850692" y="3843728"/>
                    <a:ext cx="1206708" cy="1151744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Oval 9"/>
                  <p:cNvSpPr/>
                  <p:nvPr/>
                </p:nvSpPr>
                <p:spPr>
                  <a:xfrm>
                    <a:off x="1003092" y="3996128"/>
                    <a:ext cx="870678" cy="815715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Oval 10"/>
                  <p:cNvSpPr/>
                  <p:nvPr/>
                </p:nvSpPr>
                <p:spPr>
                  <a:xfrm>
                    <a:off x="3448987" y="4073577"/>
                    <a:ext cx="870678" cy="815715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" name="Group 20"/>
                <p:cNvGrpSpPr/>
                <p:nvPr/>
              </p:nvGrpSpPr>
              <p:grpSpPr>
                <a:xfrm>
                  <a:off x="1747603" y="5064176"/>
                  <a:ext cx="1401581" cy="445958"/>
                  <a:chOff x="1131757" y="3871209"/>
                  <a:chExt cx="5044191" cy="1465290"/>
                </a:xfrm>
              </p:grpSpPr>
              <p:sp>
                <p:nvSpPr>
                  <p:cNvPr id="79" name="Flowchart: Or 78"/>
                  <p:cNvSpPr/>
                  <p:nvPr/>
                </p:nvSpPr>
                <p:spPr>
                  <a:xfrm>
                    <a:off x="1131757" y="3871209"/>
                    <a:ext cx="1676400" cy="1447800"/>
                  </a:xfrm>
                  <a:prstGeom prst="flowChartOr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Flowchart: Or 79"/>
                  <p:cNvSpPr/>
                  <p:nvPr/>
                </p:nvSpPr>
                <p:spPr>
                  <a:xfrm>
                    <a:off x="2819400" y="3886200"/>
                    <a:ext cx="1676400" cy="1447800"/>
                  </a:xfrm>
                  <a:prstGeom prst="flowChartOr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Flowchart: Or 80"/>
                  <p:cNvSpPr/>
                  <p:nvPr/>
                </p:nvSpPr>
                <p:spPr>
                  <a:xfrm>
                    <a:off x="4499548" y="3888699"/>
                    <a:ext cx="1676400" cy="1447800"/>
                  </a:xfrm>
                  <a:prstGeom prst="flowChartOr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" name="Group 59"/>
            <p:cNvGrpSpPr/>
            <p:nvPr/>
          </p:nvGrpSpPr>
          <p:grpSpPr>
            <a:xfrm>
              <a:off x="2971800" y="1219200"/>
              <a:ext cx="2971800" cy="5257800"/>
              <a:chOff x="3886200" y="533400"/>
              <a:chExt cx="2980352" cy="6324600"/>
            </a:xfrm>
          </p:grpSpPr>
          <p:grpSp>
            <p:nvGrpSpPr>
              <p:cNvPr id="5" name="Group 47"/>
              <p:cNvGrpSpPr/>
              <p:nvPr/>
            </p:nvGrpSpPr>
            <p:grpSpPr>
              <a:xfrm>
                <a:off x="5257800" y="6083854"/>
                <a:ext cx="666047" cy="774146"/>
                <a:chOff x="6106804" y="4039302"/>
                <a:chExt cx="666047" cy="774146"/>
              </a:xfrm>
            </p:grpSpPr>
            <p:sp>
              <p:nvSpPr>
                <p:cNvPr id="59" name="Oval 58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Oval 60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" name="Group 47"/>
              <p:cNvGrpSpPr/>
              <p:nvPr/>
            </p:nvGrpSpPr>
            <p:grpSpPr>
              <a:xfrm rot="2613352">
                <a:off x="4747036" y="5960941"/>
                <a:ext cx="666047" cy="774146"/>
                <a:chOff x="6106804" y="4039302"/>
                <a:chExt cx="666047" cy="774146"/>
              </a:xfrm>
            </p:grpSpPr>
            <p:sp>
              <p:nvSpPr>
                <p:cNvPr id="56" name="Oval 55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57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" name="Rounded Rectangle 6"/>
              <p:cNvSpPr/>
              <p:nvPr/>
            </p:nvSpPr>
            <p:spPr>
              <a:xfrm>
                <a:off x="4495800" y="1066800"/>
                <a:ext cx="1905000" cy="1371600"/>
              </a:xfrm>
              <a:prstGeom prst="roundRect">
                <a:avLst>
                  <a:gd name="adj" fmla="val 3196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" name="Group 77"/>
              <p:cNvGrpSpPr/>
              <p:nvPr/>
            </p:nvGrpSpPr>
            <p:grpSpPr>
              <a:xfrm>
                <a:off x="3886200" y="2209800"/>
                <a:ext cx="2980352" cy="4187946"/>
                <a:chOff x="3886200" y="1447800"/>
                <a:chExt cx="2980352" cy="4187946"/>
              </a:xfrm>
            </p:grpSpPr>
            <p:grpSp>
              <p:nvGrpSpPr>
                <p:cNvPr id="44" name="Group 54"/>
                <p:cNvGrpSpPr/>
                <p:nvPr/>
              </p:nvGrpSpPr>
              <p:grpSpPr>
                <a:xfrm>
                  <a:off x="3886200" y="1447800"/>
                  <a:ext cx="2980352" cy="4187946"/>
                  <a:chOff x="4419600" y="2060454"/>
                  <a:chExt cx="2980352" cy="4187946"/>
                </a:xfrm>
              </p:grpSpPr>
              <p:sp>
                <p:nvSpPr>
                  <p:cNvPr id="47" name="Oval 46"/>
                  <p:cNvSpPr/>
                  <p:nvPr/>
                </p:nvSpPr>
                <p:spPr>
                  <a:xfrm>
                    <a:off x="6825329" y="3824763"/>
                    <a:ext cx="574623" cy="84444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Oval 47"/>
                  <p:cNvSpPr/>
                  <p:nvPr/>
                </p:nvSpPr>
                <p:spPr>
                  <a:xfrm>
                    <a:off x="4419600" y="3736540"/>
                    <a:ext cx="574623" cy="84444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Trapezoid 48"/>
                  <p:cNvSpPr/>
                  <p:nvPr/>
                </p:nvSpPr>
                <p:spPr>
                  <a:xfrm rot="20102191">
                    <a:off x="6267526" y="2091421"/>
                    <a:ext cx="990600" cy="2115430"/>
                  </a:xfrm>
                  <a:prstGeom prst="trapezoid">
                    <a:avLst>
                      <a:gd name="adj" fmla="val 34133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Trapezoid 49"/>
                  <p:cNvSpPr/>
                  <p:nvPr/>
                </p:nvSpPr>
                <p:spPr>
                  <a:xfrm rot="1327004">
                    <a:off x="4648115" y="2060454"/>
                    <a:ext cx="990600" cy="2115430"/>
                  </a:xfrm>
                  <a:prstGeom prst="trapezoid">
                    <a:avLst>
                      <a:gd name="adj" fmla="val 34133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Trapezoid 50"/>
                  <p:cNvSpPr/>
                  <p:nvPr/>
                </p:nvSpPr>
                <p:spPr>
                  <a:xfrm>
                    <a:off x="4876800" y="2133600"/>
                    <a:ext cx="2133600" cy="4114800"/>
                  </a:xfrm>
                  <a:prstGeom prst="trapezoid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Isosceles Triangle 51"/>
                  <p:cNvSpPr/>
                  <p:nvPr/>
                </p:nvSpPr>
                <p:spPr>
                  <a:xfrm rot="10800000">
                    <a:off x="5638800" y="2133600"/>
                    <a:ext cx="609600" cy="762000"/>
                  </a:xfrm>
                  <a:prstGeom prst="triangl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Rectangle 52"/>
                  <p:cNvSpPr/>
                  <p:nvPr/>
                </p:nvSpPr>
                <p:spPr>
                  <a:xfrm>
                    <a:off x="5181600" y="4419600"/>
                    <a:ext cx="1524000" cy="228600"/>
                  </a:xfrm>
                  <a:prstGeom prst="rect">
                    <a:avLst/>
                  </a:prstGeom>
                  <a:solidFill>
                    <a:schemeClr val="bg2">
                      <a:lumMod val="1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Trapezoid 53"/>
                  <p:cNvSpPr/>
                  <p:nvPr/>
                </p:nvSpPr>
                <p:spPr>
                  <a:xfrm rot="366654" flipH="1">
                    <a:off x="4940183" y="2083789"/>
                    <a:ext cx="706763" cy="3952346"/>
                  </a:xfrm>
                  <a:prstGeom prst="trapezoid">
                    <a:avLst>
                      <a:gd name="adj" fmla="val 34133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Trapezoid 54"/>
                  <p:cNvSpPr/>
                  <p:nvPr/>
                </p:nvSpPr>
                <p:spPr>
                  <a:xfrm rot="21233346">
                    <a:off x="6229030" y="2067506"/>
                    <a:ext cx="706763" cy="3967808"/>
                  </a:xfrm>
                  <a:prstGeom prst="trapezoid">
                    <a:avLst>
                      <a:gd name="adj" fmla="val 34133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45" name="Oval 44"/>
                <p:cNvSpPr/>
                <p:nvPr/>
              </p:nvSpPr>
              <p:spPr>
                <a:xfrm rot="662489">
                  <a:off x="4497112" y="1621162"/>
                  <a:ext cx="381000" cy="1677051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 rot="20760750">
                  <a:off x="5888734" y="1668594"/>
                  <a:ext cx="381000" cy="1700366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67"/>
              <p:cNvGrpSpPr/>
              <p:nvPr/>
            </p:nvGrpSpPr>
            <p:grpSpPr>
              <a:xfrm rot="3964948">
                <a:off x="4741132" y="2772493"/>
                <a:ext cx="1033333" cy="208574"/>
                <a:chOff x="6764312" y="5017957"/>
                <a:chExt cx="3174167" cy="544643"/>
              </a:xfrm>
            </p:grpSpPr>
            <p:sp>
              <p:nvSpPr>
                <p:cNvPr id="35" name="Rounded Rectangle 34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6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37" name="Multiply 36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Multiply 37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Diamond 38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Diamond 39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Multiply 40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Diamond 41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Multiply 42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" name="Oval 9"/>
              <p:cNvSpPr/>
              <p:nvPr/>
            </p:nvSpPr>
            <p:spPr>
              <a:xfrm>
                <a:off x="4724400" y="533400"/>
                <a:ext cx="1371600" cy="1981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ound Diagonal Corner Rectangle 10"/>
              <p:cNvSpPr/>
              <p:nvPr/>
            </p:nvSpPr>
            <p:spPr>
              <a:xfrm rot="17471203">
                <a:off x="3968918" y="1297000"/>
                <a:ext cx="1512884" cy="533400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 Diagonal Corner Rectangle 11"/>
              <p:cNvSpPr/>
              <p:nvPr/>
            </p:nvSpPr>
            <p:spPr>
              <a:xfrm rot="15759005" flipV="1">
                <a:off x="5407740" y="1285586"/>
                <a:ext cx="1512325" cy="533400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 Diagonal Corner Rectangle 12"/>
              <p:cNvSpPr/>
              <p:nvPr/>
            </p:nvSpPr>
            <p:spPr>
              <a:xfrm rot="21077723">
                <a:off x="4988097" y="751921"/>
                <a:ext cx="914400" cy="533400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lowchart: Delay 13"/>
              <p:cNvSpPr/>
              <p:nvPr/>
            </p:nvSpPr>
            <p:spPr>
              <a:xfrm rot="16200000">
                <a:off x="5257800" y="0"/>
                <a:ext cx="457200" cy="1524000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" name="Group 84"/>
              <p:cNvGrpSpPr/>
              <p:nvPr/>
            </p:nvGrpSpPr>
            <p:grpSpPr>
              <a:xfrm rot="17635052" flipH="1">
                <a:off x="5045932" y="2772494"/>
                <a:ext cx="1033333" cy="208574"/>
                <a:chOff x="6764312" y="5017957"/>
                <a:chExt cx="3174167" cy="544643"/>
              </a:xfrm>
            </p:grpSpPr>
            <p:sp>
              <p:nvSpPr>
                <p:cNvPr id="26" name="Rounded Rectangle 25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28" name="Multiply 27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Multiply 28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Diamond 29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Diamond 30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Multiply 31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Diamond 32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Multiply 33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" name="Group 94"/>
              <p:cNvGrpSpPr/>
              <p:nvPr/>
            </p:nvGrpSpPr>
            <p:grpSpPr>
              <a:xfrm flipH="1">
                <a:off x="4267199" y="6172201"/>
                <a:ext cx="2343463" cy="258580"/>
                <a:chOff x="6764312" y="5017957"/>
                <a:chExt cx="3174167" cy="544643"/>
              </a:xfrm>
            </p:grpSpPr>
            <p:sp>
              <p:nvSpPr>
                <p:cNvPr id="17" name="Rounded Rectangle 16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19" name="Multiply 18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Multiply 19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Diamond 20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Diamond 21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" name="Multiply 22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Diamond 23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Multiply 24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00100" y="533400"/>
            <a:ext cx="2057400" cy="2590799"/>
            <a:chOff x="4191000" y="1219200"/>
            <a:chExt cx="1600200" cy="1676400"/>
          </a:xfrm>
        </p:grpSpPr>
        <p:grpSp>
          <p:nvGrpSpPr>
            <p:cNvPr id="44" name="Group 43"/>
            <p:cNvGrpSpPr/>
            <p:nvPr/>
          </p:nvGrpSpPr>
          <p:grpSpPr>
            <a:xfrm>
              <a:off x="4572000" y="1219200"/>
              <a:ext cx="1219200" cy="1676400"/>
              <a:chOff x="4191000" y="1524000"/>
              <a:chExt cx="1143000" cy="1295400"/>
            </a:xfrm>
          </p:grpSpPr>
          <p:sp>
            <p:nvSpPr>
              <p:cNvPr id="55" name="Rectangle 54"/>
              <p:cNvSpPr/>
              <p:nvPr/>
            </p:nvSpPr>
            <p:spPr>
              <a:xfrm>
                <a:off x="4648200" y="2133600"/>
                <a:ext cx="228600" cy="685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" name="Isosceles Triangle 55"/>
              <p:cNvSpPr/>
              <p:nvPr/>
            </p:nvSpPr>
            <p:spPr>
              <a:xfrm>
                <a:off x="4191000" y="1828800"/>
                <a:ext cx="1143000" cy="6096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" name="Isosceles Triangle 56"/>
              <p:cNvSpPr/>
              <p:nvPr/>
            </p:nvSpPr>
            <p:spPr>
              <a:xfrm>
                <a:off x="4267200" y="1600200"/>
                <a:ext cx="914400" cy="5334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" name="Isosceles Triangle 57"/>
              <p:cNvSpPr/>
              <p:nvPr/>
            </p:nvSpPr>
            <p:spPr>
              <a:xfrm>
                <a:off x="4343400" y="1524000"/>
                <a:ext cx="762000" cy="3048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>
              <a:off x="4191000" y="1524000"/>
              <a:ext cx="1143000" cy="1295400"/>
              <a:chOff x="4191000" y="1524000"/>
              <a:chExt cx="1143000" cy="1295400"/>
            </a:xfrm>
          </p:grpSpPr>
          <p:sp>
            <p:nvSpPr>
              <p:cNvPr id="51" name="Rectangle 50"/>
              <p:cNvSpPr/>
              <p:nvPr/>
            </p:nvSpPr>
            <p:spPr>
              <a:xfrm>
                <a:off x="4648200" y="2133600"/>
                <a:ext cx="228600" cy="685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" name="Isosceles Triangle 51"/>
              <p:cNvSpPr/>
              <p:nvPr/>
            </p:nvSpPr>
            <p:spPr>
              <a:xfrm>
                <a:off x="4191000" y="1828800"/>
                <a:ext cx="1143000" cy="6096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" name="Isosceles Triangle 52"/>
              <p:cNvSpPr/>
              <p:nvPr/>
            </p:nvSpPr>
            <p:spPr>
              <a:xfrm>
                <a:off x="4267200" y="1600200"/>
                <a:ext cx="914400" cy="5334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" name="Isosceles Triangle 53"/>
              <p:cNvSpPr/>
              <p:nvPr/>
            </p:nvSpPr>
            <p:spPr>
              <a:xfrm>
                <a:off x="4343400" y="1524000"/>
                <a:ext cx="762000" cy="3048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46" name="Group 45"/>
            <p:cNvGrpSpPr/>
            <p:nvPr/>
          </p:nvGrpSpPr>
          <p:grpSpPr>
            <a:xfrm>
              <a:off x="4876800" y="1752599"/>
              <a:ext cx="838200" cy="1143000"/>
              <a:chOff x="4191000" y="1524000"/>
              <a:chExt cx="1143000" cy="1295400"/>
            </a:xfrm>
          </p:grpSpPr>
          <p:sp>
            <p:nvSpPr>
              <p:cNvPr id="47" name="Rectangle 46"/>
              <p:cNvSpPr/>
              <p:nvPr/>
            </p:nvSpPr>
            <p:spPr>
              <a:xfrm>
                <a:off x="4648200" y="2133600"/>
                <a:ext cx="228600" cy="685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8" name="Isosceles Triangle 47"/>
              <p:cNvSpPr/>
              <p:nvPr/>
            </p:nvSpPr>
            <p:spPr>
              <a:xfrm>
                <a:off x="4191000" y="1828800"/>
                <a:ext cx="1143000" cy="6096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9" name="Isosceles Triangle 48"/>
              <p:cNvSpPr/>
              <p:nvPr/>
            </p:nvSpPr>
            <p:spPr>
              <a:xfrm>
                <a:off x="4267200" y="1600200"/>
                <a:ext cx="914400" cy="5334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" name="Isosceles Triangle 49"/>
              <p:cNvSpPr/>
              <p:nvPr/>
            </p:nvSpPr>
            <p:spPr>
              <a:xfrm>
                <a:off x="4343400" y="1524000"/>
                <a:ext cx="762000" cy="3048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3162296" y="1066799"/>
            <a:ext cx="2590805" cy="2895600"/>
            <a:chOff x="609594" y="914400"/>
            <a:chExt cx="3200406" cy="2133600"/>
          </a:xfrm>
        </p:grpSpPr>
        <p:sp>
          <p:nvSpPr>
            <p:cNvPr id="17" name="Double Wave 16"/>
            <p:cNvSpPr/>
            <p:nvPr/>
          </p:nvSpPr>
          <p:spPr>
            <a:xfrm>
              <a:off x="609600" y="1447800"/>
              <a:ext cx="3200400" cy="1371600"/>
            </a:xfrm>
            <a:prstGeom prst="doubleWav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Double Wave 17"/>
            <p:cNvSpPr/>
            <p:nvPr/>
          </p:nvSpPr>
          <p:spPr>
            <a:xfrm>
              <a:off x="609600" y="1905000"/>
              <a:ext cx="3200400" cy="914400"/>
            </a:xfrm>
            <a:prstGeom prst="doubleWave">
              <a:avLst/>
            </a:prstGeom>
            <a:solidFill>
              <a:srgbClr val="C960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Double Wave 18"/>
            <p:cNvSpPr/>
            <p:nvPr/>
          </p:nvSpPr>
          <p:spPr>
            <a:xfrm>
              <a:off x="609600" y="2286000"/>
              <a:ext cx="3200400" cy="762000"/>
            </a:xfrm>
            <a:prstGeom prst="doubleWav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609594" y="990600"/>
              <a:ext cx="990598" cy="1266193"/>
              <a:chOff x="4028701" y="943609"/>
              <a:chExt cx="1371601" cy="1418591"/>
            </a:xfrm>
            <a:solidFill>
              <a:srgbClr val="FFC000"/>
            </a:solidFill>
          </p:grpSpPr>
          <p:sp>
            <p:nvSpPr>
              <p:cNvPr id="37" name="Teardrop 36"/>
              <p:cNvSpPr/>
              <p:nvPr/>
            </p:nvSpPr>
            <p:spPr>
              <a:xfrm rot="4209066">
                <a:off x="4066801" y="1308402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Teardrop 37"/>
              <p:cNvSpPr/>
              <p:nvPr/>
            </p:nvSpPr>
            <p:spPr>
              <a:xfrm rot="4209066">
                <a:off x="3990601" y="1765602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Teardrop 38"/>
              <p:cNvSpPr/>
              <p:nvPr/>
            </p:nvSpPr>
            <p:spPr>
              <a:xfrm rot="17390934" flipH="1">
                <a:off x="4981202" y="1308401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Teardrop 39"/>
              <p:cNvSpPr/>
              <p:nvPr/>
            </p:nvSpPr>
            <p:spPr>
              <a:xfrm rot="17390934" flipH="1">
                <a:off x="4981201" y="1765603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Teardrop 40"/>
              <p:cNvSpPr/>
              <p:nvPr/>
            </p:nvSpPr>
            <p:spPr>
              <a:xfrm rot="16674138" flipH="1">
                <a:off x="4911813" y="1026465"/>
                <a:ext cx="383556" cy="357308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Teardrop 41"/>
              <p:cNvSpPr/>
              <p:nvPr/>
            </p:nvSpPr>
            <p:spPr>
              <a:xfrm rot="6026654">
                <a:off x="4362080" y="956733"/>
                <a:ext cx="383556" cy="357308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4648200" y="1447800"/>
                <a:ext cx="152400" cy="914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1752603" y="914400"/>
              <a:ext cx="914401" cy="1266193"/>
              <a:chOff x="4028701" y="943609"/>
              <a:chExt cx="1371601" cy="1418591"/>
            </a:xfrm>
            <a:solidFill>
              <a:srgbClr val="FFC000"/>
            </a:solidFill>
          </p:grpSpPr>
          <p:sp>
            <p:nvSpPr>
              <p:cNvPr id="30" name="Teardrop 29"/>
              <p:cNvSpPr/>
              <p:nvPr/>
            </p:nvSpPr>
            <p:spPr>
              <a:xfrm rot="4209066">
                <a:off x="4066801" y="1308402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Teardrop 30"/>
              <p:cNvSpPr/>
              <p:nvPr/>
            </p:nvSpPr>
            <p:spPr>
              <a:xfrm rot="4209066">
                <a:off x="3990601" y="1765602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Teardrop 31"/>
              <p:cNvSpPr/>
              <p:nvPr/>
            </p:nvSpPr>
            <p:spPr>
              <a:xfrm rot="17390934" flipH="1">
                <a:off x="4981202" y="1308401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Teardrop 32"/>
              <p:cNvSpPr/>
              <p:nvPr/>
            </p:nvSpPr>
            <p:spPr>
              <a:xfrm rot="17390934" flipH="1">
                <a:off x="4981201" y="1765603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Teardrop 33"/>
              <p:cNvSpPr/>
              <p:nvPr/>
            </p:nvSpPr>
            <p:spPr>
              <a:xfrm rot="16674138" flipH="1">
                <a:off x="4911813" y="1026465"/>
                <a:ext cx="383556" cy="357308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Teardrop 34"/>
              <p:cNvSpPr/>
              <p:nvPr/>
            </p:nvSpPr>
            <p:spPr>
              <a:xfrm rot="6026654">
                <a:off x="4362080" y="956733"/>
                <a:ext cx="383556" cy="357308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4648200" y="1447800"/>
                <a:ext cx="152400" cy="914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2743203" y="990600"/>
              <a:ext cx="914401" cy="1371599"/>
              <a:chOff x="4028701" y="943609"/>
              <a:chExt cx="1371601" cy="1418591"/>
            </a:xfrm>
            <a:solidFill>
              <a:srgbClr val="FFC000"/>
            </a:solidFill>
          </p:grpSpPr>
          <p:sp>
            <p:nvSpPr>
              <p:cNvPr id="23" name="Teardrop 22"/>
              <p:cNvSpPr/>
              <p:nvPr/>
            </p:nvSpPr>
            <p:spPr>
              <a:xfrm rot="4209066">
                <a:off x="4066801" y="1308402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Teardrop 23"/>
              <p:cNvSpPr/>
              <p:nvPr/>
            </p:nvSpPr>
            <p:spPr>
              <a:xfrm rot="4209066">
                <a:off x="3990601" y="1765602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Teardrop 24"/>
              <p:cNvSpPr/>
              <p:nvPr/>
            </p:nvSpPr>
            <p:spPr>
              <a:xfrm rot="17390934" flipH="1">
                <a:off x="4981202" y="1308401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Teardrop 25"/>
              <p:cNvSpPr/>
              <p:nvPr/>
            </p:nvSpPr>
            <p:spPr>
              <a:xfrm rot="17390934" flipH="1">
                <a:off x="4981201" y="1765603"/>
                <a:ext cx="457200" cy="381000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Teardrop 26"/>
              <p:cNvSpPr/>
              <p:nvPr/>
            </p:nvSpPr>
            <p:spPr>
              <a:xfrm rot="16674138" flipH="1">
                <a:off x="4911813" y="1026465"/>
                <a:ext cx="383556" cy="357308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Teardrop 27"/>
              <p:cNvSpPr/>
              <p:nvPr/>
            </p:nvSpPr>
            <p:spPr>
              <a:xfrm rot="6026654">
                <a:off x="4362080" y="956733"/>
                <a:ext cx="383556" cy="357308"/>
              </a:xfrm>
              <a:prstGeom prst="teardrop">
                <a:avLst>
                  <a:gd name="adj" fmla="val 20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4648200" y="1447800"/>
                <a:ext cx="152400" cy="914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6362700" y="914400"/>
            <a:ext cx="1981200" cy="2819400"/>
            <a:chOff x="533400" y="2819400"/>
            <a:chExt cx="1371600" cy="1981200"/>
          </a:xfrm>
        </p:grpSpPr>
        <p:sp>
          <p:nvSpPr>
            <p:cNvPr id="14" name="Rectangle 13"/>
            <p:cNvSpPr/>
            <p:nvPr/>
          </p:nvSpPr>
          <p:spPr>
            <a:xfrm>
              <a:off x="838200" y="2819400"/>
              <a:ext cx="1066800" cy="18288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533400" y="2819400"/>
              <a:ext cx="914400" cy="1981200"/>
            </a:xfrm>
            <a:prstGeom prst="rect">
              <a:avLst/>
            </a:prstGeom>
            <a:solidFill>
              <a:srgbClr val="663300"/>
            </a:solidFill>
            <a:scene3d>
              <a:camera prst="isometricOffAxis1Left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cene3d>
                <a:camera prst="isometricOffAxis1Left"/>
                <a:lightRig rig="threePt" dir="t"/>
              </a:scene3d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990599" y="3657600"/>
              <a:ext cx="76199" cy="3810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333500" y="4114800"/>
            <a:ext cx="2057400" cy="2209800"/>
            <a:chOff x="6096000" y="3124200"/>
            <a:chExt cx="2362200" cy="1981200"/>
          </a:xfrm>
        </p:grpSpPr>
        <p:sp>
          <p:nvSpPr>
            <p:cNvPr id="6" name="Rounded Rectangle 5"/>
            <p:cNvSpPr/>
            <p:nvPr/>
          </p:nvSpPr>
          <p:spPr>
            <a:xfrm>
              <a:off x="6096000" y="3581400"/>
              <a:ext cx="2362200" cy="1295400"/>
            </a:xfrm>
            <a:prstGeom prst="roundRect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6477000" y="4038600"/>
              <a:ext cx="457200" cy="8382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7543800" y="3886200"/>
              <a:ext cx="457200" cy="457200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lowchart: Delay 8"/>
            <p:cNvSpPr/>
            <p:nvPr/>
          </p:nvSpPr>
          <p:spPr>
            <a:xfrm rot="16200000">
              <a:off x="7010400" y="2209800"/>
              <a:ext cx="533400" cy="2362200"/>
            </a:xfrm>
            <a:prstGeom prst="flowChartDelay">
              <a:avLst/>
            </a:prstGeom>
            <a:solidFill>
              <a:srgbClr val="CC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>
              <a:off x="7315200" y="4572000"/>
              <a:ext cx="381000" cy="304800"/>
            </a:xfrm>
            <a:prstGeom prst="cloud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>
              <a:off x="7620000" y="4724400"/>
              <a:ext cx="381000" cy="304800"/>
            </a:xfrm>
            <a:prstGeom prst="cloud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>
              <a:off x="7848600" y="4572000"/>
              <a:ext cx="381000" cy="304800"/>
            </a:xfrm>
            <a:prstGeom prst="cloud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7239000" y="4800600"/>
              <a:ext cx="381000" cy="304800"/>
            </a:xfrm>
            <a:prstGeom prst="cloud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38200" y="533400"/>
            <a:ext cx="4800600" cy="2438400"/>
            <a:chOff x="2514600" y="1600200"/>
            <a:chExt cx="4800600" cy="2438400"/>
          </a:xfrm>
        </p:grpSpPr>
        <p:grpSp>
          <p:nvGrpSpPr>
            <p:cNvPr id="3" name="Group 216"/>
            <p:cNvGrpSpPr/>
            <p:nvPr/>
          </p:nvGrpSpPr>
          <p:grpSpPr>
            <a:xfrm>
              <a:off x="4343400" y="1600200"/>
              <a:ext cx="457200" cy="1371600"/>
              <a:chOff x="1747738" y="1143000"/>
              <a:chExt cx="2675816" cy="5410200"/>
            </a:xfrm>
          </p:grpSpPr>
          <p:sp>
            <p:nvSpPr>
              <p:cNvPr id="209" name="Wave 208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Wave 209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1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57" name="Teardrop 265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49" name="Teardrop 25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Moon 25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Moon 25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Moon 26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Moon 26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Moon 26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Moon 26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Oval 26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3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41" name="Teardrop 24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24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Moon 24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Moon 24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Moon 24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Moon 24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Moon 25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Oval 25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4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33" name="Teardrop 23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Moon 23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Moon 23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23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Moon 23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Moon 23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Oval 23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25" name="Teardrop 22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Moon 22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Moon 22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Moon 22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Moon 22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Oval 231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6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217" name="Teardrop 21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oon 21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Moon 21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Moon 22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oon 22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Oval 22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" name="Group 19"/>
            <p:cNvGrpSpPr/>
            <p:nvPr/>
          </p:nvGrpSpPr>
          <p:grpSpPr>
            <a:xfrm>
              <a:off x="4343400" y="2209800"/>
              <a:ext cx="2209800" cy="1143000"/>
              <a:chOff x="4343400" y="1752600"/>
              <a:chExt cx="2209800" cy="1143000"/>
            </a:xfrm>
          </p:grpSpPr>
          <p:sp>
            <p:nvSpPr>
              <p:cNvPr id="206" name="Flowchart: Delay 16"/>
              <p:cNvSpPr/>
              <p:nvPr/>
            </p:nvSpPr>
            <p:spPr>
              <a:xfrm rot="16200000">
                <a:off x="5981700" y="2324100"/>
                <a:ext cx="228600" cy="914400"/>
              </a:xfrm>
              <a:prstGeom prst="flowChartDelay">
                <a:avLst/>
              </a:prstGeom>
              <a:solidFill>
                <a:srgbClr val="AE924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Rounded Rectangle 17"/>
              <p:cNvSpPr/>
              <p:nvPr/>
            </p:nvSpPr>
            <p:spPr>
              <a:xfrm>
                <a:off x="4343400" y="2057400"/>
                <a:ext cx="1981200" cy="457200"/>
              </a:xfrm>
              <a:prstGeom prst="roundRect">
                <a:avLst/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lowchart: Delay 18"/>
              <p:cNvSpPr/>
              <p:nvPr/>
            </p:nvSpPr>
            <p:spPr>
              <a:xfrm rot="16200000">
                <a:off x="5181600" y="1447800"/>
                <a:ext cx="304800" cy="914400"/>
              </a:xfrm>
              <a:prstGeom prst="flowChartDelay">
                <a:avLst/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Rounded Rectangle 4"/>
            <p:cNvSpPr/>
            <p:nvPr/>
          </p:nvSpPr>
          <p:spPr>
            <a:xfrm>
              <a:off x="2971800" y="3124200"/>
              <a:ext cx="685800" cy="6096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Delay 5"/>
            <p:cNvSpPr/>
            <p:nvPr/>
          </p:nvSpPr>
          <p:spPr>
            <a:xfrm rot="16200000">
              <a:off x="3200400" y="2667000"/>
              <a:ext cx="228600" cy="685800"/>
            </a:xfrm>
            <a:prstGeom prst="flowChartDelay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3657600" y="2590800"/>
              <a:ext cx="914400" cy="914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Delay 7"/>
            <p:cNvSpPr/>
            <p:nvPr/>
          </p:nvSpPr>
          <p:spPr>
            <a:xfrm rot="16200000">
              <a:off x="3886200" y="2209800"/>
              <a:ext cx="457200" cy="914400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638800" y="2819400"/>
              <a:ext cx="914400" cy="5334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Delay 9"/>
            <p:cNvSpPr/>
            <p:nvPr/>
          </p:nvSpPr>
          <p:spPr>
            <a:xfrm rot="16200000">
              <a:off x="5981700" y="2324100"/>
              <a:ext cx="228600" cy="914400"/>
            </a:xfrm>
            <a:prstGeom prst="flowChartDelay">
              <a:avLst/>
            </a:prstGeom>
            <a:solidFill>
              <a:srgbClr val="AE924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3962400" y="3200400"/>
              <a:ext cx="2286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5257800" y="2743200"/>
              <a:ext cx="152400" cy="2286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47244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50292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54864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6019800" y="3048000"/>
              <a:ext cx="1524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3352800" y="3429000"/>
              <a:ext cx="2286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3429000" y="32004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3124200" y="32004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30"/>
            <p:cNvGrpSpPr/>
            <p:nvPr/>
          </p:nvGrpSpPr>
          <p:grpSpPr>
            <a:xfrm>
              <a:off x="2514600" y="3581400"/>
              <a:ext cx="914400" cy="457200"/>
              <a:chOff x="1360327" y="1678307"/>
              <a:chExt cx="2983073" cy="1540805"/>
            </a:xfrm>
          </p:grpSpPr>
          <p:grpSp>
            <p:nvGrpSpPr>
              <p:cNvPr id="171" name="Group 7"/>
              <p:cNvGrpSpPr/>
              <p:nvPr/>
            </p:nvGrpSpPr>
            <p:grpSpPr>
              <a:xfrm>
                <a:off x="1360327" y="1828800"/>
                <a:ext cx="1687673" cy="838200"/>
                <a:chOff x="1360327" y="1600200"/>
                <a:chExt cx="2462380" cy="1066800"/>
              </a:xfrm>
            </p:grpSpPr>
            <p:sp>
              <p:nvSpPr>
                <p:cNvPr id="202" name="Oval 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Teardrop 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Teardrop 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2" name="Group 8"/>
              <p:cNvGrpSpPr/>
              <p:nvPr/>
            </p:nvGrpSpPr>
            <p:grpSpPr>
              <a:xfrm rot="2737227">
                <a:off x="1523967" y="1804961"/>
                <a:ext cx="1173010" cy="91970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98" name="Oval 19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Teardrop 19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Teardrop 6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6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13"/>
              <p:cNvGrpSpPr/>
              <p:nvPr/>
            </p:nvGrpSpPr>
            <p:grpSpPr>
              <a:xfrm rot="4154800">
                <a:off x="2045483" y="2024230"/>
                <a:ext cx="1173010" cy="621447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94" name="Oval 19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Teardrop 19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Teardrop 19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Oval 19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" name="Group 23"/>
              <p:cNvGrpSpPr/>
              <p:nvPr/>
            </p:nvGrpSpPr>
            <p:grpSpPr>
              <a:xfrm>
                <a:off x="2819400" y="1981200"/>
                <a:ext cx="1524000" cy="1066800"/>
                <a:chOff x="1360327" y="1600200"/>
                <a:chExt cx="2462380" cy="1066800"/>
              </a:xfrm>
            </p:grpSpPr>
            <p:sp>
              <p:nvSpPr>
                <p:cNvPr id="190" name="Oval 18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ardrop 19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Teardrop 19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" name="Group 18"/>
              <p:cNvGrpSpPr/>
              <p:nvPr/>
            </p:nvGrpSpPr>
            <p:grpSpPr>
              <a:xfrm rot="7174445">
                <a:off x="2389364" y="2029224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86" name="Oval 18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Teardrop 18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Teardrop 18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Oval 18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6" name="Group 28"/>
              <p:cNvGrpSpPr/>
              <p:nvPr/>
            </p:nvGrpSpPr>
            <p:grpSpPr>
              <a:xfrm rot="4810798">
                <a:off x="3516116" y="2179702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82" name="Oval 18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Teardrop 18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Teardrop 18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Oval 18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7" name="Group 33"/>
              <p:cNvGrpSpPr/>
              <p:nvPr/>
            </p:nvGrpSpPr>
            <p:grpSpPr>
              <a:xfrm rot="4810798">
                <a:off x="2886638" y="2043986"/>
                <a:ext cx="1361169" cy="989083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78" name="Oval 3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Teardrop 3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Teardrop 17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" name="Group 66"/>
            <p:cNvGrpSpPr/>
            <p:nvPr/>
          </p:nvGrpSpPr>
          <p:grpSpPr>
            <a:xfrm>
              <a:off x="6324600" y="1905000"/>
              <a:ext cx="685800" cy="1524000"/>
              <a:chOff x="1747738" y="1143000"/>
              <a:chExt cx="2675816" cy="5410200"/>
            </a:xfrm>
          </p:grpSpPr>
          <p:sp>
            <p:nvSpPr>
              <p:cNvPr id="115" name="Wave 114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Wave 115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7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63" name="Teardrop 162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55" name="Teardrop 15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Moon 15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Moon 15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Moon 15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Moon 15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Moon 15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Moon 16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47" name="Teardrop 14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Moon 14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Moon 14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Moon 14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15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Moon 15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Moon 15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Oval 153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39" name="Teardrop 13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Moon 13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14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14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Moon 14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Moon 14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Moon 14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31" name="Teardrop 13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Moon 13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Moon 13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Moon 13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Moon 13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Moon 13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Moon 13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23" name="Teardrop 12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Moon 12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12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12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12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Moon 12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Moon 12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" name="Group 123"/>
            <p:cNvGrpSpPr/>
            <p:nvPr/>
          </p:nvGrpSpPr>
          <p:grpSpPr>
            <a:xfrm>
              <a:off x="6629400" y="2057400"/>
              <a:ext cx="685800" cy="1524000"/>
              <a:chOff x="1747738" y="1143000"/>
              <a:chExt cx="2675816" cy="5410200"/>
            </a:xfrm>
          </p:grpSpPr>
          <p:sp>
            <p:nvSpPr>
              <p:cNvPr id="59" name="Wave 58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Wave 59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1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07" name="Teardrop 106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9" name="Teardrop 9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oon 10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Moon 10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Moon 10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Moon 10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1" name="Teardrop 9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Moon 9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Moon 9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oon 9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Moon 9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Moon 9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Moon 9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Oval 9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83" name="Teardrop 8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Moon 8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Moon 8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Moon 8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8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8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Moon 8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75" name="Teardrop 7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Moon 7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Moon 7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Moon 7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Moon 7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Moon 7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Moon 8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Oval 81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67" name="Teardrop 6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Moon 6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Moon 6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Moon 6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Moon 7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Moon 7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Moon 7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Oval 7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" name="Group 180"/>
            <p:cNvGrpSpPr/>
            <p:nvPr/>
          </p:nvGrpSpPr>
          <p:grpSpPr>
            <a:xfrm>
              <a:off x="6400800" y="3276600"/>
              <a:ext cx="914400" cy="457200"/>
              <a:chOff x="1360327" y="1678307"/>
              <a:chExt cx="2983073" cy="1540805"/>
            </a:xfrm>
          </p:grpSpPr>
          <p:grpSp>
            <p:nvGrpSpPr>
              <p:cNvPr id="24" name="Group 7"/>
              <p:cNvGrpSpPr/>
              <p:nvPr/>
            </p:nvGrpSpPr>
            <p:grpSpPr>
              <a:xfrm>
                <a:off x="1360327" y="1828800"/>
                <a:ext cx="1687673" cy="838200"/>
                <a:chOff x="1360327" y="1600200"/>
                <a:chExt cx="2462380" cy="1066800"/>
              </a:xfrm>
            </p:grpSpPr>
            <p:sp>
              <p:nvSpPr>
                <p:cNvPr id="55" name="Oval 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Teardrop 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Teardrop 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8"/>
              <p:cNvGrpSpPr/>
              <p:nvPr/>
            </p:nvGrpSpPr>
            <p:grpSpPr>
              <a:xfrm rot="2737227">
                <a:off x="1523967" y="1804961"/>
                <a:ext cx="1173010" cy="91970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1" name="Oval 50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Teardrop 51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Teardrop 52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13"/>
              <p:cNvGrpSpPr/>
              <p:nvPr/>
            </p:nvGrpSpPr>
            <p:grpSpPr>
              <a:xfrm rot="4154800">
                <a:off x="2045483" y="2024230"/>
                <a:ext cx="1173010" cy="621447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7" name="Oval 4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Teardrop 4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Teardrop 4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Oval 4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23"/>
              <p:cNvGrpSpPr/>
              <p:nvPr/>
            </p:nvGrpSpPr>
            <p:grpSpPr>
              <a:xfrm>
                <a:off x="2819400" y="1981200"/>
                <a:ext cx="1524000" cy="1066800"/>
                <a:chOff x="1360327" y="1600200"/>
                <a:chExt cx="2462380" cy="1066800"/>
              </a:xfrm>
            </p:grpSpPr>
            <p:sp>
              <p:nvSpPr>
                <p:cNvPr id="43" name="Oval 4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Teardrop 4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Teardrop 4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18"/>
              <p:cNvGrpSpPr/>
              <p:nvPr/>
            </p:nvGrpSpPr>
            <p:grpSpPr>
              <a:xfrm rot="7174445">
                <a:off x="2389364" y="2029224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9" name="Oval 3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Teardrop 3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Teardrop 4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28"/>
              <p:cNvGrpSpPr/>
              <p:nvPr/>
            </p:nvGrpSpPr>
            <p:grpSpPr>
              <a:xfrm rot="4810798">
                <a:off x="3516116" y="2179702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5" name="Oval 34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Teardrop 35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Teardrop 36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33"/>
              <p:cNvGrpSpPr/>
              <p:nvPr/>
            </p:nvGrpSpPr>
            <p:grpSpPr>
              <a:xfrm rot="4810798">
                <a:off x="2886638" y="2043986"/>
                <a:ext cx="1361169" cy="989083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1" name="Oval 30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Teardrop 31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Teardrop 32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92" name="Group 291"/>
          <p:cNvGrpSpPr/>
          <p:nvPr/>
        </p:nvGrpSpPr>
        <p:grpSpPr>
          <a:xfrm>
            <a:off x="1043456" y="3581401"/>
            <a:ext cx="7432232" cy="3087107"/>
            <a:chOff x="533400" y="3581401"/>
            <a:chExt cx="7942288" cy="3087107"/>
          </a:xfrm>
        </p:grpSpPr>
        <p:grpSp>
          <p:nvGrpSpPr>
            <p:cNvPr id="265" name="Group 264"/>
            <p:cNvGrpSpPr/>
            <p:nvPr/>
          </p:nvGrpSpPr>
          <p:grpSpPr>
            <a:xfrm>
              <a:off x="533400" y="3581401"/>
              <a:ext cx="7942288" cy="3006776"/>
              <a:chOff x="1066800" y="1565224"/>
              <a:chExt cx="7942288" cy="3006776"/>
            </a:xfrm>
          </p:grpSpPr>
          <p:grpSp>
            <p:nvGrpSpPr>
              <p:cNvPr id="266" name="Group 12"/>
              <p:cNvGrpSpPr/>
              <p:nvPr/>
            </p:nvGrpSpPr>
            <p:grpSpPr>
              <a:xfrm>
                <a:off x="1066800" y="4102308"/>
                <a:ext cx="7942288" cy="469692"/>
                <a:chOff x="1066800" y="4102308"/>
                <a:chExt cx="7942288" cy="926892"/>
              </a:xfrm>
            </p:grpSpPr>
            <p:sp>
              <p:nvSpPr>
                <p:cNvPr id="285" name="Rectangle 1"/>
                <p:cNvSpPr/>
                <p:nvPr/>
              </p:nvSpPr>
              <p:spPr>
                <a:xfrm>
                  <a:off x="1066800" y="4114800"/>
                  <a:ext cx="1981200" cy="914400"/>
                </a:xfrm>
                <a:prstGeom prst="rect">
                  <a:avLst/>
                </a:prstGeom>
                <a:solidFill>
                  <a:srgbClr val="EAD2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Rectangle 2"/>
                <p:cNvSpPr/>
                <p:nvPr/>
              </p:nvSpPr>
              <p:spPr>
                <a:xfrm>
                  <a:off x="3075482" y="4102308"/>
                  <a:ext cx="1981200" cy="914400"/>
                </a:xfrm>
                <a:prstGeom prst="rect">
                  <a:avLst/>
                </a:prstGeom>
                <a:solidFill>
                  <a:srgbClr val="EAD2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Rectangle 3"/>
                <p:cNvSpPr/>
                <p:nvPr/>
              </p:nvSpPr>
              <p:spPr>
                <a:xfrm>
                  <a:off x="5051685" y="4103557"/>
                  <a:ext cx="1981200" cy="914400"/>
                </a:xfrm>
                <a:prstGeom prst="rect">
                  <a:avLst/>
                </a:prstGeom>
                <a:solidFill>
                  <a:srgbClr val="EAD2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Rectangle 4"/>
                <p:cNvSpPr/>
                <p:nvPr/>
              </p:nvSpPr>
              <p:spPr>
                <a:xfrm>
                  <a:off x="7027888" y="4104806"/>
                  <a:ext cx="1981200" cy="914400"/>
                </a:xfrm>
                <a:prstGeom prst="rect">
                  <a:avLst/>
                </a:prstGeom>
                <a:solidFill>
                  <a:srgbClr val="EAD2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7" name="Rectangle 266"/>
              <p:cNvSpPr/>
              <p:nvPr/>
            </p:nvSpPr>
            <p:spPr>
              <a:xfrm rot="5400000">
                <a:off x="4113551" y="553387"/>
                <a:ext cx="1981200" cy="5141626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Rectangle 267"/>
              <p:cNvSpPr/>
              <p:nvPr/>
            </p:nvSpPr>
            <p:spPr>
              <a:xfrm>
                <a:off x="2703226" y="1571469"/>
                <a:ext cx="504669" cy="542144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Rectangle 268"/>
              <p:cNvSpPr/>
              <p:nvPr/>
            </p:nvSpPr>
            <p:spPr>
              <a:xfrm>
                <a:off x="3555167" y="1570220"/>
                <a:ext cx="504669" cy="542144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Rectangle 269"/>
              <p:cNvSpPr/>
              <p:nvPr/>
            </p:nvSpPr>
            <p:spPr>
              <a:xfrm>
                <a:off x="4407108" y="1568971"/>
                <a:ext cx="504669" cy="542144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Rectangle 270"/>
              <p:cNvSpPr/>
              <p:nvPr/>
            </p:nvSpPr>
            <p:spPr>
              <a:xfrm>
                <a:off x="5259049" y="1567722"/>
                <a:ext cx="504669" cy="542144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Rectangle 271"/>
              <p:cNvSpPr/>
              <p:nvPr/>
            </p:nvSpPr>
            <p:spPr>
              <a:xfrm>
                <a:off x="6110990" y="1566473"/>
                <a:ext cx="504669" cy="542144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Rectangle 272"/>
              <p:cNvSpPr/>
              <p:nvPr/>
            </p:nvSpPr>
            <p:spPr>
              <a:xfrm>
                <a:off x="6962931" y="1565224"/>
                <a:ext cx="504669" cy="542144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Rectangle 273"/>
              <p:cNvSpPr/>
              <p:nvPr/>
            </p:nvSpPr>
            <p:spPr>
              <a:xfrm rot="5400000">
                <a:off x="1235440" y="2801911"/>
                <a:ext cx="1149246" cy="1451547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Rectangle 274"/>
              <p:cNvSpPr/>
              <p:nvPr/>
            </p:nvSpPr>
            <p:spPr>
              <a:xfrm rot="5400000">
                <a:off x="7763656" y="2904346"/>
                <a:ext cx="1147995" cy="1282908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Rectangle 275"/>
              <p:cNvSpPr/>
              <p:nvPr/>
            </p:nvSpPr>
            <p:spPr>
              <a:xfrm rot="5400000">
                <a:off x="4394616" y="2968053"/>
                <a:ext cx="1149246" cy="8244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7" name="Group 23"/>
              <p:cNvGrpSpPr/>
              <p:nvPr/>
            </p:nvGrpSpPr>
            <p:grpSpPr>
              <a:xfrm>
                <a:off x="2625777" y="2108616"/>
                <a:ext cx="5070424" cy="697803"/>
                <a:chOff x="762000" y="304800"/>
                <a:chExt cx="5289030" cy="1003095"/>
              </a:xfrm>
            </p:grpSpPr>
            <p:sp>
              <p:nvSpPr>
                <p:cNvPr id="279" name="Quad Arrow 16"/>
                <p:cNvSpPr/>
                <p:nvPr/>
              </p:nvSpPr>
              <p:spPr>
                <a:xfrm>
                  <a:off x="762000" y="304800"/>
                  <a:ext cx="914400" cy="990600"/>
                </a:xfrm>
                <a:prstGeom prst="quadArrow">
                  <a:avLst/>
                </a:prstGeom>
                <a:solidFill>
                  <a:srgbClr val="E6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Quad Arrow 279"/>
                <p:cNvSpPr/>
                <p:nvPr/>
              </p:nvSpPr>
              <p:spPr>
                <a:xfrm>
                  <a:off x="1648918" y="307299"/>
                  <a:ext cx="914400" cy="990600"/>
                </a:xfrm>
                <a:prstGeom prst="quadArrow">
                  <a:avLst/>
                </a:prstGeom>
                <a:solidFill>
                  <a:srgbClr val="E6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Quad Arrow 280"/>
                <p:cNvSpPr/>
                <p:nvPr/>
              </p:nvSpPr>
              <p:spPr>
                <a:xfrm>
                  <a:off x="2520846" y="309798"/>
                  <a:ext cx="914400" cy="990600"/>
                </a:xfrm>
                <a:prstGeom prst="quadArrow">
                  <a:avLst/>
                </a:prstGeom>
                <a:solidFill>
                  <a:srgbClr val="E6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Quad Arrow 281"/>
                <p:cNvSpPr/>
                <p:nvPr/>
              </p:nvSpPr>
              <p:spPr>
                <a:xfrm>
                  <a:off x="3392774" y="312297"/>
                  <a:ext cx="914400" cy="990600"/>
                </a:xfrm>
                <a:prstGeom prst="quadArrow">
                  <a:avLst/>
                </a:prstGeom>
                <a:solidFill>
                  <a:srgbClr val="E6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Quad Arrow 282"/>
                <p:cNvSpPr/>
                <p:nvPr/>
              </p:nvSpPr>
              <p:spPr>
                <a:xfrm>
                  <a:off x="4264702" y="314796"/>
                  <a:ext cx="914400" cy="990600"/>
                </a:xfrm>
                <a:prstGeom prst="quadArrow">
                  <a:avLst/>
                </a:prstGeom>
                <a:solidFill>
                  <a:srgbClr val="E6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Quad Arrow 283"/>
                <p:cNvSpPr/>
                <p:nvPr/>
              </p:nvSpPr>
              <p:spPr>
                <a:xfrm>
                  <a:off x="5136630" y="317295"/>
                  <a:ext cx="914400" cy="990600"/>
                </a:xfrm>
                <a:prstGeom prst="quadArrow">
                  <a:avLst/>
                </a:prstGeom>
                <a:solidFill>
                  <a:srgbClr val="E6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8" name="Rectangle 277"/>
              <p:cNvSpPr/>
              <p:nvPr/>
            </p:nvSpPr>
            <p:spPr>
              <a:xfrm>
                <a:off x="4337154" y="3894944"/>
                <a:ext cx="1254177" cy="272322"/>
              </a:xfrm>
              <a:prstGeom prst="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9" name="Rectangle 288"/>
            <p:cNvSpPr/>
            <p:nvPr/>
          </p:nvSpPr>
          <p:spPr>
            <a:xfrm>
              <a:off x="3375754" y="6075805"/>
              <a:ext cx="2039320" cy="255040"/>
            </a:xfrm>
            <a:prstGeom prst="rect">
              <a:avLst/>
            </a:prstGeom>
            <a:solidFill>
              <a:srgbClr val="EAD2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Rectangle 289"/>
            <p:cNvSpPr/>
            <p:nvPr/>
          </p:nvSpPr>
          <p:spPr>
            <a:xfrm>
              <a:off x="3264370" y="6270104"/>
              <a:ext cx="2273861" cy="225425"/>
            </a:xfrm>
            <a:prstGeom prst="rect">
              <a:avLst/>
            </a:prstGeom>
            <a:solidFill>
              <a:srgbClr val="EAD2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Rectangle 290"/>
            <p:cNvSpPr/>
            <p:nvPr/>
          </p:nvSpPr>
          <p:spPr>
            <a:xfrm>
              <a:off x="3122013" y="6454327"/>
              <a:ext cx="2563217" cy="214181"/>
            </a:xfrm>
            <a:prstGeom prst="rect">
              <a:avLst/>
            </a:prstGeom>
            <a:solidFill>
              <a:srgbClr val="EAD2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31495" y="578371"/>
            <a:ext cx="6910467" cy="5533869"/>
            <a:chOff x="1531494" y="578370"/>
            <a:chExt cx="6910467" cy="5533869"/>
          </a:xfrm>
        </p:grpSpPr>
        <p:sp>
          <p:nvSpPr>
            <p:cNvPr id="3" name="Rectangle 2"/>
            <p:cNvSpPr/>
            <p:nvPr/>
          </p:nvSpPr>
          <p:spPr>
            <a:xfrm>
              <a:off x="1905000" y="2286000"/>
              <a:ext cx="1219200" cy="37338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4"/>
            <p:cNvGrpSpPr/>
            <p:nvPr/>
          </p:nvGrpSpPr>
          <p:grpSpPr>
            <a:xfrm>
              <a:off x="2042410" y="2410918"/>
              <a:ext cx="868181" cy="542144"/>
              <a:chOff x="2042410" y="2410918"/>
              <a:chExt cx="868181" cy="542144"/>
            </a:xfrm>
          </p:grpSpPr>
          <p:sp>
            <p:nvSpPr>
              <p:cNvPr id="72" name="Rectangle 2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3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5"/>
            <p:cNvGrpSpPr/>
            <p:nvPr/>
          </p:nvGrpSpPr>
          <p:grpSpPr>
            <a:xfrm>
              <a:off x="2089879" y="3192905"/>
              <a:ext cx="868181" cy="542144"/>
              <a:chOff x="2042410" y="2410918"/>
              <a:chExt cx="868181" cy="542144"/>
            </a:xfrm>
          </p:grpSpPr>
          <p:sp>
            <p:nvSpPr>
              <p:cNvPr id="70" name="Rectangle 6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8"/>
            <p:cNvGrpSpPr/>
            <p:nvPr/>
          </p:nvGrpSpPr>
          <p:grpSpPr>
            <a:xfrm>
              <a:off x="2059898" y="3927423"/>
              <a:ext cx="868181" cy="542144"/>
              <a:chOff x="2042410" y="2410918"/>
              <a:chExt cx="868181" cy="542144"/>
            </a:xfrm>
          </p:grpSpPr>
          <p:sp>
            <p:nvSpPr>
              <p:cNvPr id="68" name="Rectangle 9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10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11"/>
            <p:cNvGrpSpPr/>
            <p:nvPr/>
          </p:nvGrpSpPr>
          <p:grpSpPr>
            <a:xfrm>
              <a:off x="2087380" y="4689423"/>
              <a:ext cx="868181" cy="542144"/>
              <a:chOff x="2042410" y="2410918"/>
              <a:chExt cx="868181" cy="542144"/>
            </a:xfrm>
          </p:grpSpPr>
          <p:sp>
            <p:nvSpPr>
              <p:cNvPr id="66" name="Rectangle 12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 13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14"/>
            <p:cNvGrpSpPr/>
            <p:nvPr/>
          </p:nvGrpSpPr>
          <p:grpSpPr>
            <a:xfrm>
              <a:off x="2087380" y="5393961"/>
              <a:ext cx="868181" cy="542144"/>
              <a:chOff x="2042410" y="2410918"/>
              <a:chExt cx="868181" cy="542144"/>
            </a:xfrm>
          </p:grpSpPr>
          <p:sp>
            <p:nvSpPr>
              <p:cNvPr id="64" name="Rectangle 15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Rectangle 8"/>
            <p:cNvSpPr/>
            <p:nvPr/>
          </p:nvSpPr>
          <p:spPr>
            <a:xfrm>
              <a:off x="3115456" y="3653853"/>
              <a:ext cx="1676400" cy="2438400"/>
            </a:xfrm>
            <a:prstGeom prst="rect">
              <a:avLst/>
            </a:prstGeom>
            <a:solidFill>
              <a:srgbClr val="F1DE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18"/>
            <p:cNvGrpSpPr/>
            <p:nvPr/>
          </p:nvGrpSpPr>
          <p:grpSpPr>
            <a:xfrm>
              <a:off x="3216639" y="3914932"/>
              <a:ext cx="868181" cy="542144"/>
              <a:chOff x="2042410" y="2410918"/>
              <a:chExt cx="868181" cy="542144"/>
            </a:xfrm>
          </p:grpSpPr>
          <p:sp>
            <p:nvSpPr>
              <p:cNvPr id="62" name="Rectangle 61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21"/>
            <p:cNvGrpSpPr/>
            <p:nvPr/>
          </p:nvGrpSpPr>
          <p:grpSpPr>
            <a:xfrm>
              <a:off x="3696325" y="4619469"/>
              <a:ext cx="868181" cy="542144"/>
              <a:chOff x="2042410" y="2410918"/>
              <a:chExt cx="868181" cy="542144"/>
            </a:xfrm>
          </p:grpSpPr>
          <p:sp>
            <p:nvSpPr>
              <p:cNvPr id="60" name="Rectangle 59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24"/>
            <p:cNvGrpSpPr/>
            <p:nvPr/>
          </p:nvGrpSpPr>
          <p:grpSpPr>
            <a:xfrm>
              <a:off x="3231629" y="5383967"/>
              <a:ext cx="868181" cy="542144"/>
              <a:chOff x="2042410" y="2410918"/>
              <a:chExt cx="868181" cy="542144"/>
            </a:xfrm>
          </p:grpSpPr>
          <p:sp>
            <p:nvSpPr>
              <p:cNvPr id="58" name="Rectangle 25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Rectangle 12"/>
            <p:cNvSpPr/>
            <p:nvPr/>
          </p:nvSpPr>
          <p:spPr>
            <a:xfrm>
              <a:off x="4815590" y="2363449"/>
              <a:ext cx="1219200" cy="37338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Isosceles Triangle 13"/>
            <p:cNvSpPr/>
            <p:nvPr/>
          </p:nvSpPr>
          <p:spPr>
            <a:xfrm>
              <a:off x="4800600" y="578370"/>
              <a:ext cx="1225446" cy="1790075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30"/>
            <p:cNvGrpSpPr/>
            <p:nvPr/>
          </p:nvGrpSpPr>
          <p:grpSpPr>
            <a:xfrm>
              <a:off x="4894289" y="2465882"/>
              <a:ext cx="1066800" cy="1066800"/>
              <a:chOff x="838200" y="457200"/>
              <a:chExt cx="3276600" cy="3276600"/>
            </a:xfrm>
          </p:grpSpPr>
          <p:sp>
            <p:nvSpPr>
              <p:cNvPr id="49" name="Oval 31"/>
              <p:cNvSpPr/>
              <p:nvPr/>
            </p:nvSpPr>
            <p:spPr>
              <a:xfrm>
                <a:off x="838200" y="457200"/>
                <a:ext cx="3276600" cy="32766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1066800" y="685800"/>
                <a:ext cx="2819400" cy="2819400"/>
              </a:xfrm>
              <a:prstGeom prst="ellipse">
                <a:avLst/>
              </a:prstGeom>
              <a:solidFill>
                <a:srgbClr val="F1DE8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Diamond 50"/>
              <p:cNvSpPr/>
              <p:nvPr/>
            </p:nvSpPr>
            <p:spPr>
              <a:xfrm>
                <a:off x="2286000" y="762000"/>
                <a:ext cx="337279" cy="557134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Diamond 51"/>
              <p:cNvSpPr/>
              <p:nvPr/>
            </p:nvSpPr>
            <p:spPr>
              <a:xfrm>
                <a:off x="2303488" y="2848131"/>
                <a:ext cx="334781" cy="553385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Diamond 52"/>
              <p:cNvSpPr/>
              <p:nvPr/>
            </p:nvSpPr>
            <p:spPr>
              <a:xfrm rot="5400000">
                <a:off x="3425877" y="1865650"/>
                <a:ext cx="333530" cy="469691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Diamond 53"/>
              <p:cNvSpPr/>
              <p:nvPr/>
            </p:nvSpPr>
            <p:spPr>
              <a:xfrm rot="5400000">
                <a:off x="1284156" y="1703881"/>
                <a:ext cx="327286" cy="552139"/>
              </a:xfrm>
              <a:prstGeom prst="diamon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Up Arrow 54"/>
              <p:cNvSpPr/>
              <p:nvPr/>
            </p:nvSpPr>
            <p:spPr>
              <a:xfrm>
                <a:off x="2362200" y="1394085"/>
                <a:ext cx="216108" cy="891915"/>
              </a:xfrm>
              <a:prstGeom prst="upArrow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Up Arrow 55"/>
              <p:cNvSpPr/>
              <p:nvPr/>
            </p:nvSpPr>
            <p:spPr>
              <a:xfrm rot="16200000" flipH="1" flipV="1">
                <a:off x="2607663" y="1888137"/>
                <a:ext cx="229223" cy="641453"/>
              </a:xfrm>
              <a:prstGeom prst="upArrow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2319728" y="2019925"/>
                <a:ext cx="333531" cy="318541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40"/>
            <p:cNvGrpSpPr/>
            <p:nvPr/>
          </p:nvGrpSpPr>
          <p:grpSpPr>
            <a:xfrm>
              <a:off x="4989227" y="5452672"/>
              <a:ext cx="868181" cy="542144"/>
              <a:chOff x="2042410" y="2410918"/>
              <a:chExt cx="868181" cy="542144"/>
            </a:xfrm>
          </p:grpSpPr>
          <p:sp>
            <p:nvSpPr>
              <p:cNvPr id="47" name="Rectangle 46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Rectangle 16"/>
            <p:cNvSpPr/>
            <p:nvPr/>
          </p:nvSpPr>
          <p:spPr>
            <a:xfrm>
              <a:off x="4840574" y="3625120"/>
              <a:ext cx="1200461" cy="197371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843072" y="4077324"/>
              <a:ext cx="1197963" cy="16489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45"/>
            <p:cNvGrpSpPr/>
            <p:nvPr/>
          </p:nvGrpSpPr>
          <p:grpSpPr>
            <a:xfrm>
              <a:off x="4976735" y="4615720"/>
              <a:ext cx="868181" cy="542144"/>
              <a:chOff x="2042410" y="2410918"/>
              <a:chExt cx="868181" cy="542144"/>
            </a:xfrm>
          </p:grpSpPr>
          <p:sp>
            <p:nvSpPr>
              <p:cNvPr id="45" name="Rectangle 44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Rectangle 19"/>
            <p:cNvSpPr/>
            <p:nvPr/>
          </p:nvSpPr>
          <p:spPr>
            <a:xfrm>
              <a:off x="6059771" y="4017363"/>
              <a:ext cx="2289749" cy="2064895"/>
            </a:xfrm>
            <a:prstGeom prst="rect">
              <a:avLst/>
            </a:prstGeom>
            <a:solidFill>
              <a:srgbClr val="D8AE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>
              <a:off x="6003561" y="3657600"/>
              <a:ext cx="2438400" cy="609600"/>
            </a:xfrm>
            <a:prstGeom prst="trapezoid">
              <a:avLst/>
            </a:prstGeom>
            <a:solidFill>
              <a:srgbClr val="A9983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700604" y="5906126"/>
              <a:ext cx="930640" cy="16489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776804" y="5778710"/>
              <a:ext cx="776989" cy="1324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lowchart: Delay 23"/>
            <p:cNvSpPr/>
            <p:nvPr/>
          </p:nvSpPr>
          <p:spPr>
            <a:xfrm rot="16200000">
              <a:off x="6744951" y="5162862"/>
              <a:ext cx="831330" cy="399113"/>
            </a:xfrm>
            <a:prstGeom prst="flowChartDelay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54"/>
            <p:cNvGrpSpPr/>
            <p:nvPr/>
          </p:nvGrpSpPr>
          <p:grpSpPr>
            <a:xfrm>
              <a:off x="6193436" y="4393365"/>
              <a:ext cx="868181" cy="542144"/>
              <a:chOff x="2042410" y="2410918"/>
              <a:chExt cx="868181" cy="542144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57"/>
            <p:cNvGrpSpPr/>
            <p:nvPr/>
          </p:nvGrpSpPr>
          <p:grpSpPr>
            <a:xfrm>
              <a:off x="7242748" y="4378376"/>
              <a:ext cx="868181" cy="542144"/>
              <a:chOff x="2042410" y="2410918"/>
              <a:chExt cx="868181" cy="542144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2042410" y="2423410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569565" y="2410918"/>
                <a:ext cx="341026" cy="5296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" name="Rectangle 26"/>
            <p:cNvSpPr/>
            <p:nvPr/>
          </p:nvSpPr>
          <p:spPr>
            <a:xfrm>
              <a:off x="7596266" y="5156615"/>
              <a:ext cx="453452" cy="507167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294620" y="5159113"/>
              <a:ext cx="453452" cy="507167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" name="Group 67"/>
            <p:cNvGrpSpPr/>
            <p:nvPr/>
          </p:nvGrpSpPr>
          <p:grpSpPr>
            <a:xfrm flipH="1">
              <a:off x="7989757" y="4831829"/>
              <a:ext cx="447207" cy="1262921"/>
              <a:chOff x="457200" y="2819400"/>
              <a:chExt cx="762000" cy="2590800"/>
            </a:xfrm>
          </p:grpSpPr>
          <p:sp>
            <p:nvSpPr>
              <p:cNvPr id="38" name="Oval 37"/>
              <p:cNvSpPr/>
              <p:nvPr/>
            </p:nvSpPr>
            <p:spPr>
              <a:xfrm>
                <a:off x="776990" y="3520190"/>
                <a:ext cx="304800" cy="304800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rapezoid 38"/>
              <p:cNvSpPr/>
              <p:nvPr/>
            </p:nvSpPr>
            <p:spPr>
              <a:xfrm>
                <a:off x="685800" y="3048000"/>
                <a:ext cx="533400" cy="609600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U-Turn Arrow 39"/>
              <p:cNvSpPr/>
              <p:nvPr/>
            </p:nvSpPr>
            <p:spPr>
              <a:xfrm>
                <a:off x="457200" y="2819400"/>
                <a:ext cx="609600" cy="2590800"/>
              </a:xfrm>
              <a:prstGeom prst="uturnArrow">
                <a:avLst>
                  <a:gd name="adj1" fmla="val 25000"/>
                  <a:gd name="adj2" fmla="val 23361"/>
                  <a:gd name="adj3" fmla="val 52050"/>
                  <a:gd name="adj4" fmla="val 44570"/>
                  <a:gd name="adj5" fmla="val 2690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" name="Group 68"/>
            <p:cNvGrpSpPr/>
            <p:nvPr/>
          </p:nvGrpSpPr>
          <p:grpSpPr>
            <a:xfrm flipH="1">
              <a:off x="4424596" y="4849318"/>
              <a:ext cx="447207" cy="1262921"/>
              <a:chOff x="457200" y="2819400"/>
              <a:chExt cx="762000" cy="2590800"/>
            </a:xfrm>
          </p:grpSpPr>
          <p:sp>
            <p:nvSpPr>
              <p:cNvPr id="35" name="Oval 34"/>
              <p:cNvSpPr/>
              <p:nvPr/>
            </p:nvSpPr>
            <p:spPr>
              <a:xfrm>
                <a:off x="776990" y="3520190"/>
                <a:ext cx="304800" cy="304800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>
                <a:off x="685800" y="3048000"/>
                <a:ext cx="533400" cy="609600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U-Turn Arrow 36"/>
              <p:cNvSpPr/>
              <p:nvPr/>
            </p:nvSpPr>
            <p:spPr>
              <a:xfrm>
                <a:off x="457200" y="2819400"/>
                <a:ext cx="609600" cy="2590800"/>
              </a:xfrm>
              <a:prstGeom prst="uturnArrow">
                <a:avLst>
                  <a:gd name="adj1" fmla="val 25000"/>
                  <a:gd name="adj2" fmla="val 23361"/>
                  <a:gd name="adj3" fmla="val 52050"/>
                  <a:gd name="adj4" fmla="val 44570"/>
                  <a:gd name="adj5" fmla="val 2690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1" name="Group 72"/>
            <p:cNvGrpSpPr/>
            <p:nvPr/>
          </p:nvGrpSpPr>
          <p:grpSpPr>
            <a:xfrm flipH="1">
              <a:off x="1531494" y="4789358"/>
              <a:ext cx="447207" cy="1262921"/>
              <a:chOff x="457200" y="2819400"/>
              <a:chExt cx="762000" cy="25908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776990" y="3520190"/>
                <a:ext cx="304800" cy="304800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Trapezoid 32"/>
              <p:cNvSpPr/>
              <p:nvPr/>
            </p:nvSpPr>
            <p:spPr>
              <a:xfrm>
                <a:off x="685800" y="3048000"/>
                <a:ext cx="533400" cy="609600"/>
              </a:xfrm>
              <a:prstGeom prst="trapezoid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U-Turn Arrow 33"/>
              <p:cNvSpPr/>
              <p:nvPr/>
            </p:nvSpPr>
            <p:spPr>
              <a:xfrm>
                <a:off x="457200" y="2819400"/>
                <a:ext cx="609600" cy="2590800"/>
              </a:xfrm>
              <a:prstGeom prst="uturnArrow">
                <a:avLst>
                  <a:gd name="adj1" fmla="val 25000"/>
                  <a:gd name="adj2" fmla="val 23361"/>
                  <a:gd name="adj3" fmla="val 52050"/>
                  <a:gd name="adj4" fmla="val 44570"/>
                  <a:gd name="adj5" fmla="val 2690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5181600" y="4724400"/>
            <a:ext cx="3048000" cy="53340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 rot="5400000">
            <a:off x="3162300" y="3009900"/>
            <a:ext cx="2438400" cy="1600200"/>
          </a:xfrm>
          <a:prstGeom prst="roundRect">
            <a:avLst>
              <a:gd name="adj" fmla="val 981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 rot="5400000">
            <a:off x="4229100" y="4305300"/>
            <a:ext cx="304800" cy="1600200"/>
          </a:xfrm>
          <a:prstGeom prst="roundRect">
            <a:avLst>
              <a:gd name="adj" fmla="val 981"/>
            </a:avLst>
          </a:prstGeom>
          <a:solidFill>
            <a:srgbClr val="642F0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5181600" y="4191000"/>
            <a:ext cx="3048000" cy="53340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181600" y="3657600"/>
            <a:ext cx="3048000" cy="53340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5181600" y="3124200"/>
            <a:ext cx="3048000" cy="53340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5181600" y="2590800"/>
            <a:ext cx="3048000" cy="53340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533400" y="2057400"/>
            <a:ext cx="7696200" cy="53340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533400" y="1524000"/>
            <a:ext cx="7669306" cy="53340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rapezoid 10"/>
          <p:cNvSpPr/>
          <p:nvPr/>
        </p:nvSpPr>
        <p:spPr>
          <a:xfrm>
            <a:off x="457200" y="685800"/>
            <a:ext cx="7772400" cy="838200"/>
          </a:xfrm>
          <a:prstGeom prst="trapezoid">
            <a:avLst/>
          </a:prstGeom>
          <a:solidFill>
            <a:srgbClr val="642F0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533400" y="2590800"/>
            <a:ext cx="3048000" cy="2667000"/>
            <a:chOff x="533400" y="2590800"/>
            <a:chExt cx="3048000" cy="2667000"/>
          </a:xfrm>
        </p:grpSpPr>
        <p:sp>
          <p:nvSpPr>
            <p:cNvPr id="13" name="Rounded Rectangle 12"/>
            <p:cNvSpPr/>
            <p:nvPr/>
          </p:nvSpPr>
          <p:spPr>
            <a:xfrm>
              <a:off x="533400" y="4724400"/>
              <a:ext cx="3048000" cy="533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533400" y="4191000"/>
              <a:ext cx="3043518" cy="533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533400" y="3657600"/>
              <a:ext cx="3048000" cy="533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533400" y="3124200"/>
              <a:ext cx="3048000" cy="533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533400" y="2590800"/>
              <a:ext cx="3048000" cy="533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1295400" y="2590800"/>
              <a:ext cx="1219200" cy="1219200"/>
              <a:chOff x="1295400" y="2590800"/>
              <a:chExt cx="1219200" cy="1219200"/>
            </a:xfrm>
          </p:grpSpPr>
          <p:sp>
            <p:nvSpPr>
              <p:cNvPr id="19" name="Bevel 18"/>
              <p:cNvSpPr/>
              <p:nvPr/>
            </p:nvSpPr>
            <p:spPr>
              <a:xfrm>
                <a:off x="1295400" y="2590800"/>
                <a:ext cx="609600" cy="609600"/>
              </a:xfrm>
              <a:prstGeom prst="bevel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Bevel 19"/>
              <p:cNvSpPr/>
              <p:nvPr/>
            </p:nvSpPr>
            <p:spPr>
              <a:xfrm>
                <a:off x="1905000" y="2590800"/>
                <a:ext cx="609600" cy="609600"/>
              </a:xfrm>
              <a:prstGeom prst="bevel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Bevel 20"/>
              <p:cNvSpPr/>
              <p:nvPr/>
            </p:nvSpPr>
            <p:spPr>
              <a:xfrm>
                <a:off x="1295400" y="3200400"/>
                <a:ext cx="609600" cy="609600"/>
              </a:xfrm>
              <a:prstGeom prst="bevel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Bevel 21"/>
              <p:cNvSpPr/>
              <p:nvPr/>
            </p:nvSpPr>
            <p:spPr>
              <a:xfrm>
                <a:off x="1905000" y="3200400"/>
                <a:ext cx="609600" cy="609600"/>
              </a:xfrm>
              <a:prstGeom prst="bevel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" name="Group 22"/>
          <p:cNvGrpSpPr/>
          <p:nvPr/>
        </p:nvGrpSpPr>
        <p:grpSpPr>
          <a:xfrm>
            <a:off x="6096000" y="2590800"/>
            <a:ext cx="1219200" cy="1219200"/>
            <a:chOff x="1295400" y="2590800"/>
            <a:chExt cx="1219200" cy="1219200"/>
          </a:xfrm>
        </p:grpSpPr>
        <p:sp>
          <p:nvSpPr>
            <p:cNvPr id="24" name="Bevel 23"/>
            <p:cNvSpPr/>
            <p:nvPr/>
          </p:nvSpPr>
          <p:spPr>
            <a:xfrm>
              <a:off x="1295400" y="2590800"/>
              <a:ext cx="609600" cy="609600"/>
            </a:xfrm>
            <a:prstGeom prst="bevel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Bevel 24"/>
            <p:cNvSpPr/>
            <p:nvPr/>
          </p:nvSpPr>
          <p:spPr>
            <a:xfrm>
              <a:off x="1905000" y="2590800"/>
              <a:ext cx="609600" cy="609600"/>
            </a:xfrm>
            <a:prstGeom prst="bevel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Bevel 25"/>
            <p:cNvSpPr/>
            <p:nvPr/>
          </p:nvSpPr>
          <p:spPr>
            <a:xfrm>
              <a:off x="1295400" y="3200400"/>
              <a:ext cx="609600" cy="609600"/>
            </a:xfrm>
            <a:prstGeom prst="bevel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Bevel 26"/>
            <p:cNvSpPr/>
            <p:nvPr/>
          </p:nvSpPr>
          <p:spPr>
            <a:xfrm>
              <a:off x="1905000" y="3200400"/>
              <a:ext cx="609600" cy="609600"/>
            </a:xfrm>
            <a:prstGeom prst="bevel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810000" y="2743200"/>
            <a:ext cx="1143000" cy="2362200"/>
            <a:chOff x="3394039" y="685800"/>
            <a:chExt cx="1533510" cy="3445366"/>
          </a:xfrm>
        </p:grpSpPr>
        <p:sp>
          <p:nvSpPr>
            <p:cNvPr id="29" name="Oval 28"/>
            <p:cNvSpPr/>
            <p:nvPr/>
          </p:nvSpPr>
          <p:spPr>
            <a:xfrm rot="19338880">
              <a:off x="4671376" y="2473671"/>
              <a:ext cx="256173" cy="41253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1933618">
              <a:off x="3443066" y="2474928"/>
              <a:ext cx="256173" cy="41253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1297750" flipH="1">
              <a:off x="3394039" y="2337051"/>
              <a:ext cx="386619" cy="410347"/>
            </a:xfrm>
            <a:prstGeom prst="trapezoid">
              <a:avLst>
                <a:gd name="adj" fmla="val 11213"/>
              </a:avLst>
            </a:prstGeom>
            <a:solidFill>
              <a:srgbClr val="DDCEA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20302250">
              <a:off x="4523594" y="2350498"/>
              <a:ext cx="386619" cy="410347"/>
            </a:xfrm>
            <a:prstGeom prst="trapezoid">
              <a:avLst>
                <a:gd name="adj" fmla="val 11213"/>
              </a:avLst>
            </a:prstGeom>
            <a:solidFill>
              <a:srgbClr val="DDCEA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4886474">
              <a:off x="4127207" y="3704007"/>
              <a:ext cx="279987" cy="574327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rot="4886474">
              <a:off x="3746207" y="3704009"/>
              <a:ext cx="279987" cy="574327"/>
            </a:xfrm>
            <a:prstGeom prst="ellipse">
              <a:avLst/>
            </a:prstGeom>
            <a:solidFill>
              <a:srgbClr val="8C43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rapezoid 34"/>
            <p:cNvSpPr/>
            <p:nvPr/>
          </p:nvSpPr>
          <p:spPr>
            <a:xfrm>
              <a:off x="4061789" y="2799566"/>
              <a:ext cx="504763" cy="1170291"/>
            </a:xfrm>
            <a:prstGeom prst="trapezoid">
              <a:avLst>
                <a:gd name="adj" fmla="val 78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263894">
              <a:off x="3733417" y="2749162"/>
              <a:ext cx="453489" cy="1241778"/>
            </a:xfrm>
            <a:prstGeom prst="trapezoid">
              <a:avLst>
                <a:gd name="adj" fmla="val 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1375821">
              <a:off x="3566577" y="1629739"/>
              <a:ext cx="386619" cy="993928"/>
            </a:xfrm>
            <a:prstGeom prst="trapezoid">
              <a:avLst/>
            </a:prstGeom>
            <a:solidFill>
              <a:srgbClr val="DDCEA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rapezoid 37"/>
            <p:cNvSpPr/>
            <p:nvPr/>
          </p:nvSpPr>
          <p:spPr>
            <a:xfrm rot="20337671">
              <a:off x="4370377" y="1649993"/>
              <a:ext cx="386619" cy="968053"/>
            </a:xfrm>
            <a:prstGeom prst="trapezoid">
              <a:avLst/>
            </a:prstGeom>
            <a:solidFill>
              <a:srgbClr val="DDCEA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>
              <a:off x="3721014" y="1637830"/>
              <a:ext cx="859152" cy="1257770"/>
            </a:xfrm>
            <a:prstGeom prst="trapezoid">
              <a:avLst/>
            </a:prstGeom>
            <a:solidFill>
              <a:srgbClr val="DDCEA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3806930" y="934156"/>
              <a:ext cx="687322" cy="95203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lowchart: Manual Input 40"/>
            <p:cNvSpPr/>
            <p:nvPr/>
          </p:nvSpPr>
          <p:spPr>
            <a:xfrm rot="7269359" flipV="1">
              <a:off x="4107563" y="1670088"/>
              <a:ext cx="449080" cy="142446"/>
            </a:xfrm>
            <a:prstGeom prst="flowChartManualInput">
              <a:avLst/>
            </a:prstGeom>
            <a:solidFill>
              <a:srgbClr val="DDCEA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lowchart: Manual Input 41"/>
            <p:cNvSpPr/>
            <p:nvPr/>
          </p:nvSpPr>
          <p:spPr>
            <a:xfrm rot="14330641" flipH="1" flipV="1">
              <a:off x="3763902" y="1670088"/>
              <a:ext cx="449080" cy="142446"/>
            </a:xfrm>
            <a:prstGeom prst="flowChartManualInput">
              <a:avLst/>
            </a:prstGeom>
            <a:solidFill>
              <a:srgbClr val="DDCEA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3763972" y="809978"/>
              <a:ext cx="816195" cy="95203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" name="Straight Connector 43"/>
            <p:cNvCxnSpPr>
              <a:endCxn id="39" idx="2"/>
            </p:cNvCxnSpPr>
            <p:nvPr/>
          </p:nvCxnSpPr>
          <p:spPr>
            <a:xfrm flipH="1">
              <a:off x="4150590" y="1916540"/>
              <a:ext cx="25778" cy="97906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rapezoid 44"/>
            <p:cNvSpPr/>
            <p:nvPr/>
          </p:nvSpPr>
          <p:spPr>
            <a:xfrm>
              <a:off x="3693459" y="2779059"/>
              <a:ext cx="899493" cy="171104"/>
            </a:xfrm>
            <a:prstGeom prst="trapezoi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ame 45"/>
            <p:cNvSpPr/>
            <p:nvPr/>
          </p:nvSpPr>
          <p:spPr>
            <a:xfrm>
              <a:off x="4114800" y="2743200"/>
              <a:ext cx="128873" cy="206963"/>
            </a:xfrm>
            <a:prstGeom prst="frame">
              <a:avLst/>
            </a:prstGeom>
            <a:solidFill>
              <a:srgbClr val="BF7717"/>
            </a:solidFill>
            <a:ln>
              <a:solidFill>
                <a:srgbClr val="AC6E2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7" name="Wave 46"/>
            <p:cNvSpPr/>
            <p:nvPr/>
          </p:nvSpPr>
          <p:spPr>
            <a:xfrm>
              <a:off x="3892845" y="685800"/>
              <a:ext cx="773237" cy="455319"/>
            </a:xfrm>
            <a:prstGeom prst="wave">
              <a:avLst>
                <a:gd name="adj1" fmla="val 13676"/>
                <a:gd name="adj2" fmla="val -10000"/>
              </a:avLst>
            </a:prstGeom>
            <a:solidFill>
              <a:srgbClr val="AC6E2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ardrop 47"/>
            <p:cNvSpPr/>
            <p:nvPr/>
          </p:nvSpPr>
          <p:spPr>
            <a:xfrm rot="711584">
              <a:off x="3693689" y="792174"/>
              <a:ext cx="300703" cy="579496"/>
            </a:xfrm>
            <a:prstGeom prst="teardrop">
              <a:avLst/>
            </a:prstGeom>
            <a:solidFill>
              <a:srgbClr val="AC6E2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15873315">
              <a:off x="3996378" y="2825513"/>
              <a:ext cx="268567" cy="618628"/>
            </a:xfrm>
            <a:prstGeom prst="ellipse">
              <a:avLst/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Cloud 49"/>
          <p:cNvSpPr/>
          <p:nvPr/>
        </p:nvSpPr>
        <p:spPr>
          <a:xfrm>
            <a:off x="228600" y="3886200"/>
            <a:ext cx="1676400" cy="1905000"/>
          </a:xfrm>
          <a:prstGeom prst="cloud">
            <a:avLst/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Cloud 50"/>
          <p:cNvSpPr/>
          <p:nvPr/>
        </p:nvSpPr>
        <p:spPr>
          <a:xfrm rot="913354">
            <a:off x="6697688" y="3920465"/>
            <a:ext cx="1676400" cy="1905000"/>
          </a:xfrm>
          <a:prstGeom prst="cloud">
            <a:avLst/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2" name="Group 50"/>
          <p:cNvGrpSpPr/>
          <p:nvPr/>
        </p:nvGrpSpPr>
        <p:grpSpPr>
          <a:xfrm>
            <a:off x="1905000" y="4343400"/>
            <a:ext cx="1147482" cy="1232647"/>
            <a:chOff x="609600" y="4953000"/>
            <a:chExt cx="1676400" cy="1676400"/>
          </a:xfrm>
        </p:grpSpPr>
        <p:sp>
          <p:nvSpPr>
            <p:cNvPr id="53" name="Rectangle 52"/>
            <p:cNvSpPr/>
            <p:nvPr/>
          </p:nvSpPr>
          <p:spPr>
            <a:xfrm rot="2774533" flipH="1">
              <a:off x="1400273" y="5044823"/>
              <a:ext cx="126832" cy="1448303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 rot="18825467">
              <a:off x="1372406" y="5086039"/>
              <a:ext cx="141136" cy="1448303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1394792" y="5002696"/>
              <a:ext cx="106017" cy="16002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364974" y="5029200"/>
              <a:ext cx="106017" cy="16002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Donut 4"/>
            <p:cNvSpPr/>
            <p:nvPr/>
          </p:nvSpPr>
          <p:spPr>
            <a:xfrm>
              <a:off x="609600" y="4953000"/>
              <a:ext cx="1676400" cy="1676400"/>
            </a:xfrm>
            <a:prstGeom prst="donut">
              <a:avLst>
                <a:gd name="adj" fmla="val 711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58" name="Group 9"/>
            <p:cNvGrpSpPr/>
            <p:nvPr/>
          </p:nvGrpSpPr>
          <p:grpSpPr>
            <a:xfrm>
              <a:off x="1219200" y="5562600"/>
              <a:ext cx="453081" cy="453081"/>
              <a:chOff x="1371600" y="1600200"/>
              <a:chExt cx="762000" cy="762000"/>
            </a:xfrm>
          </p:grpSpPr>
          <p:sp>
            <p:nvSpPr>
              <p:cNvPr id="59" name="Donut 58"/>
              <p:cNvSpPr/>
              <p:nvPr/>
            </p:nvSpPr>
            <p:spPr>
              <a:xfrm>
                <a:off x="1371600" y="1600200"/>
                <a:ext cx="762000" cy="762000"/>
              </a:xfrm>
              <a:prstGeom prst="donut">
                <a:avLst>
                  <a:gd name="adj" fmla="val 22549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Oval 6"/>
              <p:cNvSpPr/>
              <p:nvPr/>
            </p:nvSpPr>
            <p:spPr>
              <a:xfrm>
                <a:off x="1600199" y="1828799"/>
                <a:ext cx="304799" cy="304799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813240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roup 116"/>
          <p:cNvGrpSpPr/>
          <p:nvPr/>
        </p:nvGrpSpPr>
        <p:grpSpPr>
          <a:xfrm>
            <a:off x="3581400" y="4166807"/>
            <a:ext cx="4953000" cy="2233993"/>
            <a:chOff x="3581400" y="4166807"/>
            <a:chExt cx="4953000" cy="2233993"/>
          </a:xfrm>
        </p:grpSpPr>
        <p:sp>
          <p:nvSpPr>
            <p:cNvPr id="112" name="Rounded Rectangle 111"/>
            <p:cNvSpPr/>
            <p:nvPr/>
          </p:nvSpPr>
          <p:spPr>
            <a:xfrm>
              <a:off x="4796835" y="4166807"/>
              <a:ext cx="922185" cy="2175273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" name="Group 110"/>
            <p:cNvGrpSpPr/>
            <p:nvPr/>
          </p:nvGrpSpPr>
          <p:grpSpPr>
            <a:xfrm>
              <a:off x="3581400" y="4918473"/>
              <a:ext cx="4953000" cy="1482327"/>
              <a:chOff x="3581400" y="4918473"/>
              <a:chExt cx="4953000" cy="1482327"/>
            </a:xfrm>
          </p:grpSpPr>
          <p:grpSp>
            <p:nvGrpSpPr>
              <p:cNvPr id="69" name="Group 68"/>
              <p:cNvGrpSpPr/>
              <p:nvPr/>
            </p:nvGrpSpPr>
            <p:grpSpPr>
              <a:xfrm>
                <a:off x="3894104" y="4979343"/>
                <a:ext cx="985963" cy="929670"/>
                <a:chOff x="2209800" y="2743200"/>
                <a:chExt cx="1676400" cy="1371600"/>
              </a:xfrm>
            </p:grpSpPr>
            <p:sp>
              <p:nvSpPr>
                <p:cNvPr id="62" name="Rounded Rectangle 61"/>
                <p:cNvSpPr/>
                <p:nvPr/>
              </p:nvSpPr>
              <p:spPr>
                <a:xfrm>
                  <a:off x="2209800" y="2743200"/>
                  <a:ext cx="1676400" cy="1371600"/>
                </a:xfrm>
                <a:prstGeom prst="roundRect">
                  <a:avLst>
                    <a:gd name="adj" fmla="val 10545"/>
                  </a:avLst>
                </a:prstGeom>
                <a:solidFill>
                  <a:srgbClr val="DEBC2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Rounded Rectangle 62"/>
                <p:cNvSpPr/>
                <p:nvPr/>
              </p:nvSpPr>
              <p:spPr>
                <a:xfrm>
                  <a:off x="2438400" y="3465156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ounded Rectangle 63"/>
                <p:cNvSpPr/>
                <p:nvPr/>
              </p:nvSpPr>
              <p:spPr>
                <a:xfrm>
                  <a:off x="3276600" y="3465156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ounded Rectangle 64"/>
                <p:cNvSpPr/>
                <p:nvPr/>
              </p:nvSpPr>
              <p:spPr>
                <a:xfrm>
                  <a:off x="2845448" y="3495280"/>
                  <a:ext cx="312576" cy="617577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ounded Rectangle 65"/>
                <p:cNvSpPr/>
                <p:nvPr/>
              </p:nvSpPr>
              <p:spPr>
                <a:xfrm>
                  <a:off x="2438400" y="2933700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ounded Rectangle 66"/>
                <p:cNvSpPr/>
                <p:nvPr/>
              </p:nvSpPr>
              <p:spPr>
                <a:xfrm>
                  <a:off x="3276600" y="2933700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ounded Rectangle 67"/>
                <p:cNvSpPr/>
                <p:nvPr/>
              </p:nvSpPr>
              <p:spPr>
                <a:xfrm>
                  <a:off x="2845837" y="2944586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109"/>
              <p:cNvGrpSpPr/>
              <p:nvPr/>
            </p:nvGrpSpPr>
            <p:grpSpPr>
              <a:xfrm>
                <a:off x="5452391" y="4918473"/>
                <a:ext cx="2656116" cy="807924"/>
                <a:chOff x="990599" y="1002069"/>
                <a:chExt cx="4865917" cy="1016509"/>
              </a:xfrm>
            </p:grpSpPr>
            <p:grpSp>
              <p:nvGrpSpPr>
                <p:cNvPr id="109" name="Group 108"/>
                <p:cNvGrpSpPr/>
                <p:nvPr/>
              </p:nvGrpSpPr>
              <p:grpSpPr>
                <a:xfrm>
                  <a:off x="990599" y="1002069"/>
                  <a:ext cx="4865917" cy="1016509"/>
                  <a:chOff x="990599" y="1002069"/>
                  <a:chExt cx="4865917" cy="1016509"/>
                </a:xfrm>
                <a:blipFill>
                  <a:blip r:embed="rId2"/>
                  <a:tile tx="0" ty="0" sx="100000" sy="100000" flip="none" algn="tl"/>
                </a:blipFill>
              </p:grpSpPr>
              <p:grpSp>
                <p:nvGrpSpPr>
                  <p:cNvPr id="79" name="Group 78"/>
                  <p:cNvGrpSpPr/>
                  <p:nvPr/>
                </p:nvGrpSpPr>
                <p:grpSpPr>
                  <a:xfrm>
                    <a:off x="990599" y="1676400"/>
                    <a:ext cx="4865917" cy="342178"/>
                    <a:chOff x="990599" y="1676400"/>
                    <a:chExt cx="4865917" cy="342178"/>
                  </a:xfrm>
                  <a:grpFill/>
                </p:grpSpPr>
                <p:sp>
                  <p:nvSpPr>
                    <p:cNvPr id="70" name="Rounded Rectangle 69"/>
                    <p:cNvSpPr/>
                    <p:nvPr/>
                  </p:nvSpPr>
                  <p:spPr>
                    <a:xfrm flipH="1">
                      <a:off x="2051957" y="1676400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Rounded Rectangle 70"/>
                    <p:cNvSpPr/>
                    <p:nvPr/>
                  </p:nvSpPr>
                  <p:spPr>
                    <a:xfrm flipH="1">
                      <a:off x="3113315" y="1676400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Rounded Rectangle 71"/>
                    <p:cNvSpPr/>
                    <p:nvPr/>
                  </p:nvSpPr>
                  <p:spPr>
                    <a:xfrm flipH="1">
                      <a:off x="4174672" y="1676400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Rounded Rectangle 72"/>
                    <p:cNvSpPr/>
                    <p:nvPr/>
                  </p:nvSpPr>
                  <p:spPr>
                    <a:xfrm flipH="1">
                      <a:off x="990600" y="1676400"/>
                      <a:ext cx="1121229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Rounded Rectangle 73"/>
                    <p:cNvSpPr/>
                    <p:nvPr/>
                  </p:nvSpPr>
                  <p:spPr>
                    <a:xfrm flipH="1">
                      <a:off x="1569096" y="1837464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Rounded Rectangle 74"/>
                    <p:cNvSpPr/>
                    <p:nvPr/>
                  </p:nvSpPr>
                  <p:spPr>
                    <a:xfrm flipH="1">
                      <a:off x="2630454" y="1837464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Rounded Rectangle 75"/>
                    <p:cNvSpPr/>
                    <p:nvPr/>
                  </p:nvSpPr>
                  <p:spPr>
                    <a:xfrm flipH="1">
                      <a:off x="3691811" y="1837464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Rounded Rectangle 76"/>
                    <p:cNvSpPr/>
                    <p:nvPr/>
                  </p:nvSpPr>
                  <p:spPr>
                    <a:xfrm flipH="1">
                      <a:off x="990599" y="1837464"/>
                      <a:ext cx="638368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" name="Rounded Rectangle 77"/>
                    <p:cNvSpPr/>
                    <p:nvPr/>
                  </p:nvSpPr>
                  <p:spPr>
                    <a:xfrm flipH="1">
                      <a:off x="5316895" y="1847489"/>
                      <a:ext cx="539621" cy="171089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0" name="Group 79"/>
                  <p:cNvGrpSpPr/>
                  <p:nvPr/>
                </p:nvGrpSpPr>
                <p:grpSpPr>
                  <a:xfrm>
                    <a:off x="990599" y="1334222"/>
                    <a:ext cx="4865917" cy="342178"/>
                    <a:chOff x="990599" y="1676400"/>
                    <a:chExt cx="4865917" cy="342178"/>
                  </a:xfrm>
                  <a:grpFill/>
                </p:grpSpPr>
                <p:sp>
                  <p:nvSpPr>
                    <p:cNvPr id="81" name="Rounded Rectangle 80"/>
                    <p:cNvSpPr/>
                    <p:nvPr/>
                  </p:nvSpPr>
                  <p:spPr>
                    <a:xfrm flipH="1">
                      <a:off x="2051957" y="1676400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" name="Rounded Rectangle 81"/>
                    <p:cNvSpPr/>
                    <p:nvPr/>
                  </p:nvSpPr>
                  <p:spPr>
                    <a:xfrm flipH="1">
                      <a:off x="3113315" y="1676400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Rounded Rectangle 82"/>
                    <p:cNvSpPr/>
                    <p:nvPr/>
                  </p:nvSpPr>
                  <p:spPr>
                    <a:xfrm flipH="1">
                      <a:off x="4174672" y="1676400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Rounded Rectangle 83"/>
                    <p:cNvSpPr/>
                    <p:nvPr/>
                  </p:nvSpPr>
                  <p:spPr>
                    <a:xfrm flipH="1">
                      <a:off x="990600" y="1676400"/>
                      <a:ext cx="1121229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Rounded Rectangle 84"/>
                    <p:cNvSpPr/>
                    <p:nvPr/>
                  </p:nvSpPr>
                  <p:spPr>
                    <a:xfrm flipH="1">
                      <a:off x="1569096" y="1837464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Rounded Rectangle 85"/>
                    <p:cNvSpPr/>
                    <p:nvPr/>
                  </p:nvSpPr>
                  <p:spPr>
                    <a:xfrm flipH="1">
                      <a:off x="2630454" y="1837464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Rounded Rectangle 86"/>
                    <p:cNvSpPr/>
                    <p:nvPr/>
                  </p:nvSpPr>
                  <p:spPr>
                    <a:xfrm flipH="1">
                      <a:off x="3691811" y="1837464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Rounded Rectangle 87"/>
                    <p:cNvSpPr/>
                    <p:nvPr/>
                  </p:nvSpPr>
                  <p:spPr>
                    <a:xfrm flipH="1">
                      <a:off x="990599" y="1837464"/>
                      <a:ext cx="638368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Rounded Rectangle 88"/>
                    <p:cNvSpPr/>
                    <p:nvPr/>
                  </p:nvSpPr>
                  <p:spPr>
                    <a:xfrm flipH="1">
                      <a:off x="5316895" y="1847489"/>
                      <a:ext cx="539621" cy="171089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0" name="Group 89"/>
                  <p:cNvGrpSpPr/>
                  <p:nvPr/>
                </p:nvGrpSpPr>
                <p:grpSpPr>
                  <a:xfrm>
                    <a:off x="990599" y="1002069"/>
                    <a:ext cx="4865917" cy="342178"/>
                    <a:chOff x="990599" y="1676400"/>
                    <a:chExt cx="4865917" cy="342178"/>
                  </a:xfrm>
                  <a:grpFill/>
                </p:grpSpPr>
                <p:sp>
                  <p:nvSpPr>
                    <p:cNvPr id="91" name="Rounded Rectangle 90"/>
                    <p:cNvSpPr/>
                    <p:nvPr/>
                  </p:nvSpPr>
                  <p:spPr>
                    <a:xfrm flipH="1">
                      <a:off x="2051957" y="1676400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Rounded Rectangle 91"/>
                    <p:cNvSpPr/>
                    <p:nvPr/>
                  </p:nvSpPr>
                  <p:spPr>
                    <a:xfrm flipH="1">
                      <a:off x="3113315" y="1676400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" name="Rounded Rectangle 92"/>
                    <p:cNvSpPr/>
                    <p:nvPr/>
                  </p:nvSpPr>
                  <p:spPr>
                    <a:xfrm flipH="1">
                      <a:off x="4174672" y="1676400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" name="Rounded Rectangle 93"/>
                    <p:cNvSpPr/>
                    <p:nvPr/>
                  </p:nvSpPr>
                  <p:spPr>
                    <a:xfrm flipH="1">
                      <a:off x="990600" y="1676400"/>
                      <a:ext cx="1121229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Rounded Rectangle 94"/>
                    <p:cNvSpPr/>
                    <p:nvPr/>
                  </p:nvSpPr>
                  <p:spPr>
                    <a:xfrm flipH="1">
                      <a:off x="1569096" y="1837464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Rounded Rectangle 95"/>
                    <p:cNvSpPr/>
                    <p:nvPr/>
                  </p:nvSpPr>
                  <p:spPr>
                    <a:xfrm flipH="1">
                      <a:off x="2630454" y="1837464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Rounded Rectangle 96"/>
                    <p:cNvSpPr/>
                    <p:nvPr/>
                  </p:nvSpPr>
                  <p:spPr>
                    <a:xfrm flipH="1">
                      <a:off x="3691811" y="1837464"/>
                      <a:ext cx="1681844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" name="Rounded Rectangle 97"/>
                    <p:cNvSpPr/>
                    <p:nvPr/>
                  </p:nvSpPr>
                  <p:spPr>
                    <a:xfrm flipH="1">
                      <a:off x="990599" y="1837464"/>
                      <a:ext cx="638368" cy="181114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Rounded Rectangle 98"/>
                    <p:cNvSpPr/>
                    <p:nvPr/>
                  </p:nvSpPr>
                  <p:spPr>
                    <a:xfrm flipH="1">
                      <a:off x="5316895" y="1847489"/>
                      <a:ext cx="539621" cy="171089"/>
                    </a:xfrm>
                    <a:prstGeom prst="round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00" name="Rounded Rectangle 99"/>
                <p:cNvSpPr/>
                <p:nvPr/>
              </p:nvSpPr>
              <p:spPr>
                <a:xfrm>
                  <a:off x="1270515" y="1272379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100"/>
                <p:cNvSpPr/>
                <p:nvPr/>
              </p:nvSpPr>
              <p:spPr>
                <a:xfrm>
                  <a:off x="2108715" y="1272379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Rounded Rectangle 101"/>
                <p:cNvSpPr/>
                <p:nvPr/>
              </p:nvSpPr>
              <p:spPr>
                <a:xfrm>
                  <a:off x="2855940" y="1272379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Rounded Rectangle 102"/>
                <p:cNvSpPr/>
                <p:nvPr/>
              </p:nvSpPr>
              <p:spPr>
                <a:xfrm>
                  <a:off x="3694140" y="1272379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Rounded Rectangle 103"/>
                <p:cNvSpPr/>
                <p:nvPr/>
              </p:nvSpPr>
              <p:spPr>
                <a:xfrm>
                  <a:off x="4361672" y="1253805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Rounded Rectangle 104"/>
                <p:cNvSpPr/>
                <p:nvPr/>
              </p:nvSpPr>
              <p:spPr>
                <a:xfrm>
                  <a:off x="5199872" y="1253805"/>
                  <a:ext cx="228600" cy="30480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Rounded Rectangle 105"/>
                <p:cNvSpPr/>
                <p:nvPr/>
              </p:nvSpPr>
              <p:spPr>
                <a:xfrm>
                  <a:off x="1645100" y="1399835"/>
                  <a:ext cx="312576" cy="617577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Rounded Rectangle 106"/>
                <p:cNvSpPr/>
                <p:nvPr/>
              </p:nvSpPr>
              <p:spPr>
                <a:xfrm>
                  <a:off x="3212448" y="1380114"/>
                  <a:ext cx="312576" cy="617577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Rounded Rectangle 107"/>
                <p:cNvSpPr/>
                <p:nvPr/>
              </p:nvSpPr>
              <p:spPr>
                <a:xfrm>
                  <a:off x="4734506" y="1394360"/>
                  <a:ext cx="312576" cy="617578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60"/>
              <p:cNvGrpSpPr/>
              <p:nvPr/>
            </p:nvGrpSpPr>
            <p:grpSpPr>
              <a:xfrm>
                <a:off x="3581400" y="5410200"/>
                <a:ext cx="4953000" cy="990600"/>
                <a:chOff x="609600" y="3102429"/>
                <a:chExt cx="6400800" cy="3069771"/>
              </a:xfrm>
            </p:grpSpPr>
            <p:grpSp>
              <p:nvGrpSpPr>
                <p:cNvPr id="38" name="Group 37"/>
                <p:cNvGrpSpPr/>
                <p:nvPr/>
              </p:nvGrpSpPr>
              <p:grpSpPr>
                <a:xfrm>
                  <a:off x="609600" y="4648200"/>
                  <a:ext cx="6400800" cy="1524000"/>
                  <a:chOff x="1295400" y="609600"/>
                  <a:chExt cx="6400800" cy="1524000"/>
                </a:xfrm>
              </p:grpSpPr>
              <p:sp>
                <p:nvSpPr>
                  <p:cNvPr id="16" name="Rounded Rectangle 15"/>
                  <p:cNvSpPr/>
                  <p:nvPr/>
                </p:nvSpPr>
                <p:spPr>
                  <a:xfrm>
                    <a:off x="1295400" y="1371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" name="Rounded Rectangle 16"/>
                  <p:cNvSpPr/>
                  <p:nvPr/>
                </p:nvSpPr>
                <p:spPr>
                  <a:xfrm>
                    <a:off x="2667000" y="1371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Rounded Rectangle 17"/>
                  <p:cNvSpPr/>
                  <p:nvPr/>
                </p:nvSpPr>
                <p:spPr>
                  <a:xfrm>
                    <a:off x="4038600" y="1371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Rounded Rectangle 18"/>
                  <p:cNvSpPr/>
                  <p:nvPr/>
                </p:nvSpPr>
                <p:spPr>
                  <a:xfrm>
                    <a:off x="5410200" y="1371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Rounded Rectangle 19"/>
                  <p:cNvSpPr/>
                  <p:nvPr/>
                </p:nvSpPr>
                <p:spPr>
                  <a:xfrm>
                    <a:off x="6781800" y="1371600"/>
                    <a:ext cx="8382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Rounded Rectangle 32"/>
                  <p:cNvSpPr/>
                  <p:nvPr/>
                </p:nvSpPr>
                <p:spPr>
                  <a:xfrm>
                    <a:off x="2209800" y="609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Rounded Rectangle 33"/>
                  <p:cNvSpPr/>
                  <p:nvPr/>
                </p:nvSpPr>
                <p:spPr>
                  <a:xfrm>
                    <a:off x="3581400" y="609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Rounded Rectangle 34"/>
                  <p:cNvSpPr/>
                  <p:nvPr/>
                </p:nvSpPr>
                <p:spPr>
                  <a:xfrm>
                    <a:off x="4953000" y="609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Rounded Rectangle 35"/>
                  <p:cNvSpPr/>
                  <p:nvPr/>
                </p:nvSpPr>
                <p:spPr>
                  <a:xfrm>
                    <a:off x="6324600" y="609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Rounded Rectangle 36"/>
                  <p:cNvSpPr/>
                  <p:nvPr/>
                </p:nvSpPr>
                <p:spPr>
                  <a:xfrm>
                    <a:off x="1295400" y="609600"/>
                    <a:ext cx="9144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" name="Group 38"/>
                <p:cNvGrpSpPr/>
                <p:nvPr/>
              </p:nvGrpSpPr>
              <p:grpSpPr>
                <a:xfrm>
                  <a:off x="609600" y="3102429"/>
                  <a:ext cx="6400800" cy="1524000"/>
                  <a:chOff x="1295400" y="609600"/>
                  <a:chExt cx="6400800" cy="1524000"/>
                </a:xfrm>
              </p:grpSpPr>
              <p:sp>
                <p:nvSpPr>
                  <p:cNvPr id="40" name="Rounded Rectangle 39"/>
                  <p:cNvSpPr/>
                  <p:nvPr/>
                </p:nvSpPr>
                <p:spPr>
                  <a:xfrm>
                    <a:off x="1295400" y="1371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Rounded Rectangle 40"/>
                  <p:cNvSpPr/>
                  <p:nvPr/>
                </p:nvSpPr>
                <p:spPr>
                  <a:xfrm>
                    <a:off x="2667000" y="1371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Rounded Rectangle 41"/>
                  <p:cNvSpPr/>
                  <p:nvPr/>
                </p:nvSpPr>
                <p:spPr>
                  <a:xfrm>
                    <a:off x="4038600" y="1371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Rounded Rectangle 42"/>
                  <p:cNvSpPr/>
                  <p:nvPr/>
                </p:nvSpPr>
                <p:spPr>
                  <a:xfrm>
                    <a:off x="5410200" y="1371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Rounded Rectangle 43"/>
                  <p:cNvSpPr/>
                  <p:nvPr/>
                </p:nvSpPr>
                <p:spPr>
                  <a:xfrm>
                    <a:off x="6781800" y="1371600"/>
                    <a:ext cx="8382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Rounded Rectangle 44"/>
                  <p:cNvSpPr/>
                  <p:nvPr/>
                </p:nvSpPr>
                <p:spPr>
                  <a:xfrm>
                    <a:off x="2209800" y="609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Rounded Rectangle 45"/>
                  <p:cNvSpPr/>
                  <p:nvPr/>
                </p:nvSpPr>
                <p:spPr>
                  <a:xfrm>
                    <a:off x="3581400" y="609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Rounded Rectangle 46"/>
                  <p:cNvSpPr/>
                  <p:nvPr/>
                </p:nvSpPr>
                <p:spPr>
                  <a:xfrm>
                    <a:off x="4953000" y="609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Rounded Rectangle 47"/>
                  <p:cNvSpPr/>
                  <p:nvPr/>
                </p:nvSpPr>
                <p:spPr>
                  <a:xfrm>
                    <a:off x="6324600" y="609600"/>
                    <a:ext cx="13716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Rounded Rectangle 48"/>
                  <p:cNvSpPr/>
                  <p:nvPr/>
                </p:nvSpPr>
                <p:spPr>
                  <a:xfrm>
                    <a:off x="1295400" y="609600"/>
                    <a:ext cx="914400" cy="762000"/>
                  </a:xfrm>
                  <a:prstGeom prst="roundRect">
                    <a:avLst/>
                  </a:prstGeom>
                  <a:blipFill>
                    <a:blip r:embed="rId3" cstate="print"/>
                    <a:tile tx="0" ty="0" sx="100000" sy="100000" flip="none" algn="tl"/>
                  </a:blip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13" name="Rounded Rectangle 112"/>
            <p:cNvSpPr/>
            <p:nvPr/>
          </p:nvSpPr>
          <p:spPr>
            <a:xfrm>
              <a:off x="4953000" y="4355667"/>
              <a:ext cx="652186" cy="140133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ounded Rectangle 113"/>
            <p:cNvSpPr/>
            <p:nvPr/>
          </p:nvSpPr>
          <p:spPr>
            <a:xfrm>
              <a:off x="4949089" y="4579912"/>
              <a:ext cx="134450" cy="206593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5168568" y="4569957"/>
              <a:ext cx="134450" cy="206593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5415595" y="4582794"/>
              <a:ext cx="134450" cy="206593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635911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14400" y="304800"/>
            <a:ext cx="7772400" cy="5257800"/>
            <a:chOff x="914400" y="304800"/>
            <a:chExt cx="7772400" cy="5257800"/>
          </a:xfrm>
        </p:grpSpPr>
        <p:sp>
          <p:nvSpPr>
            <p:cNvPr id="3" name="Rounded Rectangle 2"/>
            <p:cNvSpPr/>
            <p:nvPr/>
          </p:nvSpPr>
          <p:spPr>
            <a:xfrm>
              <a:off x="1600200" y="304800"/>
              <a:ext cx="76200" cy="1524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2"/>
            <p:cNvGrpSpPr/>
            <p:nvPr/>
          </p:nvGrpSpPr>
          <p:grpSpPr>
            <a:xfrm>
              <a:off x="1122405" y="3952103"/>
              <a:ext cx="7346092" cy="1381897"/>
              <a:chOff x="1122405" y="3952103"/>
              <a:chExt cx="7346092" cy="1381897"/>
            </a:xfrm>
          </p:grpSpPr>
          <p:sp>
            <p:nvSpPr>
              <p:cNvPr id="49" name="Rounded Rectangle 1"/>
              <p:cNvSpPr/>
              <p:nvPr/>
            </p:nvSpPr>
            <p:spPr>
              <a:xfrm>
                <a:off x="11430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ounded Rectangle 2"/>
              <p:cNvSpPr/>
              <p:nvPr/>
            </p:nvSpPr>
            <p:spPr>
              <a:xfrm>
                <a:off x="25908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ounded Rectangle 3"/>
              <p:cNvSpPr/>
              <p:nvPr/>
            </p:nvSpPr>
            <p:spPr>
              <a:xfrm>
                <a:off x="40386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ounded Rectangle 4"/>
              <p:cNvSpPr/>
              <p:nvPr/>
            </p:nvSpPr>
            <p:spPr>
              <a:xfrm>
                <a:off x="54864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ounded Rectangle 5"/>
              <p:cNvSpPr/>
              <p:nvPr/>
            </p:nvSpPr>
            <p:spPr>
              <a:xfrm>
                <a:off x="6934200" y="4648200"/>
                <a:ext cx="1530178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ounded Rectangle 6"/>
              <p:cNvSpPr/>
              <p:nvPr/>
            </p:nvSpPr>
            <p:spPr>
              <a:xfrm>
                <a:off x="19050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7"/>
              <p:cNvSpPr/>
              <p:nvPr/>
            </p:nvSpPr>
            <p:spPr>
              <a:xfrm>
                <a:off x="33528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Rounded Rectangle 8"/>
              <p:cNvSpPr/>
              <p:nvPr/>
            </p:nvSpPr>
            <p:spPr>
              <a:xfrm>
                <a:off x="48006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ounded Rectangle 9"/>
              <p:cNvSpPr/>
              <p:nvPr/>
            </p:nvSpPr>
            <p:spPr>
              <a:xfrm>
                <a:off x="62484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Rounded Rectangle 10"/>
              <p:cNvSpPr/>
              <p:nvPr/>
            </p:nvSpPr>
            <p:spPr>
              <a:xfrm>
                <a:off x="1122405" y="3960341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11"/>
              <p:cNvSpPr/>
              <p:nvPr/>
            </p:nvSpPr>
            <p:spPr>
              <a:xfrm>
                <a:off x="7663248" y="3952103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13"/>
            <p:cNvGrpSpPr/>
            <p:nvPr/>
          </p:nvGrpSpPr>
          <p:grpSpPr>
            <a:xfrm>
              <a:off x="1089453" y="2584621"/>
              <a:ext cx="7346092" cy="1381897"/>
              <a:chOff x="1122405" y="3952103"/>
              <a:chExt cx="7346092" cy="1381897"/>
            </a:xfrm>
          </p:grpSpPr>
          <p:sp>
            <p:nvSpPr>
              <p:cNvPr id="38" name="Rounded Rectangle 37"/>
              <p:cNvSpPr/>
              <p:nvPr/>
            </p:nvSpPr>
            <p:spPr>
              <a:xfrm>
                <a:off x="11430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25908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>
                <a:off x="40386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>
                <a:off x="5486400" y="46482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6934200" y="4648200"/>
                <a:ext cx="1530178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ounded Rectangle 42"/>
              <p:cNvSpPr/>
              <p:nvPr/>
            </p:nvSpPr>
            <p:spPr>
              <a:xfrm>
                <a:off x="19050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ounded Rectangle 20"/>
              <p:cNvSpPr/>
              <p:nvPr/>
            </p:nvSpPr>
            <p:spPr>
              <a:xfrm>
                <a:off x="33528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ed Rectangle 21"/>
              <p:cNvSpPr/>
              <p:nvPr/>
            </p:nvSpPr>
            <p:spPr>
              <a:xfrm>
                <a:off x="48006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ounded Rectangle 45"/>
              <p:cNvSpPr/>
              <p:nvPr/>
            </p:nvSpPr>
            <p:spPr>
              <a:xfrm>
                <a:off x="6248400" y="3962400"/>
                <a:ext cx="1447800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>
                <a:off x="1122405" y="3960341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>
                <a:off x="7663248" y="3952103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Rounded Rectangle 5"/>
            <p:cNvSpPr/>
            <p:nvPr/>
          </p:nvSpPr>
          <p:spPr>
            <a:xfrm>
              <a:off x="1060621" y="1919415"/>
              <a:ext cx="14478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2518719" y="1919415"/>
              <a:ext cx="14478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6991864" y="1894702"/>
              <a:ext cx="14478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558480" y="1907058"/>
              <a:ext cx="14478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32"/>
            <p:cNvGrpSpPr/>
            <p:nvPr/>
          </p:nvGrpSpPr>
          <p:grpSpPr>
            <a:xfrm>
              <a:off x="1081216" y="1200664"/>
              <a:ext cx="2924433" cy="716693"/>
              <a:chOff x="1081216" y="1200664"/>
              <a:chExt cx="2924433" cy="716693"/>
            </a:xfrm>
          </p:grpSpPr>
          <p:sp>
            <p:nvSpPr>
              <p:cNvPr id="35" name="Rounded Rectangle 34"/>
              <p:cNvSpPr/>
              <p:nvPr/>
            </p:nvSpPr>
            <p:spPr>
              <a:xfrm>
                <a:off x="1081216" y="1200664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2123302" y="1231557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3200400" y="1219200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33"/>
            <p:cNvGrpSpPr/>
            <p:nvPr/>
          </p:nvGrpSpPr>
          <p:grpSpPr>
            <a:xfrm>
              <a:off x="5486400" y="1219200"/>
              <a:ext cx="2924433" cy="716693"/>
              <a:chOff x="1081216" y="1200664"/>
              <a:chExt cx="2924433" cy="716693"/>
            </a:xfrm>
          </p:grpSpPr>
          <p:sp>
            <p:nvSpPr>
              <p:cNvPr id="32" name="Rounded Rectangle 31"/>
              <p:cNvSpPr/>
              <p:nvPr/>
            </p:nvSpPr>
            <p:spPr>
              <a:xfrm>
                <a:off x="1081216" y="1200664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ounded Rectangle 32"/>
              <p:cNvSpPr/>
              <p:nvPr/>
            </p:nvSpPr>
            <p:spPr>
              <a:xfrm>
                <a:off x="2123302" y="1231557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ounded Rectangle 33"/>
              <p:cNvSpPr/>
              <p:nvPr/>
            </p:nvSpPr>
            <p:spPr>
              <a:xfrm>
                <a:off x="3200400" y="1219200"/>
                <a:ext cx="805249" cy="6858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" name="Flowchart: Delay 11"/>
            <p:cNvSpPr/>
            <p:nvPr/>
          </p:nvSpPr>
          <p:spPr>
            <a:xfrm rot="16200000">
              <a:off x="3771900" y="3467100"/>
              <a:ext cx="2057400" cy="1676400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4324866" y="3521675"/>
              <a:ext cx="86496" cy="1816443"/>
            </a:xfrm>
            <a:prstGeom prst="roundRect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5156475" y="3472249"/>
              <a:ext cx="107503" cy="1841156"/>
            </a:xfrm>
            <a:prstGeom prst="roundRect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lowchart: Delay 14"/>
            <p:cNvSpPr/>
            <p:nvPr/>
          </p:nvSpPr>
          <p:spPr>
            <a:xfrm rot="16200000">
              <a:off x="4629669" y="3381631"/>
              <a:ext cx="352168" cy="446905"/>
            </a:xfrm>
            <a:prstGeom prst="flowChartDelay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Flowchart: Delay 15"/>
            <p:cNvSpPr/>
            <p:nvPr/>
          </p:nvSpPr>
          <p:spPr>
            <a:xfrm rot="16200000">
              <a:off x="4633788" y="3904733"/>
              <a:ext cx="352168" cy="446905"/>
            </a:xfrm>
            <a:prstGeom prst="flowChartDelay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lowchart: Delay 16"/>
            <p:cNvSpPr/>
            <p:nvPr/>
          </p:nvSpPr>
          <p:spPr>
            <a:xfrm rot="16200000">
              <a:off x="4633788" y="4374291"/>
              <a:ext cx="352168" cy="446905"/>
            </a:xfrm>
            <a:prstGeom prst="flowChartDelay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lowchart: Delay 17"/>
            <p:cNvSpPr/>
            <p:nvPr/>
          </p:nvSpPr>
          <p:spPr>
            <a:xfrm rot="16200000">
              <a:off x="4648204" y="4866501"/>
              <a:ext cx="352168" cy="446905"/>
            </a:xfrm>
            <a:prstGeom prst="flowChartDelay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4094207" y="3818237"/>
              <a:ext cx="96793" cy="1515763"/>
            </a:xfrm>
            <a:prstGeom prst="roundRect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5420499" y="3785285"/>
              <a:ext cx="82378" cy="1540475"/>
            </a:xfrm>
            <a:prstGeom prst="roundRect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49"/>
            <p:cNvGrpSpPr/>
            <p:nvPr/>
          </p:nvGrpSpPr>
          <p:grpSpPr>
            <a:xfrm>
              <a:off x="5791200" y="3276600"/>
              <a:ext cx="244573" cy="829692"/>
              <a:chOff x="4022627" y="618108"/>
              <a:chExt cx="609600" cy="1328393"/>
            </a:xfrm>
          </p:grpSpPr>
          <p:sp>
            <p:nvSpPr>
              <p:cNvPr id="30" name="Teardrop 29"/>
              <p:cNvSpPr/>
              <p:nvPr/>
            </p:nvSpPr>
            <p:spPr>
              <a:xfrm rot="8535873">
                <a:off x="4139313" y="618108"/>
                <a:ext cx="413420" cy="379278"/>
              </a:xfrm>
              <a:prstGeom prst="teardrop">
                <a:avLst>
                  <a:gd name="adj" fmla="val 19266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lowchart: Extract 30"/>
              <p:cNvSpPr/>
              <p:nvPr/>
            </p:nvSpPr>
            <p:spPr>
              <a:xfrm rot="10800000">
                <a:off x="4022627" y="1108301"/>
                <a:ext cx="609600" cy="838200"/>
              </a:xfrm>
              <a:prstGeom prst="flowChartExtra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50"/>
            <p:cNvGrpSpPr/>
            <p:nvPr/>
          </p:nvGrpSpPr>
          <p:grpSpPr>
            <a:xfrm>
              <a:off x="3480486" y="3291016"/>
              <a:ext cx="244573" cy="829692"/>
              <a:chOff x="4022627" y="618108"/>
              <a:chExt cx="609600" cy="1328393"/>
            </a:xfrm>
          </p:grpSpPr>
          <p:sp>
            <p:nvSpPr>
              <p:cNvPr id="28" name="Teardrop 27"/>
              <p:cNvSpPr/>
              <p:nvPr/>
            </p:nvSpPr>
            <p:spPr>
              <a:xfrm rot="8535873">
                <a:off x="4139313" y="618108"/>
                <a:ext cx="413420" cy="379278"/>
              </a:xfrm>
              <a:prstGeom prst="teardrop">
                <a:avLst>
                  <a:gd name="adj" fmla="val 192664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lowchart: Extract 28"/>
              <p:cNvSpPr/>
              <p:nvPr/>
            </p:nvSpPr>
            <p:spPr>
              <a:xfrm rot="10800000">
                <a:off x="4022627" y="1108301"/>
                <a:ext cx="609600" cy="838200"/>
              </a:xfrm>
              <a:prstGeom prst="flowChartExtra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Double Wave 22"/>
            <p:cNvSpPr/>
            <p:nvPr/>
          </p:nvSpPr>
          <p:spPr>
            <a:xfrm>
              <a:off x="937054" y="304800"/>
              <a:ext cx="838200" cy="381000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Cloud 23"/>
            <p:cNvSpPr/>
            <p:nvPr/>
          </p:nvSpPr>
          <p:spPr>
            <a:xfrm>
              <a:off x="914400" y="4267200"/>
              <a:ext cx="914400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Cloud 24"/>
            <p:cNvSpPr/>
            <p:nvPr/>
          </p:nvSpPr>
          <p:spPr>
            <a:xfrm>
              <a:off x="7772400" y="4267200"/>
              <a:ext cx="914400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Cloud 25"/>
            <p:cNvSpPr/>
            <p:nvPr/>
          </p:nvSpPr>
          <p:spPr>
            <a:xfrm>
              <a:off x="7239000" y="4724400"/>
              <a:ext cx="762000" cy="838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 rot="4662359">
              <a:off x="1641171" y="4692893"/>
              <a:ext cx="724457" cy="979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51"/>
          <p:cNvSpPr/>
          <p:nvPr/>
        </p:nvSpPr>
        <p:spPr>
          <a:xfrm>
            <a:off x="0" y="5105400"/>
            <a:ext cx="9144000" cy="1752600"/>
          </a:xfrm>
          <a:prstGeom prst="rect">
            <a:avLst/>
          </a:prstGeom>
          <a:solidFill>
            <a:srgbClr val="F1BE7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lowchart: Punched Tape 50"/>
          <p:cNvSpPr/>
          <p:nvPr/>
        </p:nvSpPr>
        <p:spPr>
          <a:xfrm>
            <a:off x="0" y="3581400"/>
            <a:ext cx="9144000" cy="2133600"/>
          </a:xfrm>
          <a:prstGeom prst="flowChartPunchedTape">
            <a:avLst/>
          </a:prstGeom>
          <a:solidFill>
            <a:srgbClr val="DB924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0" y="0"/>
            <a:ext cx="9144000" cy="39624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5029200" y="1905000"/>
            <a:ext cx="1981200" cy="15240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828800" y="1905000"/>
            <a:ext cx="1905000" cy="16002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40"/>
          <p:cNvGrpSpPr/>
          <p:nvPr/>
        </p:nvGrpSpPr>
        <p:grpSpPr>
          <a:xfrm>
            <a:off x="1295400" y="609600"/>
            <a:ext cx="6400800" cy="4191000"/>
            <a:chOff x="1143000" y="457200"/>
            <a:chExt cx="6400800" cy="4191000"/>
          </a:xfrm>
        </p:grpSpPr>
        <p:sp>
          <p:nvSpPr>
            <p:cNvPr id="23" name="Rounded Rectangle 22"/>
            <p:cNvSpPr/>
            <p:nvPr/>
          </p:nvSpPr>
          <p:spPr>
            <a:xfrm>
              <a:off x="3429000" y="2667000"/>
              <a:ext cx="1600200" cy="4572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3429000" y="1981200"/>
              <a:ext cx="16002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1143000" y="3886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2514600" y="3886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4724400" y="3886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6096000" y="3886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Delay 5"/>
            <p:cNvSpPr/>
            <p:nvPr/>
          </p:nvSpPr>
          <p:spPr>
            <a:xfrm rot="16200000">
              <a:off x="2971800" y="2667000"/>
              <a:ext cx="2590800" cy="1371600"/>
            </a:xfrm>
            <a:prstGeom prst="flowChartDelay">
              <a:avLst/>
            </a:prstGeom>
            <a:blipFill>
              <a:blip r:embed="rId3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1905000" y="3124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276600" y="3124200"/>
              <a:ext cx="3048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257800" y="3124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4953000" y="3124200"/>
              <a:ext cx="3048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629400" y="3124200"/>
              <a:ext cx="8382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1143000" y="3124200"/>
              <a:ext cx="7620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1143000" y="1219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2514600" y="1219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3886200" y="1219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5257800" y="1219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6629400" y="1219200"/>
              <a:ext cx="8382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1143000" y="1981200"/>
              <a:ext cx="7620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6629400" y="1981200"/>
              <a:ext cx="8382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1143000" y="2667000"/>
              <a:ext cx="762000" cy="4572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6629400" y="2743200"/>
              <a:ext cx="838200" cy="381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057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438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2819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200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5105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486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5867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6248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2057400" y="457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3429000" y="457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4800600" y="457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6172200" y="457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1143000" y="457200"/>
              <a:ext cx="9144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60"/>
          <p:cNvGrpSpPr/>
          <p:nvPr/>
        </p:nvGrpSpPr>
        <p:grpSpPr>
          <a:xfrm>
            <a:off x="327013" y="3986247"/>
            <a:ext cx="1577987" cy="1119154"/>
            <a:chOff x="327014" y="3986246"/>
            <a:chExt cx="1577986" cy="1119154"/>
          </a:xfrm>
        </p:grpSpPr>
        <p:sp>
          <p:nvSpPr>
            <p:cNvPr id="53" name="Rounded Rectangle 52"/>
            <p:cNvSpPr/>
            <p:nvPr/>
          </p:nvSpPr>
          <p:spPr>
            <a:xfrm>
              <a:off x="990600" y="4572000"/>
              <a:ext cx="228600" cy="533400"/>
            </a:xfrm>
            <a:prstGeom prst="roundRect">
              <a:avLst>
                <a:gd name="adj" fmla="val 40274"/>
              </a:avLst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Moon 53"/>
            <p:cNvSpPr/>
            <p:nvPr/>
          </p:nvSpPr>
          <p:spPr>
            <a:xfrm rot="5400000">
              <a:off x="1333500" y="4305300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Moon 54"/>
            <p:cNvSpPr/>
            <p:nvPr/>
          </p:nvSpPr>
          <p:spPr>
            <a:xfrm rot="1558533">
              <a:off x="985828" y="4007348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Moon 55"/>
            <p:cNvSpPr/>
            <p:nvPr/>
          </p:nvSpPr>
          <p:spPr>
            <a:xfrm rot="17595717">
              <a:off x="576435" y="4112471"/>
              <a:ext cx="461585" cy="960428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Moon 56"/>
            <p:cNvSpPr/>
            <p:nvPr/>
          </p:nvSpPr>
          <p:spPr>
            <a:xfrm rot="8118905">
              <a:off x="746265" y="3986246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>
              <a:off x="9144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>
              <a:off x="10668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1554058">
              <a:off x="969606" y="4447115"/>
              <a:ext cx="194388" cy="297466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61"/>
          <p:cNvGrpSpPr/>
          <p:nvPr/>
        </p:nvGrpSpPr>
        <p:grpSpPr>
          <a:xfrm>
            <a:off x="1371600" y="4038600"/>
            <a:ext cx="663587" cy="890554"/>
            <a:chOff x="327014" y="3986246"/>
            <a:chExt cx="1577986" cy="1119154"/>
          </a:xfrm>
        </p:grpSpPr>
        <p:sp>
          <p:nvSpPr>
            <p:cNvPr id="63" name="Rounded Rectangle 62"/>
            <p:cNvSpPr/>
            <p:nvPr/>
          </p:nvSpPr>
          <p:spPr>
            <a:xfrm>
              <a:off x="990600" y="4572000"/>
              <a:ext cx="228600" cy="533400"/>
            </a:xfrm>
            <a:prstGeom prst="roundRect">
              <a:avLst>
                <a:gd name="adj" fmla="val 40274"/>
              </a:avLst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Moon 63"/>
            <p:cNvSpPr/>
            <p:nvPr/>
          </p:nvSpPr>
          <p:spPr>
            <a:xfrm rot="5400000">
              <a:off x="1333500" y="4305300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Moon 64"/>
            <p:cNvSpPr/>
            <p:nvPr/>
          </p:nvSpPr>
          <p:spPr>
            <a:xfrm rot="1558533">
              <a:off x="985828" y="4007348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Moon 65"/>
            <p:cNvSpPr/>
            <p:nvPr/>
          </p:nvSpPr>
          <p:spPr>
            <a:xfrm rot="17595717">
              <a:off x="576435" y="4112471"/>
              <a:ext cx="461585" cy="960428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Moon 66"/>
            <p:cNvSpPr/>
            <p:nvPr/>
          </p:nvSpPr>
          <p:spPr>
            <a:xfrm rot="8118905">
              <a:off x="746265" y="3986246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9144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10668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1554058">
              <a:off x="969606" y="4447115"/>
              <a:ext cx="194388" cy="297466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79"/>
          <p:cNvGrpSpPr/>
          <p:nvPr/>
        </p:nvGrpSpPr>
        <p:grpSpPr>
          <a:xfrm>
            <a:off x="7391400" y="3429000"/>
            <a:ext cx="990600" cy="838200"/>
            <a:chOff x="327014" y="3986246"/>
            <a:chExt cx="1577986" cy="1119154"/>
          </a:xfrm>
        </p:grpSpPr>
        <p:sp>
          <p:nvSpPr>
            <p:cNvPr id="81" name="Rounded Rectangle 80"/>
            <p:cNvSpPr/>
            <p:nvPr/>
          </p:nvSpPr>
          <p:spPr>
            <a:xfrm>
              <a:off x="990600" y="4572000"/>
              <a:ext cx="228600" cy="533400"/>
            </a:xfrm>
            <a:prstGeom prst="roundRect">
              <a:avLst>
                <a:gd name="adj" fmla="val 40274"/>
              </a:avLst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Moon 81"/>
            <p:cNvSpPr/>
            <p:nvPr/>
          </p:nvSpPr>
          <p:spPr>
            <a:xfrm rot="5400000">
              <a:off x="1333500" y="4305300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Moon 82"/>
            <p:cNvSpPr/>
            <p:nvPr/>
          </p:nvSpPr>
          <p:spPr>
            <a:xfrm rot="1558533">
              <a:off x="985828" y="4007348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Moon 83"/>
            <p:cNvSpPr/>
            <p:nvPr/>
          </p:nvSpPr>
          <p:spPr>
            <a:xfrm rot="17595717">
              <a:off x="576435" y="4112471"/>
              <a:ext cx="461585" cy="960428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Moon 84"/>
            <p:cNvSpPr/>
            <p:nvPr/>
          </p:nvSpPr>
          <p:spPr>
            <a:xfrm rot="8118905">
              <a:off x="746265" y="3986246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>
              <a:off x="9144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>
              <a:off x="10668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 rot="1554058">
              <a:off x="969606" y="4447115"/>
              <a:ext cx="194388" cy="297466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" name="Group 70"/>
          <p:cNvGrpSpPr/>
          <p:nvPr/>
        </p:nvGrpSpPr>
        <p:grpSpPr>
          <a:xfrm>
            <a:off x="7162800" y="3810000"/>
            <a:ext cx="990600" cy="990600"/>
            <a:chOff x="327014" y="3986246"/>
            <a:chExt cx="1577986" cy="1119154"/>
          </a:xfrm>
        </p:grpSpPr>
        <p:sp>
          <p:nvSpPr>
            <p:cNvPr id="72" name="Rounded Rectangle 71"/>
            <p:cNvSpPr/>
            <p:nvPr/>
          </p:nvSpPr>
          <p:spPr>
            <a:xfrm>
              <a:off x="990600" y="4572000"/>
              <a:ext cx="228600" cy="533400"/>
            </a:xfrm>
            <a:prstGeom prst="roundRect">
              <a:avLst>
                <a:gd name="adj" fmla="val 40274"/>
              </a:avLst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Moon 72"/>
            <p:cNvSpPr/>
            <p:nvPr/>
          </p:nvSpPr>
          <p:spPr>
            <a:xfrm rot="5400000">
              <a:off x="1333500" y="4305300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Moon 73"/>
            <p:cNvSpPr/>
            <p:nvPr/>
          </p:nvSpPr>
          <p:spPr>
            <a:xfrm rot="1558533">
              <a:off x="985828" y="4007348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Moon 74"/>
            <p:cNvSpPr/>
            <p:nvPr/>
          </p:nvSpPr>
          <p:spPr>
            <a:xfrm rot="17595717">
              <a:off x="576435" y="4112471"/>
              <a:ext cx="461585" cy="960428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Moon 75"/>
            <p:cNvSpPr/>
            <p:nvPr/>
          </p:nvSpPr>
          <p:spPr>
            <a:xfrm rot="8118905">
              <a:off x="746265" y="3986246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9144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554058">
              <a:off x="969606" y="4447115"/>
              <a:ext cx="194388" cy="297466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>
              <a:off x="10668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88"/>
          <p:cNvGrpSpPr/>
          <p:nvPr/>
        </p:nvGrpSpPr>
        <p:grpSpPr>
          <a:xfrm>
            <a:off x="4038600" y="2362200"/>
            <a:ext cx="762000" cy="990600"/>
            <a:chOff x="3733800" y="3657600"/>
            <a:chExt cx="1295400" cy="1600200"/>
          </a:xfrm>
        </p:grpSpPr>
        <p:sp>
          <p:nvSpPr>
            <p:cNvPr id="90" name="Flowchart: Delay 89"/>
            <p:cNvSpPr/>
            <p:nvPr/>
          </p:nvSpPr>
          <p:spPr>
            <a:xfrm rot="16200000">
              <a:off x="3562350" y="3905250"/>
              <a:ext cx="1409700" cy="1066800"/>
            </a:xfrm>
            <a:prstGeom prst="flowChartDelay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3886200" y="3886200"/>
              <a:ext cx="152400" cy="1295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4191000" y="3733800"/>
              <a:ext cx="152400" cy="14478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4495800" y="3886200"/>
              <a:ext cx="152400" cy="1295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lowchart: Delay 93"/>
            <p:cNvSpPr/>
            <p:nvPr/>
          </p:nvSpPr>
          <p:spPr>
            <a:xfrm rot="16200000">
              <a:off x="3581400" y="3810000"/>
              <a:ext cx="1600200" cy="1295400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5" name="Up-Down Arrow 94"/>
          <p:cNvSpPr/>
          <p:nvPr/>
        </p:nvSpPr>
        <p:spPr>
          <a:xfrm>
            <a:off x="4800600" y="3581400"/>
            <a:ext cx="228600" cy="533400"/>
          </a:xfrm>
          <a:prstGeom prst="upDownArrow">
            <a:avLst>
              <a:gd name="adj1" fmla="val 73607"/>
              <a:gd name="adj2" fmla="val 5000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95"/>
          <p:cNvGrpSpPr/>
          <p:nvPr/>
        </p:nvGrpSpPr>
        <p:grpSpPr>
          <a:xfrm>
            <a:off x="3657600" y="1828800"/>
            <a:ext cx="228600" cy="762000"/>
            <a:chOff x="1371600" y="3962400"/>
            <a:chExt cx="457200" cy="1447800"/>
          </a:xfrm>
        </p:grpSpPr>
        <p:grpSp>
          <p:nvGrpSpPr>
            <p:cNvPr id="45" name="Group 77"/>
            <p:cNvGrpSpPr/>
            <p:nvPr/>
          </p:nvGrpSpPr>
          <p:grpSpPr>
            <a:xfrm>
              <a:off x="1371600" y="3962400"/>
              <a:ext cx="381000" cy="838200"/>
              <a:chOff x="2321196" y="4648200"/>
              <a:chExt cx="955404" cy="1219200"/>
            </a:xfrm>
          </p:grpSpPr>
          <p:sp>
            <p:nvSpPr>
              <p:cNvPr id="99" name="Moon 98"/>
              <p:cNvSpPr/>
              <p:nvPr/>
            </p:nvSpPr>
            <p:spPr>
              <a:xfrm flipH="1">
                <a:off x="2438400" y="4648200"/>
                <a:ext cx="381000" cy="1143000"/>
              </a:xfrm>
              <a:prstGeom prst="moon">
                <a:avLst>
                  <a:gd name="adj" fmla="val 87500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Moon 99"/>
              <p:cNvSpPr/>
              <p:nvPr/>
            </p:nvSpPr>
            <p:spPr>
              <a:xfrm>
                <a:off x="2590800" y="5029200"/>
                <a:ext cx="685800" cy="8382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Moon 100"/>
              <p:cNvSpPr/>
              <p:nvPr/>
            </p:nvSpPr>
            <p:spPr>
              <a:xfrm>
                <a:off x="2514600" y="4724400"/>
                <a:ext cx="685800" cy="11430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Moon 101"/>
              <p:cNvSpPr/>
              <p:nvPr/>
            </p:nvSpPr>
            <p:spPr>
              <a:xfrm rot="9850547">
                <a:off x="2321196" y="4845750"/>
                <a:ext cx="453455" cy="88004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lowchart: Merge 97"/>
            <p:cNvSpPr/>
            <p:nvPr/>
          </p:nvSpPr>
          <p:spPr>
            <a:xfrm>
              <a:off x="1371600" y="4495800"/>
              <a:ext cx="457200" cy="914400"/>
            </a:xfrm>
            <a:prstGeom prst="flowChartMerge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102"/>
          <p:cNvGrpSpPr/>
          <p:nvPr/>
        </p:nvGrpSpPr>
        <p:grpSpPr>
          <a:xfrm>
            <a:off x="4876800" y="1828800"/>
            <a:ext cx="228600" cy="762000"/>
            <a:chOff x="1371600" y="3962400"/>
            <a:chExt cx="457200" cy="1447800"/>
          </a:xfrm>
        </p:grpSpPr>
        <p:grpSp>
          <p:nvGrpSpPr>
            <p:cNvPr id="47" name="Group 77"/>
            <p:cNvGrpSpPr/>
            <p:nvPr/>
          </p:nvGrpSpPr>
          <p:grpSpPr>
            <a:xfrm>
              <a:off x="1371600" y="3962400"/>
              <a:ext cx="381000" cy="838200"/>
              <a:chOff x="2321196" y="4648200"/>
              <a:chExt cx="955404" cy="1219200"/>
            </a:xfrm>
          </p:grpSpPr>
          <p:sp>
            <p:nvSpPr>
              <p:cNvPr id="106" name="Moon 105"/>
              <p:cNvSpPr/>
              <p:nvPr/>
            </p:nvSpPr>
            <p:spPr>
              <a:xfrm flipH="1">
                <a:off x="2438400" y="4648200"/>
                <a:ext cx="381000" cy="1143000"/>
              </a:xfrm>
              <a:prstGeom prst="moon">
                <a:avLst>
                  <a:gd name="adj" fmla="val 87500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Moon 106"/>
              <p:cNvSpPr/>
              <p:nvPr/>
            </p:nvSpPr>
            <p:spPr>
              <a:xfrm>
                <a:off x="2590800" y="5029200"/>
                <a:ext cx="685800" cy="8382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Moon 107"/>
              <p:cNvSpPr/>
              <p:nvPr/>
            </p:nvSpPr>
            <p:spPr>
              <a:xfrm>
                <a:off x="2514600" y="4724400"/>
                <a:ext cx="685800" cy="11430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Moon 108"/>
              <p:cNvSpPr/>
              <p:nvPr/>
            </p:nvSpPr>
            <p:spPr>
              <a:xfrm rot="9850547">
                <a:off x="2321196" y="4845750"/>
                <a:ext cx="453455" cy="88004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Flowchart: Merge 104"/>
            <p:cNvSpPr/>
            <p:nvPr/>
          </p:nvSpPr>
          <p:spPr>
            <a:xfrm>
              <a:off x="1371600" y="4495800"/>
              <a:ext cx="457200" cy="914400"/>
            </a:xfrm>
            <a:prstGeom prst="flowChartMerge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0" name="Rounded Rectangle 109"/>
          <p:cNvSpPr/>
          <p:nvPr/>
        </p:nvSpPr>
        <p:spPr>
          <a:xfrm>
            <a:off x="3581400" y="2286000"/>
            <a:ext cx="381000" cy="152400"/>
          </a:xfrm>
          <a:prstGeom prst="round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ounded Rectangle 110"/>
          <p:cNvSpPr/>
          <p:nvPr/>
        </p:nvSpPr>
        <p:spPr>
          <a:xfrm>
            <a:off x="4800600" y="2286000"/>
            <a:ext cx="381000" cy="152400"/>
          </a:xfrm>
          <a:prstGeom prst="round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8600" y="762001"/>
            <a:ext cx="6252723" cy="2839963"/>
            <a:chOff x="279759" y="3851230"/>
            <a:chExt cx="6252722" cy="2839963"/>
          </a:xfrm>
        </p:grpSpPr>
        <p:grpSp>
          <p:nvGrpSpPr>
            <p:cNvPr id="3" name="Group 23"/>
            <p:cNvGrpSpPr/>
            <p:nvPr/>
          </p:nvGrpSpPr>
          <p:grpSpPr>
            <a:xfrm>
              <a:off x="2590800" y="4419600"/>
              <a:ext cx="685800" cy="762000"/>
              <a:chOff x="7185317" y="571382"/>
              <a:chExt cx="1433175" cy="1409818"/>
            </a:xfrm>
          </p:grpSpPr>
          <p:sp>
            <p:nvSpPr>
              <p:cNvPr id="28" name="Moon 27"/>
              <p:cNvSpPr/>
              <p:nvPr/>
            </p:nvSpPr>
            <p:spPr>
              <a:xfrm>
                <a:off x="7543800" y="609600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Moon 28"/>
              <p:cNvSpPr/>
              <p:nvPr/>
            </p:nvSpPr>
            <p:spPr>
              <a:xfrm rot="2635937">
                <a:off x="7856492" y="57138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Moon 29"/>
              <p:cNvSpPr/>
              <p:nvPr/>
            </p:nvSpPr>
            <p:spPr>
              <a:xfrm rot="17463133" flipH="1">
                <a:off x="7375817" y="75136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ardrop 30"/>
              <p:cNvSpPr/>
              <p:nvPr/>
            </p:nvSpPr>
            <p:spPr>
              <a:xfrm>
                <a:off x="7772400" y="1066800"/>
                <a:ext cx="457200" cy="914400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rapezoid 3"/>
            <p:cNvSpPr/>
            <p:nvPr/>
          </p:nvSpPr>
          <p:spPr>
            <a:xfrm rot="9949861" flipH="1">
              <a:off x="279759" y="3851230"/>
              <a:ext cx="5375223" cy="463446"/>
            </a:xfrm>
            <a:prstGeom prst="trapezoid">
              <a:avLst>
                <a:gd name="adj" fmla="val 55601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 rot="3846425" flipH="1">
              <a:off x="2943590" y="4854227"/>
              <a:ext cx="970133" cy="1900003"/>
            </a:xfrm>
            <a:prstGeom prst="roundRect">
              <a:avLst>
                <a:gd name="adj" fmla="val 18634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ounded Rectangle 5"/>
            <p:cNvSpPr/>
            <p:nvPr/>
          </p:nvSpPr>
          <p:spPr>
            <a:xfrm rot="20027457" flipH="1">
              <a:off x="1676400" y="4724400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2"/>
            <p:cNvSpPr/>
            <p:nvPr/>
          </p:nvSpPr>
          <p:spPr>
            <a:xfrm rot="20027457" flipH="1">
              <a:off x="2756985" y="4829872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3"/>
            <p:cNvSpPr/>
            <p:nvPr/>
          </p:nvSpPr>
          <p:spPr>
            <a:xfrm rot="1122649" flipH="1">
              <a:off x="1690185" y="3991672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4"/>
            <p:cNvSpPr/>
            <p:nvPr/>
          </p:nvSpPr>
          <p:spPr>
            <a:xfrm rot="20027457" flipH="1">
              <a:off x="1184521" y="4558329"/>
              <a:ext cx="430594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5"/>
            <p:cNvSpPr/>
            <p:nvPr/>
          </p:nvSpPr>
          <p:spPr>
            <a:xfrm rot="20027457" flipH="1">
              <a:off x="775784" y="5439471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6"/>
            <p:cNvSpPr/>
            <p:nvPr/>
          </p:nvSpPr>
          <p:spPr>
            <a:xfrm rot="20027457" flipH="1">
              <a:off x="2528385" y="5591872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 rot="1122649" flipH="1">
              <a:off x="4114548" y="5396669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 rot="1122649" flipH="1">
              <a:off x="3661951" y="6057859"/>
              <a:ext cx="795957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 rot="575050" flipH="1">
              <a:off x="1646153" y="5715143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3"/>
            <p:cNvGrpSpPr/>
            <p:nvPr/>
          </p:nvGrpSpPr>
          <p:grpSpPr>
            <a:xfrm rot="4134687">
              <a:off x="974162" y="5791021"/>
              <a:ext cx="685800" cy="762000"/>
              <a:chOff x="7185317" y="571382"/>
              <a:chExt cx="1433175" cy="1409818"/>
            </a:xfrm>
          </p:grpSpPr>
          <p:sp>
            <p:nvSpPr>
              <p:cNvPr id="24" name="Moon 14"/>
              <p:cNvSpPr/>
              <p:nvPr/>
            </p:nvSpPr>
            <p:spPr>
              <a:xfrm>
                <a:off x="7543800" y="609600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15"/>
              <p:cNvSpPr/>
              <p:nvPr/>
            </p:nvSpPr>
            <p:spPr>
              <a:xfrm rot="2635937">
                <a:off x="7856492" y="57138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Moon 16"/>
              <p:cNvSpPr/>
              <p:nvPr/>
            </p:nvSpPr>
            <p:spPr>
              <a:xfrm rot="17463133" flipH="1">
                <a:off x="7375817" y="75136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ardrop 17"/>
              <p:cNvSpPr/>
              <p:nvPr/>
            </p:nvSpPr>
            <p:spPr>
              <a:xfrm>
                <a:off x="7772400" y="1066800"/>
                <a:ext cx="457200" cy="914400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8"/>
            <p:cNvGrpSpPr/>
            <p:nvPr/>
          </p:nvGrpSpPr>
          <p:grpSpPr>
            <a:xfrm rot="4147060">
              <a:off x="3411901" y="5790184"/>
              <a:ext cx="685800" cy="762000"/>
              <a:chOff x="7185317" y="571382"/>
              <a:chExt cx="1433175" cy="1409818"/>
            </a:xfrm>
          </p:grpSpPr>
          <p:sp>
            <p:nvSpPr>
              <p:cNvPr id="20" name="Moon 19"/>
              <p:cNvSpPr/>
              <p:nvPr/>
            </p:nvSpPr>
            <p:spPr>
              <a:xfrm>
                <a:off x="7543800" y="609600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Moon 20"/>
              <p:cNvSpPr/>
              <p:nvPr/>
            </p:nvSpPr>
            <p:spPr>
              <a:xfrm rot="2635937">
                <a:off x="7856492" y="57138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Moon 21"/>
              <p:cNvSpPr/>
              <p:nvPr/>
            </p:nvSpPr>
            <p:spPr>
              <a:xfrm rot="17463133" flipH="1">
                <a:off x="7375817" y="751362"/>
                <a:ext cx="762000" cy="11430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eardrop 22"/>
              <p:cNvSpPr/>
              <p:nvPr/>
            </p:nvSpPr>
            <p:spPr>
              <a:xfrm>
                <a:off x="7772400" y="1066800"/>
                <a:ext cx="457200" cy="914400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Rounded Rectangle 16"/>
            <p:cNvSpPr/>
            <p:nvPr/>
          </p:nvSpPr>
          <p:spPr>
            <a:xfrm rot="19382004" flipH="1">
              <a:off x="5562348" y="4634670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 rot="1122649" flipH="1">
              <a:off x="4876548" y="4710869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 rot="4383794" flipH="1">
              <a:off x="5265321" y="5425686"/>
              <a:ext cx="675964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 flipH="1">
            <a:off x="3048002" y="3810000"/>
            <a:ext cx="5375223" cy="2895600"/>
            <a:chOff x="381000" y="3733800"/>
            <a:chExt cx="5375223" cy="2895600"/>
          </a:xfrm>
        </p:grpSpPr>
        <p:sp>
          <p:nvSpPr>
            <p:cNvPr id="33" name="Rounded Rectangle 32"/>
            <p:cNvSpPr/>
            <p:nvPr/>
          </p:nvSpPr>
          <p:spPr>
            <a:xfrm>
              <a:off x="1136293" y="5996066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ounded Rectangle 33"/>
            <p:cNvSpPr/>
            <p:nvPr/>
          </p:nvSpPr>
          <p:spPr>
            <a:xfrm>
              <a:off x="2106425" y="5996066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3076558" y="4729397"/>
              <a:ext cx="970133" cy="1900003"/>
            </a:xfrm>
            <a:prstGeom prst="roundRect">
              <a:avLst>
                <a:gd name="adj" fmla="val 18634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4046690" y="5947348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505707" y="5362731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492984" y="5980891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1445622" y="5377107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2397465" y="5362731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4046690" y="5314013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5016823" y="5947348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4744867" y="5299637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1118799" y="4772524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>
              <a:off x="2088931" y="4772524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ounded Rectangle 45"/>
            <p:cNvSpPr/>
            <p:nvPr/>
          </p:nvSpPr>
          <p:spPr>
            <a:xfrm>
              <a:off x="488212" y="4139190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475489" y="4757350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1428128" y="4153566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2379971" y="4139190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3049521" y="4130405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3989437" y="4144780"/>
              <a:ext cx="970133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4988207" y="4114800"/>
              <a:ext cx="691816" cy="633334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52"/>
            <p:cNvSpPr/>
            <p:nvPr/>
          </p:nvSpPr>
          <p:spPr>
            <a:xfrm>
              <a:off x="4028401" y="4729396"/>
              <a:ext cx="970133" cy="570241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4968316" y="4729397"/>
              <a:ext cx="727599" cy="584616"/>
            </a:xfrm>
            <a:prstGeom prst="roundRect">
              <a:avLst/>
            </a:prstGeom>
            <a:solidFill>
              <a:srgbClr val="D163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1184799" y="4583243"/>
              <a:ext cx="727599" cy="1023079"/>
            </a:xfrm>
            <a:prstGeom prst="roundRect">
              <a:avLst>
                <a:gd name="adj" fmla="val 23552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381000" y="3733800"/>
              <a:ext cx="5375223" cy="463446"/>
            </a:xfrm>
            <a:prstGeom prst="trapezoid">
              <a:avLst>
                <a:gd name="adj" fmla="val 55601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14401" y="304801"/>
            <a:ext cx="6743075" cy="4970489"/>
            <a:chOff x="914400" y="304800"/>
            <a:chExt cx="6743075" cy="4970489"/>
          </a:xfrm>
        </p:grpSpPr>
        <p:grpSp>
          <p:nvGrpSpPr>
            <p:cNvPr id="3" name="Group 5"/>
            <p:cNvGrpSpPr/>
            <p:nvPr/>
          </p:nvGrpSpPr>
          <p:grpSpPr>
            <a:xfrm>
              <a:off x="1447800" y="4483308"/>
              <a:ext cx="5797446" cy="776991"/>
              <a:chOff x="1447800" y="4483308"/>
              <a:chExt cx="5797446" cy="776991"/>
            </a:xfrm>
            <a:solidFill>
              <a:schemeClr val="bg1">
                <a:lumMod val="85000"/>
              </a:schemeClr>
            </a:solidFill>
          </p:grpSpPr>
          <p:sp>
            <p:nvSpPr>
              <p:cNvPr id="107" name="Rounded Rectangle 1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ounded Rectangle 2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ounded Rectangle 3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Rounded Rectangle 4"/>
              <p:cNvSpPr/>
              <p:nvPr/>
            </p:nvSpPr>
            <p:spPr>
              <a:xfrm>
                <a:off x="5797446" y="4483308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6"/>
            <p:cNvGrpSpPr/>
            <p:nvPr/>
          </p:nvGrpSpPr>
          <p:grpSpPr>
            <a:xfrm>
              <a:off x="1974954" y="3728803"/>
              <a:ext cx="4343400" cy="769496"/>
              <a:chOff x="1447800" y="4490803"/>
              <a:chExt cx="4343400" cy="769496"/>
            </a:xfrm>
            <a:solidFill>
              <a:schemeClr val="bg1">
                <a:lumMod val="85000"/>
              </a:schemeClr>
            </a:solidFill>
          </p:grpSpPr>
          <p:sp>
            <p:nvSpPr>
              <p:cNvPr id="104" name="Rounded Rectangle 7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ounded Rectangle 8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ounded Rectangle 9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11"/>
            <p:cNvGrpSpPr/>
            <p:nvPr/>
          </p:nvGrpSpPr>
          <p:grpSpPr>
            <a:xfrm>
              <a:off x="1417819" y="2971800"/>
              <a:ext cx="5797446" cy="776991"/>
              <a:chOff x="1447800" y="4483308"/>
              <a:chExt cx="5797446" cy="776991"/>
            </a:xfrm>
            <a:solidFill>
              <a:schemeClr val="bg1">
                <a:lumMod val="85000"/>
              </a:schemeClr>
            </a:solidFill>
          </p:grpSpPr>
          <p:sp>
            <p:nvSpPr>
              <p:cNvPr id="100" name="Rounded Rectangle 12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ounded Rectangle 13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Rounded Rectangle 14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5"/>
              <p:cNvSpPr/>
              <p:nvPr/>
            </p:nvSpPr>
            <p:spPr>
              <a:xfrm>
                <a:off x="5797446" y="4483308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16"/>
            <p:cNvGrpSpPr/>
            <p:nvPr/>
          </p:nvGrpSpPr>
          <p:grpSpPr>
            <a:xfrm>
              <a:off x="1989945" y="2184817"/>
              <a:ext cx="4343400" cy="769496"/>
              <a:chOff x="1447800" y="4490803"/>
              <a:chExt cx="4343400" cy="769496"/>
            </a:xfrm>
            <a:solidFill>
              <a:schemeClr val="bg1">
                <a:lumMod val="85000"/>
              </a:schemeClr>
            </a:solidFill>
          </p:grpSpPr>
          <p:sp>
            <p:nvSpPr>
              <p:cNvPr id="97" name="Rounded Rectangle 96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ounded Rectangle 18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ounded Rectangle 19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21"/>
            <p:cNvGrpSpPr/>
            <p:nvPr/>
          </p:nvGrpSpPr>
          <p:grpSpPr>
            <a:xfrm>
              <a:off x="1375348" y="1412823"/>
              <a:ext cx="5797446" cy="776991"/>
              <a:chOff x="1447800" y="4483308"/>
              <a:chExt cx="5797446" cy="776991"/>
            </a:xfrm>
            <a:solidFill>
              <a:schemeClr val="bg1">
                <a:lumMod val="85000"/>
              </a:schemeClr>
            </a:solidFill>
          </p:grpSpPr>
          <p:sp>
            <p:nvSpPr>
              <p:cNvPr id="93" name="Rounded Rectangle 92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Rounded Rectangle 93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Rounded Rectangle 94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ounded Rectangle 95"/>
              <p:cNvSpPr/>
              <p:nvPr/>
            </p:nvSpPr>
            <p:spPr>
              <a:xfrm>
                <a:off x="5797446" y="4483308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Rounded Rectangle 7"/>
            <p:cNvSpPr/>
            <p:nvPr/>
          </p:nvSpPr>
          <p:spPr>
            <a:xfrm>
              <a:off x="6324600" y="2194811"/>
              <a:ext cx="873177" cy="762000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6327098" y="3696326"/>
              <a:ext cx="873177" cy="762000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Delay 9"/>
            <p:cNvSpPr/>
            <p:nvPr/>
          </p:nvSpPr>
          <p:spPr>
            <a:xfrm rot="16200000">
              <a:off x="3217264" y="2083008"/>
              <a:ext cx="2133600" cy="2667000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lowchart: Delay 10"/>
            <p:cNvSpPr/>
            <p:nvPr/>
          </p:nvSpPr>
          <p:spPr>
            <a:xfrm rot="16200000">
              <a:off x="3372163" y="2277880"/>
              <a:ext cx="1860030" cy="2308485"/>
            </a:xfrm>
            <a:prstGeom prst="flowChartDelay">
              <a:avLst/>
            </a:prstGeom>
            <a:solidFill>
              <a:srgbClr val="E6C15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505200" y="2667000"/>
              <a:ext cx="76200" cy="1676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867462" y="2559570"/>
              <a:ext cx="45719" cy="181755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182256" y="2484620"/>
              <a:ext cx="74951" cy="193747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572000" y="2514600"/>
              <a:ext cx="74951" cy="193747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961744" y="2544580"/>
              <a:ext cx="74951" cy="193747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Isosceles Triangle 16"/>
            <p:cNvSpPr/>
            <p:nvPr/>
          </p:nvSpPr>
          <p:spPr>
            <a:xfrm>
              <a:off x="1143000" y="304800"/>
              <a:ext cx="5943600" cy="1066800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>
              <a:off x="1580213" y="457200"/>
              <a:ext cx="5060430" cy="936885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73"/>
            <p:cNvGrpSpPr/>
            <p:nvPr/>
          </p:nvGrpSpPr>
          <p:grpSpPr>
            <a:xfrm>
              <a:off x="914400" y="1425315"/>
              <a:ext cx="1561475" cy="3849974"/>
              <a:chOff x="914400" y="1425315"/>
              <a:chExt cx="1561475" cy="3849974"/>
            </a:xfrm>
          </p:grpSpPr>
          <p:sp>
            <p:nvSpPr>
              <p:cNvPr id="57" name="Rounded Rectangle 56"/>
              <p:cNvSpPr/>
              <p:nvPr/>
            </p:nvSpPr>
            <p:spPr>
              <a:xfrm>
                <a:off x="1407827" y="2192312"/>
                <a:ext cx="690796" cy="762000"/>
              </a:xfrm>
              <a:prstGeom prst="round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Rounded Rectangle 57"/>
              <p:cNvSpPr/>
              <p:nvPr/>
            </p:nvSpPr>
            <p:spPr>
              <a:xfrm>
                <a:off x="1440306" y="3723807"/>
                <a:ext cx="690796" cy="762000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37"/>
              <p:cNvSpPr/>
              <p:nvPr/>
            </p:nvSpPr>
            <p:spPr>
              <a:xfrm>
                <a:off x="1295400" y="1600200"/>
                <a:ext cx="762000" cy="3657600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ounded Rectangle 38"/>
              <p:cNvSpPr/>
              <p:nvPr/>
            </p:nvSpPr>
            <p:spPr>
              <a:xfrm>
                <a:off x="946879" y="1425315"/>
                <a:ext cx="1447800" cy="762000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61" name="Rounded Rectangle 39"/>
              <p:cNvSpPr/>
              <p:nvPr/>
            </p:nvSpPr>
            <p:spPr>
              <a:xfrm>
                <a:off x="966866" y="4513289"/>
                <a:ext cx="1447800" cy="762000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62" name="Rectangle 40"/>
              <p:cNvSpPr/>
              <p:nvPr/>
            </p:nvSpPr>
            <p:spPr>
              <a:xfrm>
                <a:off x="1409076" y="2444646"/>
                <a:ext cx="76200" cy="1676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41"/>
              <p:cNvSpPr/>
              <p:nvPr/>
            </p:nvSpPr>
            <p:spPr>
              <a:xfrm>
                <a:off x="1621436" y="2462134"/>
                <a:ext cx="76200" cy="1676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831298" y="2447144"/>
                <a:ext cx="76200" cy="1676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5" name="Group 45"/>
              <p:cNvGrpSpPr/>
              <p:nvPr/>
            </p:nvGrpSpPr>
            <p:grpSpPr>
              <a:xfrm>
                <a:off x="914400" y="1447800"/>
                <a:ext cx="1528997" cy="695793"/>
                <a:chOff x="4953000" y="1968708"/>
                <a:chExt cx="5056682" cy="1751350"/>
              </a:xfrm>
            </p:grpSpPr>
            <p:grpSp>
              <p:nvGrpSpPr>
                <p:cNvPr id="80" name="Group 268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91" name="Quad Arrow 90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Diamond 91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1" name="Group 269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89" name="Quad Arrow 88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Diamond 89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" name="Group 272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87" name="Quad Arrow 86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Diamond 87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3" name="Isosceles Triangle 82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Isosceles Triangle 83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Isosceles Triangle 84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Isosceles Triangle 85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" name="Group 59"/>
              <p:cNvGrpSpPr/>
              <p:nvPr/>
            </p:nvGrpSpPr>
            <p:grpSpPr>
              <a:xfrm>
                <a:off x="946878" y="4553262"/>
                <a:ext cx="1528997" cy="695793"/>
                <a:chOff x="4953000" y="1968708"/>
                <a:chExt cx="5056682" cy="1751350"/>
              </a:xfrm>
            </p:grpSpPr>
            <p:grpSp>
              <p:nvGrpSpPr>
                <p:cNvPr id="67" name="Group 268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78" name="Quad Arrow 77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Diamond 78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8" name="Group 269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76" name="Quad Arrow 75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Diamond 76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" name="Group 272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74" name="Quad Arrow 67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Diamond 68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0" name="Isosceles Triangle 69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Isosceles Triangle 64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Isosceles Triangle 65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Isosceles Triangle 66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" name="Group 74"/>
            <p:cNvGrpSpPr/>
            <p:nvPr/>
          </p:nvGrpSpPr>
          <p:grpSpPr>
            <a:xfrm>
              <a:off x="6096000" y="1371600"/>
              <a:ext cx="1561475" cy="3849974"/>
              <a:chOff x="914400" y="1425315"/>
              <a:chExt cx="1561475" cy="3849974"/>
            </a:xfrm>
          </p:grpSpPr>
          <p:sp>
            <p:nvSpPr>
              <p:cNvPr id="21" name="Rounded Rectangle 20"/>
              <p:cNvSpPr/>
              <p:nvPr/>
            </p:nvSpPr>
            <p:spPr>
              <a:xfrm>
                <a:off x="1407827" y="2192312"/>
                <a:ext cx="690796" cy="762000"/>
              </a:xfrm>
              <a:prstGeom prst="roundRect">
                <a:avLst/>
              </a:prstGeom>
              <a:solidFill>
                <a:srgbClr val="EAD2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1440306" y="3723807"/>
                <a:ext cx="690796" cy="762000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>
                <a:off x="1295400" y="1600200"/>
                <a:ext cx="762000" cy="3657600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>
                <a:off x="946879" y="1425315"/>
                <a:ext cx="1447800" cy="762000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966866" y="4513289"/>
                <a:ext cx="1447800" cy="762000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1409076" y="2444646"/>
                <a:ext cx="76200" cy="1676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1621436" y="2462134"/>
                <a:ext cx="76200" cy="1676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1831298" y="2447144"/>
                <a:ext cx="76200" cy="1676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45"/>
              <p:cNvGrpSpPr/>
              <p:nvPr/>
            </p:nvGrpSpPr>
            <p:grpSpPr>
              <a:xfrm>
                <a:off x="914400" y="1447800"/>
                <a:ext cx="1528997" cy="695793"/>
                <a:chOff x="4953000" y="1968708"/>
                <a:chExt cx="5056682" cy="1751350"/>
              </a:xfrm>
            </p:grpSpPr>
            <p:grpSp>
              <p:nvGrpSpPr>
                <p:cNvPr id="44" name="Group 268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55" name="Quad Arrow 54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Diamond 55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9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53" name="Quad Arrow 52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Diamond 53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" name="Group 272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51" name="Quad Arrow 50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Diamond 51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7" name="Isosceles Triangle 46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Isosceles Triangle 47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Isosceles Triangle 48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Isosceles Triangle 49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59"/>
              <p:cNvGrpSpPr/>
              <p:nvPr/>
            </p:nvGrpSpPr>
            <p:grpSpPr>
              <a:xfrm>
                <a:off x="946878" y="4553262"/>
                <a:ext cx="1528997" cy="695793"/>
                <a:chOff x="4953000" y="1968708"/>
                <a:chExt cx="5056682" cy="1751350"/>
              </a:xfrm>
            </p:grpSpPr>
            <p:grpSp>
              <p:nvGrpSpPr>
                <p:cNvPr id="31" name="Group 268"/>
                <p:cNvGrpSpPr/>
                <p:nvPr/>
              </p:nvGrpSpPr>
              <p:grpSpPr>
                <a:xfrm>
                  <a:off x="4953000" y="1981200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42" name="Quad Arrow 41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Diamond 42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" name="Group 269"/>
                <p:cNvGrpSpPr/>
                <p:nvPr/>
              </p:nvGrpSpPr>
              <p:grpSpPr>
                <a:xfrm>
                  <a:off x="6634397" y="196870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40" name="Quad Arrow 39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Diamond 40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" name="Group 272"/>
                <p:cNvGrpSpPr/>
                <p:nvPr/>
              </p:nvGrpSpPr>
              <p:grpSpPr>
                <a:xfrm>
                  <a:off x="8328285" y="1998688"/>
                  <a:ext cx="1681397" cy="1721370"/>
                  <a:chOff x="4953000" y="1981200"/>
                  <a:chExt cx="1681397" cy="1721370"/>
                </a:xfrm>
              </p:grpSpPr>
              <p:sp>
                <p:nvSpPr>
                  <p:cNvPr id="38" name="Quad Arrow 37"/>
                  <p:cNvSpPr/>
                  <p:nvPr/>
                </p:nvSpPr>
                <p:spPr>
                  <a:xfrm>
                    <a:off x="4953000" y="1981200"/>
                    <a:ext cx="1681397" cy="1721370"/>
                  </a:xfrm>
                  <a:prstGeom prst="quadArrow">
                    <a:avLst>
                      <a:gd name="adj1" fmla="val 43217"/>
                      <a:gd name="adj2" fmla="val 22500"/>
                      <a:gd name="adj3" fmla="val 22500"/>
                    </a:avLst>
                  </a:prstGeom>
                  <a:solidFill>
                    <a:srgbClr val="F4AAF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Diamond 38"/>
                  <p:cNvSpPr/>
                  <p:nvPr/>
                </p:nvSpPr>
                <p:spPr>
                  <a:xfrm>
                    <a:off x="5486400" y="2362200"/>
                    <a:ext cx="609600" cy="9144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" name="Isosceles Triangle 33"/>
                <p:cNvSpPr/>
                <p:nvPr/>
              </p:nvSpPr>
              <p:spPr>
                <a:xfrm rot="10800000">
                  <a:off x="6096000" y="2133600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Isosceles Triangle 34"/>
                <p:cNvSpPr/>
                <p:nvPr/>
              </p:nvSpPr>
              <p:spPr>
                <a:xfrm rot="10800000">
                  <a:off x="7816121" y="211111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Isosceles Triangle 35"/>
                <p:cNvSpPr/>
                <p:nvPr/>
              </p:nvSpPr>
              <p:spPr>
                <a:xfrm>
                  <a:off x="6107243" y="3069236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Isosceles Triangle 36"/>
                <p:cNvSpPr/>
                <p:nvPr/>
              </p:nvSpPr>
              <p:spPr>
                <a:xfrm>
                  <a:off x="7803630" y="3086725"/>
                  <a:ext cx="1066800" cy="45720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46880" y="685801"/>
            <a:ext cx="6649387" cy="4589489"/>
            <a:chOff x="946879" y="685800"/>
            <a:chExt cx="6649387" cy="4589489"/>
          </a:xfrm>
        </p:grpSpPr>
        <p:grpSp>
          <p:nvGrpSpPr>
            <p:cNvPr id="3" name="Group 5"/>
            <p:cNvGrpSpPr/>
            <p:nvPr/>
          </p:nvGrpSpPr>
          <p:grpSpPr>
            <a:xfrm>
              <a:off x="1447800" y="4483308"/>
              <a:ext cx="5797446" cy="776991"/>
              <a:chOff x="1447800" y="4483308"/>
              <a:chExt cx="5797446" cy="776991"/>
            </a:xfrm>
            <a:solidFill>
              <a:srgbClr val="EBE375"/>
            </a:solidFill>
          </p:grpSpPr>
          <p:sp>
            <p:nvSpPr>
              <p:cNvPr id="48" name="Rounded Rectangle 1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ounded Rectangle 2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ounded Rectangle 3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ounded Rectangle 4"/>
              <p:cNvSpPr/>
              <p:nvPr/>
            </p:nvSpPr>
            <p:spPr>
              <a:xfrm>
                <a:off x="5797446" y="4483308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6"/>
            <p:cNvGrpSpPr/>
            <p:nvPr/>
          </p:nvGrpSpPr>
          <p:grpSpPr>
            <a:xfrm>
              <a:off x="1974954" y="3728803"/>
              <a:ext cx="4343400" cy="769496"/>
              <a:chOff x="1447800" y="4490803"/>
              <a:chExt cx="4343400" cy="769496"/>
            </a:xfrm>
            <a:solidFill>
              <a:srgbClr val="EBE375"/>
            </a:solidFill>
          </p:grpSpPr>
          <p:sp>
            <p:nvSpPr>
              <p:cNvPr id="45" name="Rounded Rectangle 7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ounded Rectangle 8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ed Rectangle 9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11"/>
            <p:cNvGrpSpPr/>
            <p:nvPr/>
          </p:nvGrpSpPr>
          <p:grpSpPr>
            <a:xfrm>
              <a:off x="1417819" y="2971800"/>
              <a:ext cx="5797446" cy="776991"/>
              <a:chOff x="1447800" y="4483308"/>
              <a:chExt cx="5797446" cy="776991"/>
            </a:xfrm>
            <a:solidFill>
              <a:srgbClr val="EBE375"/>
            </a:solidFill>
          </p:grpSpPr>
          <p:sp>
            <p:nvSpPr>
              <p:cNvPr id="41" name="Rounded Rectangle 12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ed Rectangle 13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ounded Rectangle 14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ounded Rectangle 15"/>
              <p:cNvSpPr/>
              <p:nvPr/>
            </p:nvSpPr>
            <p:spPr>
              <a:xfrm>
                <a:off x="5797446" y="4483308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16"/>
            <p:cNvGrpSpPr/>
            <p:nvPr/>
          </p:nvGrpSpPr>
          <p:grpSpPr>
            <a:xfrm>
              <a:off x="1989945" y="2184817"/>
              <a:ext cx="4343400" cy="769496"/>
              <a:chOff x="1447800" y="4490803"/>
              <a:chExt cx="4343400" cy="769496"/>
            </a:xfrm>
            <a:solidFill>
              <a:srgbClr val="EBE375"/>
            </a:solidFill>
          </p:grpSpPr>
          <p:sp>
            <p:nvSpPr>
              <p:cNvPr id="38" name="Rounded Rectangle 37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18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ounded Rectangle 19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21"/>
            <p:cNvGrpSpPr/>
            <p:nvPr/>
          </p:nvGrpSpPr>
          <p:grpSpPr>
            <a:xfrm>
              <a:off x="1375348" y="1412823"/>
              <a:ext cx="5797446" cy="776991"/>
              <a:chOff x="1447800" y="4483308"/>
              <a:chExt cx="5797446" cy="776991"/>
            </a:xfrm>
            <a:solidFill>
              <a:srgbClr val="EBE375"/>
            </a:solidFill>
          </p:grpSpPr>
          <p:sp>
            <p:nvSpPr>
              <p:cNvPr id="34" name="Rounded Rectangle 33"/>
              <p:cNvSpPr/>
              <p:nvPr/>
            </p:nvSpPr>
            <p:spPr>
              <a:xfrm>
                <a:off x="1447800" y="4495800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2925580" y="4490803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4343400" y="4498299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5797446" y="4483308"/>
                <a:ext cx="1447800" cy="762000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Rounded Rectangle 7"/>
            <p:cNvSpPr/>
            <p:nvPr/>
          </p:nvSpPr>
          <p:spPr>
            <a:xfrm>
              <a:off x="6324600" y="2194811"/>
              <a:ext cx="873177" cy="762000"/>
            </a:xfrm>
            <a:prstGeom prst="roundRect">
              <a:avLst/>
            </a:prstGeom>
            <a:solidFill>
              <a:srgbClr val="E4D94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6327098" y="3696326"/>
              <a:ext cx="873177" cy="762000"/>
            </a:xfrm>
            <a:prstGeom prst="roundRect">
              <a:avLst/>
            </a:prstGeom>
            <a:solidFill>
              <a:srgbClr val="E4D94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Delay 9"/>
            <p:cNvSpPr/>
            <p:nvPr/>
          </p:nvSpPr>
          <p:spPr>
            <a:xfrm rot="16200000">
              <a:off x="3217264" y="2083008"/>
              <a:ext cx="2133600" cy="2667000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lowchart: Delay 10"/>
            <p:cNvSpPr/>
            <p:nvPr/>
          </p:nvSpPr>
          <p:spPr>
            <a:xfrm rot="16200000">
              <a:off x="3372163" y="2277880"/>
              <a:ext cx="1860030" cy="2308485"/>
            </a:xfrm>
            <a:prstGeom prst="flowChartDelay">
              <a:avLst/>
            </a:prstGeom>
            <a:solidFill>
              <a:srgbClr val="E6C15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505200" y="2667000"/>
              <a:ext cx="76200" cy="1676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867462" y="2559570"/>
              <a:ext cx="45719" cy="181755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182256" y="2484620"/>
              <a:ext cx="74951" cy="193747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572000" y="2514600"/>
              <a:ext cx="74951" cy="193747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961744" y="2544580"/>
              <a:ext cx="74951" cy="193747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Isosceles Triangle 16"/>
            <p:cNvSpPr/>
            <p:nvPr/>
          </p:nvSpPr>
          <p:spPr>
            <a:xfrm>
              <a:off x="1143000" y="685800"/>
              <a:ext cx="5943600" cy="685800"/>
            </a:xfrm>
            <a:prstGeom prst="triangle">
              <a:avLst/>
            </a:prstGeom>
            <a:solidFill>
              <a:srgbClr val="E4D948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>
              <a:off x="1600200" y="990600"/>
              <a:ext cx="5060430" cy="457200"/>
            </a:xfrm>
            <a:prstGeom prst="triangle">
              <a:avLst>
                <a:gd name="adj" fmla="val 50000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1407827" y="2192312"/>
              <a:ext cx="690796" cy="762000"/>
            </a:xfrm>
            <a:prstGeom prst="roundRect">
              <a:avLst/>
            </a:prstGeom>
            <a:solidFill>
              <a:srgbClr val="EAD2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1440306" y="3723807"/>
              <a:ext cx="690796" cy="762000"/>
            </a:xfrm>
            <a:prstGeom prst="roundRect">
              <a:avLst/>
            </a:prstGeom>
            <a:solidFill>
              <a:srgbClr val="E4D94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37"/>
            <p:cNvSpPr/>
            <p:nvPr/>
          </p:nvSpPr>
          <p:spPr>
            <a:xfrm>
              <a:off x="1295400" y="1600200"/>
              <a:ext cx="762000" cy="3657600"/>
            </a:xfrm>
            <a:prstGeom prst="roundRect">
              <a:avLst/>
            </a:prstGeom>
            <a:solidFill>
              <a:srgbClr val="E4D94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38"/>
            <p:cNvSpPr/>
            <p:nvPr/>
          </p:nvSpPr>
          <p:spPr>
            <a:xfrm>
              <a:off x="946879" y="1425315"/>
              <a:ext cx="1447800" cy="762000"/>
            </a:xfrm>
            <a:prstGeom prst="roundRect">
              <a:avLst/>
            </a:prstGeom>
            <a:solidFill>
              <a:srgbClr val="E4D94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23" name="Rounded Rectangle 39"/>
            <p:cNvSpPr/>
            <p:nvPr/>
          </p:nvSpPr>
          <p:spPr>
            <a:xfrm>
              <a:off x="966866" y="4513289"/>
              <a:ext cx="1447800" cy="762000"/>
            </a:xfrm>
            <a:prstGeom prst="roundRect">
              <a:avLst/>
            </a:prstGeom>
            <a:solidFill>
              <a:srgbClr val="E4D94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24" name="Rectangle 40"/>
            <p:cNvSpPr/>
            <p:nvPr/>
          </p:nvSpPr>
          <p:spPr>
            <a:xfrm>
              <a:off x="1409076" y="2444646"/>
              <a:ext cx="76200" cy="1676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41"/>
            <p:cNvSpPr/>
            <p:nvPr/>
          </p:nvSpPr>
          <p:spPr>
            <a:xfrm>
              <a:off x="1621436" y="2462134"/>
              <a:ext cx="76200" cy="1676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831298" y="2447144"/>
              <a:ext cx="76200" cy="1676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6589427" y="2138597"/>
              <a:ext cx="690796" cy="762000"/>
            </a:xfrm>
            <a:prstGeom prst="roundRect">
              <a:avLst/>
            </a:prstGeom>
            <a:solidFill>
              <a:srgbClr val="EAD2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6477000" y="1546485"/>
              <a:ext cx="762000" cy="3657600"/>
            </a:xfrm>
            <a:prstGeom prst="roundRect">
              <a:avLst/>
            </a:prstGeom>
            <a:solidFill>
              <a:srgbClr val="E4D94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6128479" y="1371600"/>
              <a:ext cx="1447800" cy="762000"/>
            </a:xfrm>
            <a:prstGeom prst="roundRect">
              <a:avLst/>
            </a:prstGeom>
            <a:solidFill>
              <a:srgbClr val="E4D94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6148466" y="4459574"/>
              <a:ext cx="1447800" cy="762000"/>
            </a:xfrm>
            <a:prstGeom prst="roundRect">
              <a:avLst/>
            </a:prstGeom>
            <a:solidFill>
              <a:srgbClr val="E4D94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6590676" y="2390931"/>
              <a:ext cx="76200" cy="1676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6803036" y="2408419"/>
              <a:ext cx="76200" cy="1676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7012898" y="2393429"/>
              <a:ext cx="76200" cy="1676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600201" y="685800"/>
            <a:ext cx="1977788" cy="1752600"/>
            <a:chOff x="990600" y="152400"/>
            <a:chExt cx="5181600" cy="5105400"/>
          </a:xfrm>
        </p:grpSpPr>
        <p:sp>
          <p:nvSpPr>
            <p:cNvPr id="3" name="Isosceles Triangle 2"/>
            <p:cNvSpPr/>
            <p:nvPr/>
          </p:nvSpPr>
          <p:spPr>
            <a:xfrm>
              <a:off x="990600" y="152400"/>
              <a:ext cx="5116010" cy="1007645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 rot="5400000">
              <a:off x="432566" y="2713032"/>
              <a:ext cx="2821405" cy="655899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 rot="5400000">
              <a:off x="1613183" y="2713032"/>
              <a:ext cx="2821405" cy="655899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ounded Rectangle 5"/>
            <p:cNvSpPr/>
            <p:nvPr/>
          </p:nvSpPr>
          <p:spPr>
            <a:xfrm rot="5400000">
              <a:off x="2728211" y="2713032"/>
              <a:ext cx="2821405" cy="655899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 rot="5400000">
              <a:off x="3908829" y="2713032"/>
              <a:ext cx="2821405" cy="655899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1187370" y="4518861"/>
              <a:ext cx="4719245" cy="335882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990600" y="4921918"/>
              <a:ext cx="5181600" cy="335882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228"/>
            <p:cNvGrpSpPr/>
            <p:nvPr/>
          </p:nvGrpSpPr>
          <p:grpSpPr>
            <a:xfrm>
              <a:off x="1187370" y="1227221"/>
              <a:ext cx="4719245" cy="335882"/>
              <a:chOff x="1187370" y="1227221"/>
              <a:chExt cx="4719245" cy="335882"/>
            </a:xfrm>
          </p:grpSpPr>
          <p:sp>
            <p:nvSpPr>
              <p:cNvPr id="11" name="Rounded Rectangle 10"/>
              <p:cNvSpPr/>
              <p:nvPr/>
            </p:nvSpPr>
            <p:spPr>
              <a:xfrm>
                <a:off x="1187370" y="1227221"/>
                <a:ext cx="4719245" cy="335882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" name="Group 212"/>
              <p:cNvGrpSpPr/>
              <p:nvPr/>
            </p:nvGrpSpPr>
            <p:grpSpPr>
              <a:xfrm>
                <a:off x="1260764" y="1233055"/>
                <a:ext cx="1357744" cy="318655"/>
                <a:chOff x="1260764" y="1233055"/>
                <a:chExt cx="1357744" cy="318655"/>
              </a:xfrm>
            </p:grpSpPr>
            <p:sp>
              <p:nvSpPr>
                <p:cNvPr id="24" name="Sun 23"/>
                <p:cNvSpPr/>
                <p:nvPr/>
              </p:nvSpPr>
              <p:spPr>
                <a:xfrm>
                  <a:off x="1260764" y="1233055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Sun 24"/>
                <p:cNvSpPr/>
                <p:nvPr/>
              </p:nvSpPr>
              <p:spPr>
                <a:xfrm>
                  <a:off x="1625600" y="1246910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Sun 25"/>
                <p:cNvSpPr/>
                <p:nvPr/>
              </p:nvSpPr>
              <p:spPr>
                <a:xfrm>
                  <a:off x="1969654" y="1242292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Sun 26"/>
                <p:cNvSpPr/>
                <p:nvPr/>
              </p:nvSpPr>
              <p:spPr>
                <a:xfrm>
                  <a:off x="2313708" y="1237674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" name="Group 213"/>
              <p:cNvGrpSpPr/>
              <p:nvPr/>
            </p:nvGrpSpPr>
            <p:grpSpPr>
              <a:xfrm>
                <a:off x="2669309" y="1237674"/>
                <a:ext cx="1357744" cy="318655"/>
                <a:chOff x="1260764" y="1233055"/>
                <a:chExt cx="1357744" cy="318655"/>
              </a:xfrm>
            </p:grpSpPr>
            <p:sp>
              <p:nvSpPr>
                <p:cNvPr id="20" name="Sun 19"/>
                <p:cNvSpPr/>
                <p:nvPr/>
              </p:nvSpPr>
              <p:spPr>
                <a:xfrm>
                  <a:off x="1260764" y="1233055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Sun 20"/>
                <p:cNvSpPr/>
                <p:nvPr/>
              </p:nvSpPr>
              <p:spPr>
                <a:xfrm>
                  <a:off x="1625600" y="1246910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Sun 21"/>
                <p:cNvSpPr/>
                <p:nvPr/>
              </p:nvSpPr>
              <p:spPr>
                <a:xfrm>
                  <a:off x="1969654" y="1242292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Sun 22"/>
                <p:cNvSpPr/>
                <p:nvPr/>
              </p:nvSpPr>
              <p:spPr>
                <a:xfrm>
                  <a:off x="2313708" y="1237674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218"/>
              <p:cNvGrpSpPr/>
              <p:nvPr/>
            </p:nvGrpSpPr>
            <p:grpSpPr>
              <a:xfrm>
                <a:off x="4479637" y="1244602"/>
                <a:ext cx="1357744" cy="316345"/>
                <a:chOff x="1260764" y="1230747"/>
                <a:chExt cx="1357744" cy="316345"/>
              </a:xfrm>
            </p:grpSpPr>
            <p:sp>
              <p:nvSpPr>
                <p:cNvPr id="16" name="Sun 15"/>
                <p:cNvSpPr/>
                <p:nvPr/>
              </p:nvSpPr>
              <p:spPr>
                <a:xfrm>
                  <a:off x="1260764" y="1233055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Sun 16"/>
                <p:cNvSpPr/>
                <p:nvPr/>
              </p:nvSpPr>
              <p:spPr>
                <a:xfrm>
                  <a:off x="1614055" y="1230747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Sun 17"/>
                <p:cNvSpPr/>
                <p:nvPr/>
              </p:nvSpPr>
              <p:spPr>
                <a:xfrm>
                  <a:off x="1969654" y="1242292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Sun 18"/>
                <p:cNvSpPr/>
                <p:nvPr/>
              </p:nvSpPr>
              <p:spPr>
                <a:xfrm>
                  <a:off x="2313708" y="1237674"/>
                  <a:ext cx="304800" cy="304800"/>
                </a:xfrm>
                <a:prstGeom prst="su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" name="Sun 14"/>
              <p:cNvSpPr/>
              <p:nvPr/>
            </p:nvSpPr>
            <p:spPr>
              <a:xfrm>
                <a:off x="4068618" y="1237673"/>
                <a:ext cx="304800" cy="304800"/>
              </a:xfrm>
              <a:prstGeom prst="su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38200" y="609601"/>
            <a:ext cx="2819400" cy="4542020"/>
            <a:chOff x="3429000" y="1477780"/>
            <a:chExt cx="2819400" cy="4542020"/>
          </a:xfrm>
        </p:grpSpPr>
        <p:grpSp>
          <p:nvGrpSpPr>
            <p:cNvPr id="3" name="Group 120"/>
            <p:cNvGrpSpPr/>
            <p:nvPr/>
          </p:nvGrpSpPr>
          <p:grpSpPr>
            <a:xfrm>
              <a:off x="3595141" y="1477780"/>
              <a:ext cx="2494613" cy="343525"/>
              <a:chOff x="3505200" y="1371600"/>
              <a:chExt cx="2494613" cy="343525"/>
            </a:xfrm>
          </p:grpSpPr>
          <p:sp>
            <p:nvSpPr>
              <p:cNvPr id="35" name="Rounded Rectangle 34"/>
              <p:cNvSpPr/>
              <p:nvPr/>
            </p:nvSpPr>
            <p:spPr>
              <a:xfrm>
                <a:off x="35052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40386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45720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51054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56388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Rounded Rectangle 3"/>
            <p:cNvSpPr/>
            <p:nvPr/>
          </p:nvSpPr>
          <p:spPr>
            <a:xfrm>
              <a:off x="3429000" y="1752600"/>
              <a:ext cx="2819400" cy="4267200"/>
            </a:xfrm>
            <a:prstGeom prst="roundRect">
              <a:avLst>
                <a:gd name="adj" fmla="val 2843"/>
              </a:avLst>
            </a:prstGeom>
            <a:solidFill>
              <a:srgbClr val="E4D66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lowchart: Delay 4"/>
            <p:cNvSpPr/>
            <p:nvPr/>
          </p:nvSpPr>
          <p:spPr>
            <a:xfrm rot="16200000">
              <a:off x="3086100" y="3390900"/>
              <a:ext cx="3581400" cy="1676400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75"/>
            <p:cNvGrpSpPr/>
            <p:nvPr/>
          </p:nvGrpSpPr>
          <p:grpSpPr>
            <a:xfrm>
              <a:off x="3429000" y="1752600"/>
              <a:ext cx="1981200" cy="536289"/>
              <a:chOff x="4800600" y="1267918"/>
              <a:chExt cx="5502838" cy="1399082"/>
            </a:xfrm>
          </p:grpSpPr>
          <p:grpSp>
            <p:nvGrpSpPr>
              <p:cNvPr id="7" name="Group 250"/>
              <p:cNvGrpSpPr/>
              <p:nvPr/>
            </p:nvGrpSpPr>
            <p:grpSpPr>
              <a:xfrm>
                <a:off x="4800600" y="1295400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29" name="Trapezoid 28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Trapezoid 29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Quad Arrow 30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Oval 31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Equal 32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251"/>
              <p:cNvGrpSpPr/>
              <p:nvPr/>
            </p:nvGrpSpPr>
            <p:grpSpPr>
              <a:xfrm>
                <a:off x="6877987" y="1267918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23" name="Trapezoid 22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Trapezoid 23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Quad Arrow 24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Oval 25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Equal 26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" name="Oval 27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258"/>
              <p:cNvGrpSpPr/>
              <p:nvPr/>
            </p:nvGrpSpPr>
            <p:grpSpPr>
              <a:xfrm>
                <a:off x="8979108" y="1270416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19" name="Trapezoid 18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Trapezoid 19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Equal 20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" name="Oval 21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" name="Group 95"/>
            <p:cNvGrpSpPr/>
            <p:nvPr/>
          </p:nvGrpSpPr>
          <p:grpSpPr>
            <a:xfrm>
              <a:off x="5334000" y="1752600"/>
              <a:ext cx="840646" cy="536289"/>
              <a:chOff x="5867400" y="1267918"/>
              <a:chExt cx="2334917" cy="1399082"/>
            </a:xfrm>
          </p:grpSpPr>
          <p:grpSp>
            <p:nvGrpSpPr>
              <p:cNvPr id="17" name="Group 250"/>
              <p:cNvGrpSpPr/>
              <p:nvPr/>
            </p:nvGrpSpPr>
            <p:grpSpPr>
              <a:xfrm>
                <a:off x="5867400" y="1295400"/>
                <a:ext cx="1295400" cy="1371600"/>
                <a:chOff x="5867400" y="1295400"/>
                <a:chExt cx="1295400" cy="1371600"/>
              </a:xfrm>
            </p:grpSpPr>
            <p:sp>
              <p:nvSpPr>
                <p:cNvPr id="14" name="Quad Arrow 13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Oval 14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251"/>
              <p:cNvGrpSpPr/>
              <p:nvPr/>
            </p:nvGrpSpPr>
            <p:grpSpPr>
              <a:xfrm>
                <a:off x="6877987" y="1267918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10" name="Trapezoid 9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Trapezoid 10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Equal 11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" name="Oval 12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0" name="Group 411"/>
          <p:cNvGrpSpPr/>
          <p:nvPr/>
        </p:nvGrpSpPr>
        <p:grpSpPr>
          <a:xfrm>
            <a:off x="4343400" y="914400"/>
            <a:ext cx="3429000" cy="2819400"/>
            <a:chOff x="1066800" y="914400"/>
            <a:chExt cx="4953000" cy="3810000"/>
          </a:xfrm>
        </p:grpSpPr>
        <p:sp>
          <p:nvSpPr>
            <p:cNvPr id="41" name="Explosion 2 40"/>
            <p:cNvSpPr/>
            <p:nvPr/>
          </p:nvSpPr>
          <p:spPr>
            <a:xfrm>
              <a:off x="2209800" y="914400"/>
              <a:ext cx="3200400" cy="2743200"/>
            </a:xfrm>
            <a:prstGeom prst="irregularSeal2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Explosion 2 41"/>
            <p:cNvSpPr/>
            <p:nvPr/>
          </p:nvSpPr>
          <p:spPr>
            <a:xfrm>
              <a:off x="2819400" y="2133600"/>
              <a:ext cx="3200400" cy="2590800"/>
            </a:xfrm>
            <a:prstGeom prst="irregularSeal2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Explosion 2 42"/>
            <p:cNvSpPr/>
            <p:nvPr/>
          </p:nvSpPr>
          <p:spPr>
            <a:xfrm>
              <a:off x="1066800" y="1981200"/>
              <a:ext cx="3429000" cy="2590800"/>
            </a:xfrm>
            <a:prstGeom prst="irregularSeal2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/>
            <p:cNvSpPr/>
            <p:nvPr/>
          </p:nvSpPr>
          <p:spPr>
            <a:xfrm rot="1432535">
              <a:off x="2878442" y="2494494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505200" y="2819400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 rot="19640612">
              <a:off x="4244570" y="2780822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 rot="761025">
              <a:off x="3549813" y="2100175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/>
            <p:cNvSpPr/>
            <p:nvPr/>
          </p:nvSpPr>
          <p:spPr>
            <a:xfrm rot="21215527">
              <a:off x="4445795" y="2043316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 rot="285350">
              <a:off x="1786894" y="2215242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 rot="2469738">
              <a:off x="2167894" y="2748643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Double Wave 50"/>
            <p:cNvSpPr/>
            <p:nvPr/>
          </p:nvSpPr>
          <p:spPr>
            <a:xfrm>
              <a:off x="1524000" y="3124200"/>
              <a:ext cx="4191000" cy="457200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rgbClr val="DBAF5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202"/>
          <p:cNvGrpSpPr/>
          <p:nvPr/>
        </p:nvGrpSpPr>
        <p:grpSpPr>
          <a:xfrm>
            <a:off x="3733800" y="3505200"/>
            <a:ext cx="3048000" cy="3048000"/>
            <a:chOff x="914400" y="1600200"/>
            <a:chExt cx="5029200" cy="4267200"/>
          </a:xfrm>
        </p:grpSpPr>
        <p:sp>
          <p:nvSpPr>
            <p:cNvPr id="53" name="Trapezoid 52"/>
            <p:cNvSpPr/>
            <p:nvPr/>
          </p:nvSpPr>
          <p:spPr>
            <a:xfrm>
              <a:off x="2514600" y="1600200"/>
              <a:ext cx="3429000" cy="762000"/>
            </a:xfrm>
            <a:prstGeom prst="trapezoi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4800600" y="2362200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3657600" y="2362200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2514600" y="2362200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3048000" y="2895600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114800" y="2895600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2514600" y="3429000"/>
              <a:ext cx="12192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3733800" y="3429000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24400" y="3429000"/>
              <a:ext cx="11430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2514600" y="2895600"/>
              <a:ext cx="6096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5257800" y="2895600"/>
              <a:ext cx="685800" cy="5334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 63"/>
            <p:cNvSpPr/>
            <p:nvPr/>
          </p:nvSpPr>
          <p:spPr>
            <a:xfrm rot="5400000">
              <a:off x="2857500" y="2781300"/>
              <a:ext cx="4572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/>
            <p:cNvSpPr/>
            <p:nvPr/>
          </p:nvSpPr>
          <p:spPr>
            <a:xfrm rot="5400000">
              <a:off x="3543300" y="2781300"/>
              <a:ext cx="4572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/>
            <p:cNvSpPr/>
            <p:nvPr/>
          </p:nvSpPr>
          <p:spPr>
            <a:xfrm rot="5400000">
              <a:off x="4229100" y="2781300"/>
              <a:ext cx="4572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 rot="5400000">
              <a:off x="4914900" y="2781300"/>
              <a:ext cx="4572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" name="Group 28"/>
            <p:cNvGrpSpPr/>
            <p:nvPr/>
          </p:nvGrpSpPr>
          <p:grpSpPr>
            <a:xfrm>
              <a:off x="914400" y="3124200"/>
              <a:ext cx="2971800" cy="2743200"/>
              <a:chOff x="0" y="2438400"/>
              <a:chExt cx="6203314" cy="4572000"/>
            </a:xfrm>
          </p:grpSpPr>
          <p:pic>
            <p:nvPicPr>
              <p:cNvPr id="69" name="Picture 68" descr="ammon grouped colored.png"/>
              <p:cNvPicPr>
                <a:picLocks noChangeAspect="1"/>
              </p:cNvPicPr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3962400" y="2514600"/>
                <a:ext cx="1767110" cy="3657600"/>
              </a:xfrm>
              <a:prstGeom prst="rect">
                <a:avLst/>
              </a:prstGeom>
            </p:spPr>
          </p:pic>
          <p:grpSp>
            <p:nvGrpSpPr>
              <p:cNvPr id="262" name="Group 256"/>
              <p:cNvGrpSpPr/>
              <p:nvPr/>
            </p:nvGrpSpPr>
            <p:grpSpPr>
              <a:xfrm>
                <a:off x="4953000" y="2438400"/>
                <a:ext cx="1219200" cy="3352800"/>
                <a:chOff x="1524000" y="1291454"/>
                <a:chExt cx="2286000" cy="5033146"/>
              </a:xfrm>
            </p:grpSpPr>
            <p:sp>
              <p:nvSpPr>
                <p:cNvPr id="243" name="Oval 242"/>
                <p:cNvSpPr/>
                <p:nvPr/>
              </p:nvSpPr>
              <p:spPr>
                <a:xfrm rot="528476">
                  <a:off x="2057400" y="5257800"/>
                  <a:ext cx="762000" cy="9906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Oval 243"/>
                <p:cNvSpPr/>
                <p:nvPr/>
              </p:nvSpPr>
              <p:spPr>
                <a:xfrm rot="20854625">
                  <a:off x="2590800" y="5334000"/>
                  <a:ext cx="762000" cy="9906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Oval 244"/>
                <p:cNvSpPr/>
                <p:nvPr/>
              </p:nvSpPr>
              <p:spPr>
                <a:xfrm>
                  <a:off x="1524000" y="4114800"/>
                  <a:ext cx="762000" cy="990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Oval 245"/>
                <p:cNvSpPr/>
                <p:nvPr/>
              </p:nvSpPr>
              <p:spPr>
                <a:xfrm>
                  <a:off x="3124200" y="4191000"/>
                  <a:ext cx="685800" cy="838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Trapezoid 246"/>
                <p:cNvSpPr/>
                <p:nvPr/>
              </p:nvSpPr>
              <p:spPr>
                <a:xfrm>
                  <a:off x="1905000" y="5105400"/>
                  <a:ext cx="1600200" cy="685800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Trapezoid 247"/>
                <p:cNvSpPr/>
                <p:nvPr/>
              </p:nvSpPr>
              <p:spPr>
                <a:xfrm rot="2088477">
                  <a:off x="1851679" y="2575636"/>
                  <a:ext cx="914655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Trapezoid 248"/>
                <p:cNvSpPr/>
                <p:nvPr/>
              </p:nvSpPr>
              <p:spPr>
                <a:xfrm rot="19932635">
                  <a:off x="2521696" y="2514749"/>
                  <a:ext cx="986357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Trapezoid 249"/>
                <p:cNvSpPr/>
                <p:nvPr/>
              </p:nvSpPr>
              <p:spPr>
                <a:xfrm>
                  <a:off x="1905000" y="3048000"/>
                  <a:ext cx="1447800" cy="2286000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Oval 250"/>
                <p:cNvSpPr/>
                <p:nvPr/>
              </p:nvSpPr>
              <p:spPr>
                <a:xfrm>
                  <a:off x="2362200" y="2743200"/>
                  <a:ext cx="609600" cy="762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Trapezoid 251"/>
                <p:cNvSpPr/>
                <p:nvPr/>
              </p:nvSpPr>
              <p:spPr>
                <a:xfrm rot="20952071">
                  <a:off x="2795146" y="3195544"/>
                  <a:ext cx="575812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Trapezoid 252"/>
                <p:cNvSpPr/>
                <p:nvPr/>
              </p:nvSpPr>
              <p:spPr>
                <a:xfrm rot="519514">
                  <a:off x="2047834" y="3235884"/>
                  <a:ext cx="626969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Diagonal Stripe 253"/>
                <p:cNvSpPr/>
                <p:nvPr/>
              </p:nvSpPr>
              <p:spPr>
                <a:xfrm rot="1483530">
                  <a:off x="2103244" y="4364922"/>
                  <a:ext cx="1326628" cy="509981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" name="Diagonal Stripe 254"/>
                <p:cNvSpPr/>
                <p:nvPr/>
              </p:nvSpPr>
              <p:spPr>
                <a:xfrm rot="5400000">
                  <a:off x="2819400" y="4724400"/>
                  <a:ext cx="1066800" cy="457200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6" name="Diagonal Stripe 255"/>
                <p:cNvSpPr/>
                <p:nvPr/>
              </p:nvSpPr>
              <p:spPr>
                <a:xfrm rot="16200000" flipH="1">
                  <a:off x="2590800" y="4800600"/>
                  <a:ext cx="1066800" cy="457200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7" name="Flowchart: Display 256"/>
                <p:cNvSpPr/>
                <p:nvPr/>
              </p:nvSpPr>
              <p:spPr>
                <a:xfrm>
                  <a:off x="3048000" y="4415654"/>
                  <a:ext cx="381000" cy="304800"/>
                </a:xfrm>
                <a:prstGeom prst="flowChartDisplay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Oval 257"/>
                <p:cNvSpPr/>
                <p:nvPr/>
              </p:nvSpPr>
              <p:spPr>
                <a:xfrm>
                  <a:off x="2057400" y="1447800"/>
                  <a:ext cx="1219200" cy="1828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Oval 258"/>
                <p:cNvSpPr/>
                <p:nvPr/>
              </p:nvSpPr>
              <p:spPr>
                <a:xfrm rot="19066372">
                  <a:off x="2682908" y="1291454"/>
                  <a:ext cx="685800" cy="12192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Oval 259"/>
                <p:cNvSpPr/>
                <p:nvPr/>
              </p:nvSpPr>
              <p:spPr>
                <a:xfrm rot="3077158">
                  <a:off x="2039910" y="1250601"/>
                  <a:ext cx="685800" cy="1260959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" name="Group 218"/>
              <p:cNvGrpSpPr/>
              <p:nvPr/>
            </p:nvGrpSpPr>
            <p:grpSpPr>
              <a:xfrm>
                <a:off x="0" y="3124200"/>
                <a:ext cx="1447800" cy="3200400"/>
                <a:chOff x="2393756" y="457200"/>
                <a:chExt cx="1721043" cy="3200400"/>
              </a:xfrm>
            </p:grpSpPr>
            <p:sp>
              <p:nvSpPr>
                <p:cNvPr id="220" name="Oval 219"/>
                <p:cNvSpPr/>
                <p:nvPr/>
              </p:nvSpPr>
              <p:spPr>
                <a:xfrm rot="19742001">
                  <a:off x="2509398" y="2656267"/>
                  <a:ext cx="426997" cy="27443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4" name="Group 80"/>
                <p:cNvGrpSpPr/>
                <p:nvPr/>
              </p:nvGrpSpPr>
              <p:grpSpPr>
                <a:xfrm>
                  <a:off x="2635885" y="457200"/>
                  <a:ext cx="1478914" cy="3200400"/>
                  <a:chOff x="4876800" y="381000"/>
                  <a:chExt cx="1478914" cy="3200400"/>
                </a:xfrm>
              </p:grpSpPr>
              <p:sp>
                <p:nvSpPr>
                  <p:cNvPr id="225" name="Oval 224"/>
                  <p:cNvSpPr/>
                  <p:nvPr/>
                </p:nvSpPr>
                <p:spPr>
                  <a:xfrm>
                    <a:off x="4876800" y="381000"/>
                    <a:ext cx="1295400" cy="2438400"/>
                  </a:xfrm>
                  <a:prstGeom prst="ellipse">
                    <a:avLst/>
                  </a:prstGeom>
                  <a:solidFill>
                    <a:srgbClr val="B59C4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Oval 225"/>
                  <p:cNvSpPr/>
                  <p:nvPr/>
                </p:nvSpPr>
                <p:spPr>
                  <a:xfrm rot="1857999" flipH="1">
                    <a:off x="5974714" y="2520280"/>
                    <a:ext cx="381000" cy="226482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Trapezoid 226"/>
                  <p:cNvSpPr/>
                  <p:nvPr/>
                </p:nvSpPr>
                <p:spPr>
                  <a:xfrm>
                    <a:off x="5086341" y="1752600"/>
                    <a:ext cx="838200" cy="1524000"/>
                  </a:xfrm>
                  <a:prstGeom prst="trapezoid">
                    <a:avLst/>
                  </a:prstGeom>
                  <a:solidFill>
                    <a:srgbClr val="B59C4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Flowchart: Display 227"/>
                  <p:cNvSpPr/>
                  <p:nvPr/>
                </p:nvSpPr>
                <p:spPr>
                  <a:xfrm rot="17059109">
                    <a:off x="4626407" y="2189631"/>
                    <a:ext cx="818669" cy="261868"/>
                  </a:xfrm>
                  <a:prstGeom prst="flowChartDisplay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Flowchart: Display 228"/>
                  <p:cNvSpPr/>
                  <p:nvPr/>
                </p:nvSpPr>
                <p:spPr>
                  <a:xfrm rot="4110026" flipH="1">
                    <a:off x="5520983" y="2139850"/>
                    <a:ext cx="871403" cy="243783"/>
                  </a:xfrm>
                  <a:prstGeom prst="flowChartDisplay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Oval 229"/>
                  <p:cNvSpPr/>
                  <p:nvPr/>
                </p:nvSpPr>
                <p:spPr>
                  <a:xfrm>
                    <a:off x="5086341" y="609600"/>
                    <a:ext cx="838200" cy="12954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Trapezoid 230"/>
                  <p:cNvSpPr/>
                  <p:nvPr/>
                </p:nvSpPr>
                <p:spPr>
                  <a:xfrm>
                    <a:off x="5029200" y="3124200"/>
                    <a:ext cx="990600" cy="152400"/>
                  </a:xfrm>
                  <a:prstGeom prst="trapezoi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Trapezoid 231"/>
                  <p:cNvSpPr/>
                  <p:nvPr/>
                </p:nvSpPr>
                <p:spPr>
                  <a:xfrm>
                    <a:off x="5238741" y="3276600"/>
                    <a:ext cx="304800" cy="152400"/>
                  </a:xfrm>
                  <a:prstGeom prst="trapezoid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Trapezoid 232"/>
                  <p:cNvSpPr/>
                  <p:nvPr/>
                </p:nvSpPr>
                <p:spPr>
                  <a:xfrm>
                    <a:off x="5543541" y="3276600"/>
                    <a:ext cx="304800" cy="152400"/>
                  </a:xfrm>
                  <a:prstGeom prst="trapezoid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Oval 233"/>
                  <p:cNvSpPr/>
                  <p:nvPr/>
                </p:nvSpPr>
                <p:spPr>
                  <a:xfrm>
                    <a:off x="5162541" y="3429000"/>
                    <a:ext cx="381000" cy="152400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Oval 234"/>
                  <p:cNvSpPr/>
                  <p:nvPr/>
                </p:nvSpPr>
                <p:spPr>
                  <a:xfrm>
                    <a:off x="5543541" y="3429000"/>
                    <a:ext cx="381000" cy="152400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Flowchart: Delay 235"/>
                  <p:cNvSpPr/>
                  <p:nvPr/>
                </p:nvSpPr>
                <p:spPr>
                  <a:xfrm rot="4182490" flipH="1">
                    <a:off x="5640485" y="1784964"/>
                    <a:ext cx="358589" cy="415806"/>
                  </a:xfrm>
                  <a:prstGeom prst="flowChartDelay">
                    <a:avLst/>
                  </a:prstGeom>
                  <a:solidFill>
                    <a:srgbClr val="B59C4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Double Wave 236"/>
                  <p:cNvSpPr/>
                  <p:nvPr/>
                </p:nvSpPr>
                <p:spPr>
                  <a:xfrm>
                    <a:off x="4953000" y="838200"/>
                    <a:ext cx="1143000" cy="381000"/>
                  </a:xfrm>
                  <a:prstGeom prst="doubleWav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Flowchart: Delay 237"/>
                  <p:cNvSpPr/>
                  <p:nvPr/>
                </p:nvSpPr>
                <p:spPr>
                  <a:xfrm rot="16200000">
                    <a:off x="5410200" y="304800"/>
                    <a:ext cx="228600" cy="685800"/>
                  </a:xfrm>
                  <a:prstGeom prst="flowChartDelay">
                    <a:avLst/>
                  </a:prstGeom>
                  <a:solidFill>
                    <a:srgbClr val="B59C41"/>
                  </a:solidFill>
                  <a:ln>
                    <a:solidFill>
                      <a:srgbClr val="B59C4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Rounded Rectangle 238"/>
                  <p:cNvSpPr/>
                  <p:nvPr/>
                </p:nvSpPr>
                <p:spPr>
                  <a:xfrm rot="19398839">
                    <a:off x="5509444" y="1756577"/>
                    <a:ext cx="137185" cy="1143000"/>
                  </a:xfrm>
                  <a:prstGeom prst="round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lowchart: Delay 239"/>
                  <p:cNvSpPr/>
                  <p:nvPr/>
                </p:nvSpPr>
                <p:spPr>
                  <a:xfrm rot="17498659">
                    <a:off x="4983249" y="1741321"/>
                    <a:ext cx="369253" cy="400007"/>
                  </a:xfrm>
                  <a:prstGeom prst="flowChartDelay">
                    <a:avLst/>
                  </a:prstGeom>
                  <a:solidFill>
                    <a:srgbClr val="B59C4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Flowchart: Delay 240"/>
                  <p:cNvSpPr/>
                  <p:nvPr/>
                </p:nvSpPr>
                <p:spPr>
                  <a:xfrm rot="5400000">
                    <a:off x="5676900" y="2705100"/>
                    <a:ext cx="381000" cy="304800"/>
                  </a:xfrm>
                  <a:prstGeom prst="flowChartDelay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Rounded Rectangle 241"/>
                  <p:cNvSpPr/>
                  <p:nvPr/>
                </p:nvSpPr>
                <p:spPr>
                  <a:xfrm>
                    <a:off x="4953000" y="762000"/>
                    <a:ext cx="1143000" cy="2286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2" name="Round Same Side Corner Rectangle 221"/>
                <p:cNvSpPr/>
                <p:nvPr/>
              </p:nvSpPr>
              <p:spPr>
                <a:xfrm rot="14239665">
                  <a:off x="2818836" y="2199679"/>
                  <a:ext cx="118525" cy="968686"/>
                </a:xfrm>
                <a:prstGeom prst="round2SameRect">
                  <a:avLst>
                    <a:gd name="adj1" fmla="val 47899"/>
                    <a:gd name="adj2" fmla="val 480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Oval 222"/>
                <p:cNvSpPr/>
                <p:nvPr/>
              </p:nvSpPr>
              <p:spPr>
                <a:xfrm rot="19742001">
                  <a:off x="2494874" y="2701708"/>
                  <a:ext cx="339772" cy="27874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7-Point Star 223"/>
                <p:cNvSpPr/>
                <p:nvPr/>
              </p:nvSpPr>
              <p:spPr>
                <a:xfrm>
                  <a:off x="3124200" y="2209800"/>
                  <a:ext cx="381000" cy="457200"/>
                </a:xfrm>
                <a:prstGeom prst="star7">
                  <a:avLst>
                    <a:gd name="adj" fmla="val 37397"/>
                    <a:gd name="hf" fmla="val 102572"/>
                    <a:gd name="vf" fmla="val 105210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5" name="Group 174"/>
              <p:cNvGrpSpPr/>
              <p:nvPr/>
            </p:nvGrpSpPr>
            <p:grpSpPr>
              <a:xfrm>
                <a:off x="2057400" y="2590800"/>
                <a:ext cx="1219200" cy="3352800"/>
                <a:chOff x="1524000" y="1291454"/>
                <a:chExt cx="2286000" cy="5033146"/>
              </a:xfrm>
            </p:grpSpPr>
            <p:sp>
              <p:nvSpPr>
                <p:cNvPr id="202" name="Oval 201"/>
                <p:cNvSpPr/>
                <p:nvPr/>
              </p:nvSpPr>
              <p:spPr>
                <a:xfrm rot="528476">
                  <a:off x="2057400" y="5257800"/>
                  <a:ext cx="762000" cy="9906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 rot="20854625">
                  <a:off x="2590800" y="5334000"/>
                  <a:ext cx="762000" cy="9906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/>
                <p:cNvSpPr/>
                <p:nvPr/>
              </p:nvSpPr>
              <p:spPr>
                <a:xfrm>
                  <a:off x="1524000" y="4114800"/>
                  <a:ext cx="762000" cy="990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204"/>
                <p:cNvSpPr/>
                <p:nvPr/>
              </p:nvSpPr>
              <p:spPr>
                <a:xfrm>
                  <a:off x="3124200" y="4191000"/>
                  <a:ext cx="685800" cy="838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Trapezoid 205"/>
                <p:cNvSpPr/>
                <p:nvPr/>
              </p:nvSpPr>
              <p:spPr>
                <a:xfrm>
                  <a:off x="1905000" y="5105400"/>
                  <a:ext cx="1600200" cy="685800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Trapezoid 206"/>
                <p:cNvSpPr/>
                <p:nvPr/>
              </p:nvSpPr>
              <p:spPr>
                <a:xfrm rot="2088477">
                  <a:off x="1851679" y="2575636"/>
                  <a:ext cx="914655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Trapezoid 207"/>
                <p:cNvSpPr/>
                <p:nvPr/>
              </p:nvSpPr>
              <p:spPr>
                <a:xfrm rot="19932635">
                  <a:off x="2521696" y="2514749"/>
                  <a:ext cx="986357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Trapezoid 208"/>
                <p:cNvSpPr/>
                <p:nvPr/>
              </p:nvSpPr>
              <p:spPr>
                <a:xfrm>
                  <a:off x="1905000" y="3048000"/>
                  <a:ext cx="1447800" cy="2286000"/>
                </a:xfrm>
                <a:prstGeom prst="trapezoid">
                  <a:avLst>
                    <a:gd name="adj" fmla="val 35984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Oval 209"/>
                <p:cNvSpPr/>
                <p:nvPr/>
              </p:nvSpPr>
              <p:spPr>
                <a:xfrm>
                  <a:off x="2362200" y="2743200"/>
                  <a:ext cx="609600" cy="762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Trapezoid 210"/>
                <p:cNvSpPr/>
                <p:nvPr/>
              </p:nvSpPr>
              <p:spPr>
                <a:xfrm rot="20952071">
                  <a:off x="2795146" y="3195544"/>
                  <a:ext cx="575812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Trapezoid 211"/>
                <p:cNvSpPr/>
                <p:nvPr/>
              </p:nvSpPr>
              <p:spPr>
                <a:xfrm rot="519514">
                  <a:off x="2047834" y="3235884"/>
                  <a:ext cx="626969" cy="2235732"/>
                </a:xfrm>
                <a:prstGeom prst="trapezoid">
                  <a:avLst>
                    <a:gd name="adj" fmla="val 35984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Diagonal Stripe 212"/>
                <p:cNvSpPr/>
                <p:nvPr/>
              </p:nvSpPr>
              <p:spPr>
                <a:xfrm rot="1483530">
                  <a:off x="2103244" y="4364922"/>
                  <a:ext cx="1326628" cy="509981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4" name="Diagonal Stripe 213"/>
                <p:cNvSpPr/>
                <p:nvPr/>
              </p:nvSpPr>
              <p:spPr>
                <a:xfrm rot="5400000">
                  <a:off x="2819400" y="4724400"/>
                  <a:ext cx="1066800" cy="457200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5" name="Diagonal Stripe 214"/>
                <p:cNvSpPr/>
                <p:nvPr/>
              </p:nvSpPr>
              <p:spPr>
                <a:xfrm rot="16200000" flipH="1">
                  <a:off x="2590800" y="4800600"/>
                  <a:ext cx="1066800" cy="457200"/>
                </a:xfrm>
                <a:prstGeom prst="diagStripe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Flowchart: Display 215"/>
                <p:cNvSpPr/>
                <p:nvPr/>
              </p:nvSpPr>
              <p:spPr>
                <a:xfrm>
                  <a:off x="3048000" y="4415654"/>
                  <a:ext cx="381000" cy="304800"/>
                </a:xfrm>
                <a:prstGeom prst="flowChartDisplay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Oval 216"/>
                <p:cNvSpPr/>
                <p:nvPr/>
              </p:nvSpPr>
              <p:spPr>
                <a:xfrm>
                  <a:off x="2057400" y="1447800"/>
                  <a:ext cx="1219200" cy="1828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Oval 217"/>
                <p:cNvSpPr/>
                <p:nvPr/>
              </p:nvSpPr>
              <p:spPr>
                <a:xfrm rot="19066372">
                  <a:off x="2682908" y="1291454"/>
                  <a:ext cx="685800" cy="1219200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Oval 218"/>
                <p:cNvSpPr/>
                <p:nvPr/>
              </p:nvSpPr>
              <p:spPr>
                <a:xfrm rot="3077158">
                  <a:off x="2039910" y="1250601"/>
                  <a:ext cx="685800" cy="1260959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6" name="Group 145"/>
              <p:cNvGrpSpPr/>
              <p:nvPr/>
            </p:nvGrpSpPr>
            <p:grpSpPr>
              <a:xfrm>
                <a:off x="914400" y="2895600"/>
                <a:ext cx="1645370" cy="2690010"/>
                <a:chOff x="3797343" y="1447801"/>
                <a:chExt cx="1645370" cy="2690010"/>
              </a:xfrm>
            </p:grpSpPr>
            <p:sp>
              <p:nvSpPr>
                <p:cNvPr id="189" name="Oval 188"/>
                <p:cNvSpPr/>
                <p:nvPr/>
              </p:nvSpPr>
              <p:spPr>
                <a:xfrm rot="649721" flipH="1">
                  <a:off x="5019649" y="3142094"/>
                  <a:ext cx="423064" cy="1811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>
                <a:xfrm rot="20950279">
                  <a:off x="3797343" y="3214901"/>
                  <a:ext cx="423064" cy="18116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rapezoid 190"/>
                <p:cNvSpPr/>
                <p:nvPr/>
              </p:nvSpPr>
              <p:spPr>
                <a:xfrm>
                  <a:off x="4165223" y="2377767"/>
                  <a:ext cx="916731" cy="1488489"/>
                </a:xfrm>
                <a:prstGeom prst="trapezoid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Trapezoid 191"/>
                <p:cNvSpPr/>
                <p:nvPr/>
              </p:nvSpPr>
              <p:spPr>
                <a:xfrm rot="20382913">
                  <a:off x="4820405" y="2413651"/>
                  <a:ext cx="378938" cy="861611"/>
                </a:xfrm>
                <a:prstGeom prst="trapezoid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Trapezoid 192"/>
                <p:cNvSpPr/>
                <p:nvPr/>
              </p:nvSpPr>
              <p:spPr>
                <a:xfrm rot="1217087" flipH="1">
                  <a:off x="4005339" y="2418225"/>
                  <a:ext cx="412495" cy="892841"/>
                </a:xfrm>
                <a:prstGeom prst="trapezoid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Oval 193"/>
                <p:cNvSpPr/>
                <p:nvPr/>
              </p:nvSpPr>
              <p:spPr>
                <a:xfrm>
                  <a:off x="4165223" y="1504088"/>
                  <a:ext cx="916731" cy="109209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Oval 194"/>
                <p:cNvSpPr/>
                <p:nvPr/>
              </p:nvSpPr>
              <p:spPr>
                <a:xfrm rot="20950279">
                  <a:off x="4187915" y="3869383"/>
                  <a:ext cx="423064" cy="268428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95"/>
                <p:cNvSpPr/>
                <p:nvPr/>
              </p:nvSpPr>
              <p:spPr>
                <a:xfrm rot="20950279">
                  <a:off x="4569886" y="3869381"/>
                  <a:ext cx="423064" cy="268428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Chord 196"/>
                <p:cNvSpPr/>
                <p:nvPr/>
              </p:nvSpPr>
              <p:spPr>
                <a:xfrm rot="7621963">
                  <a:off x="4220668" y="1389322"/>
                  <a:ext cx="776422" cy="893379"/>
                </a:xfrm>
                <a:prstGeom prst="chord">
                  <a:avLst>
                    <a:gd name="adj1" fmla="val 2700000"/>
                    <a:gd name="adj2" fmla="val 14305134"/>
                  </a:avLst>
                </a:prstGeom>
                <a:solidFill>
                  <a:srgbClr val="83644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Trapezoid 197"/>
                <p:cNvSpPr/>
                <p:nvPr/>
              </p:nvSpPr>
              <p:spPr>
                <a:xfrm>
                  <a:off x="4241618" y="3178638"/>
                  <a:ext cx="763942" cy="177972"/>
                </a:xfrm>
                <a:prstGeom prst="trapezoi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Cloud 198"/>
                <p:cNvSpPr/>
                <p:nvPr/>
              </p:nvSpPr>
              <p:spPr>
                <a:xfrm rot="671737">
                  <a:off x="3995992" y="1674044"/>
                  <a:ext cx="327367" cy="1179580"/>
                </a:xfrm>
                <a:prstGeom prst="cloud">
                  <a:avLst/>
                </a:prstGeom>
                <a:solidFill>
                  <a:srgbClr val="83644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Cloud 199"/>
                <p:cNvSpPr/>
                <p:nvPr/>
              </p:nvSpPr>
              <p:spPr>
                <a:xfrm rot="20928263" flipH="1">
                  <a:off x="4891099" y="1742180"/>
                  <a:ext cx="382873" cy="1045844"/>
                </a:xfrm>
                <a:prstGeom prst="cloud">
                  <a:avLst/>
                </a:prstGeom>
                <a:solidFill>
                  <a:srgbClr val="83644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Rectangle 200"/>
                <p:cNvSpPr/>
                <p:nvPr/>
              </p:nvSpPr>
              <p:spPr>
                <a:xfrm>
                  <a:off x="4130041" y="1718762"/>
                  <a:ext cx="985819" cy="186081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" name="Group 159"/>
              <p:cNvGrpSpPr/>
              <p:nvPr/>
            </p:nvGrpSpPr>
            <p:grpSpPr>
              <a:xfrm>
                <a:off x="2819400" y="3048000"/>
                <a:ext cx="1295400" cy="2605131"/>
                <a:chOff x="5662720" y="1532681"/>
                <a:chExt cx="1576282" cy="2605131"/>
              </a:xfrm>
            </p:grpSpPr>
            <p:sp>
              <p:nvSpPr>
                <p:cNvPr id="175" name="Cloud 174"/>
                <p:cNvSpPr/>
                <p:nvPr/>
              </p:nvSpPr>
              <p:spPr>
                <a:xfrm rot="671737">
                  <a:off x="5817073" y="1751412"/>
                  <a:ext cx="413272" cy="942744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Cloud 175"/>
                <p:cNvSpPr/>
                <p:nvPr/>
              </p:nvSpPr>
              <p:spPr>
                <a:xfrm rot="20706537">
                  <a:off x="6651194" y="1794329"/>
                  <a:ext cx="472405" cy="861777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>
                <a:xfrm rot="20950279">
                  <a:off x="5662720" y="316750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Oval 177"/>
                <p:cNvSpPr/>
                <p:nvPr/>
              </p:nvSpPr>
              <p:spPr>
                <a:xfrm rot="649721" flipH="1">
                  <a:off x="6833703" y="323845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Trapezoid 178"/>
                <p:cNvSpPr/>
                <p:nvPr/>
              </p:nvSpPr>
              <p:spPr>
                <a:xfrm flipH="1">
                  <a:off x="6008331" y="2422692"/>
                  <a:ext cx="878238" cy="1450495"/>
                </a:xfrm>
                <a:prstGeom prst="trapezoid">
                  <a:avLst/>
                </a:prstGeom>
                <a:solidFill>
                  <a:srgbClr val="BEA3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Trapezoid 179"/>
                <p:cNvSpPr/>
                <p:nvPr/>
              </p:nvSpPr>
              <p:spPr>
                <a:xfrm rot="1217087" flipH="1">
                  <a:off x="5895872" y="2457661"/>
                  <a:ext cx="363026" cy="839617"/>
                </a:xfrm>
                <a:prstGeom prst="trapezoid">
                  <a:avLst/>
                </a:prstGeom>
                <a:solidFill>
                  <a:srgbClr val="BEA3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Trapezoid 180"/>
                <p:cNvSpPr/>
                <p:nvPr/>
              </p:nvSpPr>
              <p:spPr>
                <a:xfrm rot="20382913">
                  <a:off x="6644565" y="2462118"/>
                  <a:ext cx="395175" cy="870050"/>
                </a:xfrm>
                <a:prstGeom prst="trapezoid">
                  <a:avLst/>
                </a:prstGeom>
                <a:solidFill>
                  <a:srgbClr val="BEA34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Oval 181"/>
                <p:cNvSpPr/>
                <p:nvPr/>
              </p:nvSpPr>
              <p:spPr>
                <a:xfrm rot="649721" flipH="1">
                  <a:off x="6459531" y="3876235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Oval 182"/>
                <p:cNvSpPr/>
                <p:nvPr/>
              </p:nvSpPr>
              <p:spPr>
                <a:xfrm rot="649721" flipH="1">
                  <a:off x="6093598" y="3876233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Trapezoid 183"/>
                <p:cNvSpPr/>
                <p:nvPr/>
              </p:nvSpPr>
              <p:spPr>
                <a:xfrm flipH="1">
                  <a:off x="6008331" y="3699758"/>
                  <a:ext cx="878238" cy="173429"/>
                </a:xfrm>
                <a:prstGeom prst="trapezoid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Isosceles Triangle 184"/>
                <p:cNvSpPr/>
                <p:nvPr/>
              </p:nvSpPr>
              <p:spPr>
                <a:xfrm rot="10800000" flipH="1">
                  <a:off x="6301077" y="2564589"/>
                  <a:ext cx="292746" cy="425689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85"/>
                <p:cNvSpPr/>
                <p:nvPr/>
              </p:nvSpPr>
              <p:spPr>
                <a:xfrm flipH="1">
                  <a:off x="6077248" y="1571316"/>
                  <a:ext cx="809321" cy="106422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Cloud 186"/>
                <p:cNvSpPr/>
                <p:nvPr/>
              </p:nvSpPr>
              <p:spPr>
                <a:xfrm rot="16200000">
                  <a:off x="6263298" y="1264802"/>
                  <a:ext cx="424123" cy="959881"/>
                </a:xfrm>
                <a:prstGeom prst="cloud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Rounded Rectangle 187"/>
                <p:cNvSpPr/>
                <p:nvPr/>
              </p:nvSpPr>
              <p:spPr>
                <a:xfrm>
                  <a:off x="5926330" y="1780789"/>
                  <a:ext cx="1174497" cy="18608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8" name="Group 97"/>
              <p:cNvGrpSpPr/>
              <p:nvPr/>
            </p:nvGrpSpPr>
            <p:grpSpPr>
              <a:xfrm>
                <a:off x="3429000" y="3657600"/>
                <a:ext cx="1752600" cy="3124200"/>
                <a:chOff x="3505200" y="4724400"/>
                <a:chExt cx="1752600" cy="3124200"/>
              </a:xfrm>
            </p:grpSpPr>
            <p:sp>
              <p:nvSpPr>
                <p:cNvPr id="157" name="Oval 156"/>
                <p:cNvSpPr/>
                <p:nvPr/>
              </p:nvSpPr>
              <p:spPr>
                <a:xfrm rot="20566544">
                  <a:off x="3733800" y="7467600"/>
                  <a:ext cx="533400" cy="3810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Oval 157"/>
                <p:cNvSpPr/>
                <p:nvPr/>
              </p:nvSpPr>
              <p:spPr>
                <a:xfrm rot="1440040">
                  <a:off x="4464049" y="7461830"/>
                  <a:ext cx="533400" cy="3810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Oval 158"/>
                <p:cNvSpPr/>
                <p:nvPr/>
              </p:nvSpPr>
              <p:spPr>
                <a:xfrm>
                  <a:off x="4876800" y="6400800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Oval 159"/>
                <p:cNvSpPr/>
                <p:nvPr/>
              </p:nvSpPr>
              <p:spPr>
                <a:xfrm>
                  <a:off x="3505200" y="6400800"/>
                  <a:ext cx="381000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Flowchart: Manual Operation 160"/>
                <p:cNvSpPr/>
                <p:nvPr/>
              </p:nvSpPr>
              <p:spPr>
                <a:xfrm rot="11339362">
                  <a:off x="3876220" y="6564395"/>
                  <a:ext cx="618699" cy="1066800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Flowchart: Manual Operation 161"/>
                <p:cNvSpPr/>
                <p:nvPr/>
              </p:nvSpPr>
              <p:spPr>
                <a:xfrm rot="10229274">
                  <a:off x="4351160" y="6545268"/>
                  <a:ext cx="609033" cy="1066800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Flowchart: Manual Operation 162"/>
                <p:cNvSpPr/>
                <p:nvPr/>
              </p:nvSpPr>
              <p:spPr>
                <a:xfrm rot="10800000">
                  <a:off x="3810000" y="5867400"/>
                  <a:ext cx="1135240" cy="1219200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Flowchart: Manual Operation 163"/>
                <p:cNvSpPr/>
                <p:nvPr/>
              </p:nvSpPr>
              <p:spPr>
                <a:xfrm rot="161360">
                  <a:off x="4196251" y="5876219"/>
                  <a:ext cx="380908" cy="210961"/>
                </a:xfrm>
                <a:prstGeom prst="flowChartManualOperatio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Flowchart: Manual Operation 164"/>
                <p:cNvSpPr/>
                <p:nvPr/>
              </p:nvSpPr>
              <p:spPr>
                <a:xfrm rot="8763267">
                  <a:off x="4604584" y="5785219"/>
                  <a:ext cx="500320" cy="815246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Flowchart: Manual Operation 165"/>
                <p:cNvSpPr/>
                <p:nvPr/>
              </p:nvSpPr>
              <p:spPr>
                <a:xfrm rot="12596204">
                  <a:off x="3675243" y="5785454"/>
                  <a:ext cx="500320" cy="815246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/>
                <p:cNvSpPr/>
                <p:nvPr/>
              </p:nvSpPr>
              <p:spPr>
                <a:xfrm>
                  <a:off x="3886200" y="4876800"/>
                  <a:ext cx="914400" cy="1066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Cloud 167"/>
                <p:cNvSpPr/>
                <p:nvPr/>
              </p:nvSpPr>
              <p:spPr>
                <a:xfrm rot="3768235">
                  <a:off x="4347001" y="4927456"/>
                  <a:ext cx="735687" cy="457200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Cloud 168"/>
                <p:cNvSpPr/>
                <p:nvPr/>
              </p:nvSpPr>
              <p:spPr>
                <a:xfrm rot="6162984">
                  <a:off x="3517521" y="5057341"/>
                  <a:ext cx="735687" cy="457200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Cloud 169"/>
                <p:cNvSpPr/>
                <p:nvPr/>
              </p:nvSpPr>
              <p:spPr>
                <a:xfrm>
                  <a:off x="3810000" y="4724400"/>
                  <a:ext cx="990600" cy="457200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ounded Rectangle 170"/>
                <p:cNvSpPr/>
                <p:nvPr/>
              </p:nvSpPr>
              <p:spPr>
                <a:xfrm>
                  <a:off x="3733800" y="5105400"/>
                  <a:ext cx="1219200" cy="762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Round Diagonal Corner Rectangle 171"/>
                <p:cNvSpPr/>
                <p:nvPr/>
              </p:nvSpPr>
              <p:spPr>
                <a:xfrm rot="20219766">
                  <a:off x="3911329" y="6897509"/>
                  <a:ext cx="238238" cy="177085"/>
                </a:xfrm>
                <a:prstGeom prst="round2DiagRect">
                  <a:avLst>
                    <a:gd name="adj1" fmla="val 14053"/>
                    <a:gd name="adj2" fmla="val 50000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Round Diagonal Corner Rectangle 172"/>
                <p:cNvSpPr/>
                <p:nvPr/>
              </p:nvSpPr>
              <p:spPr>
                <a:xfrm rot="20219766">
                  <a:off x="4292329" y="6897511"/>
                  <a:ext cx="238238" cy="177085"/>
                </a:xfrm>
                <a:prstGeom prst="round2DiagRect">
                  <a:avLst>
                    <a:gd name="adj1" fmla="val 14053"/>
                    <a:gd name="adj2" fmla="val 50000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Round Diagonal Corner Rectangle 173"/>
                <p:cNvSpPr/>
                <p:nvPr/>
              </p:nvSpPr>
              <p:spPr>
                <a:xfrm rot="20219766">
                  <a:off x="4673329" y="6897510"/>
                  <a:ext cx="238238" cy="177085"/>
                </a:xfrm>
                <a:prstGeom prst="round2DiagRect">
                  <a:avLst>
                    <a:gd name="adj1" fmla="val 14053"/>
                    <a:gd name="adj2" fmla="val 50000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9" name="Group 1"/>
              <p:cNvGrpSpPr/>
              <p:nvPr/>
            </p:nvGrpSpPr>
            <p:grpSpPr>
              <a:xfrm>
                <a:off x="1295400" y="3810000"/>
                <a:ext cx="1447800" cy="2743200"/>
                <a:chOff x="1126800" y="380999"/>
                <a:chExt cx="2891770" cy="5972835"/>
              </a:xfrm>
            </p:grpSpPr>
            <p:sp>
              <p:nvSpPr>
                <p:cNvPr id="144" name="Oval 2"/>
                <p:cNvSpPr/>
                <p:nvPr/>
              </p:nvSpPr>
              <p:spPr>
                <a:xfrm rot="4630237">
                  <a:off x="1807966" y="5623800"/>
                  <a:ext cx="575067" cy="885001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3"/>
                <p:cNvSpPr/>
                <p:nvPr/>
              </p:nvSpPr>
              <p:spPr>
                <a:xfrm rot="4630237">
                  <a:off x="2646166" y="5574911"/>
                  <a:ext cx="575067" cy="885001"/>
                </a:xfrm>
                <a:prstGeom prst="ellips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Flowchart: Delay 4"/>
                <p:cNvSpPr/>
                <p:nvPr/>
              </p:nvSpPr>
              <p:spPr>
                <a:xfrm rot="16200000">
                  <a:off x="711099" y="1193901"/>
                  <a:ext cx="3815977" cy="2190173"/>
                </a:xfrm>
                <a:prstGeom prst="flowChartDelay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Oval 5"/>
                <p:cNvSpPr/>
                <p:nvPr/>
              </p:nvSpPr>
              <p:spPr>
                <a:xfrm rot="7016247">
                  <a:off x="3372136" y="3537066"/>
                  <a:ext cx="523175" cy="76969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Oval 6"/>
                <p:cNvSpPr/>
                <p:nvPr/>
              </p:nvSpPr>
              <p:spPr>
                <a:xfrm rot="4630237">
                  <a:off x="1250058" y="3689466"/>
                  <a:ext cx="523175" cy="76969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Flowchart: Manual Operation 7"/>
                <p:cNvSpPr/>
                <p:nvPr/>
              </p:nvSpPr>
              <p:spPr>
                <a:xfrm rot="10800000">
                  <a:off x="1981200" y="2819400"/>
                  <a:ext cx="1295400" cy="2362200"/>
                </a:xfrm>
                <a:prstGeom prst="flowChartManualOperation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Flowchart: Manual Operation 8"/>
                <p:cNvSpPr/>
                <p:nvPr/>
              </p:nvSpPr>
              <p:spPr>
                <a:xfrm rot="10800000">
                  <a:off x="1752600" y="4191000"/>
                  <a:ext cx="1752600" cy="1143000"/>
                </a:xfrm>
                <a:prstGeom prst="flowChartManualOperation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Flowchart: Manual Operation 9"/>
                <p:cNvSpPr/>
                <p:nvPr/>
              </p:nvSpPr>
              <p:spPr>
                <a:xfrm rot="12427803">
                  <a:off x="1571963" y="2683214"/>
                  <a:ext cx="762000" cy="1446508"/>
                </a:xfrm>
                <a:prstGeom prst="flowChartManualOperation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Flowchart: Manual Operation 10"/>
                <p:cNvSpPr/>
                <p:nvPr/>
              </p:nvSpPr>
              <p:spPr>
                <a:xfrm rot="9172197" flipH="1">
                  <a:off x="2878693" y="2608763"/>
                  <a:ext cx="762000" cy="1446508"/>
                </a:xfrm>
                <a:prstGeom prst="flowChartManualOperation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11"/>
                <p:cNvSpPr/>
                <p:nvPr/>
              </p:nvSpPr>
              <p:spPr>
                <a:xfrm>
                  <a:off x="1905000" y="9144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Flowchart: Manual Operation 12"/>
                <p:cNvSpPr/>
                <p:nvPr/>
              </p:nvSpPr>
              <p:spPr>
                <a:xfrm rot="10800000">
                  <a:off x="1524000" y="4724400"/>
                  <a:ext cx="2209800" cy="1143000"/>
                </a:xfrm>
                <a:prstGeom prst="flowChartManualOperation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Double Wave 13"/>
                <p:cNvSpPr/>
                <p:nvPr/>
              </p:nvSpPr>
              <p:spPr>
                <a:xfrm>
                  <a:off x="1905000" y="914400"/>
                  <a:ext cx="1447800" cy="609600"/>
                </a:xfrm>
                <a:prstGeom prst="doubleWave">
                  <a:avLst>
                    <a:gd name="adj1" fmla="val 6250"/>
                    <a:gd name="adj2" fmla="val 1038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14"/>
                <p:cNvSpPr/>
                <p:nvPr/>
              </p:nvSpPr>
              <p:spPr>
                <a:xfrm>
                  <a:off x="1752600" y="914400"/>
                  <a:ext cx="1752600" cy="228600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15"/>
              <p:cNvGrpSpPr/>
              <p:nvPr/>
            </p:nvGrpSpPr>
            <p:grpSpPr>
              <a:xfrm>
                <a:off x="609600" y="4419600"/>
                <a:ext cx="1295400" cy="2438400"/>
                <a:chOff x="3861184" y="914400"/>
                <a:chExt cx="2071403" cy="4684259"/>
              </a:xfrm>
            </p:grpSpPr>
            <p:sp>
              <p:nvSpPr>
                <p:cNvPr id="118" name="Oval 117"/>
                <p:cNvSpPr/>
                <p:nvPr/>
              </p:nvSpPr>
              <p:spPr>
                <a:xfrm rot="6128217">
                  <a:off x="5006182" y="5070764"/>
                  <a:ext cx="463613" cy="561089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Oval 118"/>
                <p:cNvSpPr/>
                <p:nvPr/>
              </p:nvSpPr>
              <p:spPr>
                <a:xfrm rot="4472555">
                  <a:off x="4485689" y="5086308"/>
                  <a:ext cx="463613" cy="561089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Oval 119"/>
                <p:cNvSpPr/>
                <p:nvPr/>
              </p:nvSpPr>
              <p:spPr>
                <a:xfrm rot="2901859">
                  <a:off x="3953578" y="3320116"/>
                  <a:ext cx="361964" cy="54675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 rot="20226769">
                  <a:off x="5580853" y="3323075"/>
                  <a:ext cx="351734" cy="556921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Trapezoid 121"/>
                <p:cNvSpPr/>
                <p:nvPr/>
              </p:nvSpPr>
              <p:spPr>
                <a:xfrm>
                  <a:off x="4981297" y="4149642"/>
                  <a:ext cx="527602" cy="1183458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Trapezoid 122"/>
                <p:cNvSpPr/>
                <p:nvPr/>
              </p:nvSpPr>
              <p:spPr>
                <a:xfrm>
                  <a:off x="4453695" y="4149642"/>
                  <a:ext cx="527602" cy="1183458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Trapezoid 123"/>
                <p:cNvSpPr/>
                <p:nvPr/>
              </p:nvSpPr>
              <p:spPr>
                <a:xfrm>
                  <a:off x="4219205" y="2409263"/>
                  <a:ext cx="1524183" cy="2227686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Trapezoid 124"/>
                <p:cNvSpPr/>
                <p:nvPr/>
              </p:nvSpPr>
              <p:spPr>
                <a:xfrm>
                  <a:off x="4395072" y="3453490"/>
                  <a:ext cx="1172448" cy="208846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Trapezoid 125"/>
                <p:cNvSpPr/>
                <p:nvPr/>
              </p:nvSpPr>
              <p:spPr>
                <a:xfrm rot="10800000">
                  <a:off x="4746807" y="2409263"/>
                  <a:ext cx="468979" cy="487306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Trapezoid 126"/>
                <p:cNvSpPr/>
                <p:nvPr/>
              </p:nvSpPr>
              <p:spPr>
                <a:xfrm rot="10800000">
                  <a:off x="4277828" y="4288872"/>
                  <a:ext cx="293112" cy="348076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Trapezoid 127"/>
                <p:cNvSpPr/>
                <p:nvPr/>
              </p:nvSpPr>
              <p:spPr>
                <a:xfrm rot="10800000">
                  <a:off x="4570940" y="4288872"/>
                  <a:ext cx="293112" cy="348076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Trapezoid 128"/>
                <p:cNvSpPr/>
                <p:nvPr/>
              </p:nvSpPr>
              <p:spPr>
                <a:xfrm rot="10800000">
                  <a:off x="4864052" y="4288872"/>
                  <a:ext cx="293112" cy="348076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Trapezoid 129"/>
                <p:cNvSpPr/>
                <p:nvPr/>
              </p:nvSpPr>
              <p:spPr>
                <a:xfrm rot="10800000">
                  <a:off x="5157164" y="4288872"/>
                  <a:ext cx="293112" cy="348076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Trapezoid 130"/>
                <p:cNvSpPr/>
                <p:nvPr/>
              </p:nvSpPr>
              <p:spPr>
                <a:xfrm rot="10800000">
                  <a:off x="5391653" y="4288872"/>
                  <a:ext cx="293112" cy="348076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Trapezoid 131"/>
                <p:cNvSpPr/>
                <p:nvPr/>
              </p:nvSpPr>
              <p:spPr>
                <a:xfrm rot="1442139">
                  <a:off x="4164882" y="2238196"/>
                  <a:ext cx="425084" cy="1499861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Trapezoid 132"/>
                <p:cNvSpPr/>
                <p:nvPr/>
              </p:nvSpPr>
              <p:spPr>
                <a:xfrm rot="20249249">
                  <a:off x="5324141" y="2239909"/>
                  <a:ext cx="425084" cy="1499861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Oval 133"/>
                <p:cNvSpPr/>
                <p:nvPr/>
              </p:nvSpPr>
              <p:spPr>
                <a:xfrm>
                  <a:off x="4395072" y="1016959"/>
                  <a:ext cx="1113826" cy="1601149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Cloud 134"/>
                <p:cNvSpPr/>
                <p:nvPr/>
              </p:nvSpPr>
              <p:spPr>
                <a:xfrm rot="600599">
                  <a:off x="4430988" y="914400"/>
                  <a:ext cx="1078818" cy="664350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Cloud 135"/>
                <p:cNvSpPr/>
                <p:nvPr/>
              </p:nvSpPr>
              <p:spPr>
                <a:xfrm rot="18382183">
                  <a:off x="4052388" y="1338883"/>
                  <a:ext cx="790130" cy="444868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Cloud 136"/>
                <p:cNvSpPr/>
                <p:nvPr/>
              </p:nvSpPr>
              <p:spPr>
                <a:xfrm rot="5749123">
                  <a:off x="5104027" y="1392408"/>
                  <a:ext cx="728268" cy="444868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Rounded Rectangle 137"/>
                <p:cNvSpPr/>
                <p:nvPr/>
              </p:nvSpPr>
              <p:spPr>
                <a:xfrm>
                  <a:off x="4277828" y="1156189"/>
                  <a:ext cx="1289693" cy="27846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Trapezoid 138"/>
                <p:cNvSpPr/>
                <p:nvPr/>
              </p:nvSpPr>
              <p:spPr>
                <a:xfrm rot="10800000">
                  <a:off x="4395072" y="1156189"/>
                  <a:ext cx="117245" cy="278461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Trapezoid 139"/>
                <p:cNvSpPr/>
                <p:nvPr/>
              </p:nvSpPr>
              <p:spPr>
                <a:xfrm rot="10800000">
                  <a:off x="4629562" y="1156189"/>
                  <a:ext cx="117245" cy="278461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Trapezoid 140"/>
                <p:cNvSpPr/>
                <p:nvPr/>
              </p:nvSpPr>
              <p:spPr>
                <a:xfrm rot="10800000">
                  <a:off x="4864052" y="1156189"/>
                  <a:ext cx="117245" cy="278461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Trapezoid 141"/>
                <p:cNvSpPr/>
                <p:nvPr/>
              </p:nvSpPr>
              <p:spPr>
                <a:xfrm rot="10800000">
                  <a:off x="5098541" y="1156189"/>
                  <a:ext cx="117245" cy="278461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Trapezoid 142"/>
                <p:cNvSpPr/>
                <p:nvPr/>
              </p:nvSpPr>
              <p:spPr>
                <a:xfrm rot="10800000">
                  <a:off x="5333031" y="1156189"/>
                  <a:ext cx="117245" cy="278461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1" name="Group 42"/>
              <p:cNvGrpSpPr/>
              <p:nvPr/>
            </p:nvGrpSpPr>
            <p:grpSpPr>
              <a:xfrm>
                <a:off x="2209800" y="3810000"/>
                <a:ext cx="1219200" cy="2514600"/>
                <a:chOff x="4800600" y="457200"/>
                <a:chExt cx="1853816" cy="3311628"/>
              </a:xfrm>
            </p:grpSpPr>
            <p:sp>
              <p:nvSpPr>
                <p:cNvPr id="104" name="Oval 103"/>
                <p:cNvSpPr/>
                <p:nvPr/>
              </p:nvSpPr>
              <p:spPr>
                <a:xfrm rot="6128217">
                  <a:off x="5845811" y="3405957"/>
                  <a:ext cx="301986" cy="423755"/>
                </a:xfrm>
                <a:prstGeom prst="ellipse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 rot="4472555">
                  <a:off x="5449646" y="3394636"/>
                  <a:ext cx="276648" cy="445382"/>
                </a:xfrm>
                <a:prstGeom prst="ellipse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 rot="2901859">
                  <a:off x="4918664" y="2162743"/>
                  <a:ext cx="253191" cy="489319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Oval 106"/>
                <p:cNvSpPr/>
                <p:nvPr/>
              </p:nvSpPr>
              <p:spPr>
                <a:xfrm rot="20226769">
                  <a:off x="6339629" y="2218248"/>
                  <a:ext cx="314787" cy="38956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Trapezoid 107"/>
                <p:cNvSpPr/>
                <p:nvPr/>
              </p:nvSpPr>
              <p:spPr>
                <a:xfrm>
                  <a:off x="5121013" y="1579044"/>
                  <a:ext cx="1364078" cy="2002356"/>
                </a:xfrm>
                <a:prstGeom prst="trapezoid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Trapezoid 108"/>
                <p:cNvSpPr/>
                <p:nvPr/>
              </p:nvSpPr>
              <p:spPr>
                <a:xfrm rot="1442139">
                  <a:off x="5072397" y="1459384"/>
                  <a:ext cx="380432" cy="1049140"/>
                </a:xfrm>
                <a:prstGeom prst="trapezoid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Trapezoid 109"/>
                <p:cNvSpPr/>
                <p:nvPr/>
              </p:nvSpPr>
              <p:spPr>
                <a:xfrm rot="20249249">
                  <a:off x="6109883" y="1460582"/>
                  <a:ext cx="380432" cy="1049140"/>
                </a:xfrm>
                <a:prstGeom prst="trapezoid">
                  <a:avLst/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ounded Rectangle 110"/>
                <p:cNvSpPr/>
                <p:nvPr/>
              </p:nvSpPr>
              <p:spPr>
                <a:xfrm rot="5400000">
                  <a:off x="5562600" y="76200"/>
                  <a:ext cx="381000" cy="1143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Trapezoid 111"/>
                <p:cNvSpPr/>
                <p:nvPr/>
              </p:nvSpPr>
              <p:spPr>
                <a:xfrm rot="21093752">
                  <a:off x="4849574" y="1702541"/>
                  <a:ext cx="1529133" cy="1818971"/>
                </a:xfrm>
                <a:prstGeom prst="trapezoid">
                  <a:avLst>
                    <a:gd name="adj" fmla="val 42843"/>
                  </a:avLst>
                </a:prstGeom>
                <a:solidFill>
                  <a:srgbClr val="E4D61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Oval 112"/>
                <p:cNvSpPr/>
                <p:nvPr/>
              </p:nvSpPr>
              <p:spPr>
                <a:xfrm>
                  <a:off x="5257800" y="685800"/>
                  <a:ext cx="996826" cy="111999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ounded Rectangle 113"/>
                <p:cNvSpPr/>
                <p:nvPr/>
              </p:nvSpPr>
              <p:spPr>
                <a:xfrm rot="1254567">
                  <a:off x="5049603" y="669656"/>
                  <a:ext cx="533400" cy="1066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114"/>
                <p:cNvSpPr/>
                <p:nvPr/>
              </p:nvSpPr>
              <p:spPr>
                <a:xfrm rot="20345433" flipH="1">
                  <a:off x="5964002" y="669657"/>
                  <a:ext cx="533400" cy="1066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Rounded Rectangle 115"/>
                <p:cNvSpPr/>
                <p:nvPr/>
              </p:nvSpPr>
              <p:spPr>
                <a:xfrm>
                  <a:off x="5181600" y="685800"/>
                  <a:ext cx="1154219" cy="19478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75A1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Trapezoid 116"/>
                <p:cNvSpPr/>
                <p:nvPr/>
              </p:nvSpPr>
              <p:spPr>
                <a:xfrm rot="21093752">
                  <a:off x="5081286" y="1736547"/>
                  <a:ext cx="954005" cy="1818971"/>
                </a:xfrm>
                <a:prstGeom prst="trapezoid">
                  <a:avLst>
                    <a:gd name="adj" fmla="val 42843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79" name="Picture 78" descr="Nephi colored.png"/>
              <p:cNvPicPr>
                <a:picLocks noChangeAspect="1"/>
              </p:cNvPicPr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2743200" y="4419600"/>
                <a:ext cx="1418895" cy="2590800"/>
              </a:xfrm>
              <a:prstGeom prst="rect">
                <a:avLst/>
              </a:prstGeom>
            </p:spPr>
          </p:pic>
          <p:grpSp>
            <p:nvGrpSpPr>
              <p:cNvPr id="272" name="Group 194"/>
              <p:cNvGrpSpPr/>
              <p:nvPr/>
            </p:nvGrpSpPr>
            <p:grpSpPr>
              <a:xfrm>
                <a:off x="4495800" y="4038600"/>
                <a:ext cx="1707514" cy="2971800"/>
                <a:chOff x="4800600" y="762000"/>
                <a:chExt cx="1707514" cy="2971800"/>
              </a:xfrm>
            </p:grpSpPr>
            <p:grpSp>
              <p:nvGrpSpPr>
                <p:cNvPr id="273" name="Group 182"/>
                <p:cNvGrpSpPr/>
                <p:nvPr/>
              </p:nvGrpSpPr>
              <p:grpSpPr>
                <a:xfrm>
                  <a:off x="4800600" y="762000"/>
                  <a:ext cx="1707514" cy="2819400"/>
                  <a:chOff x="6477000" y="685800"/>
                  <a:chExt cx="1707514" cy="2819400"/>
                </a:xfrm>
              </p:grpSpPr>
              <p:sp>
                <p:nvSpPr>
                  <p:cNvPr id="84" name="Oval 83"/>
                  <p:cNvSpPr/>
                  <p:nvPr/>
                </p:nvSpPr>
                <p:spPr>
                  <a:xfrm rot="1857999" flipH="1">
                    <a:off x="7803514" y="2520280"/>
                    <a:ext cx="381000" cy="226482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Oval 84"/>
                  <p:cNvSpPr/>
                  <p:nvPr/>
                </p:nvSpPr>
                <p:spPr>
                  <a:xfrm rot="19742001">
                    <a:off x="6477000" y="2585520"/>
                    <a:ext cx="381000" cy="226482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Trapezoid 85"/>
                  <p:cNvSpPr/>
                  <p:nvPr/>
                </p:nvSpPr>
                <p:spPr>
                  <a:xfrm>
                    <a:off x="6915141" y="1828800"/>
                    <a:ext cx="838200" cy="1524000"/>
                  </a:xfrm>
                  <a:prstGeom prst="trapezoi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Flowchart: Display 86"/>
                  <p:cNvSpPr/>
                  <p:nvPr/>
                </p:nvSpPr>
                <p:spPr>
                  <a:xfrm rot="18150452">
                    <a:off x="6455207" y="2265831"/>
                    <a:ext cx="818669" cy="261868"/>
                  </a:xfrm>
                  <a:prstGeom prst="flowChartDisplay">
                    <a:avLst/>
                  </a:prstGeom>
                  <a:solidFill>
                    <a:srgbClr val="BDB8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lowchart: Display 87"/>
                  <p:cNvSpPr/>
                  <p:nvPr/>
                </p:nvSpPr>
                <p:spPr>
                  <a:xfrm rot="3449548" flipH="1">
                    <a:off x="7368843" y="2216049"/>
                    <a:ext cx="871403" cy="243783"/>
                  </a:xfrm>
                  <a:prstGeom prst="flowChartDisplay">
                    <a:avLst/>
                  </a:prstGeom>
                  <a:solidFill>
                    <a:srgbClr val="BDB8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Oval 88"/>
                  <p:cNvSpPr/>
                  <p:nvPr/>
                </p:nvSpPr>
                <p:spPr>
                  <a:xfrm>
                    <a:off x="6915141" y="685800"/>
                    <a:ext cx="838200" cy="12954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Cloud 89"/>
                  <p:cNvSpPr/>
                  <p:nvPr/>
                </p:nvSpPr>
                <p:spPr>
                  <a:xfrm>
                    <a:off x="6838941" y="685800"/>
                    <a:ext cx="914400" cy="685800"/>
                  </a:xfrm>
                  <a:prstGeom prst="cloud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Trapezoid 90"/>
                  <p:cNvSpPr/>
                  <p:nvPr/>
                </p:nvSpPr>
                <p:spPr>
                  <a:xfrm>
                    <a:off x="7067541" y="3352800"/>
                    <a:ext cx="304800" cy="152400"/>
                  </a:xfrm>
                  <a:prstGeom prst="trapezoid">
                    <a:avLst/>
                  </a:prstGeom>
                  <a:solidFill>
                    <a:srgbClr val="BDB8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Trapezoid 91"/>
                  <p:cNvSpPr/>
                  <p:nvPr/>
                </p:nvSpPr>
                <p:spPr>
                  <a:xfrm>
                    <a:off x="7372341" y="3352800"/>
                    <a:ext cx="304800" cy="152400"/>
                  </a:xfrm>
                  <a:prstGeom prst="trapezoid">
                    <a:avLst/>
                  </a:prstGeom>
                  <a:solidFill>
                    <a:srgbClr val="BDB8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Cloud 92"/>
                  <p:cNvSpPr/>
                  <p:nvPr/>
                </p:nvSpPr>
                <p:spPr>
                  <a:xfrm rot="17799699">
                    <a:off x="6685021" y="1179830"/>
                    <a:ext cx="489550" cy="383542"/>
                  </a:xfrm>
                  <a:prstGeom prst="cloud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Cloud 93"/>
                  <p:cNvSpPr/>
                  <p:nvPr/>
                </p:nvSpPr>
                <p:spPr>
                  <a:xfrm rot="3800301" flipH="1">
                    <a:off x="7408782" y="1179829"/>
                    <a:ext cx="489550" cy="383542"/>
                  </a:xfrm>
                  <a:prstGeom prst="cloud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Rounded Rectangle 94"/>
                  <p:cNvSpPr/>
                  <p:nvPr/>
                </p:nvSpPr>
                <p:spPr>
                  <a:xfrm rot="19247880">
                    <a:off x="7258924" y="1856643"/>
                    <a:ext cx="145470" cy="838200"/>
                  </a:xfrm>
                  <a:prstGeom prst="roundRect">
                    <a:avLst/>
                  </a:prstGeom>
                  <a:solidFill>
                    <a:srgbClr val="FFCC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Rounded Rectangle 95"/>
                  <p:cNvSpPr/>
                  <p:nvPr/>
                </p:nvSpPr>
                <p:spPr>
                  <a:xfrm rot="2352120" flipH="1">
                    <a:off x="7258924" y="1856643"/>
                    <a:ext cx="145470" cy="838200"/>
                  </a:xfrm>
                  <a:prstGeom prst="roundRect">
                    <a:avLst/>
                  </a:prstGeom>
                  <a:solidFill>
                    <a:srgbClr val="FFCC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Flowchart: Delay 96"/>
                  <p:cNvSpPr/>
                  <p:nvPr/>
                </p:nvSpPr>
                <p:spPr>
                  <a:xfrm rot="3358798" flipH="1">
                    <a:off x="7440215" y="1888312"/>
                    <a:ext cx="321450" cy="334626"/>
                  </a:xfrm>
                  <a:prstGeom prst="flowChartDelay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Flowchart: Delay 97"/>
                  <p:cNvSpPr/>
                  <p:nvPr/>
                </p:nvSpPr>
                <p:spPr>
                  <a:xfrm rot="18241202">
                    <a:off x="6906816" y="1926681"/>
                    <a:ext cx="321450" cy="334626"/>
                  </a:xfrm>
                  <a:prstGeom prst="flowChartDelay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Rounded Rectangle 98"/>
                  <p:cNvSpPr/>
                  <p:nvPr/>
                </p:nvSpPr>
                <p:spPr>
                  <a:xfrm rot="5400000" flipH="1">
                    <a:off x="7200900" y="647700"/>
                    <a:ext cx="228600" cy="1066800"/>
                  </a:xfrm>
                  <a:prstGeom prst="roundRect">
                    <a:avLst>
                      <a:gd name="adj" fmla="val 48432"/>
                    </a:avLst>
                  </a:prstGeom>
                  <a:solidFill>
                    <a:srgbClr val="FFCC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Round Same Side Corner Rectangle 99"/>
                  <p:cNvSpPr/>
                  <p:nvPr/>
                </p:nvSpPr>
                <p:spPr>
                  <a:xfrm rot="761387">
                    <a:off x="7409069" y="2414228"/>
                    <a:ext cx="145948" cy="779664"/>
                  </a:xfrm>
                  <a:prstGeom prst="round2SameRect">
                    <a:avLst>
                      <a:gd name="adj1" fmla="val 47899"/>
                      <a:gd name="adj2" fmla="val 480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Trapezoid 100"/>
                  <p:cNvSpPr/>
                  <p:nvPr/>
                </p:nvSpPr>
                <p:spPr>
                  <a:xfrm>
                    <a:off x="6934200" y="2590800"/>
                    <a:ext cx="762000" cy="152400"/>
                  </a:xfrm>
                  <a:prstGeom prst="trapezoid">
                    <a:avLst/>
                  </a:prstGeom>
                  <a:solidFill>
                    <a:srgbClr val="FFCC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Oval 101"/>
                  <p:cNvSpPr/>
                  <p:nvPr/>
                </p:nvSpPr>
                <p:spPr>
                  <a:xfrm>
                    <a:off x="7315200" y="2971800"/>
                    <a:ext cx="228600" cy="304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7-Point Star 102"/>
                  <p:cNvSpPr/>
                  <p:nvPr/>
                </p:nvSpPr>
                <p:spPr>
                  <a:xfrm>
                    <a:off x="7239000" y="2895600"/>
                    <a:ext cx="381000" cy="457200"/>
                  </a:xfrm>
                  <a:prstGeom prst="star7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2" name="Oval 81"/>
                <p:cNvSpPr/>
                <p:nvPr/>
              </p:nvSpPr>
              <p:spPr>
                <a:xfrm>
                  <a:off x="5334000" y="3581400"/>
                  <a:ext cx="381000" cy="1524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Oval 82"/>
                <p:cNvSpPr/>
                <p:nvPr/>
              </p:nvSpPr>
              <p:spPr>
                <a:xfrm>
                  <a:off x="5715000" y="3581400"/>
                  <a:ext cx="381000" cy="1524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381001" y="1066801"/>
            <a:ext cx="6335651" cy="2083633"/>
          </a:xfrm>
          <a:custGeom>
            <a:avLst/>
            <a:gdLst>
              <a:gd name="connsiteX0" fmla="*/ 0 w 6335651"/>
              <a:gd name="connsiteY0" fmla="*/ 1918741 h 2083633"/>
              <a:gd name="connsiteX1" fmla="*/ 0 w 6335651"/>
              <a:gd name="connsiteY1" fmla="*/ 1918741 h 2083633"/>
              <a:gd name="connsiteX2" fmla="*/ 389745 w 6335651"/>
              <a:gd name="connsiteY2" fmla="*/ 1903751 h 2083633"/>
              <a:gd name="connsiteX3" fmla="*/ 509666 w 6335651"/>
              <a:gd name="connsiteY3" fmla="*/ 1888761 h 2083633"/>
              <a:gd name="connsiteX4" fmla="*/ 539646 w 6335651"/>
              <a:gd name="connsiteY4" fmla="*/ 1858780 h 2083633"/>
              <a:gd name="connsiteX5" fmla="*/ 599607 w 6335651"/>
              <a:gd name="connsiteY5" fmla="*/ 1843790 h 2083633"/>
              <a:gd name="connsiteX6" fmla="*/ 869430 w 6335651"/>
              <a:gd name="connsiteY6" fmla="*/ 1648918 h 2083633"/>
              <a:gd name="connsiteX7" fmla="*/ 1004341 w 6335651"/>
              <a:gd name="connsiteY7" fmla="*/ 1514007 h 2083633"/>
              <a:gd name="connsiteX8" fmla="*/ 1049312 w 6335651"/>
              <a:gd name="connsiteY8" fmla="*/ 1469036 h 2083633"/>
              <a:gd name="connsiteX9" fmla="*/ 1079292 w 6335651"/>
              <a:gd name="connsiteY9" fmla="*/ 1409075 h 2083633"/>
              <a:gd name="connsiteX10" fmla="*/ 1154243 w 6335651"/>
              <a:gd name="connsiteY10" fmla="*/ 1349115 h 2083633"/>
              <a:gd name="connsiteX11" fmla="*/ 1184223 w 6335651"/>
              <a:gd name="connsiteY11" fmla="*/ 1304144 h 2083633"/>
              <a:gd name="connsiteX12" fmla="*/ 1214204 w 6335651"/>
              <a:gd name="connsiteY12" fmla="*/ 1274164 h 2083633"/>
              <a:gd name="connsiteX13" fmla="*/ 1229194 w 6335651"/>
              <a:gd name="connsiteY13" fmla="*/ 1229193 h 2083633"/>
              <a:gd name="connsiteX14" fmla="*/ 1259174 w 6335651"/>
              <a:gd name="connsiteY14" fmla="*/ 1184223 h 2083633"/>
              <a:gd name="connsiteX15" fmla="*/ 1319135 w 6335651"/>
              <a:gd name="connsiteY15" fmla="*/ 1094282 h 2083633"/>
              <a:gd name="connsiteX16" fmla="*/ 1349115 w 6335651"/>
              <a:gd name="connsiteY16" fmla="*/ 1004341 h 2083633"/>
              <a:gd name="connsiteX17" fmla="*/ 1394086 w 6335651"/>
              <a:gd name="connsiteY17" fmla="*/ 914400 h 2083633"/>
              <a:gd name="connsiteX18" fmla="*/ 1424066 w 6335651"/>
              <a:gd name="connsiteY18" fmla="*/ 824459 h 2083633"/>
              <a:gd name="connsiteX19" fmla="*/ 1469036 w 6335651"/>
              <a:gd name="connsiteY19" fmla="*/ 719528 h 2083633"/>
              <a:gd name="connsiteX20" fmla="*/ 1499017 w 6335651"/>
              <a:gd name="connsiteY20" fmla="*/ 614597 h 2083633"/>
              <a:gd name="connsiteX21" fmla="*/ 1558977 w 6335651"/>
              <a:gd name="connsiteY21" fmla="*/ 524656 h 2083633"/>
              <a:gd name="connsiteX22" fmla="*/ 1588958 w 6335651"/>
              <a:gd name="connsiteY22" fmla="*/ 464695 h 2083633"/>
              <a:gd name="connsiteX23" fmla="*/ 1663909 w 6335651"/>
              <a:gd name="connsiteY23" fmla="*/ 389744 h 2083633"/>
              <a:gd name="connsiteX24" fmla="*/ 1708879 w 6335651"/>
              <a:gd name="connsiteY24" fmla="*/ 344774 h 2083633"/>
              <a:gd name="connsiteX25" fmla="*/ 1738859 w 6335651"/>
              <a:gd name="connsiteY25" fmla="*/ 314793 h 2083633"/>
              <a:gd name="connsiteX26" fmla="*/ 1828800 w 6335651"/>
              <a:gd name="connsiteY26" fmla="*/ 254833 h 2083633"/>
              <a:gd name="connsiteX27" fmla="*/ 1888761 w 6335651"/>
              <a:gd name="connsiteY27" fmla="*/ 209862 h 2083633"/>
              <a:gd name="connsiteX28" fmla="*/ 1978702 w 6335651"/>
              <a:gd name="connsiteY28" fmla="*/ 164892 h 2083633"/>
              <a:gd name="connsiteX29" fmla="*/ 2008682 w 6335651"/>
              <a:gd name="connsiteY29" fmla="*/ 134911 h 2083633"/>
              <a:gd name="connsiteX30" fmla="*/ 2053653 w 6335651"/>
              <a:gd name="connsiteY30" fmla="*/ 119921 h 2083633"/>
              <a:gd name="connsiteX31" fmla="*/ 2113614 w 6335651"/>
              <a:gd name="connsiteY31" fmla="*/ 89941 h 2083633"/>
              <a:gd name="connsiteX32" fmla="*/ 2158584 w 6335651"/>
              <a:gd name="connsiteY32" fmla="*/ 59961 h 2083633"/>
              <a:gd name="connsiteX33" fmla="*/ 2263515 w 6335651"/>
              <a:gd name="connsiteY33" fmla="*/ 29980 h 2083633"/>
              <a:gd name="connsiteX34" fmla="*/ 2413417 w 6335651"/>
              <a:gd name="connsiteY34" fmla="*/ 0 h 2083633"/>
              <a:gd name="connsiteX35" fmla="*/ 3222886 w 6335651"/>
              <a:gd name="connsiteY35" fmla="*/ 14990 h 2083633"/>
              <a:gd name="connsiteX36" fmla="*/ 3312827 w 6335651"/>
              <a:gd name="connsiteY36" fmla="*/ 29980 h 2083633"/>
              <a:gd name="connsiteX37" fmla="*/ 4167266 w 6335651"/>
              <a:gd name="connsiteY37" fmla="*/ 44970 h 2083633"/>
              <a:gd name="connsiteX38" fmla="*/ 4257207 w 6335651"/>
              <a:gd name="connsiteY38" fmla="*/ 59961 h 2083633"/>
              <a:gd name="connsiteX39" fmla="*/ 4377128 w 6335651"/>
              <a:gd name="connsiteY39" fmla="*/ 74951 h 2083633"/>
              <a:gd name="connsiteX40" fmla="*/ 4422099 w 6335651"/>
              <a:gd name="connsiteY40" fmla="*/ 89941 h 2083633"/>
              <a:gd name="connsiteX41" fmla="*/ 4482059 w 6335651"/>
              <a:gd name="connsiteY41" fmla="*/ 104931 h 2083633"/>
              <a:gd name="connsiteX42" fmla="*/ 4601981 w 6335651"/>
              <a:gd name="connsiteY42" fmla="*/ 134911 h 2083633"/>
              <a:gd name="connsiteX43" fmla="*/ 4646951 w 6335651"/>
              <a:gd name="connsiteY43" fmla="*/ 164892 h 2083633"/>
              <a:gd name="connsiteX44" fmla="*/ 4766873 w 6335651"/>
              <a:gd name="connsiteY44" fmla="*/ 209862 h 2083633"/>
              <a:gd name="connsiteX45" fmla="*/ 4856814 w 6335651"/>
              <a:gd name="connsiteY45" fmla="*/ 269823 h 2083633"/>
              <a:gd name="connsiteX46" fmla="*/ 4976735 w 6335651"/>
              <a:gd name="connsiteY46" fmla="*/ 359764 h 2083633"/>
              <a:gd name="connsiteX47" fmla="*/ 5081666 w 6335651"/>
              <a:gd name="connsiteY47" fmla="*/ 449705 h 2083633"/>
              <a:gd name="connsiteX48" fmla="*/ 5156617 w 6335651"/>
              <a:gd name="connsiteY48" fmla="*/ 524656 h 2083633"/>
              <a:gd name="connsiteX49" fmla="*/ 5201587 w 6335651"/>
              <a:gd name="connsiteY49" fmla="*/ 554636 h 2083633"/>
              <a:gd name="connsiteX50" fmla="*/ 5246558 w 6335651"/>
              <a:gd name="connsiteY50" fmla="*/ 614597 h 2083633"/>
              <a:gd name="connsiteX51" fmla="*/ 5306518 w 6335651"/>
              <a:gd name="connsiteY51" fmla="*/ 704538 h 2083633"/>
              <a:gd name="connsiteX52" fmla="*/ 5336499 w 6335651"/>
              <a:gd name="connsiteY52" fmla="*/ 749508 h 2083633"/>
              <a:gd name="connsiteX53" fmla="*/ 5366479 w 6335651"/>
              <a:gd name="connsiteY53" fmla="*/ 809469 h 2083633"/>
              <a:gd name="connsiteX54" fmla="*/ 5471410 w 6335651"/>
              <a:gd name="connsiteY54" fmla="*/ 899410 h 2083633"/>
              <a:gd name="connsiteX55" fmla="*/ 5516381 w 6335651"/>
              <a:gd name="connsiteY55" fmla="*/ 959370 h 2083633"/>
              <a:gd name="connsiteX56" fmla="*/ 5546361 w 6335651"/>
              <a:gd name="connsiteY56" fmla="*/ 989351 h 2083633"/>
              <a:gd name="connsiteX57" fmla="*/ 5666282 w 6335651"/>
              <a:gd name="connsiteY57" fmla="*/ 1064302 h 2083633"/>
              <a:gd name="connsiteX58" fmla="*/ 5711253 w 6335651"/>
              <a:gd name="connsiteY58" fmla="*/ 1079292 h 2083633"/>
              <a:gd name="connsiteX59" fmla="*/ 5756223 w 6335651"/>
              <a:gd name="connsiteY59" fmla="*/ 1124262 h 2083633"/>
              <a:gd name="connsiteX60" fmla="*/ 5846164 w 6335651"/>
              <a:gd name="connsiteY60" fmla="*/ 1184223 h 2083633"/>
              <a:gd name="connsiteX61" fmla="*/ 5906125 w 6335651"/>
              <a:gd name="connsiteY61" fmla="*/ 1244184 h 2083633"/>
              <a:gd name="connsiteX62" fmla="*/ 5981076 w 6335651"/>
              <a:gd name="connsiteY62" fmla="*/ 1304144 h 2083633"/>
              <a:gd name="connsiteX63" fmla="*/ 6041036 w 6335651"/>
              <a:gd name="connsiteY63" fmla="*/ 1394085 h 2083633"/>
              <a:gd name="connsiteX64" fmla="*/ 6086007 w 6335651"/>
              <a:gd name="connsiteY64" fmla="*/ 1469036 h 2083633"/>
              <a:gd name="connsiteX65" fmla="*/ 6130977 w 6335651"/>
              <a:gd name="connsiteY65" fmla="*/ 1528997 h 2083633"/>
              <a:gd name="connsiteX66" fmla="*/ 6160958 w 6335651"/>
              <a:gd name="connsiteY66" fmla="*/ 1588957 h 2083633"/>
              <a:gd name="connsiteX67" fmla="*/ 6190938 w 6335651"/>
              <a:gd name="connsiteY67" fmla="*/ 1618938 h 2083633"/>
              <a:gd name="connsiteX68" fmla="*/ 6250899 w 6335651"/>
              <a:gd name="connsiteY68" fmla="*/ 1723869 h 2083633"/>
              <a:gd name="connsiteX69" fmla="*/ 6310859 w 6335651"/>
              <a:gd name="connsiteY69" fmla="*/ 1828800 h 2083633"/>
              <a:gd name="connsiteX70" fmla="*/ 6295869 w 6335651"/>
              <a:gd name="connsiteY70" fmla="*/ 1873770 h 2083633"/>
              <a:gd name="connsiteX71" fmla="*/ 6250899 w 6335651"/>
              <a:gd name="connsiteY71" fmla="*/ 1888761 h 2083633"/>
              <a:gd name="connsiteX72" fmla="*/ 6056027 w 6335651"/>
              <a:gd name="connsiteY72" fmla="*/ 1933731 h 2083633"/>
              <a:gd name="connsiteX73" fmla="*/ 6011056 w 6335651"/>
              <a:gd name="connsiteY73" fmla="*/ 1948721 h 2083633"/>
              <a:gd name="connsiteX74" fmla="*/ 5741233 w 6335651"/>
              <a:gd name="connsiteY74" fmla="*/ 1978702 h 2083633"/>
              <a:gd name="connsiteX75" fmla="*/ 5141627 w 6335651"/>
              <a:gd name="connsiteY75" fmla="*/ 2008682 h 2083633"/>
              <a:gd name="connsiteX76" fmla="*/ 4991725 w 6335651"/>
              <a:gd name="connsiteY76" fmla="*/ 2023672 h 2083633"/>
              <a:gd name="connsiteX77" fmla="*/ 4886794 w 6335651"/>
              <a:gd name="connsiteY77" fmla="*/ 2038662 h 2083633"/>
              <a:gd name="connsiteX78" fmla="*/ 4182256 w 6335651"/>
              <a:gd name="connsiteY78" fmla="*/ 2023672 h 2083633"/>
              <a:gd name="connsiteX79" fmla="*/ 1948722 w 6335651"/>
              <a:gd name="connsiteY79" fmla="*/ 2038662 h 2083633"/>
              <a:gd name="connsiteX80" fmla="*/ 1738859 w 6335651"/>
              <a:gd name="connsiteY80" fmla="*/ 2053652 h 2083633"/>
              <a:gd name="connsiteX81" fmla="*/ 1499017 w 6335651"/>
              <a:gd name="connsiteY81" fmla="*/ 2083633 h 2083633"/>
              <a:gd name="connsiteX82" fmla="*/ 749509 w 6335651"/>
              <a:gd name="connsiteY82" fmla="*/ 2068643 h 2083633"/>
              <a:gd name="connsiteX83" fmla="*/ 539646 w 6335651"/>
              <a:gd name="connsiteY83" fmla="*/ 2038662 h 2083633"/>
              <a:gd name="connsiteX84" fmla="*/ 389745 w 6335651"/>
              <a:gd name="connsiteY84" fmla="*/ 2023672 h 2083633"/>
              <a:gd name="connsiteX85" fmla="*/ 194873 w 6335651"/>
              <a:gd name="connsiteY85" fmla="*/ 1978702 h 2083633"/>
              <a:gd name="connsiteX86" fmla="*/ 149902 w 6335651"/>
              <a:gd name="connsiteY86" fmla="*/ 1963711 h 2083633"/>
              <a:gd name="connsiteX87" fmla="*/ 74951 w 6335651"/>
              <a:gd name="connsiteY87" fmla="*/ 1903751 h 2083633"/>
              <a:gd name="connsiteX88" fmla="*/ 44971 w 6335651"/>
              <a:gd name="connsiteY88" fmla="*/ 1888761 h 2083633"/>
              <a:gd name="connsiteX89" fmla="*/ 0 w 6335651"/>
              <a:gd name="connsiteY89" fmla="*/ 1918741 h 20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6335651" h="2083633">
                <a:moveTo>
                  <a:pt x="0" y="1918741"/>
                </a:moveTo>
                <a:lnTo>
                  <a:pt x="0" y="1918741"/>
                </a:lnTo>
                <a:cubicBezTo>
                  <a:pt x="129915" y="1913744"/>
                  <a:pt x="259958" y="1911385"/>
                  <a:pt x="389745" y="1903751"/>
                </a:cubicBezTo>
                <a:cubicBezTo>
                  <a:pt x="429960" y="1901385"/>
                  <a:pt x="471080" y="1900337"/>
                  <a:pt x="509666" y="1888761"/>
                </a:cubicBezTo>
                <a:cubicBezTo>
                  <a:pt x="523203" y="1884700"/>
                  <a:pt x="527005" y="1865101"/>
                  <a:pt x="539646" y="1858780"/>
                </a:cubicBezTo>
                <a:cubicBezTo>
                  <a:pt x="558073" y="1849566"/>
                  <a:pt x="579620" y="1848787"/>
                  <a:pt x="599607" y="1843790"/>
                </a:cubicBezTo>
                <a:cubicBezTo>
                  <a:pt x="669611" y="1797121"/>
                  <a:pt x="810241" y="1708107"/>
                  <a:pt x="869430" y="1648918"/>
                </a:cubicBezTo>
                <a:lnTo>
                  <a:pt x="1004341" y="1514007"/>
                </a:lnTo>
                <a:lnTo>
                  <a:pt x="1049312" y="1469036"/>
                </a:lnTo>
                <a:cubicBezTo>
                  <a:pt x="1059305" y="1449049"/>
                  <a:pt x="1066897" y="1427668"/>
                  <a:pt x="1079292" y="1409075"/>
                </a:cubicBezTo>
                <a:cubicBezTo>
                  <a:pt x="1096379" y="1383445"/>
                  <a:pt x="1130190" y="1365150"/>
                  <a:pt x="1154243" y="1349115"/>
                </a:cubicBezTo>
                <a:cubicBezTo>
                  <a:pt x="1164236" y="1334125"/>
                  <a:pt x="1172968" y="1318212"/>
                  <a:pt x="1184223" y="1304144"/>
                </a:cubicBezTo>
                <a:cubicBezTo>
                  <a:pt x="1193052" y="1293108"/>
                  <a:pt x="1206933" y="1286283"/>
                  <a:pt x="1214204" y="1274164"/>
                </a:cubicBezTo>
                <a:cubicBezTo>
                  <a:pt x="1222334" y="1260615"/>
                  <a:pt x="1222128" y="1243326"/>
                  <a:pt x="1229194" y="1229193"/>
                </a:cubicBezTo>
                <a:cubicBezTo>
                  <a:pt x="1237251" y="1213079"/>
                  <a:pt x="1249181" y="1199213"/>
                  <a:pt x="1259174" y="1184223"/>
                </a:cubicBezTo>
                <a:cubicBezTo>
                  <a:pt x="1308765" y="1035447"/>
                  <a:pt x="1225563" y="1262710"/>
                  <a:pt x="1319135" y="1094282"/>
                </a:cubicBezTo>
                <a:cubicBezTo>
                  <a:pt x="1334482" y="1066657"/>
                  <a:pt x="1334982" y="1032607"/>
                  <a:pt x="1349115" y="1004341"/>
                </a:cubicBezTo>
                <a:cubicBezTo>
                  <a:pt x="1364105" y="974361"/>
                  <a:pt x="1381194" y="945341"/>
                  <a:pt x="1394086" y="914400"/>
                </a:cubicBezTo>
                <a:cubicBezTo>
                  <a:pt x="1406241" y="885229"/>
                  <a:pt x="1409933" y="852725"/>
                  <a:pt x="1424066" y="824459"/>
                </a:cubicBezTo>
                <a:cubicBezTo>
                  <a:pt x="1450716" y="771159"/>
                  <a:pt x="1454331" y="770994"/>
                  <a:pt x="1469036" y="719528"/>
                </a:cubicBezTo>
                <a:cubicBezTo>
                  <a:pt x="1473601" y="703550"/>
                  <a:pt x="1488447" y="633622"/>
                  <a:pt x="1499017" y="614597"/>
                </a:cubicBezTo>
                <a:cubicBezTo>
                  <a:pt x="1516515" y="583100"/>
                  <a:pt x="1542863" y="556884"/>
                  <a:pt x="1558977" y="524656"/>
                </a:cubicBezTo>
                <a:cubicBezTo>
                  <a:pt x="1568971" y="504669"/>
                  <a:pt x="1575239" y="482334"/>
                  <a:pt x="1588958" y="464695"/>
                </a:cubicBezTo>
                <a:cubicBezTo>
                  <a:pt x="1610650" y="436805"/>
                  <a:pt x="1638925" y="414728"/>
                  <a:pt x="1663909" y="389744"/>
                </a:cubicBezTo>
                <a:lnTo>
                  <a:pt x="1708879" y="344774"/>
                </a:lnTo>
                <a:cubicBezTo>
                  <a:pt x="1718872" y="334780"/>
                  <a:pt x="1727100" y="322632"/>
                  <a:pt x="1738859" y="314793"/>
                </a:cubicBezTo>
                <a:cubicBezTo>
                  <a:pt x="1768839" y="294806"/>
                  <a:pt x="1799975" y="276452"/>
                  <a:pt x="1828800" y="254833"/>
                </a:cubicBezTo>
                <a:cubicBezTo>
                  <a:pt x="1848787" y="239843"/>
                  <a:pt x="1867338" y="222716"/>
                  <a:pt x="1888761" y="209862"/>
                </a:cubicBezTo>
                <a:cubicBezTo>
                  <a:pt x="1917503" y="192617"/>
                  <a:pt x="1948722" y="179882"/>
                  <a:pt x="1978702" y="164892"/>
                </a:cubicBezTo>
                <a:cubicBezTo>
                  <a:pt x="1988695" y="154898"/>
                  <a:pt x="1996563" y="142182"/>
                  <a:pt x="2008682" y="134911"/>
                </a:cubicBezTo>
                <a:cubicBezTo>
                  <a:pt x="2022231" y="126781"/>
                  <a:pt x="2039129" y="126145"/>
                  <a:pt x="2053653" y="119921"/>
                </a:cubicBezTo>
                <a:cubicBezTo>
                  <a:pt x="2074192" y="111119"/>
                  <a:pt x="2094212" y="101028"/>
                  <a:pt x="2113614" y="89941"/>
                </a:cubicBezTo>
                <a:cubicBezTo>
                  <a:pt x="2129256" y="81003"/>
                  <a:pt x="2142470" y="68018"/>
                  <a:pt x="2158584" y="59961"/>
                </a:cubicBezTo>
                <a:cubicBezTo>
                  <a:pt x="2178250" y="50128"/>
                  <a:pt x="2246700" y="33583"/>
                  <a:pt x="2263515" y="29980"/>
                </a:cubicBezTo>
                <a:cubicBezTo>
                  <a:pt x="2313341" y="19303"/>
                  <a:pt x="2413417" y="0"/>
                  <a:pt x="2413417" y="0"/>
                </a:cubicBezTo>
                <a:lnTo>
                  <a:pt x="3222886" y="14990"/>
                </a:lnTo>
                <a:cubicBezTo>
                  <a:pt x="3253263" y="16003"/>
                  <a:pt x="3282448" y="29016"/>
                  <a:pt x="3312827" y="29980"/>
                </a:cubicBezTo>
                <a:cubicBezTo>
                  <a:pt x="3597540" y="39018"/>
                  <a:pt x="3882453" y="39973"/>
                  <a:pt x="4167266" y="44970"/>
                </a:cubicBezTo>
                <a:cubicBezTo>
                  <a:pt x="4197246" y="49967"/>
                  <a:pt x="4227119" y="55663"/>
                  <a:pt x="4257207" y="59961"/>
                </a:cubicBezTo>
                <a:cubicBezTo>
                  <a:pt x="4297087" y="65658"/>
                  <a:pt x="4337493" y="67745"/>
                  <a:pt x="4377128" y="74951"/>
                </a:cubicBezTo>
                <a:cubicBezTo>
                  <a:pt x="4392674" y="77778"/>
                  <a:pt x="4406906" y="85600"/>
                  <a:pt x="4422099" y="89941"/>
                </a:cubicBezTo>
                <a:cubicBezTo>
                  <a:pt x="4441908" y="95601"/>
                  <a:pt x="4461948" y="100462"/>
                  <a:pt x="4482059" y="104931"/>
                </a:cubicBezTo>
                <a:cubicBezTo>
                  <a:pt x="4590595" y="129050"/>
                  <a:pt x="4521619" y="108124"/>
                  <a:pt x="4601981" y="134911"/>
                </a:cubicBezTo>
                <a:cubicBezTo>
                  <a:pt x="4616971" y="144905"/>
                  <a:pt x="4630837" y="156835"/>
                  <a:pt x="4646951" y="164892"/>
                </a:cubicBezTo>
                <a:cubicBezTo>
                  <a:pt x="4682798" y="182816"/>
                  <a:pt x="4727952" y="196889"/>
                  <a:pt x="4766873" y="209862"/>
                </a:cubicBezTo>
                <a:cubicBezTo>
                  <a:pt x="4796853" y="229849"/>
                  <a:pt x="4831336" y="244344"/>
                  <a:pt x="4856814" y="269823"/>
                </a:cubicBezTo>
                <a:cubicBezTo>
                  <a:pt x="4932575" y="345585"/>
                  <a:pt x="4891492" y="317143"/>
                  <a:pt x="4976735" y="359764"/>
                </a:cubicBezTo>
                <a:cubicBezTo>
                  <a:pt x="5038847" y="452932"/>
                  <a:pt x="4965439" y="356723"/>
                  <a:pt x="5081666" y="449705"/>
                </a:cubicBezTo>
                <a:cubicBezTo>
                  <a:pt x="5109256" y="471777"/>
                  <a:pt x="5127219" y="505057"/>
                  <a:pt x="5156617" y="524656"/>
                </a:cubicBezTo>
                <a:cubicBezTo>
                  <a:pt x="5171607" y="534649"/>
                  <a:pt x="5188848" y="541897"/>
                  <a:pt x="5201587" y="554636"/>
                </a:cubicBezTo>
                <a:cubicBezTo>
                  <a:pt x="5219253" y="572302"/>
                  <a:pt x="5232231" y="594129"/>
                  <a:pt x="5246558" y="614597"/>
                </a:cubicBezTo>
                <a:cubicBezTo>
                  <a:pt x="5267221" y="644115"/>
                  <a:pt x="5286531" y="674558"/>
                  <a:pt x="5306518" y="704538"/>
                </a:cubicBezTo>
                <a:cubicBezTo>
                  <a:pt x="5316511" y="719528"/>
                  <a:pt x="5328442" y="733394"/>
                  <a:pt x="5336499" y="749508"/>
                </a:cubicBezTo>
                <a:cubicBezTo>
                  <a:pt x="5346492" y="769495"/>
                  <a:pt x="5353491" y="791285"/>
                  <a:pt x="5366479" y="809469"/>
                </a:cubicBezTo>
                <a:cubicBezTo>
                  <a:pt x="5407266" y="866571"/>
                  <a:pt x="5420241" y="848241"/>
                  <a:pt x="5471410" y="899410"/>
                </a:cubicBezTo>
                <a:cubicBezTo>
                  <a:pt x="5489076" y="917076"/>
                  <a:pt x="5500387" y="940177"/>
                  <a:pt x="5516381" y="959370"/>
                </a:cubicBezTo>
                <a:cubicBezTo>
                  <a:pt x="5525429" y="970227"/>
                  <a:pt x="5535504" y="980303"/>
                  <a:pt x="5546361" y="989351"/>
                </a:cubicBezTo>
                <a:cubicBezTo>
                  <a:pt x="5591929" y="1027324"/>
                  <a:pt x="5612839" y="1041398"/>
                  <a:pt x="5666282" y="1064302"/>
                </a:cubicBezTo>
                <a:cubicBezTo>
                  <a:pt x="5680806" y="1070526"/>
                  <a:pt x="5696263" y="1074295"/>
                  <a:pt x="5711253" y="1079292"/>
                </a:cubicBezTo>
                <a:cubicBezTo>
                  <a:pt x="5726243" y="1094282"/>
                  <a:pt x="5739489" y="1111247"/>
                  <a:pt x="5756223" y="1124262"/>
                </a:cubicBezTo>
                <a:cubicBezTo>
                  <a:pt x="5784665" y="1146383"/>
                  <a:pt x="5820686" y="1158745"/>
                  <a:pt x="5846164" y="1184223"/>
                </a:cubicBezTo>
                <a:cubicBezTo>
                  <a:pt x="5866151" y="1204210"/>
                  <a:pt x="5882606" y="1228505"/>
                  <a:pt x="5906125" y="1244184"/>
                </a:cubicBezTo>
                <a:cubicBezTo>
                  <a:pt x="5962854" y="1282004"/>
                  <a:pt x="5938356" y="1261425"/>
                  <a:pt x="5981076" y="1304144"/>
                </a:cubicBezTo>
                <a:cubicBezTo>
                  <a:pt x="6011139" y="1394334"/>
                  <a:pt x="5973665" y="1304257"/>
                  <a:pt x="6041036" y="1394085"/>
                </a:cubicBezTo>
                <a:cubicBezTo>
                  <a:pt x="6058517" y="1417394"/>
                  <a:pt x="6069845" y="1444794"/>
                  <a:pt x="6086007" y="1469036"/>
                </a:cubicBezTo>
                <a:cubicBezTo>
                  <a:pt x="6099865" y="1489824"/>
                  <a:pt x="6117736" y="1507811"/>
                  <a:pt x="6130977" y="1528997"/>
                </a:cubicBezTo>
                <a:cubicBezTo>
                  <a:pt x="6142820" y="1547946"/>
                  <a:pt x="6148563" y="1570364"/>
                  <a:pt x="6160958" y="1588957"/>
                </a:cubicBezTo>
                <a:cubicBezTo>
                  <a:pt x="6168798" y="1600716"/>
                  <a:pt x="6182109" y="1607902"/>
                  <a:pt x="6190938" y="1618938"/>
                </a:cubicBezTo>
                <a:cubicBezTo>
                  <a:pt x="6227459" y="1664590"/>
                  <a:pt x="6220123" y="1670011"/>
                  <a:pt x="6250899" y="1723869"/>
                </a:cubicBezTo>
                <a:cubicBezTo>
                  <a:pt x="6335640" y="1872164"/>
                  <a:pt x="6220274" y="1647626"/>
                  <a:pt x="6310859" y="1828800"/>
                </a:cubicBezTo>
                <a:cubicBezTo>
                  <a:pt x="6305862" y="1843790"/>
                  <a:pt x="6307042" y="1862597"/>
                  <a:pt x="6295869" y="1873770"/>
                </a:cubicBezTo>
                <a:cubicBezTo>
                  <a:pt x="6284696" y="1884943"/>
                  <a:pt x="6266143" y="1884603"/>
                  <a:pt x="6250899" y="1888761"/>
                </a:cubicBezTo>
                <a:cubicBezTo>
                  <a:pt x="5840595" y="2000663"/>
                  <a:pt x="6335651" y="1863826"/>
                  <a:pt x="6056027" y="1933731"/>
                </a:cubicBezTo>
                <a:cubicBezTo>
                  <a:pt x="6040698" y="1937563"/>
                  <a:pt x="6026698" y="1946486"/>
                  <a:pt x="6011056" y="1948721"/>
                </a:cubicBezTo>
                <a:cubicBezTo>
                  <a:pt x="5921471" y="1961519"/>
                  <a:pt x="5830818" y="1965904"/>
                  <a:pt x="5741233" y="1978702"/>
                </a:cubicBezTo>
                <a:cubicBezTo>
                  <a:pt x="5472993" y="2017022"/>
                  <a:pt x="5671618" y="1992622"/>
                  <a:pt x="5141627" y="2008682"/>
                </a:cubicBezTo>
                <a:lnTo>
                  <a:pt x="4991725" y="2023672"/>
                </a:lnTo>
                <a:cubicBezTo>
                  <a:pt x="4956635" y="2027800"/>
                  <a:pt x="4922126" y="2038662"/>
                  <a:pt x="4886794" y="2038662"/>
                </a:cubicBezTo>
                <a:cubicBezTo>
                  <a:pt x="4651895" y="2038662"/>
                  <a:pt x="4417102" y="2028669"/>
                  <a:pt x="4182256" y="2023672"/>
                </a:cubicBezTo>
                <a:lnTo>
                  <a:pt x="1948722" y="2038662"/>
                </a:lnTo>
                <a:cubicBezTo>
                  <a:pt x="1878595" y="2039522"/>
                  <a:pt x="1808749" y="2047828"/>
                  <a:pt x="1738859" y="2053652"/>
                </a:cubicBezTo>
                <a:cubicBezTo>
                  <a:pt x="1594754" y="2065661"/>
                  <a:pt x="1616678" y="2064023"/>
                  <a:pt x="1499017" y="2083633"/>
                </a:cubicBezTo>
                <a:lnTo>
                  <a:pt x="749509" y="2068643"/>
                </a:lnTo>
                <a:cubicBezTo>
                  <a:pt x="423702" y="2057783"/>
                  <a:pt x="712082" y="2063295"/>
                  <a:pt x="539646" y="2038662"/>
                </a:cubicBezTo>
                <a:cubicBezTo>
                  <a:pt x="489934" y="2031560"/>
                  <a:pt x="439712" y="2028669"/>
                  <a:pt x="389745" y="2023672"/>
                </a:cubicBezTo>
                <a:cubicBezTo>
                  <a:pt x="266285" y="1982519"/>
                  <a:pt x="331088" y="1998161"/>
                  <a:pt x="194873" y="1978702"/>
                </a:cubicBezTo>
                <a:cubicBezTo>
                  <a:pt x="179883" y="1973705"/>
                  <a:pt x="164035" y="1970778"/>
                  <a:pt x="149902" y="1963711"/>
                </a:cubicBezTo>
                <a:cubicBezTo>
                  <a:pt x="76537" y="1927028"/>
                  <a:pt x="130721" y="1945578"/>
                  <a:pt x="74951" y="1903751"/>
                </a:cubicBezTo>
                <a:cubicBezTo>
                  <a:pt x="66013" y="1897047"/>
                  <a:pt x="54964" y="1893758"/>
                  <a:pt x="44971" y="1888761"/>
                </a:cubicBezTo>
                <a:lnTo>
                  <a:pt x="0" y="1918741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2374818" y="2983044"/>
            <a:ext cx="5846228" cy="1798889"/>
          </a:xfrm>
          <a:custGeom>
            <a:avLst/>
            <a:gdLst>
              <a:gd name="connsiteX0" fmla="*/ 143531 w 5846228"/>
              <a:gd name="connsiteY0" fmla="*/ 1528996 h 1798889"/>
              <a:gd name="connsiteX1" fmla="*/ 143531 w 5846228"/>
              <a:gd name="connsiteY1" fmla="*/ 1528996 h 1798889"/>
              <a:gd name="connsiteX2" fmla="*/ 563255 w 5846228"/>
              <a:gd name="connsiteY2" fmla="*/ 1514006 h 1798889"/>
              <a:gd name="connsiteX3" fmla="*/ 653196 w 5846228"/>
              <a:gd name="connsiteY3" fmla="*/ 1469036 h 1798889"/>
              <a:gd name="connsiteX4" fmla="*/ 683176 w 5846228"/>
              <a:gd name="connsiteY4" fmla="*/ 1439055 h 1798889"/>
              <a:gd name="connsiteX5" fmla="*/ 728147 w 5846228"/>
              <a:gd name="connsiteY5" fmla="*/ 1409075 h 1798889"/>
              <a:gd name="connsiteX6" fmla="*/ 773117 w 5846228"/>
              <a:gd name="connsiteY6" fmla="*/ 1364105 h 1798889"/>
              <a:gd name="connsiteX7" fmla="*/ 833078 w 5846228"/>
              <a:gd name="connsiteY7" fmla="*/ 1334124 h 1798889"/>
              <a:gd name="connsiteX8" fmla="*/ 908029 w 5846228"/>
              <a:gd name="connsiteY8" fmla="*/ 1259173 h 1798889"/>
              <a:gd name="connsiteX9" fmla="*/ 997970 w 5846228"/>
              <a:gd name="connsiteY9" fmla="*/ 1184223 h 1798889"/>
              <a:gd name="connsiteX10" fmla="*/ 1042940 w 5846228"/>
              <a:gd name="connsiteY10" fmla="*/ 1109272 h 1798889"/>
              <a:gd name="connsiteX11" fmla="*/ 1087911 w 5846228"/>
              <a:gd name="connsiteY11" fmla="*/ 1004341 h 1798889"/>
              <a:gd name="connsiteX12" fmla="*/ 1117891 w 5846228"/>
              <a:gd name="connsiteY12" fmla="*/ 899409 h 1798889"/>
              <a:gd name="connsiteX13" fmla="*/ 1147872 w 5846228"/>
              <a:gd name="connsiteY13" fmla="*/ 809468 h 1798889"/>
              <a:gd name="connsiteX14" fmla="*/ 1162862 w 5846228"/>
              <a:gd name="connsiteY14" fmla="*/ 764498 h 1798889"/>
              <a:gd name="connsiteX15" fmla="*/ 1207832 w 5846228"/>
              <a:gd name="connsiteY15" fmla="*/ 614596 h 1798889"/>
              <a:gd name="connsiteX16" fmla="*/ 1237813 w 5846228"/>
              <a:gd name="connsiteY16" fmla="*/ 584616 h 1798889"/>
              <a:gd name="connsiteX17" fmla="*/ 1327753 w 5846228"/>
              <a:gd name="connsiteY17" fmla="*/ 434714 h 1798889"/>
              <a:gd name="connsiteX18" fmla="*/ 1402704 w 5846228"/>
              <a:gd name="connsiteY18" fmla="*/ 359764 h 1798889"/>
              <a:gd name="connsiteX19" fmla="*/ 1477655 w 5846228"/>
              <a:gd name="connsiteY19" fmla="*/ 284813 h 1798889"/>
              <a:gd name="connsiteX20" fmla="*/ 1492645 w 5846228"/>
              <a:gd name="connsiteY20" fmla="*/ 239842 h 1798889"/>
              <a:gd name="connsiteX21" fmla="*/ 1582586 w 5846228"/>
              <a:gd name="connsiteY21" fmla="*/ 224852 h 1798889"/>
              <a:gd name="connsiteX22" fmla="*/ 1657537 w 5846228"/>
              <a:gd name="connsiteY22" fmla="*/ 209862 h 1798889"/>
              <a:gd name="connsiteX23" fmla="*/ 1792449 w 5846228"/>
              <a:gd name="connsiteY23" fmla="*/ 164891 h 1798889"/>
              <a:gd name="connsiteX24" fmla="*/ 1837419 w 5846228"/>
              <a:gd name="connsiteY24" fmla="*/ 149901 h 1798889"/>
              <a:gd name="connsiteX25" fmla="*/ 2077262 w 5846228"/>
              <a:gd name="connsiteY25" fmla="*/ 119921 h 1798889"/>
              <a:gd name="connsiteX26" fmla="*/ 2122232 w 5846228"/>
              <a:gd name="connsiteY26" fmla="*/ 104931 h 1798889"/>
              <a:gd name="connsiteX27" fmla="*/ 2242153 w 5846228"/>
              <a:gd name="connsiteY27" fmla="*/ 74950 h 1798889"/>
              <a:gd name="connsiteX28" fmla="*/ 2347085 w 5846228"/>
              <a:gd name="connsiteY28" fmla="*/ 44970 h 1798889"/>
              <a:gd name="connsiteX29" fmla="*/ 2437026 w 5846228"/>
              <a:gd name="connsiteY29" fmla="*/ 29980 h 1798889"/>
              <a:gd name="connsiteX30" fmla="*/ 2586927 w 5846228"/>
              <a:gd name="connsiteY30" fmla="*/ 0 h 1798889"/>
              <a:gd name="connsiteX31" fmla="*/ 2661878 w 5846228"/>
              <a:gd name="connsiteY31" fmla="*/ 14990 h 1798889"/>
              <a:gd name="connsiteX32" fmla="*/ 3276475 w 5846228"/>
              <a:gd name="connsiteY32" fmla="*/ 29980 h 1798889"/>
              <a:gd name="connsiteX33" fmla="*/ 3381406 w 5846228"/>
              <a:gd name="connsiteY33" fmla="*/ 59960 h 1798889"/>
              <a:gd name="connsiteX34" fmla="*/ 3441367 w 5846228"/>
              <a:gd name="connsiteY34" fmla="*/ 74950 h 1798889"/>
              <a:gd name="connsiteX35" fmla="*/ 3516317 w 5846228"/>
              <a:gd name="connsiteY35" fmla="*/ 104931 h 1798889"/>
              <a:gd name="connsiteX36" fmla="*/ 3576278 w 5846228"/>
              <a:gd name="connsiteY36" fmla="*/ 119921 h 1798889"/>
              <a:gd name="connsiteX37" fmla="*/ 3666219 w 5846228"/>
              <a:gd name="connsiteY37" fmla="*/ 149901 h 1798889"/>
              <a:gd name="connsiteX38" fmla="*/ 3756160 w 5846228"/>
              <a:gd name="connsiteY38" fmla="*/ 224852 h 1798889"/>
              <a:gd name="connsiteX39" fmla="*/ 3786140 w 5846228"/>
              <a:gd name="connsiteY39" fmla="*/ 329783 h 1798889"/>
              <a:gd name="connsiteX40" fmla="*/ 3876081 w 5846228"/>
              <a:gd name="connsiteY40" fmla="*/ 449705 h 1798889"/>
              <a:gd name="connsiteX41" fmla="*/ 3906062 w 5846228"/>
              <a:gd name="connsiteY41" fmla="*/ 569626 h 1798889"/>
              <a:gd name="connsiteX42" fmla="*/ 3966022 w 5846228"/>
              <a:gd name="connsiteY42" fmla="*/ 659567 h 1798889"/>
              <a:gd name="connsiteX43" fmla="*/ 3996003 w 5846228"/>
              <a:gd name="connsiteY43" fmla="*/ 719527 h 1798889"/>
              <a:gd name="connsiteX44" fmla="*/ 4025983 w 5846228"/>
              <a:gd name="connsiteY44" fmla="*/ 749508 h 1798889"/>
              <a:gd name="connsiteX45" fmla="*/ 4085944 w 5846228"/>
              <a:gd name="connsiteY45" fmla="*/ 839449 h 1798889"/>
              <a:gd name="connsiteX46" fmla="*/ 4160894 w 5846228"/>
              <a:gd name="connsiteY46" fmla="*/ 914400 h 1798889"/>
              <a:gd name="connsiteX47" fmla="*/ 4205865 w 5846228"/>
              <a:gd name="connsiteY47" fmla="*/ 929390 h 1798889"/>
              <a:gd name="connsiteX48" fmla="*/ 4250835 w 5846228"/>
              <a:gd name="connsiteY48" fmla="*/ 974360 h 1798889"/>
              <a:gd name="connsiteX49" fmla="*/ 4295806 w 5846228"/>
              <a:gd name="connsiteY49" fmla="*/ 989350 h 1798889"/>
              <a:gd name="connsiteX50" fmla="*/ 4325786 w 5846228"/>
              <a:gd name="connsiteY50" fmla="*/ 1034321 h 1798889"/>
              <a:gd name="connsiteX51" fmla="*/ 4370757 w 5846228"/>
              <a:gd name="connsiteY51" fmla="*/ 1049311 h 1798889"/>
              <a:gd name="connsiteX52" fmla="*/ 4445708 w 5846228"/>
              <a:gd name="connsiteY52" fmla="*/ 1079291 h 1798889"/>
              <a:gd name="connsiteX53" fmla="*/ 4505668 w 5846228"/>
              <a:gd name="connsiteY53" fmla="*/ 1094282 h 1798889"/>
              <a:gd name="connsiteX54" fmla="*/ 4550639 w 5846228"/>
              <a:gd name="connsiteY54" fmla="*/ 1109272 h 1798889"/>
              <a:gd name="connsiteX55" fmla="*/ 4595609 w 5846228"/>
              <a:gd name="connsiteY55" fmla="*/ 1154242 h 1798889"/>
              <a:gd name="connsiteX56" fmla="*/ 4640580 w 5846228"/>
              <a:gd name="connsiteY56" fmla="*/ 1169232 h 1798889"/>
              <a:gd name="connsiteX57" fmla="*/ 4760501 w 5846228"/>
              <a:gd name="connsiteY57" fmla="*/ 1214203 h 1798889"/>
              <a:gd name="connsiteX58" fmla="*/ 4805472 w 5846228"/>
              <a:gd name="connsiteY58" fmla="*/ 1244183 h 1798889"/>
              <a:gd name="connsiteX59" fmla="*/ 4910403 w 5846228"/>
              <a:gd name="connsiteY59" fmla="*/ 1319134 h 1798889"/>
              <a:gd name="connsiteX60" fmla="*/ 5000344 w 5846228"/>
              <a:gd name="connsiteY60" fmla="*/ 1349114 h 1798889"/>
              <a:gd name="connsiteX61" fmla="*/ 5150245 w 5846228"/>
              <a:gd name="connsiteY61" fmla="*/ 1409075 h 1798889"/>
              <a:gd name="connsiteX62" fmla="*/ 5195216 w 5846228"/>
              <a:gd name="connsiteY62" fmla="*/ 1424065 h 1798889"/>
              <a:gd name="connsiteX63" fmla="*/ 5554980 w 5846228"/>
              <a:gd name="connsiteY63" fmla="*/ 1439055 h 1798889"/>
              <a:gd name="connsiteX64" fmla="*/ 5719872 w 5846228"/>
              <a:gd name="connsiteY64" fmla="*/ 1454046 h 1798889"/>
              <a:gd name="connsiteX65" fmla="*/ 5779832 w 5846228"/>
              <a:gd name="connsiteY65" fmla="*/ 1558977 h 1798889"/>
              <a:gd name="connsiteX66" fmla="*/ 5764842 w 5846228"/>
              <a:gd name="connsiteY66" fmla="*/ 1573967 h 1798889"/>
              <a:gd name="connsiteX67" fmla="*/ 5495019 w 5846228"/>
              <a:gd name="connsiteY67" fmla="*/ 1618937 h 1798889"/>
              <a:gd name="connsiteX68" fmla="*/ 5375098 w 5846228"/>
              <a:gd name="connsiteY68" fmla="*/ 1648918 h 1798889"/>
              <a:gd name="connsiteX69" fmla="*/ 5300147 w 5846228"/>
              <a:gd name="connsiteY69" fmla="*/ 1663908 h 1798889"/>
              <a:gd name="connsiteX70" fmla="*/ 5225196 w 5846228"/>
              <a:gd name="connsiteY70" fmla="*/ 1693888 h 1798889"/>
              <a:gd name="connsiteX71" fmla="*/ 5060304 w 5846228"/>
              <a:gd name="connsiteY71" fmla="*/ 1708878 h 1798889"/>
              <a:gd name="connsiteX72" fmla="*/ 3711190 w 5846228"/>
              <a:gd name="connsiteY72" fmla="*/ 1738859 h 1798889"/>
              <a:gd name="connsiteX73" fmla="*/ 2766809 w 5846228"/>
              <a:gd name="connsiteY73" fmla="*/ 1753849 h 1798889"/>
              <a:gd name="connsiteX74" fmla="*/ 2377065 w 5846228"/>
              <a:gd name="connsiteY74" fmla="*/ 1753849 h 1798889"/>
              <a:gd name="connsiteX75" fmla="*/ 1762468 w 5846228"/>
              <a:gd name="connsiteY75" fmla="*/ 1768839 h 1798889"/>
              <a:gd name="connsiteX76" fmla="*/ 668186 w 5846228"/>
              <a:gd name="connsiteY76" fmla="*/ 1798819 h 1798889"/>
              <a:gd name="connsiteX77" fmla="*/ 368383 w 5846228"/>
              <a:gd name="connsiteY77" fmla="*/ 1783829 h 1798889"/>
              <a:gd name="connsiteX78" fmla="*/ 323413 w 5846228"/>
              <a:gd name="connsiteY78" fmla="*/ 1768839 h 1798889"/>
              <a:gd name="connsiteX79" fmla="*/ 68580 w 5846228"/>
              <a:gd name="connsiteY79" fmla="*/ 1723868 h 1798889"/>
              <a:gd name="connsiteX80" fmla="*/ 23609 w 5846228"/>
              <a:gd name="connsiteY80" fmla="*/ 1693888 h 1798889"/>
              <a:gd name="connsiteX81" fmla="*/ 23609 w 5846228"/>
              <a:gd name="connsiteY81" fmla="*/ 1588957 h 1798889"/>
              <a:gd name="connsiteX82" fmla="*/ 293432 w 5846228"/>
              <a:gd name="connsiteY82" fmla="*/ 1543987 h 1798889"/>
              <a:gd name="connsiteX83" fmla="*/ 398363 w 5846228"/>
              <a:gd name="connsiteY83" fmla="*/ 1543987 h 1798889"/>
              <a:gd name="connsiteX84" fmla="*/ 398363 w 5846228"/>
              <a:gd name="connsiteY84" fmla="*/ 1543987 h 1798889"/>
              <a:gd name="connsiteX85" fmla="*/ 548265 w 5846228"/>
              <a:gd name="connsiteY85" fmla="*/ 1514006 h 1798889"/>
              <a:gd name="connsiteX86" fmla="*/ 548265 w 5846228"/>
              <a:gd name="connsiteY86" fmla="*/ 1514006 h 1798889"/>
              <a:gd name="connsiteX87" fmla="*/ 413353 w 5846228"/>
              <a:gd name="connsiteY87" fmla="*/ 1499016 h 1798889"/>
              <a:gd name="connsiteX88" fmla="*/ 638206 w 5846228"/>
              <a:gd name="connsiteY88" fmla="*/ 1469036 h 179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846228" h="1798889">
                <a:moveTo>
                  <a:pt x="143531" y="1528996"/>
                </a:moveTo>
                <a:lnTo>
                  <a:pt x="143531" y="1528996"/>
                </a:lnTo>
                <a:cubicBezTo>
                  <a:pt x="283439" y="1523999"/>
                  <a:pt x="423548" y="1523019"/>
                  <a:pt x="563255" y="1514006"/>
                </a:cubicBezTo>
                <a:cubicBezTo>
                  <a:pt x="593393" y="1512062"/>
                  <a:pt x="631477" y="1486412"/>
                  <a:pt x="653196" y="1469036"/>
                </a:cubicBezTo>
                <a:cubicBezTo>
                  <a:pt x="664232" y="1460207"/>
                  <a:pt x="672140" y="1447884"/>
                  <a:pt x="683176" y="1439055"/>
                </a:cubicBezTo>
                <a:cubicBezTo>
                  <a:pt x="697244" y="1427800"/>
                  <a:pt x="714307" y="1420608"/>
                  <a:pt x="728147" y="1409075"/>
                </a:cubicBezTo>
                <a:cubicBezTo>
                  <a:pt x="744433" y="1395504"/>
                  <a:pt x="755867" y="1376427"/>
                  <a:pt x="773117" y="1364105"/>
                </a:cubicBezTo>
                <a:cubicBezTo>
                  <a:pt x="791301" y="1351116"/>
                  <a:pt x="815439" y="1347843"/>
                  <a:pt x="833078" y="1334124"/>
                </a:cubicBezTo>
                <a:cubicBezTo>
                  <a:pt x="860968" y="1312432"/>
                  <a:pt x="878631" y="1278772"/>
                  <a:pt x="908029" y="1259173"/>
                </a:cubicBezTo>
                <a:cubicBezTo>
                  <a:pt x="946115" y="1233783"/>
                  <a:pt x="969117" y="1222694"/>
                  <a:pt x="997970" y="1184223"/>
                </a:cubicBezTo>
                <a:cubicBezTo>
                  <a:pt x="1015451" y="1160915"/>
                  <a:pt x="1027950" y="1134256"/>
                  <a:pt x="1042940" y="1109272"/>
                </a:cubicBezTo>
                <a:cubicBezTo>
                  <a:pt x="1093875" y="905541"/>
                  <a:pt x="1018892" y="1176890"/>
                  <a:pt x="1087911" y="1004341"/>
                </a:cubicBezTo>
                <a:cubicBezTo>
                  <a:pt x="1101421" y="970566"/>
                  <a:pt x="1107193" y="934177"/>
                  <a:pt x="1117891" y="899409"/>
                </a:cubicBezTo>
                <a:cubicBezTo>
                  <a:pt x="1127185" y="869204"/>
                  <a:pt x="1137878" y="839448"/>
                  <a:pt x="1147872" y="809468"/>
                </a:cubicBezTo>
                <a:cubicBezTo>
                  <a:pt x="1152869" y="794478"/>
                  <a:pt x="1159030" y="779827"/>
                  <a:pt x="1162862" y="764498"/>
                </a:cubicBezTo>
                <a:cubicBezTo>
                  <a:pt x="1169655" y="737325"/>
                  <a:pt x="1195667" y="626761"/>
                  <a:pt x="1207832" y="614596"/>
                </a:cubicBezTo>
                <a:lnTo>
                  <a:pt x="1237813" y="584616"/>
                </a:lnTo>
                <a:cubicBezTo>
                  <a:pt x="1261470" y="537302"/>
                  <a:pt x="1291576" y="470891"/>
                  <a:pt x="1327753" y="434714"/>
                </a:cubicBezTo>
                <a:cubicBezTo>
                  <a:pt x="1352737" y="409731"/>
                  <a:pt x="1383105" y="389162"/>
                  <a:pt x="1402704" y="359764"/>
                </a:cubicBezTo>
                <a:cubicBezTo>
                  <a:pt x="1442678" y="299803"/>
                  <a:pt x="1417695" y="324787"/>
                  <a:pt x="1477655" y="284813"/>
                </a:cubicBezTo>
                <a:cubicBezTo>
                  <a:pt x="1482652" y="269823"/>
                  <a:pt x="1478926" y="247682"/>
                  <a:pt x="1492645" y="239842"/>
                </a:cubicBezTo>
                <a:cubicBezTo>
                  <a:pt x="1519034" y="224762"/>
                  <a:pt x="1552682" y="230289"/>
                  <a:pt x="1582586" y="224852"/>
                </a:cubicBezTo>
                <a:cubicBezTo>
                  <a:pt x="1607653" y="220294"/>
                  <a:pt x="1632956" y="216566"/>
                  <a:pt x="1657537" y="209862"/>
                </a:cubicBezTo>
                <a:cubicBezTo>
                  <a:pt x="1657575" y="209852"/>
                  <a:pt x="1769946" y="172392"/>
                  <a:pt x="1792449" y="164891"/>
                </a:cubicBezTo>
                <a:cubicBezTo>
                  <a:pt x="1807439" y="159894"/>
                  <a:pt x="1821697" y="151473"/>
                  <a:pt x="1837419" y="149901"/>
                </a:cubicBezTo>
                <a:cubicBezTo>
                  <a:pt x="2017564" y="131887"/>
                  <a:pt x="1937788" y="143166"/>
                  <a:pt x="2077262" y="119921"/>
                </a:cubicBezTo>
                <a:cubicBezTo>
                  <a:pt x="2092252" y="114924"/>
                  <a:pt x="2106988" y="109089"/>
                  <a:pt x="2122232" y="104931"/>
                </a:cubicBezTo>
                <a:cubicBezTo>
                  <a:pt x="2161984" y="94089"/>
                  <a:pt x="2203063" y="87980"/>
                  <a:pt x="2242153" y="74950"/>
                </a:cubicBezTo>
                <a:cubicBezTo>
                  <a:pt x="2285014" y="60663"/>
                  <a:pt x="2300029" y="54381"/>
                  <a:pt x="2347085" y="44970"/>
                </a:cubicBezTo>
                <a:cubicBezTo>
                  <a:pt x="2376889" y="39009"/>
                  <a:pt x="2407046" y="34977"/>
                  <a:pt x="2437026" y="29980"/>
                </a:cubicBezTo>
                <a:cubicBezTo>
                  <a:pt x="2492406" y="11520"/>
                  <a:pt x="2518028" y="0"/>
                  <a:pt x="2586927" y="0"/>
                </a:cubicBezTo>
                <a:cubicBezTo>
                  <a:pt x="2612405" y="0"/>
                  <a:pt x="2636424" y="13883"/>
                  <a:pt x="2661878" y="14990"/>
                </a:cubicBezTo>
                <a:cubicBezTo>
                  <a:pt x="2866611" y="23891"/>
                  <a:pt x="3071609" y="24983"/>
                  <a:pt x="3276475" y="29980"/>
                </a:cubicBezTo>
                <a:cubicBezTo>
                  <a:pt x="3463932" y="76844"/>
                  <a:pt x="3230860" y="16948"/>
                  <a:pt x="3381406" y="59960"/>
                </a:cubicBezTo>
                <a:cubicBezTo>
                  <a:pt x="3401215" y="65620"/>
                  <a:pt x="3421822" y="68435"/>
                  <a:pt x="3441367" y="74950"/>
                </a:cubicBezTo>
                <a:cubicBezTo>
                  <a:pt x="3466894" y="83459"/>
                  <a:pt x="3490790" y="96422"/>
                  <a:pt x="3516317" y="104931"/>
                </a:cubicBezTo>
                <a:cubicBezTo>
                  <a:pt x="3535862" y="111446"/>
                  <a:pt x="3556545" y="114001"/>
                  <a:pt x="3576278" y="119921"/>
                </a:cubicBezTo>
                <a:cubicBezTo>
                  <a:pt x="3606547" y="129002"/>
                  <a:pt x="3666219" y="149901"/>
                  <a:pt x="3666219" y="149901"/>
                </a:cubicBezTo>
                <a:cubicBezTo>
                  <a:pt x="3699401" y="172023"/>
                  <a:pt x="3733077" y="190227"/>
                  <a:pt x="3756160" y="224852"/>
                </a:cubicBezTo>
                <a:cubicBezTo>
                  <a:pt x="3770894" y="246953"/>
                  <a:pt x="3776146" y="309794"/>
                  <a:pt x="3786140" y="329783"/>
                </a:cubicBezTo>
                <a:cubicBezTo>
                  <a:pt x="3820039" y="397581"/>
                  <a:pt x="3833920" y="407543"/>
                  <a:pt x="3876081" y="449705"/>
                </a:cubicBezTo>
                <a:cubicBezTo>
                  <a:pt x="3880234" y="470467"/>
                  <a:pt x="3891659" y="543700"/>
                  <a:pt x="3906062" y="569626"/>
                </a:cubicBezTo>
                <a:cubicBezTo>
                  <a:pt x="3923560" y="601124"/>
                  <a:pt x="3949908" y="627339"/>
                  <a:pt x="3966022" y="659567"/>
                </a:cubicBezTo>
                <a:cubicBezTo>
                  <a:pt x="3976016" y="679554"/>
                  <a:pt x="3983608" y="700934"/>
                  <a:pt x="3996003" y="719527"/>
                </a:cubicBezTo>
                <a:cubicBezTo>
                  <a:pt x="4003843" y="731286"/>
                  <a:pt x="4017503" y="738202"/>
                  <a:pt x="4025983" y="749508"/>
                </a:cubicBezTo>
                <a:cubicBezTo>
                  <a:pt x="4047602" y="778334"/>
                  <a:pt x="4065957" y="809469"/>
                  <a:pt x="4085944" y="839449"/>
                </a:cubicBezTo>
                <a:cubicBezTo>
                  <a:pt x="4115923" y="884418"/>
                  <a:pt x="4110928" y="889417"/>
                  <a:pt x="4160894" y="914400"/>
                </a:cubicBezTo>
                <a:cubicBezTo>
                  <a:pt x="4175027" y="921467"/>
                  <a:pt x="4190875" y="924393"/>
                  <a:pt x="4205865" y="929390"/>
                </a:cubicBezTo>
                <a:cubicBezTo>
                  <a:pt x="4220855" y="944380"/>
                  <a:pt x="4233196" y="962601"/>
                  <a:pt x="4250835" y="974360"/>
                </a:cubicBezTo>
                <a:cubicBezTo>
                  <a:pt x="4263982" y="983125"/>
                  <a:pt x="4283467" y="979479"/>
                  <a:pt x="4295806" y="989350"/>
                </a:cubicBezTo>
                <a:cubicBezTo>
                  <a:pt x="4309874" y="1000605"/>
                  <a:pt x="4311718" y="1023066"/>
                  <a:pt x="4325786" y="1034321"/>
                </a:cubicBezTo>
                <a:cubicBezTo>
                  <a:pt x="4338125" y="1044192"/>
                  <a:pt x="4355962" y="1043763"/>
                  <a:pt x="4370757" y="1049311"/>
                </a:cubicBezTo>
                <a:cubicBezTo>
                  <a:pt x="4395952" y="1058759"/>
                  <a:pt x="4420181" y="1070782"/>
                  <a:pt x="4445708" y="1079291"/>
                </a:cubicBezTo>
                <a:cubicBezTo>
                  <a:pt x="4465253" y="1085806"/>
                  <a:pt x="4485859" y="1088622"/>
                  <a:pt x="4505668" y="1094282"/>
                </a:cubicBezTo>
                <a:cubicBezTo>
                  <a:pt x="4520861" y="1098623"/>
                  <a:pt x="4535649" y="1104275"/>
                  <a:pt x="4550639" y="1109272"/>
                </a:cubicBezTo>
                <a:cubicBezTo>
                  <a:pt x="4565629" y="1124262"/>
                  <a:pt x="4577970" y="1142483"/>
                  <a:pt x="4595609" y="1154242"/>
                </a:cubicBezTo>
                <a:cubicBezTo>
                  <a:pt x="4608756" y="1163007"/>
                  <a:pt x="4626447" y="1162165"/>
                  <a:pt x="4640580" y="1169232"/>
                </a:cubicBezTo>
                <a:cubicBezTo>
                  <a:pt x="4743512" y="1220699"/>
                  <a:pt x="4615893" y="1185282"/>
                  <a:pt x="4760501" y="1214203"/>
                </a:cubicBezTo>
                <a:cubicBezTo>
                  <a:pt x="4775491" y="1224196"/>
                  <a:pt x="4791404" y="1232928"/>
                  <a:pt x="4805472" y="1244183"/>
                </a:cubicBezTo>
                <a:cubicBezTo>
                  <a:pt x="4867559" y="1293853"/>
                  <a:pt x="4799614" y="1268776"/>
                  <a:pt x="4910403" y="1319134"/>
                </a:cubicBezTo>
                <a:cubicBezTo>
                  <a:pt x="4939172" y="1332211"/>
                  <a:pt x="4973246" y="1332855"/>
                  <a:pt x="5000344" y="1349114"/>
                </a:cubicBezTo>
                <a:cubicBezTo>
                  <a:pt x="5114051" y="1417340"/>
                  <a:pt x="5031937" y="1379498"/>
                  <a:pt x="5150245" y="1409075"/>
                </a:cubicBezTo>
                <a:cubicBezTo>
                  <a:pt x="5165574" y="1412907"/>
                  <a:pt x="5179458" y="1422898"/>
                  <a:pt x="5195216" y="1424065"/>
                </a:cubicBezTo>
                <a:cubicBezTo>
                  <a:pt x="5314913" y="1432931"/>
                  <a:pt x="5435059" y="1434058"/>
                  <a:pt x="5554980" y="1439055"/>
                </a:cubicBezTo>
                <a:cubicBezTo>
                  <a:pt x="5609944" y="1444052"/>
                  <a:pt x="5667897" y="1435483"/>
                  <a:pt x="5719872" y="1454046"/>
                </a:cubicBezTo>
                <a:cubicBezTo>
                  <a:pt x="5770584" y="1472158"/>
                  <a:pt x="5759306" y="1524767"/>
                  <a:pt x="5779832" y="1558977"/>
                </a:cubicBezTo>
                <a:cubicBezTo>
                  <a:pt x="5800408" y="1593271"/>
                  <a:pt x="5846228" y="1601095"/>
                  <a:pt x="5764842" y="1573967"/>
                </a:cubicBezTo>
                <a:cubicBezTo>
                  <a:pt x="5628588" y="1590999"/>
                  <a:pt x="5641124" y="1586469"/>
                  <a:pt x="5495019" y="1618937"/>
                </a:cubicBezTo>
                <a:cubicBezTo>
                  <a:pt x="5454796" y="1627875"/>
                  <a:pt x="5415502" y="1640837"/>
                  <a:pt x="5375098" y="1648918"/>
                </a:cubicBezTo>
                <a:cubicBezTo>
                  <a:pt x="5350114" y="1653915"/>
                  <a:pt x="5324551" y="1656587"/>
                  <a:pt x="5300147" y="1663908"/>
                </a:cubicBezTo>
                <a:cubicBezTo>
                  <a:pt x="5274374" y="1671640"/>
                  <a:pt x="5251643" y="1688929"/>
                  <a:pt x="5225196" y="1693888"/>
                </a:cubicBezTo>
                <a:cubicBezTo>
                  <a:pt x="5170951" y="1704059"/>
                  <a:pt x="5115470" y="1707239"/>
                  <a:pt x="5060304" y="1708878"/>
                </a:cubicBezTo>
                <a:lnTo>
                  <a:pt x="3711190" y="1738859"/>
                </a:lnTo>
                <a:lnTo>
                  <a:pt x="2766809" y="1753849"/>
                </a:lnTo>
                <a:cubicBezTo>
                  <a:pt x="2548084" y="1790303"/>
                  <a:pt x="2806272" y="1753849"/>
                  <a:pt x="2377065" y="1753849"/>
                </a:cubicBezTo>
                <a:cubicBezTo>
                  <a:pt x="2172138" y="1753849"/>
                  <a:pt x="1967334" y="1763842"/>
                  <a:pt x="1762468" y="1768839"/>
                </a:cubicBezTo>
                <a:cubicBezTo>
                  <a:pt x="1311710" y="1798889"/>
                  <a:pt x="1368446" y="1798819"/>
                  <a:pt x="668186" y="1798819"/>
                </a:cubicBezTo>
                <a:cubicBezTo>
                  <a:pt x="568127" y="1798819"/>
                  <a:pt x="468317" y="1788826"/>
                  <a:pt x="368383" y="1783829"/>
                </a:cubicBezTo>
                <a:cubicBezTo>
                  <a:pt x="353393" y="1778832"/>
                  <a:pt x="338809" y="1772392"/>
                  <a:pt x="323413" y="1768839"/>
                </a:cubicBezTo>
                <a:cubicBezTo>
                  <a:pt x="203465" y="1741159"/>
                  <a:pt x="179164" y="1739667"/>
                  <a:pt x="68580" y="1723868"/>
                </a:cubicBezTo>
                <a:cubicBezTo>
                  <a:pt x="53590" y="1713875"/>
                  <a:pt x="34864" y="1707956"/>
                  <a:pt x="23609" y="1693888"/>
                </a:cubicBezTo>
                <a:cubicBezTo>
                  <a:pt x="5776" y="1671597"/>
                  <a:pt x="0" y="1609194"/>
                  <a:pt x="23609" y="1588957"/>
                </a:cubicBezTo>
                <a:cubicBezTo>
                  <a:pt x="70669" y="1548620"/>
                  <a:pt x="272379" y="1545095"/>
                  <a:pt x="293432" y="1543987"/>
                </a:cubicBezTo>
                <a:cubicBezTo>
                  <a:pt x="328361" y="1542149"/>
                  <a:pt x="363386" y="1543987"/>
                  <a:pt x="398363" y="1543987"/>
                </a:cubicBezTo>
                <a:lnTo>
                  <a:pt x="398363" y="1543987"/>
                </a:lnTo>
                <a:lnTo>
                  <a:pt x="548265" y="1514006"/>
                </a:lnTo>
                <a:lnTo>
                  <a:pt x="548265" y="1514006"/>
                </a:lnTo>
                <a:lnTo>
                  <a:pt x="413353" y="1499016"/>
                </a:lnTo>
                <a:lnTo>
                  <a:pt x="638206" y="1469036"/>
                </a:lnTo>
              </a:path>
            </a:pathLst>
          </a:custGeom>
          <a:solidFill>
            <a:srgbClr val="E5C569"/>
          </a:solidFill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7"/>
          <p:cNvGrpSpPr/>
          <p:nvPr/>
        </p:nvGrpSpPr>
        <p:grpSpPr>
          <a:xfrm>
            <a:off x="381000" y="3657600"/>
            <a:ext cx="2133600" cy="2737242"/>
            <a:chOff x="1371600" y="1834758"/>
            <a:chExt cx="2133600" cy="2737242"/>
          </a:xfrm>
        </p:grpSpPr>
        <p:sp>
          <p:nvSpPr>
            <p:cNvPr id="5" name="Trapezoid 4"/>
            <p:cNvSpPr/>
            <p:nvPr/>
          </p:nvSpPr>
          <p:spPr>
            <a:xfrm>
              <a:off x="1371600" y="1981200"/>
              <a:ext cx="2133600" cy="2590800"/>
            </a:xfrm>
            <a:prstGeom prst="trapezoid">
              <a:avLst>
                <a:gd name="adj" fmla="val 32792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971608">
              <a:off x="1994583" y="1857697"/>
              <a:ext cx="304800" cy="685800"/>
            </a:xfrm>
            <a:prstGeom prst="ellipse">
              <a:avLst/>
            </a:prstGeom>
            <a:solidFill>
              <a:srgbClr val="CC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209800" y="1905000"/>
              <a:ext cx="304800" cy="457200"/>
            </a:xfrm>
            <a:prstGeom prst="ellipse">
              <a:avLst/>
            </a:prstGeom>
            <a:solidFill>
              <a:srgbClr val="CC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2438400" y="1905000"/>
              <a:ext cx="228600" cy="685800"/>
            </a:xfrm>
            <a:prstGeom prst="ellipse">
              <a:avLst/>
            </a:prstGeom>
            <a:solidFill>
              <a:srgbClr val="CC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0631962">
              <a:off x="2711848" y="1929342"/>
              <a:ext cx="304800" cy="914400"/>
            </a:xfrm>
            <a:prstGeom prst="ellipse">
              <a:avLst/>
            </a:prstGeom>
            <a:solidFill>
              <a:srgbClr val="CC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17047239">
              <a:off x="2253595" y="1677644"/>
              <a:ext cx="410090" cy="724318"/>
            </a:xfrm>
            <a:prstGeom prst="ellipse">
              <a:avLst/>
            </a:prstGeom>
            <a:solidFill>
              <a:srgbClr val="CC3300"/>
            </a:solidFill>
            <a:ln>
              <a:solidFill>
                <a:srgbClr val="CC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-46220" y="0"/>
            <a:ext cx="9190220" cy="6858000"/>
            <a:chOff x="-46220" y="0"/>
            <a:chExt cx="919022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6096000"/>
              <a:ext cx="9144000" cy="76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9144000" cy="3810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2438400" y="914400"/>
              <a:ext cx="152400" cy="37338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Delay 5"/>
            <p:cNvSpPr/>
            <p:nvPr/>
          </p:nvSpPr>
          <p:spPr>
            <a:xfrm rot="16200000">
              <a:off x="2933700" y="1181100"/>
              <a:ext cx="3429000" cy="3200400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0" y="3810000"/>
              <a:ext cx="9144000" cy="2514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Moon 7"/>
            <p:cNvSpPr/>
            <p:nvPr/>
          </p:nvSpPr>
          <p:spPr>
            <a:xfrm rot="1265982">
              <a:off x="3711869" y="1029101"/>
              <a:ext cx="443103" cy="1230702"/>
            </a:xfrm>
            <a:prstGeom prst="moon">
              <a:avLst>
                <a:gd name="adj" fmla="val 31983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Moon 8"/>
            <p:cNvSpPr/>
            <p:nvPr/>
          </p:nvSpPr>
          <p:spPr>
            <a:xfrm rot="10017525">
              <a:off x="5009942" y="1024722"/>
              <a:ext cx="443103" cy="1230702"/>
            </a:xfrm>
            <a:prstGeom prst="moon">
              <a:avLst>
                <a:gd name="adj" fmla="val 31983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 rot="16200000">
              <a:off x="3810000" y="1447800"/>
              <a:ext cx="1524000" cy="1524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3124200" y="2133600"/>
              <a:ext cx="3048000" cy="1524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Moon 11"/>
            <p:cNvSpPr/>
            <p:nvPr/>
          </p:nvSpPr>
          <p:spPr>
            <a:xfrm rot="5400000">
              <a:off x="4365874" y="396690"/>
              <a:ext cx="443103" cy="1230703"/>
            </a:xfrm>
            <a:prstGeom prst="moon">
              <a:avLst>
                <a:gd name="adj" fmla="val 875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ame 12"/>
            <p:cNvSpPr/>
            <p:nvPr/>
          </p:nvSpPr>
          <p:spPr>
            <a:xfrm>
              <a:off x="152400" y="4038600"/>
              <a:ext cx="685800" cy="1219200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" name="Frame 13"/>
            <p:cNvSpPr/>
            <p:nvPr/>
          </p:nvSpPr>
          <p:spPr>
            <a:xfrm>
              <a:off x="990600" y="4038600"/>
              <a:ext cx="685800" cy="1219200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Frame 14"/>
            <p:cNvSpPr/>
            <p:nvPr/>
          </p:nvSpPr>
          <p:spPr>
            <a:xfrm>
              <a:off x="2590801" y="4031105"/>
              <a:ext cx="3962400" cy="1302895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Frame 15"/>
            <p:cNvSpPr/>
            <p:nvPr/>
          </p:nvSpPr>
          <p:spPr>
            <a:xfrm>
              <a:off x="3196652" y="2469630"/>
              <a:ext cx="685800" cy="1219200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" name="Frame 16"/>
            <p:cNvSpPr/>
            <p:nvPr/>
          </p:nvSpPr>
          <p:spPr>
            <a:xfrm>
              <a:off x="4267200" y="2438400"/>
              <a:ext cx="685800" cy="1219200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" name="Frame 17"/>
            <p:cNvSpPr/>
            <p:nvPr/>
          </p:nvSpPr>
          <p:spPr>
            <a:xfrm>
              <a:off x="5257800" y="2438400"/>
              <a:ext cx="685800" cy="1219200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0" y="5943600"/>
              <a:ext cx="9144000" cy="457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393493" y="5591332"/>
              <a:ext cx="8287063" cy="3635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005591" y="5331503"/>
              <a:ext cx="6858000" cy="24483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443398" y="5129136"/>
              <a:ext cx="4497049" cy="19737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ame 22"/>
            <p:cNvSpPr/>
            <p:nvPr/>
          </p:nvSpPr>
          <p:spPr>
            <a:xfrm>
              <a:off x="8289561" y="4006121"/>
              <a:ext cx="685800" cy="1219200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" name="Frame 23"/>
            <p:cNvSpPr/>
            <p:nvPr/>
          </p:nvSpPr>
          <p:spPr>
            <a:xfrm>
              <a:off x="7395148" y="4026108"/>
              <a:ext cx="685800" cy="1219200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-46220" y="3725058"/>
              <a:ext cx="9175229" cy="1873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2590800" y="4929893"/>
              <a:ext cx="3929923" cy="21360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ame 26"/>
            <p:cNvSpPr/>
            <p:nvPr/>
          </p:nvSpPr>
          <p:spPr>
            <a:xfrm>
              <a:off x="1832550" y="4071080"/>
              <a:ext cx="625839" cy="995597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8" name="Frame 27"/>
            <p:cNvSpPr/>
            <p:nvPr/>
          </p:nvSpPr>
          <p:spPr>
            <a:xfrm>
              <a:off x="6631901" y="4073579"/>
              <a:ext cx="625839" cy="995597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29" name="Group 32"/>
            <p:cNvGrpSpPr/>
            <p:nvPr/>
          </p:nvGrpSpPr>
          <p:grpSpPr>
            <a:xfrm>
              <a:off x="2514601" y="990600"/>
              <a:ext cx="1226695" cy="944380"/>
              <a:chOff x="-27481" y="0"/>
              <a:chExt cx="2320976" cy="1543987"/>
            </a:xfrm>
          </p:grpSpPr>
          <p:sp>
            <p:nvSpPr>
              <p:cNvPr id="36" name="Rectangle 35"/>
              <p:cNvSpPr/>
              <p:nvPr/>
            </p:nvSpPr>
            <p:spPr>
              <a:xfrm>
                <a:off x="0" y="1"/>
                <a:ext cx="2278505" cy="1469035"/>
              </a:xfrm>
              <a:prstGeom prst="rect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44970" y="272321"/>
                <a:ext cx="2248525" cy="26732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6247" y="791980"/>
                <a:ext cx="2272258" cy="24234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-27481" y="1309141"/>
                <a:ext cx="2305986" cy="23484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28"/>
              <p:cNvSpPr/>
              <p:nvPr/>
            </p:nvSpPr>
            <p:spPr>
              <a:xfrm>
                <a:off x="0" y="0"/>
                <a:ext cx="747010" cy="791980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" name="Oval 29"/>
            <p:cNvSpPr/>
            <p:nvPr/>
          </p:nvSpPr>
          <p:spPr>
            <a:xfrm>
              <a:off x="2362200" y="685800"/>
              <a:ext cx="304800" cy="3048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Cloud 30"/>
            <p:cNvSpPr/>
            <p:nvPr/>
          </p:nvSpPr>
          <p:spPr>
            <a:xfrm>
              <a:off x="0" y="5257800"/>
              <a:ext cx="685800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Cloud 31"/>
            <p:cNvSpPr/>
            <p:nvPr/>
          </p:nvSpPr>
          <p:spPr>
            <a:xfrm>
              <a:off x="304802" y="5638801"/>
              <a:ext cx="954375" cy="96686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loud 32"/>
            <p:cNvSpPr/>
            <p:nvPr/>
          </p:nvSpPr>
          <p:spPr>
            <a:xfrm>
              <a:off x="7848602" y="5715001"/>
              <a:ext cx="954375" cy="96686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Cloud 33"/>
            <p:cNvSpPr/>
            <p:nvPr/>
          </p:nvSpPr>
          <p:spPr>
            <a:xfrm>
              <a:off x="8458200" y="5334000"/>
              <a:ext cx="685800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ame 34"/>
            <p:cNvSpPr/>
            <p:nvPr/>
          </p:nvSpPr>
          <p:spPr>
            <a:xfrm>
              <a:off x="3962400" y="4191001"/>
              <a:ext cx="1219200" cy="685800"/>
            </a:xfrm>
            <a:prstGeom prst="frame">
              <a:avLst>
                <a:gd name="adj1" fmla="val 168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09320" y="686867"/>
            <a:ext cx="6419197" cy="5745909"/>
            <a:chOff x="209320" y="686867"/>
            <a:chExt cx="6419197" cy="5745909"/>
          </a:xfrm>
        </p:grpSpPr>
        <p:pic>
          <p:nvPicPr>
            <p:cNvPr id="3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 rot="19463692">
              <a:off x="784550" y="1894390"/>
              <a:ext cx="2574671" cy="4132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 rot="211478">
              <a:off x="5216453" y="2873834"/>
              <a:ext cx="971595" cy="4002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 rot="2279628">
              <a:off x="3519998" y="1252391"/>
              <a:ext cx="1003055" cy="4132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3846070" y="1829855"/>
              <a:ext cx="1003055" cy="4132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4148843" y="2056259"/>
              <a:ext cx="1003055" cy="4132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3689373" y="1579195"/>
              <a:ext cx="1003055" cy="4132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" name="Group 8"/>
            <p:cNvGrpSpPr/>
            <p:nvPr/>
          </p:nvGrpSpPr>
          <p:grpSpPr>
            <a:xfrm>
              <a:off x="472955" y="4397826"/>
              <a:ext cx="5684236" cy="1730832"/>
              <a:chOff x="472955" y="4397826"/>
              <a:chExt cx="5684236" cy="1730832"/>
            </a:xfrm>
          </p:grpSpPr>
          <p:pic>
            <p:nvPicPr>
              <p:cNvPr id="37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472955" y="5551714"/>
                <a:ext cx="1856588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8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2329543" y="5551714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9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4172609" y="5551714"/>
                <a:ext cx="1958685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" name="Picture 39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1430153" y="4974770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1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3331029" y="4974770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2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 rot="10800000">
                <a:off x="479715" y="4397826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3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2380591" y="4397826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4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 rot="10800000">
                <a:off x="4256315" y="4397826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5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5221019" y="4974770"/>
                <a:ext cx="903515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6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472955" y="4974770"/>
                <a:ext cx="100824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0" name="Group 9"/>
            <p:cNvGrpSpPr/>
            <p:nvPr/>
          </p:nvGrpSpPr>
          <p:grpSpPr>
            <a:xfrm>
              <a:off x="499798" y="3243937"/>
              <a:ext cx="5693799" cy="1153888"/>
              <a:chOff x="463389" y="4397826"/>
              <a:chExt cx="5693799" cy="1153888"/>
            </a:xfrm>
          </p:grpSpPr>
          <p:pic>
            <p:nvPicPr>
              <p:cNvPr id="30" name="Picture 29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1430153" y="4974770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1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3331029" y="4974770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2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 rot="10800000">
                <a:off x="479715" y="4397826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3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2380591" y="4397826"/>
                <a:ext cx="1900876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4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 rot="10800000">
                <a:off x="4256315" y="4397826"/>
                <a:ext cx="1900873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5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5221019" y="4974770"/>
                <a:ext cx="903515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6" name="Picture 4" descr="http://fc01.deviantart.net/fs70/i/2013/162/9/e/dirty__damaged__brick_wall_covered_with_roots_by_sesenke-d68o9py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78" t="56260" r="31135" b="34381"/>
              <a:stretch/>
            </p:blipFill>
            <p:spPr bwMode="auto">
              <a:xfrm>
                <a:off x="463389" y="4974770"/>
                <a:ext cx="1017812" cy="5769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11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541276" y="2666992"/>
              <a:ext cx="1400505" cy="5769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 rot="10800000">
              <a:off x="1916628" y="2666992"/>
              <a:ext cx="1900876" cy="5769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 rot="10800000">
              <a:off x="3817502" y="2685231"/>
              <a:ext cx="2163062" cy="579000"/>
            </a:xfrm>
            <a:prstGeom prst="rect">
              <a:avLst/>
            </a:prstGeom>
            <a:noFill/>
            <a:effectLst>
              <a:softEdge rad="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AutoShape 4" descr="data:image/jpeg;base64,/9j/4AAQSkZJRgABAQAAAQABAAD/2wCEAAkGBxQTEhUUExQVFhUXGBoXGBcXGB0bHhoaHBgXGh4YGhoaHSgkGholGxgaITEhJSkrLi4uFx8zODMsNygtLisBCgoKDg0OGhAQGzEkICQsLCwsLCw0NCwsLCwsLCwsLCwsLCwsLCwsLCwsLCwsLCwsLCwsLCwsLCwsLCwsLCwsLP/AABEIALEBHAMBIgACEQEDEQH/xAAbAAACAwEBAQAAAAAAAAAAAAADBAECBQAGB//EAE8QAAECBAIFCQMIBA0EAgMAAAECEQADBCExQQUSUWFxBhMigZGhsdHwMlLBFCMzQnKS0uEkU2KCFTRDRHODk6KywsPi8RZj0+NUowcXs//EABkBAQEBAQEBAAAAAAAAAAAAAAIBAAMEBf/EACsRAAICAAUDAwQCAwAAAAAAAAABAhESITFBUQNh8BMigWKRofFC4TJScf/aAAwDAQACEQMRAD8A+IlURDAlPBkSgMu2DYqF5dOSHwhqVIbBn6/GCS0wdoLYkUlpVtT2HzhhKV+8nqQfxRMuVeGpSb2gMZSRLVmr+43iTDUmUq7ryt0cDvvg0GQi0TLRBEgcuQvOYDwQ3xwh+TTzdVzN3DoBx2m8QhHbwh6TK3HbBkypCopZpwm9fNp840JNJMIBE9j/AEaYIFM4bENf1jaLykWgMaRwkTBhUneyEAeEO0cgqLLmrXbYgDj7GXGArlkk78oPLQRe4ESshbkU9IpCiNeYd41O7oRsaNkqJ1TNmXYv0AeFkWjPpwVKDuM3jZppgcEJy9rEn4Rzk2OKRqDQ41QDPmknAnUcf3Mt8cvR5BtUTyTk0pn2/RQWTUApGIzwg0xljiM4uYaQmiUpKwOemqtgeb8QgNEKlTCC86YMsJf4QW84aRSDEX9bY5cg2BzzsRwv6vERchX5Atm+ULJ3Jli33YmXQB3XOWbHokJPgH7IbXrJAw4MPhEyZgcDUvsDH4uPyjaF1FkuHHOlha6UP1OHeCrqCHAmuMH1Q8NKp0k4dTW8YhFIlyxN7nyeMyZAdVZYie+7VS0G6dxr33pG/faKNq6wCFkJcnohmCX6JLaz4We+Qi2j6sTB0pM2VuWAMd6SR3xE2VpFFKmYCYBxQ7f3oGgTXfXRwMs/j8oeVTpyL9sWlU98WgsuQpzU2zLljjLPwmR0yVPA9qUT/RkdnzhhtRCVBJW2tYFRxLeyHzz6jsghTjeAymQ08M/Nucrt2u4tFpon5JlFvemKHY0tUaJweKG/5xGxGNONQw+bk/26x/o3hOfNm3BlI2WmP/lBjcmFzq6rjaB8Wik+Qdx64nwJf9PF15mBLGUGGDKfDY/xaMKdPmP9GvtR+KPb11KcwG3XMYs0B8uyGpVqjYb0Z8aCYMlMQmUNghmUWyH3R5R9Ns+WkDQn08WSRuhpMsH6qcfdGyC/JZZ9pCewQMSGokSFIOY7YPJmofEX2mAJoZZtzaewQ9S6Kl/Wlo60gwW0kNJjEpcvV+kQ/wBoeccmrlA3mo+8mHJFFJQbS5YcMbC/5QymglEFPNoYkOAlLE8G3Ryxo64GKJ0pT485Lf7Q84dl6fpwPpZY/eHwgidCU1vmZW/oJ9PDEnQFMUn5iVuOol890FuL5KlJcGTO0zTkuJ0t/tQxJ0/TAD59Hbn1Ret0TISXEmUxyCE+DRNLRygl+alg4NqJ8vTx09tAzsmVykpQbzk95+EN/wDUdH+vR9708AGjZailpMm7v0E5dV4cm0Mqw5iUw/YSOr2YPtLUiDygo3b5QhsCHIwfE6sOyuWVCkNzqepz8IpKoZTPzElyf1aPJyfKLU2j5BUXkSePNp72G2I1EqxGjT8u6K/6QkW91XwEHVy4oSkfpCMsQodzQhLoaUE/o1Pb/tJ37RB6WjpHL0lMR/Qo/DGpGzGU8tKPUChNs4BISsgHBn1d7wRXLuhI+nGyyVfhgfyWSBqpkSUpIukSk3u9xqsfRis6RJUkIVJlqQkBkqlpIADsACLRVGyNgZvLWg/XgnJknv6MARy8onfniA+AQs4jcmGJGjqVtZVJTk2A+ZQTZgMsQB3RU6HoHCFyaNClPqhaJaSrOwIBPVhnFajuZN7DNNy+oAR+kAAbUrH+WGUf/kGgB+nSRwXj1oAHF4QHJ+iNhS0ygLFQkgA8CUgHqeCfwFRYCjpuPNJ/DBaiX3Dv/wCxKDD5Qn7q/wAOMWTy+0cb/KU4ZhYv92MhWgqMq/isgD+iS3hDMrkzRu5pKZm/VIv3GI8JVFjo5b0H/wAuV3jtcRZPLahf+NSusnxaE5fJqixFLIN8pYHZ5RCOSNCHPySUftOrsBLDqge0tSHKnlPo+YxXUyFNcOrAwY8pqNrVdP8A2qfOETySoW/iskfu/nApvJKhP81lDg48FQXhGsRqI5QUpwqac8JqPOLjS0g4TpXETEt4xgq5F6PONMm+xcwdjLtBZPJaglezTSsGdY18bYrJ2xzeHuNYjYl1spRbnEdSknsvFlzg30gSNusO3GPJzOSlC6mp5RCh7r3/AGWU46mgcvkdRJTqinQXJuQ56ip1Abnjeznz7lqXn6NqtVYnnNZgdncfWEYs2tU99U8GhVfIeiAIEnr5yY/brQtN5JUgNgtO4TV+cJOHP4/smGXHn2PnKUQzLl7IEkr/AFau1PnDMta/1Z+8nzj3uz56SCyZW2DKkthf1siZesQ4CQQ1irj7qSHFu2CL1w3RSo7lN4gRzd2dUlQxIkpYE459UPykpxbDC8ZK500YSgS+GsBbb62xeVU1OUhPDnB5XguLY00jVmBjcP1wSXNvx2RjKqKkfyCR/Wjyihr5+HMoH9b/ALYy6bZn1Ej0xm4WMHE86pYNlHlpWkp+clB/rD+GHBXVH6iV1zT8ExfTaJ6iZozV7QPQ32jgyb4jJ7X2YxnyptWrGVKI/pWtsumLJXU6zczJYf8AcV+H4Q6Odm1Pm+5gMLFj2iHAvohtm1tuEYsmdVO4kSOucf8Axw8morU4U8h8PpT2fRxzcdjopbmzIkPcuNvoQVEkueywvxjMFfW6oelkDY09XgJZf84KdJVwxppFh+vV/wCJ3g4WLEh5NOzu5vwtB5VOxZjfuHZGXK0xU500l7/y5+MqLztNVOdNJPGobu5qLUiWja5tssNl4CU+0WsWz44PnGQvTNSfYppX9uoZZNJFvKG6bSVUW16KWSBZqh/GW4jW0akw8tJcWFi77L4MX3wyZZJe2wOfi9oDO0jPB/iOT/Tpt1lHxhOZpSss1Egu/t1CTnt1fiY12ZI1pKFixNjYOOOeUBmKme6/r1nCo0nVgdKiQLZTwX2/VthCY0zUJPSosRY8+j8LRqbNYwtE3WPNoSS2C7N2JMA0dJr0l0rkKl3LaqwU7Ug3dtrDqgknSlSUkiju+r9Ml2L4YBrbfrC2MWOlKtKRq6P4/pEofGC70Eq1NeTUrUGUUBTZKvfMDVhlK1bC1sPKMOn0xUs50ctO3VnSWPH5wPBlcoqoW/g6Z1TZJ8JkBxGmbiELOCVEbWaAzgrYQeB8oyk8oalraNnPs52SP9R4ujlDPbpUFQ+bLkH/AFoGF+MuJeIYXzlugosoXthdzYvg/bFJ6lKOqqWog7rcCIUmaemhj8gqL/tyD2jnbGKL09NH8wqFXzVJOeXzvZBcXx+RqS8RaQsqUQAwBDgpszi78AYLOmAJDEAjIHiwtGSvlIsMkUdSkvcNKwvsmRc6WViqkqetKPATDBlCXAoyXI9VT06hLmwxY7IyzUDEORtAJ72gc7SktQIXT1TY/QuBjsMBGkUHCXOAw6SNTuUQW34RlF1oLEr1PByxB5cowvIC9ifvHyhtOs2CcNp7ujH0Gz5qiMS5TwcJDkOAWdjnlbhjAJS1vghvtF/8Pxg7qAJYb7qYB2csklgSMo5tnVIn4RfKxI3gkHiCMDCxExWCU/et1nVtEAzBbVT94/hjUYYUoqe9z8YJpFYUWSlKRtYAn8oTM2Z7ifvn8MVnTppFkI4FZ/BDVoMqZZKWPq/bGjTnB/hGKlc0A9BH3yf8sNc/MIDIQCP2j+CFLMEaRtoViQ5t6wg8pRbsHXGL8omgNqJtmJhH+V4JKrJmGon+1/2wKY7RtU8wXHr/AIh5E4i7Ps8489Knz8pSSTgOd3/Zg0munJN5Us/1x+CIjiVM3hP1QNp7oLzpLsbtfuzjzvy2eXPNICSTbnMHw+oOEBVWzzimWw2TD39CKoszkjan1DZ3ygtBIM0lzk94wqOfNK/o5bf0ircWlv3Zxt0mkqsJb5Og5XnEeKPjGlaVIkabtm0miAxBbi2yKLSUkEEg4euqE6KvrCCTTywLt86bkZeyWG/hvIMKqtOFLKBv/LjP9yOSs6Wh+RNUQxJvnvff6sYkyiVapuws4DvGLMq6xN1U0oNi1QfAS4srSFY78whmBHzpfblLw3RsDehsSRqy3UPbAUDmDeF1quxL2tvhWVVziWVTo2Pz3j0ICZkzWtKlgD6xnK33DJi0zWh6XMWklkjV2km3cbQWlqFKV0kkjIpL+IBMJSKycu2pLAtfnSH/APrx6o1aWXM9oy0JtYc4VPfPoBoOa2FkOlJKSyWIb13wMJW9yMrDjHAzruiVbbMI7RzVjFJomA+xLOY1ZiurGWNjXaC0VMKCQ7g3e8VWu1mvjaFzPnPdCMDionDfq47BxhWeuaP5IHfrYdzv1QGdENTGLNC0+qvbjh4eUDNWsMOZNhfpp7oVNUo4Sz95H4t0BpiTQVVQSrDu2PBkTtrDeT6tGVOXMcastXaj8XpoF8pmfq1Nh7SfxRabNkjRnrxBa+I8rQgpTGztFFVCzbUUeCkW/vQMVkwWYjrH4o1FujxqVAZRYqaAomJuHHbFlLTqi++PZR4byGFL6/8AmGVKGqAQAUvcYkEuHfq7Iz5M4bcIvMmB7ECNRVIZSBh2RZ3hY+1jFU2P5xkitj9iOD+u6JBTqqc7O+0LSFdLGKmYwYemipBsvJAe/rrg8o6t05loURdrw1llgMNrYxWRDSVBQ2HHOJlTgCWPrZCgU9rdcEpVEHVJtujUWxuWVPYd/wCUEmyyC7B/TwvrhN7EGHkVaALsphYA4wbaLSYpzhDl7EevhFJfS/LwisurBUARY5At1EsTD1JTBKi3s4j6zR0ujnVmjSyilIASSbPhju6o0aec46Q1bte2HVCVNNYhyQ4xbHJo0qO6cLkEuWuI4yZ1Q5TmzJG25GfdbhF5zlLuCdmOYcX9WhNFSNbJTYjLbGvSr1gchw7IFDsUmObgMDkCB3tFqeZikgHZd+If1nBlU4UlicDha79UZiqQsQFoSbsCL5FgX3HtMajDMiUSmwSXLkvd+v1eFaueHuxLbfXrsis2mKA+tlgMGseqAz6OYoBX1TntimElObhKkgbmz2GPU0KvmwQS7bRsFoQnICJaUkWb1lFtETHQdjsA4wtdvgYLlaFhrMeTWpJIUpPAluq8MSZyfrYvs8I8ryhWiWhWuqWAqySogA8d4ybDuPz5PKSopJpTrmZLewVcEHYrEFsx2Q49PFoCU6Ptc6Wk9eAbIwpM0eADc7dt/WUY3JvlCmpTzktT+8kjpJOxQwO1xjePQmaSCbHaN3q8cXGtTopXoZc9CGLGFVBri1scOqNtdOlQdjsPZCVRTgY348fOCxpmQtDh3BxzbqZ3hdIAdIN97bcfDsiaiWGILkkghQIw4DYSe6BzpSdYKFy4Bd75eXZGyERMGT2bHzhYpIyJ6vyg8wAKe7HLqfwhGZYlh3CMkWzyCKaXZ5aD+6PKKzJEv3JY/dHlFkzN+f5QQXu9o9mZ4U1QNNOhiNVP3QX7oIqhlG/Ny+wQaVaLpO6NiZkkLpoEN9Gn7oiU0Msm8tA2dED4QdQUA6bm1id9+6GkJdzGtlpGWaRAU2pK+6nvtBfkCGPzctn90d1oPPpdU2OLZ78oepZZUGUH7n7N8JyComVJoEi5lob7CfKLihSSxQgj7I8o0VyzcMw4xenDZXPWGjYiVmBVoxDWlSx+6PgIsjRsv9WhuAh0jWVZm2bfXxgkmWWL49vZAxMdIxqmglhQaWgcB68IiXo9AsUB94d+0RpKoilLpd3wtcNuEdNrVeyQ2y0dMT2BhV5nJpZWqxly+qWl2tnqvBqamlE6olI1TuxbI5EOHhRgWJJBGHrKNOjlOAxLE739PBbFQ4NHU5AeWg7w4xu1iAIfkcnqZQcynexdSg3YrwMUk0idUgthnvjSpk6gYBxgwAsWw+Mc8XcWETVyRpAfolM2U2aO1lweTyVpCn2Jm79JqP8Ayw+ZZBJ1rEWdj6/OKLcC4tni4x2HFomJ8lwrgQm8lKIWAnDNvlE5ut5kZE/k7R66QEqUkm5NROOrdgXEzFrsY2KdOsQHs93Jw2d0L1MtKQAGFntsGFjhGUnepsKrQHN5I0uSpxN0smfNY9swkbOqFp3JmQkNrT9tqiaLbunDlLXs7rVd7kaw2/HZB0p1i72N7YdgziOU1uKMYvYwTyXlrcBVQM7z5mHWTeBUvIimU/zlUljfVnZi73QY2ayoAfpXbe3A2g+jU9HFiTdLHu6vGC+pNLUa6cW9DBV/+PpDHVm1TEXGuL/3L4QxV8haeciWgmakykkOFJdZJBJU6Dfg1o9JLqTrMDjkfIxIm466btiGtjvxg+tLk3pR4PDSuQMlBOrUVKSbdFaUuNlkYZ9UFkcjh/8ALrE4/wAtjb7OcP1mhJipq5iKqckEvqKKVpO4a3s8G4Rq07hnxAZyB54xZdWS0kaPTjwYg5Fy3b5dXAsf5UeLYW8Ix+UGi5UhDrq9ILeyUiYCVF8BbLHqj2NWt+kLnD113jzeldCGoWhUwqQEPYOXBZxiGJbZg+4w+n1JN+55A6kElkszB0XydmLfnKmcnYlBLgM4KiTbK3fhGuOSLfzusZ7MtjxZ7PvjdNMEj2WAwAz69sUE5se/hbuhS6j2YYwW5iHkkA71dWk/bxLdv/EKq5MF/wCN1PX/AMx6GbOcYHZFipOBQO/zEc11J8nb0o8HzhpnvIvsB8o4c+D7SDuL+UXA3xcAx7MjwWyqlVG2WO38MR+lYa8rsP4YPzpGyOkTXJvhjE+BX3KU8yqFiqSeIPwTDqKqdmiWT+ysh+opgMsu7QamWHe8R1wVXycmdMCgoydZv2x+ERoUunCkfxZ1XF5gAFuEADXfxjigZN6G2J7eBe7kKjSEwv8ANC//AHP9sVVWrf6FLYfS/wC2KyyXGTn11xdQOsAHPZ5xlhM7JRWKyk3w+kHlFk6RnOyZKBuM3yDRK5ZxCW42+MWTKvm2fnaNcdyVLYZGkprfxcbPpRnscRnT588NryX2PNS3Eeso2BOTq+y2YYHhjEVc1FioAg5dK3owIySeh0lFtamOKud+oSOM9PwMFTVVabiTLO7nn8IulI1nbo3Z4MkazMX63EdG0c0mVlaYrxhIlMf+75rBh6l5QV7g/IpSwMxOSN2JXFNRW8hnt/xD9HPZJfLNsDHOTXB0inyHl8q6wC+jQrPo1CO8AmIRynmlzMoKhJPuFCwfAnqi9JWhVytOzZ8eEOTZyXBcHtw2cIFrgWF8mZL5RYgUtYFNb5gu42nW2wCo5Rg2Mmr2XknLx43jep6tKi5S7YD/AJjNqpp5whrYpHXe3GEmuAtPkQl6eSLilrVWuBII7z4xRGnX9qmrJb2fmFkN1eUbdXMdAGAsOx2x64g07sHd2xPZsjNx3RUpLQTk6Vp0l1GocZKpp1j93bGgOUFHa87P+bTuvGXCuoQQMMyTltbfFULU5GNjh4957Y5OMXz58HROXbz5Cq5TUoPtkAZmWsdthFJ3KykAHzoJVgQFHvY5XhWdUrAHtWwGsXts4GNXRmnZpSWUskW6djh9U4K4wX04pXn58CU5Pjz5MibyqpsOeRtur03XFJ3KClKS1RLB2FQ+Bj0aq9SrlRJzubFhllxwgU6db2XDcfGBceH58D93bz5PMjT1PzadWcjnBZgtNxvD3tDdPyhlLIedJSlncrS5NwzBRbid0aM/UuooDsABq4B93CFOYlYmWk5XGNmzwh4oVoHDLkibpiQpmqpH9og/F4Rm10sfysq+QWm/a1ocMiVcGVL4FI+IhGdRSSCBIkuczLT5RE49zYZdiqtJy85kt8HCh5xROmZRxnIcW9tPnCKtGyx/JSf7JH4Yr8jk/qJfVJQf8sdcMQ4pmJrCDIUli7PwjPXTS/cHafOLppJXuEfvK/FHqpHhtjoWDkIiWA7sLwuKCX7p++rzgn8HS9i+qYqJaFTGkBL4CGZUtIudX4xno0TLJ9qaNjTO66d8XVoNGUyf98fhg+3kSs0pS07IKtacvHzjFVoVD/ST+OuPwxf+BA1p08fv/lEqPJblwaiFDH1w/OOM5Iy3XjKmaE1Q/PT2zZYPlFk6AfCon9j/AOaLUeTXLg1pc1N3AvhBkVGxgeHxjJ/6XXlVzfuf+yI/6cWP55M/s/8A2wfY9y+5bG78rIFy+5/TYQWVVAXLXwAGHBxHn08n1Fv06Z/Zf+yDp5LTsRWK65f++I4w5KpS4N5Fek4h+rdDaebUkq1Rg7EA4Na4jzMvklUlmrDg90Hjt3QQ8l6sA/ptsPYPd1+MRxjtIqlLeJtU4l61j0Ts6LW2Ai/VDyJida63OHpwQ0eT/wClqv2vlib7Uq8olXJuuGFYjbgr8EZxj/sZOXB7EyElgGP74APe3dEq0dKv0APs6qR2pCSMI8Z/AFflWSmyfXH+ke2CSdEaSGFbJfirPfzPpomD6hYvpZ61FElIYTFJt73mFPeBfwas9Lnlkj3ky1WwwCERiJ0XpchvlslQ2KdQ/vSGik/QulSwNVTnKwI/0PCNX1Il/Szbn09aUslVOoYiykO+7nFjDdAxV1aARMpEEA3KZzE8NdIB7RGBK0DpVFk1iDneYs/4pcOSdHaa9pNTJLA4kYZ2Mu8b5Rr7MOrlZKkrAqZE+XiWZBB4Mq4FsIvS8pqZcw8zMBDC0wapB3Btux+MZukuTelqhGpNVTkEv9UE9YR1x5yfyCqkllc0P3z+GGodOSzeYXOaeSPoOkUlTEpbBhe9sbxGj6HM2BLcfXxjwtLyUrUqBlTJZKbApniz4gAtbdHoKROmJYYpkTAPemSge0KAjnLp0qUkdI9XdxZ7CVRudmF7YG/hlDM6kSAek+GAbLq4R46XpHSbdOklF/cnoTs2zD6EXl1daTrfJXTdwKmSf87iOXpvlfdHTGu/2Zt1U1KSzEMwA/OFJ1ckqDWA348WxzhCZpOoCgPkhB2c9JP+aE51ZNL/AKKQf6WTl+/B9N+NDxqv6ZprrBc/DHLHrhdVfdmHr1nGaaycb/JlEDE68o8X6cWm1Kz/ADdQG6ZJf/8ApD9Pyw4/KG5jm7F+MV+UEWIeEJdbMTjIW1/ry+Pvxxrz+pX1qlf+SLhZlJHnViJQojERVNejNK08Uk+EQmsl5lQyuk+UezPg+flyNoJwOcHhFNdK9+CydKSQfbgtPgarkfkyy4GPrbDzFPCERpaS1piR1wMV8s3ExPb4xzabOqpD7Pxf08Sg57PGFpWkUGxWnD1nDFPOlFhriw2/nEzSLk2EEnXN4ZQkINyb7xCusgOQQHztfCBzlpUeiUngXg6i0H5lW5KQb7XsPzgCpygdUgO2W/dAUy0pYkltrG0NIVKCgoqu9wc+qKqC7CFQYBhkRbPKNCnmKYA3YRWTVyzmg7LjzsYbp6kYqHSy1WPXbCCxIWVP1XDs+7DAfAxSfPcAOd5Z/EwOspFKUSkuCQz2tifHZlDVQp0gGwbHWSN2ZAy34wchApFY6gCeixYAbuO6DVCXIYthbcOsbIWpgAoWu/mzPbBoeC36J1QXf20b7XWNx6oz1yKg8unwN2PDwe3/ADBzLSMb9Xd+UKzZglAELRqnBOslzvuoW4PHSJqj0tZCWPvXPEJBIzgUxWhmVP6QYBmwZusPxgKk9InULBsgQ/lA5+kyqZfm1KYhkLZna51yLtkYYnkagN0lnDsX7CQcMBEaoqdky7u6Gb9gm7bXishQSVEg3GGBzwH5xl1lcJf1kja5brgS9PSQoAzpeeMwePrvhKDZnJI2DPOqdY9Fs2xjMXMBV0iMMiPjAZmmKcpYTJT2uJqTaG6SbLKenPpUpGZny37oqTiFtSKIWgYKPb+VoKa0uzEvs7ODdUdUVdOCkoqaYkDpMtGOWCrwxKrErALpL+7cG+TPeDKXYqj3B1M9SmBFt1+qORNlhOqUE8dvwjqiRLWGUCdzTL/dgQWhCcVADAc3MIF8nQTB1Qskw1OpYslgMGd+6LVEvnATMIAAxUQBcgDv8ITVUpsUpmnqnS/wxnVqlKxkrWn3VTNYC2JSuYwLW2xl07eeRX1KWSAzlqCihJYFiwBYj4QyKcaoLjDAYt6EAlSVpYJEzVFgkzZJG3Ma2P7ULKlqXMdXOoa/QWhALEWJSvWJbY0daT3RztrOmN1NMZeLXvtHp4prn9k9UJfJFpLpOsGYa6g4TiEvzjHjEJXMzQDwWg+JjON7mUq2MRDGCWHCAS1Xgig9o9h4C0tId2gyEpOIHWBFHtnEzJbh9kRlQREpD+ykvbD4tEiiQU3Qknh69CBhVtvbDVNMYdIO4gttCSTAHR8o25tD/ZHwiTomVb5sdXjDqUh92+InL1cImNiwIzZ2ipaT7CM2Z9mzbcRSfRoS3Rb7JIEOSTrbX493ZF5CRMcYkPx7eEXG0HCthalpJZP1y+yYoZbjDiKGW7PNbdNXAUyygXObbevwhrnEtjhu9Z+MRyexUluVGiZJN0rIyeYtoYkaKlA2M9OwImqbzHbA+fAIa52bfWEaRR0Qohhm27G0BykNRiZ9bJlIULLWciuatRHEKsRGgmVLt0QG2OGy9oEdkL10jWlkgM1x3H4veAU9elkggnIt6zjO2siqk8zUm0KCHCQ+FlKHW72MT8mSUHV10qxYzpnURjAKxMxYOrL1QQHc+DY4PGtomlMtGqpWN8IDbS1OmTehnaKlIVdZm64LOFl+98/Ht3k0SWDTp4/fTt2lEJpRrEhxezjHiIYluOicvXi8c5zbY4QSQKs0eoEETphF/aKX2+5fbd84rpCYZMtOqpZwFygu/CXcWOb34QdVYh9XWAbafhsjN0jWpUCnXBcv3WwjRttWWSSToMifNmDV11Bg41SBju1SDwMaUmWogjXBtgpKTrNf3QCfV4ylawkoWQwLgG27JvTQ6haXBUtSUkEki7FrMGzNvTxZZEjmhyYOnqqEsl7AS5RDEDFw4OHbHVhWLpEsAbJSCWu+GUZqJiHGqWJF89hYddr/AAiy16qg6mewv8BAzsWVDUxMxRvMUHwYMG4DwgSJCwr6QkcD5xdGscbbARux38YykVK1E3JAOScMe2Ck2J0h6dRuXKjY+6B4iBVcpSXIWVZgdG9s2GHlFBVsWJGFmD7YDN0jrYEubAAHsAbr6t0VKRG4oNWAywnpBQOSRfbtvA5SSEkBSru7apxz9kjbFPlOszOCM2xth6aIKk3JUpzgwwtt7IxSnyUDFazx1fiiBKpbAa6hl9QHuRHTJm+2/wD5gyagMyhvBDuI1s1IQVT4jnJgYX9lx/8AXAkUxIdK1tldA7tSGp893YB23j0YV19WwB7vjHS2CjygpJuS0cSPygwpan3pR9cIIlWcHSs7Y9jkzwJIXTLqRlKPX+cXKahm5uWeCvzhtCjhEpUYmJ8FpciSFVDEcyk/vgfGLIVUAMZAxf6RMOpveJKvXxiYuxaXIsKufb9Hw/bSYidUzjjTrw2hu3OGio28oNLF8OIiX2El3EJdWsC9NN/dD+EBTVkYyJwO3UNvTxpTVAK6tsV1t9+MbF2JXczlViv1c5sOlLPp4EitKfqTNh6BjXuSznHaYJzyx9Yt9o+cXGuDYHyZidLobpS1vwIgx5QoIYqWHxDHyh9VUQLqW32jBBJcOVEPlrKHYDEco7oqjLZg6flXJSjVExgMAUqPVh1RTR/KCmQsq1xcM2qq2/CNGUdVikqfeScDvtDgqFG9m4Di2Ec3KPD8+Dqoy5XnyKyuUVIReekbQUquXx9ln64aPK+lb6ZNsOio9VhDS5oAQUpTexCkgsduBsbQOYrUuEpLm/QSRxwgezh+fA/d2BSeVNIq/OpB2G3jB18paUj6eW+x2/LdHVC8NVCFAj2jKRfgdX00VkFL3RKJHvSpZHW6XgtQ1zEsemRj6Q0hTnpInpLn2dYYdrwGXpWmAvMS7Xu+2NPSNWCspEuUlP7MqX3MnCDyaeWEPzSCTh0EjrbVbraOjklFXZzSbk6oSm6bkCXLAqULAL6l+jjYvY5QSTpenJdU6WlPuhadn2gRF5k57cxJBvfURkfdCR3xMvG6JeqwP0SLHqTtguqEm7Ff4Vpg5VMSt8GULd98YtM0xIUA0xILX6STsNiTt8odmTZes/NS9UNbmkAbfdeFxUDHUlDWDj5qWwY70YxcuGR32LS9L06nJnS3GA1tmOcXl6TpNa8+UBsEy3XDHOytU/NytYH9TLUO8OI6RUavSVIlqyZMhCuqybRzddzpn2AzeUNNlMkk2ZyMN++BTdKUoUoomyrtYrTnix3bIibyilpLIobnE80B4JMEladlt05UlP8AVywerWSN+camlo/wTEm9UAm6ap7/ADsrDaD2MYCNPyAzTU7+kPTRoI0pJ1ujzZLWI1LHPC27rhebU3Ow/WG/OwiYY7p+fBcUuULSdKyVEpQoHFRbpBhwwAgStLyBYTUdo4xeQshlXZJ7GvnFTOC3CSdp3jiYeGPn6BikLzNNycOcSeuFlaYk++OqG55WzaxIGRMAnLUo2Uw2Oe6FFR8/RG5efsykQ1Lyjo6PSzxoKjKJTj63xEdBEERj63RRfxHiI6OjFDKwENHH1ujo6AxoRrfZ7f8AFFTiPsDwMRHQ/wCJy/kNyser4RdWXV4x0dHPc7AVe0OMaEz13R0dGkaAfLrHiYJLwPGOjo5s6rUGjA+sxG3I9k+tkdHQZaCjqdV+yn93/CIURh2+ETHRzeh0jqZenPbT9n4mAS/ZP2R4x0dHoX+COD/zZw9gcR/hg0/AcD8I6OisyDp+pxEIyPpT9qOjokSSNRGf2Ff4oLobPq+MTHRxloztHVGyn4Rnj2jwHxjo6OUToxisz4RiVuPraI6OhxC9xGR7C+K4S0Z7Z+wmIjo77M8+6G6jHrjMm4mOjo3TFM//2Q=="/>
            <p:cNvSpPr>
              <a:spLocks noChangeAspect="1" noChangeArrowheads="1"/>
            </p:cNvSpPr>
            <p:nvPr/>
          </p:nvSpPr>
          <p:spPr bwMode="auto">
            <a:xfrm>
              <a:off x="3134509" y="6350226"/>
              <a:ext cx="48028" cy="825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5" name="Picture 6" descr="http://bgfons.com/upload/wood%20_texture553.jpg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35" r="31985"/>
            <a:stretch/>
          </p:blipFill>
          <p:spPr bwMode="auto">
            <a:xfrm>
              <a:off x="2638437" y="3320136"/>
              <a:ext cx="1105112" cy="17308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8" descr="http://www.victorianfloorfinishing.com/images/stainSamples/mediumBrown.jpg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674" t="79212" r="35249" b="-4203"/>
            <a:stretch/>
          </p:blipFill>
          <p:spPr bwMode="auto">
            <a:xfrm>
              <a:off x="2626632" y="3481497"/>
              <a:ext cx="1110344" cy="152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" name="Picture 8" descr="http://www.victorianfloorfinishing.com/images/stainSamples/mediumBrown.jpg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674" t="79212" r="35249" b="-4203"/>
            <a:stretch/>
          </p:blipFill>
          <p:spPr bwMode="auto">
            <a:xfrm>
              <a:off x="2639784" y="4589912"/>
              <a:ext cx="1110344" cy="152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1251203" y="2156952"/>
              <a:ext cx="1078340" cy="5769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2085931" y="1613460"/>
              <a:ext cx="1045496" cy="6159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2873814" y="1056812"/>
              <a:ext cx="984961" cy="5769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60310" r="35717" b="34381"/>
            <a:stretch/>
          </p:blipFill>
          <p:spPr bwMode="auto">
            <a:xfrm>
              <a:off x="4519838" y="2417106"/>
              <a:ext cx="997317" cy="3037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3022291" y="1193203"/>
              <a:ext cx="1091548" cy="4496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3722543" y="1752853"/>
              <a:ext cx="1003055" cy="4132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3152733" y="686867"/>
              <a:ext cx="590816" cy="4461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2229117" y="2156952"/>
              <a:ext cx="1400505" cy="5769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6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3281922" y="2143796"/>
              <a:ext cx="1400505" cy="5769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>
              <a:off x="3056891" y="1589123"/>
              <a:ext cx="716328" cy="5769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 rot="19387323">
              <a:off x="209320" y="1568953"/>
              <a:ext cx="3711191" cy="2692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" name="Picture 4" descr="http://fc01.deviantart.net/fs70/i/2013/162/9/e/dirty__damaged__brick_wall_covered_with_roots_by_sesenke-d68o9py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78" t="56260" r="31135" b="34381"/>
            <a:stretch/>
          </p:blipFill>
          <p:spPr bwMode="auto">
            <a:xfrm rot="2544279">
              <a:off x="2917326" y="1677859"/>
              <a:ext cx="3711191" cy="2692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7" name="TextBox 46"/>
          <p:cNvSpPr txBox="1"/>
          <p:nvPr/>
        </p:nvSpPr>
        <p:spPr>
          <a:xfrm>
            <a:off x="662393" y="611449"/>
            <a:ext cx="18698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Liberty jail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049590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4953000"/>
              <a:ext cx="9144000" cy="1905000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9144000" cy="50292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Diamond 5"/>
            <p:cNvSpPr/>
            <p:nvPr/>
          </p:nvSpPr>
          <p:spPr>
            <a:xfrm>
              <a:off x="4315918" y="592111"/>
              <a:ext cx="228600" cy="533400"/>
            </a:xfrm>
            <a:prstGeom prst="diamon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3080479" y="1354111"/>
              <a:ext cx="2667000" cy="3352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004279" y="2801911"/>
              <a:ext cx="2895600" cy="304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026764" y="3069236"/>
              <a:ext cx="2895600" cy="533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ame 9"/>
            <p:cNvSpPr/>
            <p:nvPr/>
          </p:nvSpPr>
          <p:spPr>
            <a:xfrm>
              <a:off x="3177915" y="3132943"/>
              <a:ext cx="304800" cy="424721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" name="Frame 10"/>
            <p:cNvSpPr/>
            <p:nvPr/>
          </p:nvSpPr>
          <p:spPr>
            <a:xfrm>
              <a:off x="3630118" y="3135442"/>
              <a:ext cx="304800" cy="424721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" name="Frame 11"/>
            <p:cNvSpPr/>
            <p:nvPr/>
          </p:nvSpPr>
          <p:spPr>
            <a:xfrm>
              <a:off x="4082321" y="3137941"/>
              <a:ext cx="304800" cy="424721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Frame 12"/>
            <p:cNvSpPr/>
            <p:nvPr/>
          </p:nvSpPr>
          <p:spPr>
            <a:xfrm>
              <a:off x="4534524" y="3140440"/>
              <a:ext cx="304800" cy="424721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" name="Frame 13"/>
            <p:cNvSpPr/>
            <p:nvPr/>
          </p:nvSpPr>
          <p:spPr>
            <a:xfrm>
              <a:off x="4986727" y="3142939"/>
              <a:ext cx="304800" cy="424721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Frame 14"/>
            <p:cNvSpPr/>
            <p:nvPr/>
          </p:nvSpPr>
          <p:spPr>
            <a:xfrm>
              <a:off x="5438930" y="3145438"/>
              <a:ext cx="304800" cy="424721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623279" y="3563911"/>
              <a:ext cx="3657600" cy="381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019331" y="3944910"/>
              <a:ext cx="6670623" cy="191624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>
              <a:off x="3004279" y="3792511"/>
              <a:ext cx="2590800" cy="609600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026764" y="4402110"/>
              <a:ext cx="201118" cy="144655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ame 45"/>
            <p:cNvSpPr/>
            <p:nvPr/>
          </p:nvSpPr>
          <p:spPr>
            <a:xfrm>
              <a:off x="2474356" y="4417763"/>
              <a:ext cx="404734" cy="964368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7" name="Frame 46"/>
            <p:cNvSpPr/>
            <p:nvPr/>
          </p:nvSpPr>
          <p:spPr>
            <a:xfrm>
              <a:off x="1816662" y="4424220"/>
              <a:ext cx="430968" cy="964368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8" name="Frame 47"/>
            <p:cNvSpPr/>
            <p:nvPr/>
          </p:nvSpPr>
          <p:spPr>
            <a:xfrm>
              <a:off x="1173697" y="4409105"/>
              <a:ext cx="430968" cy="964368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" name="Frame 42"/>
            <p:cNvSpPr/>
            <p:nvPr/>
          </p:nvSpPr>
          <p:spPr>
            <a:xfrm>
              <a:off x="7041005" y="4408293"/>
              <a:ext cx="404734" cy="964368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4" name="Frame 43"/>
            <p:cNvSpPr/>
            <p:nvPr/>
          </p:nvSpPr>
          <p:spPr>
            <a:xfrm>
              <a:off x="6372913" y="4402110"/>
              <a:ext cx="430968" cy="964368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5" name="Frame 44"/>
            <p:cNvSpPr/>
            <p:nvPr/>
          </p:nvSpPr>
          <p:spPr>
            <a:xfrm>
              <a:off x="5690016" y="4407107"/>
              <a:ext cx="430968" cy="964368"/>
            </a:xfrm>
            <a:prstGeom prst="frame">
              <a:avLst>
                <a:gd name="adj1" fmla="val 2479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4257207" y="1244183"/>
              <a:ext cx="419724" cy="11992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4287188" y="1034322"/>
              <a:ext cx="329783" cy="22485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4360888" y="548389"/>
              <a:ext cx="121171" cy="11117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124"/>
            <p:cNvGrpSpPr/>
            <p:nvPr/>
          </p:nvGrpSpPr>
          <p:grpSpPr>
            <a:xfrm>
              <a:off x="3761282" y="4394718"/>
              <a:ext cx="1790431" cy="1471433"/>
              <a:chOff x="4795603" y="4259807"/>
              <a:chExt cx="1790431" cy="1471433"/>
            </a:xfrm>
          </p:grpSpPr>
          <p:sp>
            <p:nvSpPr>
              <p:cNvPr id="39" name="Rectangle 38"/>
              <p:cNvSpPr/>
              <p:nvPr/>
            </p:nvSpPr>
            <p:spPr>
              <a:xfrm>
                <a:off x="6397051" y="4259807"/>
                <a:ext cx="188983" cy="145394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4795603" y="4284688"/>
                <a:ext cx="173636" cy="144655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5620061" y="4287188"/>
                <a:ext cx="186128" cy="142906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Cloud 27"/>
            <p:cNvSpPr/>
            <p:nvPr/>
          </p:nvSpPr>
          <p:spPr>
            <a:xfrm>
              <a:off x="7119079" y="5545111"/>
              <a:ext cx="495414" cy="515662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>
              <a:off x="7435521" y="5341911"/>
              <a:ext cx="355997" cy="69088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125"/>
            <p:cNvGrpSpPr/>
            <p:nvPr/>
          </p:nvGrpSpPr>
          <p:grpSpPr>
            <a:xfrm flipH="1">
              <a:off x="4267200" y="2133600"/>
              <a:ext cx="424721" cy="1693889"/>
              <a:chOff x="5069812" y="3185160"/>
              <a:chExt cx="711994" cy="2113280"/>
            </a:xfrm>
          </p:grpSpPr>
          <p:sp>
            <p:nvSpPr>
              <p:cNvPr id="31" name="Rectangle 30"/>
              <p:cNvSpPr/>
              <p:nvPr/>
            </p:nvSpPr>
            <p:spPr>
              <a:xfrm>
                <a:off x="5663140" y="3307080"/>
                <a:ext cx="79110" cy="199136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" name="Group 32"/>
              <p:cNvGrpSpPr/>
              <p:nvPr/>
            </p:nvGrpSpPr>
            <p:grpSpPr>
              <a:xfrm flipH="1">
                <a:off x="5069812" y="3347720"/>
                <a:ext cx="636774" cy="503669"/>
                <a:chOff x="-27481" y="0"/>
                <a:chExt cx="2320976" cy="1543987"/>
              </a:xfrm>
            </p:grpSpPr>
            <p:sp>
              <p:nvSpPr>
                <p:cNvPr id="34" name="Rectangle 33"/>
                <p:cNvSpPr/>
                <p:nvPr/>
              </p:nvSpPr>
              <p:spPr>
                <a:xfrm>
                  <a:off x="0" y="1"/>
                  <a:ext cx="2278505" cy="1469035"/>
                </a:xfrm>
                <a:prstGeom prst="rect">
                  <a:avLst/>
                </a:prstGeom>
                <a:solidFill>
                  <a:srgbClr val="FF0000"/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ectangle 34"/>
                <p:cNvSpPr/>
                <p:nvPr/>
              </p:nvSpPr>
              <p:spPr>
                <a:xfrm>
                  <a:off x="44970" y="272321"/>
                  <a:ext cx="2248525" cy="26732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ectangle 35"/>
                <p:cNvSpPr/>
                <p:nvPr/>
              </p:nvSpPr>
              <p:spPr>
                <a:xfrm>
                  <a:off x="6247" y="791980"/>
                  <a:ext cx="2272258" cy="24234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>
                  <a:off x="-27481" y="1309141"/>
                  <a:ext cx="2305986" cy="234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ectangle 28"/>
                <p:cNvSpPr/>
                <p:nvPr/>
              </p:nvSpPr>
              <p:spPr>
                <a:xfrm>
                  <a:off x="0" y="0"/>
                  <a:ext cx="747010" cy="791980"/>
                </a:xfrm>
                <a:prstGeom prst="rect">
                  <a:avLst/>
                </a:prstGeom>
                <a:solidFill>
                  <a:schemeClr val="tx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" name="Oval 32"/>
              <p:cNvSpPr/>
              <p:nvPr/>
            </p:nvSpPr>
            <p:spPr>
              <a:xfrm>
                <a:off x="5623585" y="3185160"/>
                <a:ext cx="158221" cy="16256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" name="Cloud 25"/>
            <p:cNvSpPr/>
            <p:nvPr/>
          </p:nvSpPr>
          <p:spPr>
            <a:xfrm>
              <a:off x="788658" y="5189511"/>
              <a:ext cx="355997" cy="69088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>
              <a:off x="946879" y="5392711"/>
              <a:ext cx="495414" cy="515662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-380998" y="-62639"/>
            <a:ext cx="9658084" cy="6960613"/>
            <a:chOff x="-380999" y="-62640"/>
            <a:chExt cx="9658084" cy="6960613"/>
          </a:xfrm>
        </p:grpSpPr>
        <p:sp>
          <p:nvSpPr>
            <p:cNvPr id="3" name="Rectangle 2"/>
            <p:cNvSpPr/>
            <p:nvPr/>
          </p:nvSpPr>
          <p:spPr>
            <a:xfrm>
              <a:off x="-67125" y="4572000"/>
              <a:ext cx="9198633" cy="232597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5327" y="12726"/>
              <a:ext cx="9183643" cy="2670513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225445" y="5215327"/>
              <a:ext cx="4905531" cy="1305393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87"/>
            <p:cNvGrpSpPr/>
            <p:nvPr/>
          </p:nvGrpSpPr>
          <p:grpSpPr>
            <a:xfrm>
              <a:off x="-380999" y="-62640"/>
              <a:ext cx="9658084" cy="5174287"/>
              <a:chOff x="228600" y="1143000"/>
              <a:chExt cx="10144593" cy="5557604"/>
            </a:xfrm>
          </p:grpSpPr>
          <p:grpSp>
            <p:nvGrpSpPr>
              <p:cNvPr id="12" name="Group 74"/>
              <p:cNvGrpSpPr/>
              <p:nvPr/>
            </p:nvGrpSpPr>
            <p:grpSpPr>
              <a:xfrm flipH="1">
                <a:off x="5259050" y="1399081"/>
                <a:ext cx="632085" cy="1628932"/>
                <a:chOff x="5069812" y="3185160"/>
                <a:chExt cx="711994" cy="2113280"/>
              </a:xfrm>
            </p:grpSpPr>
            <p:sp>
              <p:nvSpPr>
                <p:cNvPr id="80" name="Rectangle 79"/>
                <p:cNvSpPr/>
                <p:nvPr/>
              </p:nvSpPr>
              <p:spPr>
                <a:xfrm>
                  <a:off x="5663140" y="3307080"/>
                  <a:ext cx="79110" cy="1991360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1" name="Group 32"/>
                <p:cNvGrpSpPr/>
                <p:nvPr/>
              </p:nvGrpSpPr>
              <p:grpSpPr>
                <a:xfrm flipH="1">
                  <a:off x="5069812" y="3347720"/>
                  <a:ext cx="636774" cy="503669"/>
                  <a:chOff x="-27481" y="0"/>
                  <a:chExt cx="2320976" cy="1543987"/>
                </a:xfrm>
              </p:grpSpPr>
              <p:sp>
                <p:nvSpPr>
                  <p:cNvPr id="83" name="Rectangle 82"/>
                  <p:cNvSpPr/>
                  <p:nvPr/>
                </p:nvSpPr>
                <p:spPr>
                  <a:xfrm>
                    <a:off x="0" y="1"/>
                    <a:ext cx="2278505" cy="1469035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Rectangle 83"/>
                  <p:cNvSpPr/>
                  <p:nvPr/>
                </p:nvSpPr>
                <p:spPr>
                  <a:xfrm>
                    <a:off x="44970" y="272321"/>
                    <a:ext cx="2248525" cy="26732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Rectangle 80"/>
                  <p:cNvSpPr/>
                  <p:nvPr/>
                </p:nvSpPr>
                <p:spPr>
                  <a:xfrm>
                    <a:off x="6247" y="791980"/>
                    <a:ext cx="2272258" cy="242341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Rectangle 85"/>
                  <p:cNvSpPr/>
                  <p:nvPr/>
                </p:nvSpPr>
                <p:spPr>
                  <a:xfrm>
                    <a:off x="-27481" y="1309141"/>
                    <a:ext cx="2305986" cy="23484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Rectangle 28"/>
                  <p:cNvSpPr/>
                  <p:nvPr/>
                </p:nvSpPr>
                <p:spPr>
                  <a:xfrm>
                    <a:off x="0" y="0"/>
                    <a:ext cx="747010" cy="791980"/>
                  </a:xfrm>
                  <a:prstGeom prst="rect">
                    <a:avLst/>
                  </a:prstGeom>
                  <a:solidFill>
                    <a:schemeClr val="tx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2" name="Oval 81"/>
                <p:cNvSpPr/>
                <p:nvPr/>
              </p:nvSpPr>
              <p:spPr>
                <a:xfrm>
                  <a:off x="5623585" y="3185160"/>
                  <a:ext cx="158221" cy="16256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" name="Group 131"/>
              <p:cNvGrpSpPr/>
              <p:nvPr/>
            </p:nvGrpSpPr>
            <p:grpSpPr>
              <a:xfrm>
                <a:off x="1752600" y="1143000"/>
                <a:ext cx="5667531" cy="4191000"/>
                <a:chOff x="1752600" y="1143000"/>
                <a:chExt cx="5667531" cy="4191000"/>
              </a:xfrm>
            </p:grpSpPr>
            <p:sp>
              <p:nvSpPr>
                <p:cNvPr id="74" name="4-Point Star 73"/>
                <p:cNvSpPr/>
                <p:nvPr/>
              </p:nvSpPr>
              <p:spPr>
                <a:xfrm>
                  <a:off x="4953000" y="1143000"/>
                  <a:ext cx="228600" cy="304800"/>
                </a:xfrm>
                <a:prstGeom prst="star4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4-Point Star 74"/>
                <p:cNvSpPr/>
                <p:nvPr/>
              </p:nvSpPr>
              <p:spPr>
                <a:xfrm>
                  <a:off x="7239000" y="1558976"/>
                  <a:ext cx="181131" cy="193623"/>
                </a:xfrm>
                <a:prstGeom prst="star4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4-Point Star 75"/>
                <p:cNvSpPr/>
                <p:nvPr/>
              </p:nvSpPr>
              <p:spPr>
                <a:xfrm>
                  <a:off x="5334000" y="3048000"/>
                  <a:ext cx="228600" cy="304800"/>
                </a:xfrm>
                <a:prstGeom prst="star4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4-Point Star 76"/>
                <p:cNvSpPr/>
                <p:nvPr/>
              </p:nvSpPr>
              <p:spPr>
                <a:xfrm>
                  <a:off x="3581400" y="3987384"/>
                  <a:ext cx="196121" cy="203616"/>
                </a:xfrm>
                <a:prstGeom prst="star4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4-Point Star 77"/>
                <p:cNvSpPr/>
                <p:nvPr/>
              </p:nvSpPr>
              <p:spPr>
                <a:xfrm>
                  <a:off x="5791199" y="4841823"/>
                  <a:ext cx="354767" cy="415977"/>
                </a:xfrm>
                <a:prstGeom prst="star4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4-Point Star 78"/>
                <p:cNvSpPr/>
                <p:nvPr/>
              </p:nvSpPr>
              <p:spPr>
                <a:xfrm>
                  <a:off x="1752600" y="5029200"/>
                  <a:ext cx="228600" cy="304800"/>
                </a:xfrm>
                <a:prstGeom prst="star4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" name="Rectangle 13"/>
              <p:cNvSpPr/>
              <p:nvPr/>
            </p:nvSpPr>
            <p:spPr>
              <a:xfrm>
                <a:off x="609600" y="3429000"/>
                <a:ext cx="9478780" cy="5334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1"/>
              <p:cNvSpPr/>
              <p:nvPr/>
            </p:nvSpPr>
            <p:spPr>
              <a:xfrm>
                <a:off x="3973643" y="3048000"/>
                <a:ext cx="2741951" cy="39973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 12"/>
              <p:cNvSpPr/>
              <p:nvPr/>
            </p:nvSpPr>
            <p:spPr>
              <a:xfrm>
                <a:off x="6715595" y="3147934"/>
                <a:ext cx="389744" cy="284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3588897" y="3182911"/>
                <a:ext cx="389744" cy="284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Isosceles Triangle 17"/>
              <p:cNvSpPr/>
              <p:nvPr/>
            </p:nvSpPr>
            <p:spPr>
              <a:xfrm>
                <a:off x="4169763" y="2750694"/>
                <a:ext cx="2530839" cy="712033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Isosceles Triangle 18"/>
              <p:cNvSpPr/>
              <p:nvPr/>
            </p:nvSpPr>
            <p:spPr>
              <a:xfrm>
                <a:off x="4487055" y="2873114"/>
                <a:ext cx="1898755" cy="514663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3601387" y="3491459"/>
                <a:ext cx="3518941" cy="4209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770745" y="3583898"/>
                <a:ext cx="668311" cy="23859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1605197" y="3583898"/>
                <a:ext cx="668311" cy="23859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2439649" y="3583898"/>
                <a:ext cx="668311" cy="23859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7296459" y="3583898"/>
                <a:ext cx="668311" cy="23859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8190872" y="3583898"/>
                <a:ext cx="668311" cy="23859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9115265" y="3583898"/>
                <a:ext cx="668311" cy="23859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d</a:t>
                </a:r>
                <a:endParaRPr lang="en-US" dirty="0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609599" y="3962400"/>
                <a:ext cx="9623804" cy="239343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7"/>
              <p:cNvSpPr/>
              <p:nvPr/>
            </p:nvSpPr>
            <p:spPr>
              <a:xfrm rot="5400000">
                <a:off x="2591425" y="4959872"/>
                <a:ext cx="2424655" cy="33727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 rot="5400000">
                <a:off x="5696887" y="4977360"/>
                <a:ext cx="2424655" cy="33727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/>
              <p:cNvSpPr/>
              <p:nvPr/>
            </p:nvSpPr>
            <p:spPr>
              <a:xfrm rot="5400000">
                <a:off x="4602605" y="5007341"/>
                <a:ext cx="2424655" cy="33727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0"/>
              <p:cNvSpPr/>
              <p:nvPr/>
            </p:nvSpPr>
            <p:spPr>
              <a:xfrm rot="5400000">
                <a:off x="3598265" y="5022331"/>
                <a:ext cx="2424655" cy="33727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lowchart: Delay 31"/>
              <p:cNvSpPr/>
              <p:nvPr/>
            </p:nvSpPr>
            <p:spPr>
              <a:xfrm rot="16200000">
                <a:off x="3725055" y="4444583"/>
                <a:ext cx="1130509" cy="503420"/>
              </a:xfrm>
              <a:prstGeom prst="flowChartDelay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Flowchart: Delay 32"/>
              <p:cNvSpPr/>
              <p:nvPr/>
            </p:nvSpPr>
            <p:spPr>
              <a:xfrm rot="16200000">
                <a:off x="4731897" y="4447081"/>
                <a:ext cx="1130509" cy="503420"/>
              </a:xfrm>
              <a:prstGeom prst="flowChartDelay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lowchart: Delay 33"/>
              <p:cNvSpPr/>
              <p:nvPr/>
            </p:nvSpPr>
            <p:spPr>
              <a:xfrm rot="16200000">
                <a:off x="5811187" y="4447081"/>
                <a:ext cx="1130509" cy="503420"/>
              </a:xfrm>
              <a:prstGeom prst="flowChartDelay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lowchart: Delay 34"/>
              <p:cNvSpPr/>
              <p:nvPr/>
            </p:nvSpPr>
            <p:spPr>
              <a:xfrm rot="16200000">
                <a:off x="4837452" y="5643172"/>
                <a:ext cx="921895" cy="503420"/>
              </a:xfrm>
              <a:prstGeom prst="flowChartDelay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ctangle 35"/>
              <p:cNvSpPr/>
              <p:nvPr/>
            </p:nvSpPr>
            <p:spPr>
              <a:xfrm rot="5400000">
                <a:off x="3948033" y="5596952"/>
                <a:ext cx="678305" cy="4197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36"/>
              <p:cNvSpPr/>
              <p:nvPr/>
            </p:nvSpPr>
            <p:spPr>
              <a:xfrm rot="5400000">
                <a:off x="6034164" y="5644421"/>
                <a:ext cx="678305" cy="4197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43"/>
              <p:cNvGrpSpPr/>
              <p:nvPr/>
            </p:nvGrpSpPr>
            <p:grpSpPr>
              <a:xfrm>
                <a:off x="871926" y="4270947"/>
                <a:ext cx="2518349" cy="678305"/>
                <a:chOff x="871926" y="4270947"/>
                <a:chExt cx="2518349" cy="678305"/>
              </a:xfrm>
            </p:grpSpPr>
            <p:sp>
              <p:nvSpPr>
                <p:cNvPr id="70" name="Rectangle 39"/>
                <p:cNvSpPr/>
                <p:nvPr/>
              </p:nvSpPr>
              <p:spPr>
                <a:xfrm rot="5400000">
                  <a:off x="742636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ectangle 40"/>
                <p:cNvSpPr/>
                <p:nvPr/>
              </p:nvSpPr>
              <p:spPr>
                <a:xfrm rot="5400000">
                  <a:off x="1447174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ctangle 41"/>
                <p:cNvSpPr/>
                <p:nvPr/>
              </p:nvSpPr>
              <p:spPr>
                <a:xfrm rot="5400000">
                  <a:off x="2166702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Rectangle 42"/>
                <p:cNvSpPr/>
                <p:nvPr/>
              </p:nvSpPr>
              <p:spPr>
                <a:xfrm rot="5400000">
                  <a:off x="2841260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" name="Group 44"/>
              <p:cNvGrpSpPr/>
              <p:nvPr/>
            </p:nvGrpSpPr>
            <p:grpSpPr>
              <a:xfrm>
                <a:off x="7335185" y="4243465"/>
                <a:ext cx="2518349" cy="678305"/>
                <a:chOff x="871926" y="4270947"/>
                <a:chExt cx="2518349" cy="678305"/>
              </a:xfrm>
            </p:grpSpPr>
            <p:sp>
              <p:nvSpPr>
                <p:cNvPr id="66" name="Rectangle 65"/>
                <p:cNvSpPr/>
                <p:nvPr/>
              </p:nvSpPr>
              <p:spPr>
                <a:xfrm rot="5400000">
                  <a:off x="742636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ectangle 66"/>
                <p:cNvSpPr/>
                <p:nvPr/>
              </p:nvSpPr>
              <p:spPr>
                <a:xfrm rot="5400000">
                  <a:off x="1447174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ectangle 67"/>
                <p:cNvSpPr/>
                <p:nvPr/>
              </p:nvSpPr>
              <p:spPr>
                <a:xfrm rot="5400000">
                  <a:off x="2166702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Rectangle 68"/>
                <p:cNvSpPr/>
                <p:nvPr/>
              </p:nvSpPr>
              <p:spPr>
                <a:xfrm rot="5400000">
                  <a:off x="2841260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" name="Group 49"/>
              <p:cNvGrpSpPr/>
              <p:nvPr/>
            </p:nvGrpSpPr>
            <p:grpSpPr>
              <a:xfrm>
                <a:off x="841946" y="5396458"/>
                <a:ext cx="2518349" cy="678305"/>
                <a:chOff x="871926" y="4270947"/>
                <a:chExt cx="2518349" cy="678305"/>
              </a:xfrm>
            </p:grpSpPr>
            <p:sp>
              <p:nvSpPr>
                <p:cNvPr id="62" name="Rectangle 61"/>
                <p:cNvSpPr/>
                <p:nvPr/>
              </p:nvSpPr>
              <p:spPr>
                <a:xfrm rot="5400000">
                  <a:off x="742636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Rectangle 62"/>
                <p:cNvSpPr/>
                <p:nvPr/>
              </p:nvSpPr>
              <p:spPr>
                <a:xfrm rot="5400000">
                  <a:off x="1447174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ectangle 63"/>
                <p:cNvSpPr/>
                <p:nvPr/>
              </p:nvSpPr>
              <p:spPr>
                <a:xfrm rot="5400000">
                  <a:off x="2166702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ectangle 64"/>
                <p:cNvSpPr/>
                <p:nvPr/>
              </p:nvSpPr>
              <p:spPr>
                <a:xfrm rot="5400000">
                  <a:off x="2841260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54"/>
              <p:cNvGrpSpPr/>
              <p:nvPr/>
            </p:nvGrpSpPr>
            <p:grpSpPr>
              <a:xfrm>
                <a:off x="7350176" y="5427688"/>
                <a:ext cx="2518349" cy="678305"/>
                <a:chOff x="871926" y="4270947"/>
                <a:chExt cx="2518349" cy="678305"/>
              </a:xfrm>
            </p:grpSpPr>
            <p:sp>
              <p:nvSpPr>
                <p:cNvPr id="58" name="Rectangle 57"/>
                <p:cNvSpPr/>
                <p:nvPr/>
              </p:nvSpPr>
              <p:spPr>
                <a:xfrm rot="5400000">
                  <a:off x="742636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Rectangle 58"/>
                <p:cNvSpPr/>
                <p:nvPr/>
              </p:nvSpPr>
              <p:spPr>
                <a:xfrm rot="5400000">
                  <a:off x="1447174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Rectangle 59"/>
                <p:cNvSpPr/>
                <p:nvPr/>
              </p:nvSpPr>
              <p:spPr>
                <a:xfrm rot="5400000">
                  <a:off x="2166702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Rectangle 60"/>
                <p:cNvSpPr/>
                <p:nvPr/>
              </p:nvSpPr>
              <p:spPr>
                <a:xfrm rot="5400000">
                  <a:off x="2841260" y="4400237"/>
                  <a:ext cx="678305" cy="419725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" name="Moon 41"/>
              <p:cNvSpPr/>
              <p:nvPr/>
            </p:nvSpPr>
            <p:spPr>
              <a:xfrm rot="5400000">
                <a:off x="947503" y="4858687"/>
                <a:ext cx="228600" cy="609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Moon 42"/>
              <p:cNvSpPr/>
              <p:nvPr/>
            </p:nvSpPr>
            <p:spPr>
              <a:xfrm rot="5400000">
                <a:off x="1694513" y="4849943"/>
                <a:ext cx="228600" cy="609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Moon 43"/>
              <p:cNvSpPr/>
              <p:nvPr/>
            </p:nvSpPr>
            <p:spPr>
              <a:xfrm rot="5400000">
                <a:off x="2396553" y="4856189"/>
                <a:ext cx="228600" cy="609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Moon 44"/>
              <p:cNvSpPr/>
              <p:nvPr/>
            </p:nvSpPr>
            <p:spPr>
              <a:xfrm rot="5400000">
                <a:off x="3098592" y="4847445"/>
                <a:ext cx="228600" cy="609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Moon 45"/>
              <p:cNvSpPr/>
              <p:nvPr/>
            </p:nvSpPr>
            <p:spPr>
              <a:xfrm rot="5400000">
                <a:off x="7425752" y="4831205"/>
                <a:ext cx="228600" cy="609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Moon 46"/>
              <p:cNvSpPr/>
              <p:nvPr/>
            </p:nvSpPr>
            <p:spPr>
              <a:xfrm rot="5400000">
                <a:off x="9509385" y="4846195"/>
                <a:ext cx="228600" cy="609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Moon 47"/>
              <p:cNvSpPr/>
              <p:nvPr/>
            </p:nvSpPr>
            <p:spPr>
              <a:xfrm rot="5400000">
                <a:off x="8834828" y="4846195"/>
                <a:ext cx="228600" cy="609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Moon 48"/>
              <p:cNvSpPr/>
              <p:nvPr/>
            </p:nvSpPr>
            <p:spPr>
              <a:xfrm rot="5400000">
                <a:off x="8160270" y="4831205"/>
                <a:ext cx="228600" cy="609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rapezoid 49"/>
              <p:cNvSpPr/>
              <p:nvPr/>
            </p:nvSpPr>
            <p:spPr>
              <a:xfrm rot="10800000">
                <a:off x="3522688" y="3893138"/>
                <a:ext cx="508416" cy="30410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rapezoid 50"/>
              <p:cNvSpPr/>
              <p:nvPr/>
            </p:nvSpPr>
            <p:spPr>
              <a:xfrm rot="10800000">
                <a:off x="4574497" y="3925616"/>
                <a:ext cx="508416" cy="30410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Trapezoid 51"/>
              <p:cNvSpPr/>
              <p:nvPr/>
            </p:nvSpPr>
            <p:spPr>
              <a:xfrm rot="10800000">
                <a:off x="5563849" y="3925617"/>
                <a:ext cx="508416" cy="30410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Trapezoid 52"/>
              <p:cNvSpPr/>
              <p:nvPr/>
            </p:nvSpPr>
            <p:spPr>
              <a:xfrm rot="10800000">
                <a:off x="6643141" y="3940607"/>
                <a:ext cx="508416" cy="30410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Cloud 53"/>
              <p:cNvSpPr/>
              <p:nvPr/>
            </p:nvSpPr>
            <p:spPr>
              <a:xfrm>
                <a:off x="228600" y="5638800"/>
                <a:ext cx="1143000" cy="914400"/>
              </a:xfrm>
              <a:prstGeom prst="cloud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Cloud 54"/>
              <p:cNvSpPr/>
              <p:nvPr/>
            </p:nvSpPr>
            <p:spPr>
              <a:xfrm>
                <a:off x="875675" y="5956092"/>
                <a:ext cx="968115" cy="699541"/>
              </a:xfrm>
              <a:prstGeom prst="cloud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Cloud 55"/>
              <p:cNvSpPr/>
              <p:nvPr/>
            </p:nvSpPr>
            <p:spPr>
              <a:xfrm>
                <a:off x="9347616" y="5666283"/>
                <a:ext cx="1025577" cy="1021830"/>
              </a:xfrm>
              <a:prstGeom prst="cloud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Cloud 56"/>
              <p:cNvSpPr/>
              <p:nvPr/>
            </p:nvSpPr>
            <p:spPr>
              <a:xfrm>
                <a:off x="8945381" y="5968585"/>
                <a:ext cx="768246" cy="732019"/>
              </a:xfrm>
              <a:prstGeom prst="cloud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" name="Oval 6"/>
            <p:cNvSpPr/>
            <p:nvPr/>
          </p:nvSpPr>
          <p:spPr>
            <a:xfrm>
              <a:off x="1447800" y="5257800"/>
              <a:ext cx="4419600" cy="11430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455484">
              <a:off x="3528290" y="4504380"/>
              <a:ext cx="214683" cy="12782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19847206">
              <a:off x="3328098" y="4441738"/>
              <a:ext cx="207993" cy="57517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3429000" y="4419600"/>
              <a:ext cx="228600" cy="1371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3276600" y="5486400"/>
              <a:ext cx="609600" cy="457200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Rectangle 134"/>
          <p:cNvSpPr/>
          <p:nvPr/>
        </p:nvSpPr>
        <p:spPr>
          <a:xfrm>
            <a:off x="457200" y="0"/>
            <a:ext cx="8686800" cy="1600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/>
          <p:cNvSpPr/>
          <p:nvPr/>
        </p:nvSpPr>
        <p:spPr>
          <a:xfrm>
            <a:off x="457200" y="1600200"/>
            <a:ext cx="86868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457200" y="2895600"/>
            <a:ext cx="609600" cy="3352800"/>
          </a:xfrm>
          <a:prstGeom prst="rect">
            <a:avLst/>
          </a:prstGeom>
          <a:blipFill>
            <a:blip r:embed="rId2" cstate="print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/>
          <p:cNvSpPr/>
          <p:nvPr/>
        </p:nvSpPr>
        <p:spPr>
          <a:xfrm>
            <a:off x="8001000" y="2895600"/>
            <a:ext cx="1143000" cy="3352800"/>
          </a:xfrm>
          <a:prstGeom prst="rect">
            <a:avLst/>
          </a:prstGeom>
          <a:blipFill>
            <a:blip r:embed="rId2" cstate="print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0" name="Firewall"/>
          <p:cNvSpPr>
            <a:spLocks noEditPoints="1" noChangeArrowheads="1"/>
          </p:cNvSpPr>
          <p:nvPr/>
        </p:nvSpPr>
        <p:spPr bwMode="auto">
          <a:xfrm>
            <a:off x="457201" y="685801"/>
            <a:ext cx="3790951" cy="904875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060 w 21600"/>
              <a:gd name="T7" fmla="*/ 10800 h 21600"/>
              <a:gd name="T8" fmla="*/ 21060 w 21600"/>
              <a:gd name="T9" fmla="*/ 21600 h 21600"/>
              <a:gd name="T10" fmla="*/ 10800 w 21600"/>
              <a:gd name="T11" fmla="*/ 21600 h 21600"/>
              <a:gd name="T12" fmla="*/ 540 w 21600"/>
              <a:gd name="T13" fmla="*/ 21600 h 21600"/>
              <a:gd name="T14" fmla="*/ 540 w 21600"/>
              <a:gd name="T15" fmla="*/ 10800 h 21600"/>
              <a:gd name="T16" fmla="*/ 761 w 21600"/>
              <a:gd name="T17" fmla="*/ 22454 h 21600"/>
              <a:gd name="T18" fmla="*/ 21069 w 21600"/>
              <a:gd name="T19" fmla="*/ 3228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 extrusionOk="0">
                <a:moveTo>
                  <a:pt x="540" y="4628"/>
                </a:moveTo>
                <a:lnTo>
                  <a:pt x="0" y="4628"/>
                </a:lnTo>
                <a:lnTo>
                  <a:pt x="0" y="0"/>
                </a:lnTo>
                <a:lnTo>
                  <a:pt x="21600" y="0"/>
                </a:lnTo>
                <a:lnTo>
                  <a:pt x="21600" y="4628"/>
                </a:lnTo>
                <a:lnTo>
                  <a:pt x="21060" y="4628"/>
                </a:lnTo>
                <a:lnTo>
                  <a:pt x="21060" y="21600"/>
                </a:lnTo>
                <a:lnTo>
                  <a:pt x="540" y="21600"/>
                </a:lnTo>
                <a:lnTo>
                  <a:pt x="540" y="4628"/>
                </a:lnTo>
                <a:close/>
              </a:path>
              <a:path w="21600" h="21600" extrusionOk="0">
                <a:moveTo>
                  <a:pt x="540" y="4628"/>
                </a:moveTo>
                <a:lnTo>
                  <a:pt x="540" y="6171"/>
                </a:lnTo>
                <a:lnTo>
                  <a:pt x="2700" y="6171"/>
                </a:lnTo>
                <a:lnTo>
                  <a:pt x="2700" y="4628"/>
                </a:lnTo>
                <a:lnTo>
                  <a:pt x="540" y="4628"/>
                </a:lnTo>
                <a:close/>
              </a:path>
              <a:path w="21600" h="21600" extrusionOk="0">
                <a:moveTo>
                  <a:pt x="2700" y="4628"/>
                </a:moveTo>
                <a:lnTo>
                  <a:pt x="2700" y="6171"/>
                </a:lnTo>
                <a:lnTo>
                  <a:pt x="4860" y="6171"/>
                </a:lnTo>
                <a:lnTo>
                  <a:pt x="4860" y="4628"/>
                </a:lnTo>
                <a:lnTo>
                  <a:pt x="2700" y="4628"/>
                </a:lnTo>
                <a:close/>
              </a:path>
              <a:path w="21600" h="21600" extrusionOk="0">
                <a:moveTo>
                  <a:pt x="4860" y="4628"/>
                </a:moveTo>
                <a:lnTo>
                  <a:pt x="4860" y="6171"/>
                </a:lnTo>
                <a:lnTo>
                  <a:pt x="7020" y="6171"/>
                </a:lnTo>
                <a:lnTo>
                  <a:pt x="7020" y="4628"/>
                </a:lnTo>
                <a:lnTo>
                  <a:pt x="4860" y="4628"/>
                </a:lnTo>
                <a:close/>
              </a:path>
              <a:path w="21600" h="21600" extrusionOk="0">
                <a:moveTo>
                  <a:pt x="7020" y="4628"/>
                </a:moveTo>
                <a:lnTo>
                  <a:pt x="7020" y="6171"/>
                </a:lnTo>
                <a:lnTo>
                  <a:pt x="9180" y="6171"/>
                </a:lnTo>
                <a:lnTo>
                  <a:pt x="9180" y="4628"/>
                </a:lnTo>
                <a:lnTo>
                  <a:pt x="7020" y="4628"/>
                </a:lnTo>
                <a:close/>
              </a:path>
              <a:path w="21600" h="21600" extrusionOk="0">
                <a:moveTo>
                  <a:pt x="9180" y="4628"/>
                </a:moveTo>
                <a:lnTo>
                  <a:pt x="9180" y="6171"/>
                </a:lnTo>
                <a:lnTo>
                  <a:pt x="11340" y="6171"/>
                </a:lnTo>
                <a:lnTo>
                  <a:pt x="11340" y="4628"/>
                </a:lnTo>
                <a:lnTo>
                  <a:pt x="9180" y="4628"/>
                </a:lnTo>
                <a:close/>
              </a:path>
              <a:path w="21600" h="21600" extrusionOk="0">
                <a:moveTo>
                  <a:pt x="11340" y="4628"/>
                </a:moveTo>
                <a:lnTo>
                  <a:pt x="11340" y="6171"/>
                </a:lnTo>
                <a:lnTo>
                  <a:pt x="13500" y="6171"/>
                </a:lnTo>
                <a:lnTo>
                  <a:pt x="13500" y="4628"/>
                </a:lnTo>
                <a:lnTo>
                  <a:pt x="11340" y="4628"/>
                </a:lnTo>
                <a:close/>
              </a:path>
              <a:path w="21600" h="21600" extrusionOk="0">
                <a:moveTo>
                  <a:pt x="13500" y="4628"/>
                </a:moveTo>
                <a:lnTo>
                  <a:pt x="13500" y="6171"/>
                </a:lnTo>
                <a:lnTo>
                  <a:pt x="15660" y="6171"/>
                </a:lnTo>
                <a:lnTo>
                  <a:pt x="15660" y="4628"/>
                </a:lnTo>
                <a:lnTo>
                  <a:pt x="13500" y="4628"/>
                </a:lnTo>
                <a:close/>
              </a:path>
              <a:path w="21600" h="21600" extrusionOk="0">
                <a:moveTo>
                  <a:pt x="15660" y="4628"/>
                </a:moveTo>
                <a:lnTo>
                  <a:pt x="15660" y="6171"/>
                </a:lnTo>
                <a:lnTo>
                  <a:pt x="17820" y="6171"/>
                </a:lnTo>
                <a:lnTo>
                  <a:pt x="17820" y="4628"/>
                </a:lnTo>
                <a:lnTo>
                  <a:pt x="15660" y="4628"/>
                </a:lnTo>
                <a:close/>
              </a:path>
              <a:path w="21600" h="21600" extrusionOk="0">
                <a:moveTo>
                  <a:pt x="17820" y="4628"/>
                </a:moveTo>
                <a:lnTo>
                  <a:pt x="17820" y="6171"/>
                </a:lnTo>
                <a:lnTo>
                  <a:pt x="19980" y="6171"/>
                </a:lnTo>
                <a:lnTo>
                  <a:pt x="19980" y="4628"/>
                </a:lnTo>
                <a:lnTo>
                  <a:pt x="17820" y="4628"/>
                </a:lnTo>
                <a:close/>
              </a:path>
              <a:path w="21600" h="21600" extrusionOk="0">
                <a:moveTo>
                  <a:pt x="1620" y="6171"/>
                </a:moveTo>
                <a:lnTo>
                  <a:pt x="1620" y="7714"/>
                </a:lnTo>
                <a:lnTo>
                  <a:pt x="3779" y="7714"/>
                </a:lnTo>
                <a:lnTo>
                  <a:pt x="3779" y="6171"/>
                </a:lnTo>
                <a:lnTo>
                  <a:pt x="1620" y="6171"/>
                </a:lnTo>
                <a:close/>
              </a:path>
              <a:path w="21600" h="21600" extrusionOk="0">
                <a:moveTo>
                  <a:pt x="3779" y="6171"/>
                </a:moveTo>
                <a:lnTo>
                  <a:pt x="3779" y="7714"/>
                </a:lnTo>
                <a:lnTo>
                  <a:pt x="5940" y="7714"/>
                </a:lnTo>
                <a:lnTo>
                  <a:pt x="5940" y="6171"/>
                </a:lnTo>
                <a:lnTo>
                  <a:pt x="3779" y="6171"/>
                </a:lnTo>
                <a:close/>
              </a:path>
              <a:path w="21600" h="21600" extrusionOk="0">
                <a:moveTo>
                  <a:pt x="5940" y="6171"/>
                </a:moveTo>
                <a:lnTo>
                  <a:pt x="5940" y="7714"/>
                </a:lnTo>
                <a:lnTo>
                  <a:pt x="8100" y="7714"/>
                </a:lnTo>
                <a:lnTo>
                  <a:pt x="8100" y="6171"/>
                </a:lnTo>
                <a:lnTo>
                  <a:pt x="5940" y="6171"/>
                </a:lnTo>
                <a:close/>
              </a:path>
              <a:path w="21600" h="21600" extrusionOk="0">
                <a:moveTo>
                  <a:pt x="8100" y="6171"/>
                </a:moveTo>
                <a:lnTo>
                  <a:pt x="8100" y="7714"/>
                </a:lnTo>
                <a:lnTo>
                  <a:pt x="10260" y="7714"/>
                </a:lnTo>
                <a:lnTo>
                  <a:pt x="10260" y="6171"/>
                </a:lnTo>
                <a:lnTo>
                  <a:pt x="8100" y="6171"/>
                </a:lnTo>
                <a:close/>
              </a:path>
              <a:path w="21600" h="21600" extrusionOk="0">
                <a:moveTo>
                  <a:pt x="10260" y="6171"/>
                </a:moveTo>
                <a:lnTo>
                  <a:pt x="10260" y="7714"/>
                </a:lnTo>
                <a:lnTo>
                  <a:pt x="12419" y="7714"/>
                </a:lnTo>
                <a:lnTo>
                  <a:pt x="12419" y="6171"/>
                </a:lnTo>
                <a:lnTo>
                  <a:pt x="10260" y="6171"/>
                </a:lnTo>
                <a:close/>
              </a:path>
              <a:path w="21600" h="21600" extrusionOk="0">
                <a:moveTo>
                  <a:pt x="12419" y="6171"/>
                </a:moveTo>
                <a:lnTo>
                  <a:pt x="12419" y="7714"/>
                </a:lnTo>
                <a:lnTo>
                  <a:pt x="14580" y="7714"/>
                </a:lnTo>
                <a:lnTo>
                  <a:pt x="14580" y="6171"/>
                </a:lnTo>
                <a:lnTo>
                  <a:pt x="12419" y="6171"/>
                </a:lnTo>
                <a:close/>
              </a:path>
              <a:path w="21600" h="21600" extrusionOk="0">
                <a:moveTo>
                  <a:pt x="14580" y="6171"/>
                </a:moveTo>
                <a:lnTo>
                  <a:pt x="14580" y="7714"/>
                </a:lnTo>
                <a:lnTo>
                  <a:pt x="16740" y="7714"/>
                </a:lnTo>
                <a:lnTo>
                  <a:pt x="16740" y="6171"/>
                </a:lnTo>
                <a:lnTo>
                  <a:pt x="14580" y="6171"/>
                </a:lnTo>
                <a:close/>
              </a:path>
              <a:path w="21600" h="21600" extrusionOk="0">
                <a:moveTo>
                  <a:pt x="16740" y="6171"/>
                </a:moveTo>
                <a:lnTo>
                  <a:pt x="16740" y="7714"/>
                </a:lnTo>
                <a:lnTo>
                  <a:pt x="18900" y="7714"/>
                </a:lnTo>
                <a:lnTo>
                  <a:pt x="18900" y="6171"/>
                </a:lnTo>
                <a:lnTo>
                  <a:pt x="16740" y="6171"/>
                </a:lnTo>
                <a:close/>
              </a:path>
              <a:path w="21600" h="21600" extrusionOk="0">
                <a:moveTo>
                  <a:pt x="18900" y="6171"/>
                </a:moveTo>
                <a:lnTo>
                  <a:pt x="18900" y="7714"/>
                </a:lnTo>
                <a:lnTo>
                  <a:pt x="21060" y="7714"/>
                </a:lnTo>
                <a:lnTo>
                  <a:pt x="21060" y="6171"/>
                </a:lnTo>
                <a:lnTo>
                  <a:pt x="18900" y="6171"/>
                </a:lnTo>
                <a:close/>
              </a:path>
              <a:path w="21600" h="21600" extrusionOk="0">
                <a:moveTo>
                  <a:pt x="540" y="7714"/>
                </a:moveTo>
                <a:lnTo>
                  <a:pt x="540" y="9257"/>
                </a:lnTo>
                <a:lnTo>
                  <a:pt x="2700" y="9257"/>
                </a:lnTo>
                <a:lnTo>
                  <a:pt x="2700" y="7714"/>
                </a:lnTo>
                <a:lnTo>
                  <a:pt x="540" y="7714"/>
                </a:lnTo>
                <a:close/>
              </a:path>
              <a:path w="21600" h="21600" extrusionOk="0">
                <a:moveTo>
                  <a:pt x="2700" y="7714"/>
                </a:moveTo>
                <a:lnTo>
                  <a:pt x="2700" y="9257"/>
                </a:lnTo>
                <a:lnTo>
                  <a:pt x="4860" y="9257"/>
                </a:lnTo>
                <a:lnTo>
                  <a:pt x="4860" y="7714"/>
                </a:lnTo>
                <a:lnTo>
                  <a:pt x="2700" y="7714"/>
                </a:lnTo>
                <a:close/>
              </a:path>
              <a:path w="21600" h="21600" extrusionOk="0">
                <a:moveTo>
                  <a:pt x="4860" y="7714"/>
                </a:moveTo>
                <a:lnTo>
                  <a:pt x="4860" y="9257"/>
                </a:lnTo>
                <a:lnTo>
                  <a:pt x="7020" y="9257"/>
                </a:lnTo>
                <a:lnTo>
                  <a:pt x="7020" y="7714"/>
                </a:lnTo>
                <a:lnTo>
                  <a:pt x="4860" y="7714"/>
                </a:lnTo>
                <a:close/>
              </a:path>
              <a:path w="21600" h="21600" extrusionOk="0">
                <a:moveTo>
                  <a:pt x="7020" y="7714"/>
                </a:moveTo>
                <a:lnTo>
                  <a:pt x="7020" y="9257"/>
                </a:lnTo>
                <a:lnTo>
                  <a:pt x="9180" y="9257"/>
                </a:lnTo>
                <a:lnTo>
                  <a:pt x="9180" y="7714"/>
                </a:lnTo>
                <a:lnTo>
                  <a:pt x="7020" y="7714"/>
                </a:lnTo>
                <a:close/>
              </a:path>
              <a:path w="21600" h="21600" extrusionOk="0">
                <a:moveTo>
                  <a:pt x="9180" y="7714"/>
                </a:moveTo>
                <a:lnTo>
                  <a:pt x="9180" y="9257"/>
                </a:lnTo>
                <a:lnTo>
                  <a:pt x="11340" y="9257"/>
                </a:lnTo>
                <a:lnTo>
                  <a:pt x="11340" y="7714"/>
                </a:lnTo>
                <a:lnTo>
                  <a:pt x="9180" y="7714"/>
                </a:lnTo>
                <a:close/>
              </a:path>
              <a:path w="21600" h="21600" extrusionOk="0">
                <a:moveTo>
                  <a:pt x="11340" y="7714"/>
                </a:moveTo>
                <a:lnTo>
                  <a:pt x="11340" y="9257"/>
                </a:lnTo>
                <a:lnTo>
                  <a:pt x="13500" y="9257"/>
                </a:lnTo>
                <a:lnTo>
                  <a:pt x="13500" y="7714"/>
                </a:lnTo>
                <a:lnTo>
                  <a:pt x="11340" y="7714"/>
                </a:lnTo>
                <a:close/>
              </a:path>
              <a:path w="21600" h="21600" extrusionOk="0">
                <a:moveTo>
                  <a:pt x="13500" y="7714"/>
                </a:moveTo>
                <a:lnTo>
                  <a:pt x="13500" y="9257"/>
                </a:lnTo>
                <a:lnTo>
                  <a:pt x="15660" y="9257"/>
                </a:lnTo>
                <a:lnTo>
                  <a:pt x="15660" y="7714"/>
                </a:lnTo>
                <a:lnTo>
                  <a:pt x="13500" y="7714"/>
                </a:lnTo>
                <a:close/>
              </a:path>
              <a:path w="21600" h="21600" extrusionOk="0">
                <a:moveTo>
                  <a:pt x="15660" y="7714"/>
                </a:moveTo>
                <a:lnTo>
                  <a:pt x="15660" y="9257"/>
                </a:lnTo>
                <a:lnTo>
                  <a:pt x="17820" y="9257"/>
                </a:lnTo>
                <a:lnTo>
                  <a:pt x="17820" y="7714"/>
                </a:lnTo>
                <a:lnTo>
                  <a:pt x="15660" y="7714"/>
                </a:lnTo>
                <a:close/>
              </a:path>
              <a:path w="21600" h="21600" extrusionOk="0">
                <a:moveTo>
                  <a:pt x="17820" y="7714"/>
                </a:moveTo>
                <a:lnTo>
                  <a:pt x="17820" y="9257"/>
                </a:lnTo>
                <a:lnTo>
                  <a:pt x="19980" y="9257"/>
                </a:lnTo>
                <a:lnTo>
                  <a:pt x="19980" y="7714"/>
                </a:lnTo>
                <a:lnTo>
                  <a:pt x="17820" y="7714"/>
                </a:lnTo>
                <a:close/>
              </a:path>
              <a:path w="21600" h="21600" extrusionOk="0">
                <a:moveTo>
                  <a:pt x="1620" y="9257"/>
                </a:moveTo>
                <a:lnTo>
                  <a:pt x="1620" y="10800"/>
                </a:lnTo>
                <a:lnTo>
                  <a:pt x="3779" y="10800"/>
                </a:lnTo>
                <a:lnTo>
                  <a:pt x="3779" y="9257"/>
                </a:lnTo>
                <a:lnTo>
                  <a:pt x="1620" y="9257"/>
                </a:lnTo>
                <a:close/>
              </a:path>
              <a:path w="21600" h="21600" extrusionOk="0">
                <a:moveTo>
                  <a:pt x="3779" y="9257"/>
                </a:moveTo>
                <a:lnTo>
                  <a:pt x="3779" y="10800"/>
                </a:lnTo>
                <a:lnTo>
                  <a:pt x="5940" y="10800"/>
                </a:lnTo>
                <a:lnTo>
                  <a:pt x="5940" y="9257"/>
                </a:lnTo>
                <a:lnTo>
                  <a:pt x="3779" y="9257"/>
                </a:lnTo>
                <a:close/>
              </a:path>
              <a:path w="21600" h="21600" extrusionOk="0">
                <a:moveTo>
                  <a:pt x="5940" y="9257"/>
                </a:moveTo>
                <a:lnTo>
                  <a:pt x="5940" y="10800"/>
                </a:lnTo>
                <a:lnTo>
                  <a:pt x="8100" y="10800"/>
                </a:lnTo>
                <a:lnTo>
                  <a:pt x="8100" y="9257"/>
                </a:lnTo>
                <a:lnTo>
                  <a:pt x="5940" y="9257"/>
                </a:lnTo>
                <a:close/>
              </a:path>
              <a:path w="21600" h="21600" extrusionOk="0">
                <a:moveTo>
                  <a:pt x="8100" y="9257"/>
                </a:moveTo>
                <a:lnTo>
                  <a:pt x="8100" y="10800"/>
                </a:lnTo>
                <a:lnTo>
                  <a:pt x="10260" y="10800"/>
                </a:lnTo>
                <a:lnTo>
                  <a:pt x="10260" y="9257"/>
                </a:lnTo>
                <a:lnTo>
                  <a:pt x="8100" y="9257"/>
                </a:lnTo>
                <a:close/>
              </a:path>
              <a:path w="21600" h="21600" extrusionOk="0">
                <a:moveTo>
                  <a:pt x="10260" y="9257"/>
                </a:moveTo>
                <a:lnTo>
                  <a:pt x="10260" y="10800"/>
                </a:lnTo>
                <a:lnTo>
                  <a:pt x="12419" y="10800"/>
                </a:lnTo>
                <a:lnTo>
                  <a:pt x="12419" y="9257"/>
                </a:lnTo>
                <a:lnTo>
                  <a:pt x="10260" y="9257"/>
                </a:lnTo>
                <a:close/>
              </a:path>
              <a:path w="21600" h="21600" extrusionOk="0">
                <a:moveTo>
                  <a:pt x="12419" y="9257"/>
                </a:moveTo>
                <a:lnTo>
                  <a:pt x="12419" y="10800"/>
                </a:lnTo>
                <a:lnTo>
                  <a:pt x="14580" y="10800"/>
                </a:lnTo>
                <a:lnTo>
                  <a:pt x="14580" y="9257"/>
                </a:lnTo>
                <a:lnTo>
                  <a:pt x="12419" y="9257"/>
                </a:lnTo>
                <a:close/>
              </a:path>
              <a:path w="21600" h="21600" extrusionOk="0">
                <a:moveTo>
                  <a:pt x="14580" y="9257"/>
                </a:moveTo>
                <a:lnTo>
                  <a:pt x="14580" y="10800"/>
                </a:lnTo>
                <a:lnTo>
                  <a:pt x="16740" y="10800"/>
                </a:lnTo>
                <a:lnTo>
                  <a:pt x="16740" y="9257"/>
                </a:lnTo>
                <a:lnTo>
                  <a:pt x="14580" y="9257"/>
                </a:lnTo>
                <a:close/>
              </a:path>
              <a:path w="21600" h="21600" extrusionOk="0">
                <a:moveTo>
                  <a:pt x="16740" y="9257"/>
                </a:moveTo>
                <a:lnTo>
                  <a:pt x="16740" y="10800"/>
                </a:lnTo>
                <a:lnTo>
                  <a:pt x="18900" y="10800"/>
                </a:lnTo>
                <a:lnTo>
                  <a:pt x="18900" y="9257"/>
                </a:lnTo>
                <a:lnTo>
                  <a:pt x="16740" y="9257"/>
                </a:lnTo>
                <a:close/>
              </a:path>
              <a:path w="21600" h="21600" extrusionOk="0">
                <a:moveTo>
                  <a:pt x="18900" y="9257"/>
                </a:moveTo>
                <a:lnTo>
                  <a:pt x="18900" y="10800"/>
                </a:lnTo>
                <a:lnTo>
                  <a:pt x="21060" y="10800"/>
                </a:lnTo>
                <a:lnTo>
                  <a:pt x="21060" y="9257"/>
                </a:lnTo>
                <a:lnTo>
                  <a:pt x="18900" y="9257"/>
                </a:lnTo>
                <a:close/>
              </a:path>
              <a:path w="21600" h="21600" extrusionOk="0">
                <a:moveTo>
                  <a:pt x="540" y="10800"/>
                </a:moveTo>
                <a:lnTo>
                  <a:pt x="540" y="12342"/>
                </a:lnTo>
                <a:lnTo>
                  <a:pt x="2700" y="12342"/>
                </a:lnTo>
                <a:lnTo>
                  <a:pt x="2700" y="10800"/>
                </a:lnTo>
                <a:lnTo>
                  <a:pt x="540" y="10800"/>
                </a:lnTo>
                <a:close/>
              </a:path>
              <a:path w="21600" h="21600" extrusionOk="0">
                <a:moveTo>
                  <a:pt x="2700" y="10800"/>
                </a:moveTo>
                <a:lnTo>
                  <a:pt x="2700" y="12342"/>
                </a:lnTo>
                <a:lnTo>
                  <a:pt x="4860" y="12342"/>
                </a:lnTo>
                <a:lnTo>
                  <a:pt x="4860" y="10800"/>
                </a:lnTo>
                <a:lnTo>
                  <a:pt x="2700" y="10800"/>
                </a:lnTo>
                <a:close/>
              </a:path>
              <a:path w="21600" h="21600" extrusionOk="0">
                <a:moveTo>
                  <a:pt x="4860" y="10800"/>
                </a:moveTo>
                <a:lnTo>
                  <a:pt x="4860" y="12342"/>
                </a:lnTo>
                <a:lnTo>
                  <a:pt x="7020" y="12342"/>
                </a:lnTo>
                <a:lnTo>
                  <a:pt x="7020" y="10800"/>
                </a:lnTo>
                <a:lnTo>
                  <a:pt x="4860" y="10800"/>
                </a:lnTo>
                <a:close/>
              </a:path>
              <a:path w="21600" h="21600" extrusionOk="0">
                <a:moveTo>
                  <a:pt x="7020" y="10800"/>
                </a:moveTo>
                <a:lnTo>
                  <a:pt x="7020" y="12342"/>
                </a:lnTo>
                <a:lnTo>
                  <a:pt x="9180" y="12342"/>
                </a:lnTo>
                <a:lnTo>
                  <a:pt x="9180" y="10800"/>
                </a:lnTo>
                <a:lnTo>
                  <a:pt x="7020" y="10800"/>
                </a:lnTo>
                <a:close/>
              </a:path>
              <a:path w="21600" h="21600" extrusionOk="0">
                <a:moveTo>
                  <a:pt x="9180" y="10800"/>
                </a:moveTo>
                <a:lnTo>
                  <a:pt x="9180" y="12342"/>
                </a:lnTo>
                <a:lnTo>
                  <a:pt x="11340" y="12342"/>
                </a:lnTo>
                <a:lnTo>
                  <a:pt x="11340" y="10800"/>
                </a:lnTo>
                <a:lnTo>
                  <a:pt x="9180" y="10800"/>
                </a:lnTo>
                <a:close/>
              </a:path>
              <a:path w="21600" h="21600" extrusionOk="0">
                <a:moveTo>
                  <a:pt x="11340" y="10800"/>
                </a:moveTo>
                <a:lnTo>
                  <a:pt x="11340" y="12342"/>
                </a:lnTo>
                <a:lnTo>
                  <a:pt x="13500" y="12342"/>
                </a:lnTo>
                <a:lnTo>
                  <a:pt x="13500" y="10800"/>
                </a:lnTo>
                <a:lnTo>
                  <a:pt x="11340" y="10800"/>
                </a:lnTo>
                <a:close/>
              </a:path>
              <a:path w="21600" h="21600" extrusionOk="0">
                <a:moveTo>
                  <a:pt x="13500" y="10800"/>
                </a:moveTo>
                <a:lnTo>
                  <a:pt x="13500" y="12342"/>
                </a:lnTo>
                <a:lnTo>
                  <a:pt x="15660" y="12342"/>
                </a:lnTo>
                <a:lnTo>
                  <a:pt x="15660" y="10800"/>
                </a:lnTo>
                <a:lnTo>
                  <a:pt x="13500" y="10800"/>
                </a:lnTo>
                <a:close/>
              </a:path>
              <a:path w="21600" h="21600" extrusionOk="0">
                <a:moveTo>
                  <a:pt x="15660" y="10800"/>
                </a:moveTo>
                <a:lnTo>
                  <a:pt x="15660" y="12342"/>
                </a:lnTo>
                <a:lnTo>
                  <a:pt x="17820" y="12342"/>
                </a:lnTo>
                <a:lnTo>
                  <a:pt x="17820" y="10800"/>
                </a:lnTo>
                <a:lnTo>
                  <a:pt x="15660" y="10800"/>
                </a:lnTo>
                <a:close/>
              </a:path>
              <a:path w="21600" h="21600" extrusionOk="0">
                <a:moveTo>
                  <a:pt x="17820" y="10800"/>
                </a:moveTo>
                <a:lnTo>
                  <a:pt x="17820" y="12342"/>
                </a:lnTo>
                <a:lnTo>
                  <a:pt x="19980" y="12342"/>
                </a:lnTo>
                <a:lnTo>
                  <a:pt x="19980" y="10800"/>
                </a:lnTo>
                <a:lnTo>
                  <a:pt x="17820" y="10800"/>
                </a:lnTo>
                <a:close/>
              </a:path>
              <a:path w="21600" h="21600" extrusionOk="0">
                <a:moveTo>
                  <a:pt x="1620" y="12342"/>
                </a:moveTo>
                <a:lnTo>
                  <a:pt x="1620" y="13885"/>
                </a:lnTo>
                <a:lnTo>
                  <a:pt x="3779" y="13885"/>
                </a:lnTo>
                <a:lnTo>
                  <a:pt x="3779" y="12342"/>
                </a:lnTo>
                <a:lnTo>
                  <a:pt x="1620" y="12342"/>
                </a:lnTo>
                <a:close/>
              </a:path>
              <a:path w="21600" h="21600" extrusionOk="0">
                <a:moveTo>
                  <a:pt x="3779" y="12342"/>
                </a:moveTo>
                <a:lnTo>
                  <a:pt x="3779" y="13885"/>
                </a:lnTo>
                <a:lnTo>
                  <a:pt x="5940" y="13885"/>
                </a:lnTo>
                <a:lnTo>
                  <a:pt x="5940" y="12342"/>
                </a:lnTo>
                <a:lnTo>
                  <a:pt x="3779" y="12342"/>
                </a:lnTo>
                <a:close/>
              </a:path>
              <a:path w="21600" h="21600" extrusionOk="0">
                <a:moveTo>
                  <a:pt x="5940" y="12342"/>
                </a:moveTo>
                <a:lnTo>
                  <a:pt x="5940" y="13885"/>
                </a:lnTo>
                <a:lnTo>
                  <a:pt x="8100" y="13885"/>
                </a:lnTo>
                <a:lnTo>
                  <a:pt x="8100" y="12342"/>
                </a:lnTo>
                <a:lnTo>
                  <a:pt x="5940" y="12342"/>
                </a:lnTo>
                <a:close/>
              </a:path>
              <a:path w="21600" h="21600" extrusionOk="0">
                <a:moveTo>
                  <a:pt x="8100" y="12342"/>
                </a:moveTo>
                <a:lnTo>
                  <a:pt x="8100" y="13885"/>
                </a:lnTo>
                <a:lnTo>
                  <a:pt x="10260" y="13885"/>
                </a:lnTo>
                <a:lnTo>
                  <a:pt x="10260" y="12342"/>
                </a:lnTo>
                <a:lnTo>
                  <a:pt x="8100" y="12342"/>
                </a:lnTo>
                <a:close/>
              </a:path>
              <a:path w="21600" h="21600" extrusionOk="0">
                <a:moveTo>
                  <a:pt x="10260" y="12342"/>
                </a:moveTo>
                <a:lnTo>
                  <a:pt x="10260" y="13885"/>
                </a:lnTo>
                <a:lnTo>
                  <a:pt x="12419" y="13885"/>
                </a:lnTo>
                <a:lnTo>
                  <a:pt x="12419" y="12342"/>
                </a:lnTo>
                <a:lnTo>
                  <a:pt x="10260" y="12342"/>
                </a:lnTo>
                <a:close/>
              </a:path>
              <a:path w="21600" h="21600" extrusionOk="0">
                <a:moveTo>
                  <a:pt x="12419" y="12342"/>
                </a:moveTo>
                <a:lnTo>
                  <a:pt x="12419" y="13885"/>
                </a:lnTo>
                <a:lnTo>
                  <a:pt x="14580" y="13885"/>
                </a:lnTo>
                <a:lnTo>
                  <a:pt x="14580" y="12342"/>
                </a:lnTo>
                <a:lnTo>
                  <a:pt x="12419" y="12342"/>
                </a:lnTo>
                <a:close/>
              </a:path>
              <a:path w="21600" h="21600" extrusionOk="0">
                <a:moveTo>
                  <a:pt x="14580" y="12342"/>
                </a:moveTo>
                <a:lnTo>
                  <a:pt x="14580" y="13885"/>
                </a:lnTo>
                <a:lnTo>
                  <a:pt x="16740" y="13885"/>
                </a:lnTo>
                <a:lnTo>
                  <a:pt x="16740" y="12342"/>
                </a:lnTo>
                <a:lnTo>
                  <a:pt x="14580" y="12342"/>
                </a:lnTo>
                <a:close/>
              </a:path>
              <a:path w="21600" h="21600" extrusionOk="0">
                <a:moveTo>
                  <a:pt x="16740" y="12342"/>
                </a:moveTo>
                <a:lnTo>
                  <a:pt x="16740" y="13885"/>
                </a:lnTo>
                <a:lnTo>
                  <a:pt x="18900" y="13885"/>
                </a:lnTo>
                <a:lnTo>
                  <a:pt x="18900" y="12342"/>
                </a:lnTo>
                <a:lnTo>
                  <a:pt x="16740" y="12342"/>
                </a:lnTo>
                <a:close/>
              </a:path>
              <a:path w="21600" h="21600" extrusionOk="0">
                <a:moveTo>
                  <a:pt x="18900" y="12342"/>
                </a:moveTo>
                <a:lnTo>
                  <a:pt x="18900" y="13885"/>
                </a:lnTo>
                <a:lnTo>
                  <a:pt x="21060" y="13885"/>
                </a:lnTo>
                <a:lnTo>
                  <a:pt x="21060" y="12342"/>
                </a:lnTo>
                <a:lnTo>
                  <a:pt x="18900" y="12342"/>
                </a:lnTo>
                <a:close/>
              </a:path>
              <a:path w="21600" h="21600" extrusionOk="0">
                <a:moveTo>
                  <a:pt x="540" y="13885"/>
                </a:moveTo>
                <a:lnTo>
                  <a:pt x="540" y="15428"/>
                </a:lnTo>
                <a:lnTo>
                  <a:pt x="2700" y="15428"/>
                </a:lnTo>
                <a:lnTo>
                  <a:pt x="2700" y="13885"/>
                </a:lnTo>
                <a:lnTo>
                  <a:pt x="540" y="13885"/>
                </a:lnTo>
                <a:close/>
              </a:path>
              <a:path w="21600" h="21600" extrusionOk="0">
                <a:moveTo>
                  <a:pt x="2700" y="13885"/>
                </a:moveTo>
                <a:lnTo>
                  <a:pt x="2700" y="15428"/>
                </a:lnTo>
                <a:lnTo>
                  <a:pt x="4860" y="15428"/>
                </a:lnTo>
                <a:lnTo>
                  <a:pt x="4860" y="13885"/>
                </a:lnTo>
                <a:lnTo>
                  <a:pt x="2700" y="13885"/>
                </a:lnTo>
                <a:close/>
              </a:path>
              <a:path w="21600" h="21600" extrusionOk="0">
                <a:moveTo>
                  <a:pt x="4860" y="13885"/>
                </a:moveTo>
                <a:lnTo>
                  <a:pt x="4860" y="15428"/>
                </a:lnTo>
                <a:lnTo>
                  <a:pt x="7020" y="15428"/>
                </a:lnTo>
                <a:lnTo>
                  <a:pt x="7020" y="13885"/>
                </a:lnTo>
                <a:lnTo>
                  <a:pt x="4860" y="13885"/>
                </a:lnTo>
                <a:close/>
              </a:path>
              <a:path w="21600" h="21600" extrusionOk="0">
                <a:moveTo>
                  <a:pt x="7020" y="13885"/>
                </a:moveTo>
                <a:lnTo>
                  <a:pt x="7020" y="15428"/>
                </a:lnTo>
                <a:lnTo>
                  <a:pt x="9180" y="15428"/>
                </a:lnTo>
                <a:lnTo>
                  <a:pt x="9180" y="13885"/>
                </a:lnTo>
                <a:lnTo>
                  <a:pt x="7020" y="13885"/>
                </a:lnTo>
                <a:close/>
              </a:path>
              <a:path w="21600" h="21600" extrusionOk="0">
                <a:moveTo>
                  <a:pt x="9180" y="13885"/>
                </a:moveTo>
                <a:lnTo>
                  <a:pt x="9180" y="15428"/>
                </a:lnTo>
                <a:lnTo>
                  <a:pt x="11340" y="15428"/>
                </a:lnTo>
                <a:lnTo>
                  <a:pt x="11340" y="13885"/>
                </a:lnTo>
                <a:lnTo>
                  <a:pt x="9180" y="13885"/>
                </a:lnTo>
                <a:close/>
              </a:path>
              <a:path w="21600" h="21600" extrusionOk="0">
                <a:moveTo>
                  <a:pt x="11340" y="13885"/>
                </a:moveTo>
                <a:lnTo>
                  <a:pt x="11340" y="15428"/>
                </a:lnTo>
                <a:lnTo>
                  <a:pt x="13500" y="15428"/>
                </a:lnTo>
                <a:lnTo>
                  <a:pt x="13500" y="13885"/>
                </a:lnTo>
                <a:lnTo>
                  <a:pt x="11340" y="13885"/>
                </a:lnTo>
                <a:close/>
              </a:path>
              <a:path w="21600" h="21600" extrusionOk="0">
                <a:moveTo>
                  <a:pt x="13500" y="13885"/>
                </a:moveTo>
                <a:lnTo>
                  <a:pt x="13500" y="15428"/>
                </a:lnTo>
                <a:lnTo>
                  <a:pt x="15660" y="15428"/>
                </a:lnTo>
                <a:lnTo>
                  <a:pt x="15660" y="13885"/>
                </a:lnTo>
                <a:lnTo>
                  <a:pt x="13500" y="13885"/>
                </a:lnTo>
                <a:close/>
              </a:path>
              <a:path w="21600" h="21600" extrusionOk="0">
                <a:moveTo>
                  <a:pt x="15660" y="13885"/>
                </a:moveTo>
                <a:lnTo>
                  <a:pt x="15660" y="15428"/>
                </a:lnTo>
                <a:lnTo>
                  <a:pt x="17820" y="15428"/>
                </a:lnTo>
                <a:lnTo>
                  <a:pt x="17820" y="13885"/>
                </a:lnTo>
                <a:lnTo>
                  <a:pt x="15660" y="13885"/>
                </a:lnTo>
                <a:close/>
              </a:path>
              <a:path w="21600" h="21600" extrusionOk="0">
                <a:moveTo>
                  <a:pt x="17820" y="13885"/>
                </a:moveTo>
                <a:lnTo>
                  <a:pt x="17820" y="15428"/>
                </a:lnTo>
                <a:lnTo>
                  <a:pt x="19980" y="15428"/>
                </a:lnTo>
                <a:lnTo>
                  <a:pt x="19980" y="13885"/>
                </a:lnTo>
                <a:lnTo>
                  <a:pt x="17820" y="13885"/>
                </a:lnTo>
                <a:close/>
              </a:path>
              <a:path w="21600" h="21600" extrusionOk="0">
                <a:moveTo>
                  <a:pt x="1620" y="15428"/>
                </a:moveTo>
                <a:lnTo>
                  <a:pt x="1620" y="16971"/>
                </a:lnTo>
                <a:lnTo>
                  <a:pt x="3779" y="16971"/>
                </a:lnTo>
                <a:lnTo>
                  <a:pt x="3779" y="15428"/>
                </a:lnTo>
                <a:lnTo>
                  <a:pt x="1620" y="15428"/>
                </a:lnTo>
                <a:close/>
              </a:path>
              <a:path w="21600" h="21600" extrusionOk="0">
                <a:moveTo>
                  <a:pt x="3779" y="15428"/>
                </a:moveTo>
                <a:lnTo>
                  <a:pt x="3779" y="16971"/>
                </a:lnTo>
                <a:lnTo>
                  <a:pt x="5940" y="16971"/>
                </a:lnTo>
                <a:lnTo>
                  <a:pt x="5940" y="15428"/>
                </a:lnTo>
                <a:lnTo>
                  <a:pt x="3779" y="15428"/>
                </a:lnTo>
                <a:close/>
              </a:path>
              <a:path w="21600" h="21600" extrusionOk="0">
                <a:moveTo>
                  <a:pt x="5940" y="15428"/>
                </a:moveTo>
                <a:lnTo>
                  <a:pt x="5940" y="16971"/>
                </a:lnTo>
                <a:lnTo>
                  <a:pt x="8100" y="16971"/>
                </a:lnTo>
                <a:lnTo>
                  <a:pt x="8100" y="15428"/>
                </a:lnTo>
                <a:lnTo>
                  <a:pt x="5940" y="15428"/>
                </a:lnTo>
                <a:close/>
              </a:path>
              <a:path w="21600" h="21600" extrusionOk="0">
                <a:moveTo>
                  <a:pt x="8100" y="15428"/>
                </a:moveTo>
                <a:lnTo>
                  <a:pt x="8100" y="16971"/>
                </a:lnTo>
                <a:lnTo>
                  <a:pt x="10260" y="16971"/>
                </a:lnTo>
                <a:lnTo>
                  <a:pt x="10260" y="15428"/>
                </a:lnTo>
                <a:lnTo>
                  <a:pt x="8100" y="15428"/>
                </a:lnTo>
                <a:close/>
              </a:path>
              <a:path w="21600" h="21600" extrusionOk="0">
                <a:moveTo>
                  <a:pt x="10260" y="15428"/>
                </a:moveTo>
                <a:lnTo>
                  <a:pt x="10260" y="16971"/>
                </a:lnTo>
                <a:lnTo>
                  <a:pt x="12419" y="16971"/>
                </a:lnTo>
                <a:lnTo>
                  <a:pt x="12419" y="15428"/>
                </a:lnTo>
                <a:lnTo>
                  <a:pt x="10260" y="15428"/>
                </a:lnTo>
                <a:close/>
              </a:path>
              <a:path w="21600" h="21600" extrusionOk="0">
                <a:moveTo>
                  <a:pt x="12419" y="15428"/>
                </a:moveTo>
                <a:lnTo>
                  <a:pt x="12419" y="16971"/>
                </a:lnTo>
                <a:lnTo>
                  <a:pt x="14580" y="16971"/>
                </a:lnTo>
                <a:lnTo>
                  <a:pt x="14580" y="15428"/>
                </a:lnTo>
                <a:lnTo>
                  <a:pt x="12419" y="15428"/>
                </a:lnTo>
                <a:close/>
              </a:path>
              <a:path w="21600" h="21600" extrusionOk="0">
                <a:moveTo>
                  <a:pt x="14580" y="15428"/>
                </a:moveTo>
                <a:lnTo>
                  <a:pt x="14580" y="16971"/>
                </a:lnTo>
                <a:lnTo>
                  <a:pt x="16740" y="16971"/>
                </a:lnTo>
                <a:lnTo>
                  <a:pt x="16740" y="15428"/>
                </a:lnTo>
                <a:lnTo>
                  <a:pt x="14580" y="15428"/>
                </a:lnTo>
                <a:close/>
              </a:path>
              <a:path w="21600" h="21600" extrusionOk="0">
                <a:moveTo>
                  <a:pt x="16740" y="15428"/>
                </a:moveTo>
                <a:lnTo>
                  <a:pt x="16740" y="16971"/>
                </a:lnTo>
                <a:lnTo>
                  <a:pt x="18900" y="16971"/>
                </a:lnTo>
                <a:lnTo>
                  <a:pt x="18900" y="15428"/>
                </a:lnTo>
                <a:lnTo>
                  <a:pt x="16740" y="15428"/>
                </a:lnTo>
                <a:close/>
              </a:path>
              <a:path w="21600" h="21600" extrusionOk="0">
                <a:moveTo>
                  <a:pt x="18900" y="15428"/>
                </a:moveTo>
                <a:lnTo>
                  <a:pt x="18900" y="16971"/>
                </a:lnTo>
                <a:lnTo>
                  <a:pt x="21060" y="16971"/>
                </a:lnTo>
                <a:lnTo>
                  <a:pt x="21060" y="15428"/>
                </a:lnTo>
                <a:lnTo>
                  <a:pt x="18900" y="15428"/>
                </a:lnTo>
                <a:close/>
              </a:path>
              <a:path w="21600" h="21600" extrusionOk="0">
                <a:moveTo>
                  <a:pt x="540" y="16971"/>
                </a:moveTo>
                <a:lnTo>
                  <a:pt x="540" y="18514"/>
                </a:lnTo>
                <a:lnTo>
                  <a:pt x="2700" y="18514"/>
                </a:lnTo>
                <a:lnTo>
                  <a:pt x="2700" y="16971"/>
                </a:lnTo>
                <a:lnTo>
                  <a:pt x="540" y="16971"/>
                </a:lnTo>
                <a:close/>
              </a:path>
              <a:path w="21600" h="21600" extrusionOk="0">
                <a:moveTo>
                  <a:pt x="2700" y="16971"/>
                </a:moveTo>
                <a:lnTo>
                  <a:pt x="2700" y="18514"/>
                </a:lnTo>
                <a:lnTo>
                  <a:pt x="4860" y="18514"/>
                </a:lnTo>
                <a:lnTo>
                  <a:pt x="4860" y="16971"/>
                </a:lnTo>
                <a:lnTo>
                  <a:pt x="2700" y="16971"/>
                </a:lnTo>
                <a:close/>
              </a:path>
              <a:path w="21600" h="21600" extrusionOk="0">
                <a:moveTo>
                  <a:pt x="4860" y="16971"/>
                </a:moveTo>
                <a:lnTo>
                  <a:pt x="4860" y="18514"/>
                </a:lnTo>
                <a:lnTo>
                  <a:pt x="7020" y="18514"/>
                </a:lnTo>
                <a:lnTo>
                  <a:pt x="7020" y="16971"/>
                </a:lnTo>
                <a:lnTo>
                  <a:pt x="4860" y="16971"/>
                </a:lnTo>
                <a:close/>
              </a:path>
              <a:path w="21600" h="21600" extrusionOk="0">
                <a:moveTo>
                  <a:pt x="7020" y="16971"/>
                </a:moveTo>
                <a:lnTo>
                  <a:pt x="7020" y="18514"/>
                </a:lnTo>
                <a:lnTo>
                  <a:pt x="9180" y="18514"/>
                </a:lnTo>
                <a:lnTo>
                  <a:pt x="9180" y="16971"/>
                </a:lnTo>
                <a:lnTo>
                  <a:pt x="7020" y="16971"/>
                </a:lnTo>
                <a:close/>
              </a:path>
              <a:path w="21600" h="21600" extrusionOk="0">
                <a:moveTo>
                  <a:pt x="9180" y="16971"/>
                </a:moveTo>
                <a:lnTo>
                  <a:pt x="9180" y="18514"/>
                </a:lnTo>
                <a:lnTo>
                  <a:pt x="11340" y="18514"/>
                </a:lnTo>
                <a:lnTo>
                  <a:pt x="11340" y="16971"/>
                </a:lnTo>
                <a:lnTo>
                  <a:pt x="9180" y="16971"/>
                </a:lnTo>
                <a:close/>
              </a:path>
              <a:path w="21600" h="21600" extrusionOk="0">
                <a:moveTo>
                  <a:pt x="11340" y="16971"/>
                </a:moveTo>
                <a:lnTo>
                  <a:pt x="11340" y="18514"/>
                </a:lnTo>
                <a:lnTo>
                  <a:pt x="13500" y="18514"/>
                </a:lnTo>
                <a:lnTo>
                  <a:pt x="13500" y="16971"/>
                </a:lnTo>
                <a:lnTo>
                  <a:pt x="11340" y="16971"/>
                </a:lnTo>
                <a:close/>
              </a:path>
              <a:path w="21600" h="21600" extrusionOk="0">
                <a:moveTo>
                  <a:pt x="13500" y="16971"/>
                </a:moveTo>
                <a:lnTo>
                  <a:pt x="13500" y="18514"/>
                </a:lnTo>
                <a:lnTo>
                  <a:pt x="15660" y="18514"/>
                </a:lnTo>
                <a:lnTo>
                  <a:pt x="15660" y="16971"/>
                </a:lnTo>
                <a:lnTo>
                  <a:pt x="13500" y="16971"/>
                </a:lnTo>
                <a:close/>
              </a:path>
              <a:path w="21600" h="21600" extrusionOk="0">
                <a:moveTo>
                  <a:pt x="15660" y="16971"/>
                </a:moveTo>
                <a:lnTo>
                  <a:pt x="15660" y="18514"/>
                </a:lnTo>
                <a:lnTo>
                  <a:pt x="17820" y="18514"/>
                </a:lnTo>
                <a:lnTo>
                  <a:pt x="17820" y="16971"/>
                </a:lnTo>
                <a:lnTo>
                  <a:pt x="15660" y="16971"/>
                </a:lnTo>
                <a:close/>
              </a:path>
              <a:path w="21600" h="21600" extrusionOk="0">
                <a:moveTo>
                  <a:pt x="17820" y="16971"/>
                </a:moveTo>
                <a:lnTo>
                  <a:pt x="17820" y="18514"/>
                </a:lnTo>
                <a:lnTo>
                  <a:pt x="19980" y="18514"/>
                </a:lnTo>
                <a:lnTo>
                  <a:pt x="19980" y="16971"/>
                </a:lnTo>
                <a:lnTo>
                  <a:pt x="17820" y="16971"/>
                </a:lnTo>
                <a:close/>
              </a:path>
              <a:path w="21600" h="21600" extrusionOk="0">
                <a:moveTo>
                  <a:pt x="1620" y="18514"/>
                </a:moveTo>
                <a:lnTo>
                  <a:pt x="1620" y="20057"/>
                </a:lnTo>
                <a:lnTo>
                  <a:pt x="3779" y="20057"/>
                </a:lnTo>
                <a:lnTo>
                  <a:pt x="3779" y="18514"/>
                </a:lnTo>
                <a:lnTo>
                  <a:pt x="1620" y="18514"/>
                </a:lnTo>
                <a:close/>
              </a:path>
              <a:path w="21600" h="21600" extrusionOk="0">
                <a:moveTo>
                  <a:pt x="3779" y="18514"/>
                </a:moveTo>
                <a:lnTo>
                  <a:pt x="3779" y="20057"/>
                </a:lnTo>
                <a:lnTo>
                  <a:pt x="5940" y="20057"/>
                </a:lnTo>
                <a:lnTo>
                  <a:pt x="5940" y="18514"/>
                </a:lnTo>
                <a:lnTo>
                  <a:pt x="3779" y="18514"/>
                </a:lnTo>
                <a:close/>
              </a:path>
              <a:path w="21600" h="21600" extrusionOk="0">
                <a:moveTo>
                  <a:pt x="5940" y="18514"/>
                </a:moveTo>
                <a:lnTo>
                  <a:pt x="5940" y="20057"/>
                </a:lnTo>
                <a:lnTo>
                  <a:pt x="8100" y="20057"/>
                </a:lnTo>
                <a:lnTo>
                  <a:pt x="8100" y="18514"/>
                </a:lnTo>
                <a:lnTo>
                  <a:pt x="5940" y="18514"/>
                </a:lnTo>
                <a:close/>
              </a:path>
              <a:path w="21600" h="21600" extrusionOk="0">
                <a:moveTo>
                  <a:pt x="8100" y="18514"/>
                </a:moveTo>
                <a:lnTo>
                  <a:pt x="8100" y="20057"/>
                </a:lnTo>
                <a:lnTo>
                  <a:pt x="10260" y="20057"/>
                </a:lnTo>
                <a:lnTo>
                  <a:pt x="10260" y="18514"/>
                </a:lnTo>
                <a:lnTo>
                  <a:pt x="8100" y="18514"/>
                </a:lnTo>
                <a:close/>
              </a:path>
              <a:path w="21600" h="21600" extrusionOk="0">
                <a:moveTo>
                  <a:pt x="10260" y="18514"/>
                </a:moveTo>
                <a:lnTo>
                  <a:pt x="10260" y="20057"/>
                </a:lnTo>
                <a:lnTo>
                  <a:pt x="12419" y="20057"/>
                </a:lnTo>
                <a:lnTo>
                  <a:pt x="12419" y="18514"/>
                </a:lnTo>
                <a:lnTo>
                  <a:pt x="10260" y="18514"/>
                </a:lnTo>
                <a:close/>
              </a:path>
              <a:path w="21600" h="21600" extrusionOk="0">
                <a:moveTo>
                  <a:pt x="12419" y="18514"/>
                </a:moveTo>
                <a:lnTo>
                  <a:pt x="12419" y="20057"/>
                </a:lnTo>
                <a:lnTo>
                  <a:pt x="14580" y="20057"/>
                </a:lnTo>
                <a:lnTo>
                  <a:pt x="14580" y="18514"/>
                </a:lnTo>
                <a:lnTo>
                  <a:pt x="12419" y="18514"/>
                </a:lnTo>
                <a:close/>
              </a:path>
              <a:path w="21600" h="21600" extrusionOk="0">
                <a:moveTo>
                  <a:pt x="14580" y="18514"/>
                </a:moveTo>
                <a:lnTo>
                  <a:pt x="14580" y="20057"/>
                </a:lnTo>
                <a:lnTo>
                  <a:pt x="16740" y="20057"/>
                </a:lnTo>
                <a:lnTo>
                  <a:pt x="16740" y="18514"/>
                </a:lnTo>
                <a:lnTo>
                  <a:pt x="14580" y="18514"/>
                </a:lnTo>
                <a:close/>
              </a:path>
              <a:path w="21600" h="21600" extrusionOk="0">
                <a:moveTo>
                  <a:pt x="16740" y="18514"/>
                </a:moveTo>
                <a:lnTo>
                  <a:pt x="16740" y="20057"/>
                </a:lnTo>
                <a:lnTo>
                  <a:pt x="18900" y="20057"/>
                </a:lnTo>
                <a:lnTo>
                  <a:pt x="18900" y="18514"/>
                </a:lnTo>
                <a:lnTo>
                  <a:pt x="16740" y="18514"/>
                </a:lnTo>
                <a:close/>
              </a:path>
              <a:path w="21600" h="21600" extrusionOk="0">
                <a:moveTo>
                  <a:pt x="18900" y="18514"/>
                </a:moveTo>
                <a:lnTo>
                  <a:pt x="18900" y="20057"/>
                </a:lnTo>
                <a:lnTo>
                  <a:pt x="21060" y="20057"/>
                </a:lnTo>
                <a:lnTo>
                  <a:pt x="21060" y="18514"/>
                </a:lnTo>
                <a:lnTo>
                  <a:pt x="18900" y="18514"/>
                </a:lnTo>
                <a:close/>
              </a:path>
              <a:path w="21600" h="21600" extrusionOk="0">
                <a:moveTo>
                  <a:pt x="540" y="20057"/>
                </a:moveTo>
                <a:lnTo>
                  <a:pt x="540" y="21600"/>
                </a:lnTo>
                <a:lnTo>
                  <a:pt x="2700" y="21600"/>
                </a:lnTo>
                <a:lnTo>
                  <a:pt x="2700" y="20057"/>
                </a:lnTo>
                <a:lnTo>
                  <a:pt x="540" y="20057"/>
                </a:lnTo>
                <a:close/>
              </a:path>
              <a:path w="21600" h="21600" extrusionOk="0">
                <a:moveTo>
                  <a:pt x="2700" y="20057"/>
                </a:moveTo>
                <a:lnTo>
                  <a:pt x="2700" y="21600"/>
                </a:lnTo>
                <a:lnTo>
                  <a:pt x="4860" y="21600"/>
                </a:lnTo>
                <a:lnTo>
                  <a:pt x="4860" y="20057"/>
                </a:lnTo>
                <a:lnTo>
                  <a:pt x="2700" y="20057"/>
                </a:lnTo>
                <a:close/>
              </a:path>
              <a:path w="21600" h="21600" extrusionOk="0">
                <a:moveTo>
                  <a:pt x="4860" y="20057"/>
                </a:moveTo>
                <a:lnTo>
                  <a:pt x="4860" y="21600"/>
                </a:lnTo>
                <a:lnTo>
                  <a:pt x="7020" y="21600"/>
                </a:lnTo>
                <a:lnTo>
                  <a:pt x="7020" y="20057"/>
                </a:lnTo>
                <a:lnTo>
                  <a:pt x="4860" y="20057"/>
                </a:lnTo>
                <a:close/>
              </a:path>
              <a:path w="21600" h="21600" extrusionOk="0">
                <a:moveTo>
                  <a:pt x="7020" y="20057"/>
                </a:moveTo>
                <a:lnTo>
                  <a:pt x="7020" y="21600"/>
                </a:lnTo>
                <a:lnTo>
                  <a:pt x="9180" y="21600"/>
                </a:lnTo>
                <a:lnTo>
                  <a:pt x="9180" y="20057"/>
                </a:lnTo>
                <a:lnTo>
                  <a:pt x="7020" y="20057"/>
                </a:lnTo>
                <a:close/>
              </a:path>
              <a:path w="21600" h="21600" extrusionOk="0">
                <a:moveTo>
                  <a:pt x="9180" y="20057"/>
                </a:moveTo>
                <a:lnTo>
                  <a:pt x="9180" y="21600"/>
                </a:lnTo>
                <a:lnTo>
                  <a:pt x="11340" y="21600"/>
                </a:lnTo>
                <a:lnTo>
                  <a:pt x="11340" y="20057"/>
                </a:lnTo>
                <a:lnTo>
                  <a:pt x="9180" y="20057"/>
                </a:lnTo>
                <a:close/>
              </a:path>
              <a:path w="21600" h="21600" extrusionOk="0">
                <a:moveTo>
                  <a:pt x="11340" y="20057"/>
                </a:moveTo>
                <a:lnTo>
                  <a:pt x="11340" y="21600"/>
                </a:lnTo>
                <a:lnTo>
                  <a:pt x="13500" y="21600"/>
                </a:lnTo>
                <a:lnTo>
                  <a:pt x="13500" y="20057"/>
                </a:lnTo>
                <a:lnTo>
                  <a:pt x="11340" y="20057"/>
                </a:lnTo>
                <a:close/>
              </a:path>
              <a:path w="21600" h="21600" extrusionOk="0">
                <a:moveTo>
                  <a:pt x="13500" y="20057"/>
                </a:moveTo>
                <a:lnTo>
                  <a:pt x="13500" y="21600"/>
                </a:lnTo>
                <a:lnTo>
                  <a:pt x="15660" y="21600"/>
                </a:lnTo>
                <a:lnTo>
                  <a:pt x="15660" y="20057"/>
                </a:lnTo>
                <a:lnTo>
                  <a:pt x="13500" y="20057"/>
                </a:lnTo>
                <a:close/>
              </a:path>
              <a:path w="21600" h="21600" extrusionOk="0">
                <a:moveTo>
                  <a:pt x="15660" y="20057"/>
                </a:moveTo>
                <a:lnTo>
                  <a:pt x="15660" y="21600"/>
                </a:lnTo>
                <a:lnTo>
                  <a:pt x="17820" y="21600"/>
                </a:lnTo>
                <a:lnTo>
                  <a:pt x="17820" y="20057"/>
                </a:lnTo>
                <a:lnTo>
                  <a:pt x="15660" y="20057"/>
                </a:lnTo>
                <a:close/>
              </a:path>
              <a:path w="21600" h="21600" extrusionOk="0">
                <a:moveTo>
                  <a:pt x="17820" y="20057"/>
                </a:moveTo>
                <a:lnTo>
                  <a:pt x="17820" y="21600"/>
                </a:lnTo>
                <a:lnTo>
                  <a:pt x="19980" y="21600"/>
                </a:lnTo>
                <a:lnTo>
                  <a:pt x="19980" y="20057"/>
                </a:lnTo>
                <a:lnTo>
                  <a:pt x="17820" y="20057"/>
                </a:lnTo>
                <a:close/>
              </a:path>
              <a:path w="21600" h="21600" extrusionOk="0">
                <a:moveTo>
                  <a:pt x="19980" y="4628"/>
                </a:moveTo>
                <a:lnTo>
                  <a:pt x="21060" y="4628"/>
                </a:lnTo>
                <a:lnTo>
                  <a:pt x="21060" y="6171"/>
                </a:lnTo>
                <a:lnTo>
                  <a:pt x="19980" y="6171"/>
                </a:lnTo>
                <a:lnTo>
                  <a:pt x="19980" y="4628"/>
                </a:lnTo>
                <a:close/>
              </a:path>
            </a:pathLst>
          </a:custGeom>
          <a:solidFill>
            <a:srgbClr val="996633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457200" y="2209800"/>
            <a:ext cx="8686800" cy="22860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57200" y="1828800"/>
            <a:ext cx="8686800" cy="457200"/>
          </a:xfrm>
          <a:prstGeom prst="rect">
            <a:avLst/>
          </a:prstGeom>
          <a:blipFill>
            <a:blip r:embed="rId3" cstate="print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457200" y="2438400"/>
            <a:ext cx="8686800" cy="457200"/>
          </a:xfrm>
          <a:prstGeom prst="rect">
            <a:avLst/>
          </a:prstGeom>
          <a:blipFill>
            <a:blip r:embed="rId3" cstate="print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914400" y="2895600"/>
            <a:ext cx="7543800" cy="3352800"/>
          </a:xfrm>
          <a:prstGeom prst="roundRect">
            <a:avLst/>
          </a:prstGeom>
          <a:solidFill>
            <a:srgbClr val="92D050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ouble Wave 6"/>
          <p:cNvSpPr/>
          <p:nvPr/>
        </p:nvSpPr>
        <p:spPr>
          <a:xfrm>
            <a:off x="1066800" y="2209800"/>
            <a:ext cx="609600" cy="1447800"/>
          </a:xfrm>
          <a:prstGeom prst="doubleWave">
            <a:avLst/>
          </a:prstGeom>
          <a:solidFill>
            <a:srgbClr val="99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ouble Wave 7"/>
          <p:cNvSpPr/>
          <p:nvPr/>
        </p:nvSpPr>
        <p:spPr>
          <a:xfrm>
            <a:off x="1905000" y="1752600"/>
            <a:ext cx="533400" cy="1447800"/>
          </a:xfrm>
          <a:prstGeom prst="doubleWave">
            <a:avLst/>
          </a:prstGeom>
          <a:solidFill>
            <a:srgbClr val="99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Double Wave 8"/>
          <p:cNvSpPr/>
          <p:nvPr/>
        </p:nvSpPr>
        <p:spPr>
          <a:xfrm>
            <a:off x="2743200" y="1600200"/>
            <a:ext cx="381000" cy="1447800"/>
          </a:xfrm>
          <a:prstGeom prst="doubleWave">
            <a:avLst/>
          </a:prstGeom>
          <a:solidFill>
            <a:srgbClr val="99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loud 9"/>
          <p:cNvSpPr/>
          <p:nvPr/>
        </p:nvSpPr>
        <p:spPr>
          <a:xfrm>
            <a:off x="685800" y="1143000"/>
            <a:ext cx="1143000" cy="13716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Cloud 11"/>
          <p:cNvSpPr/>
          <p:nvPr/>
        </p:nvSpPr>
        <p:spPr>
          <a:xfrm>
            <a:off x="2438400" y="609600"/>
            <a:ext cx="1066800" cy="12954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loud 14"/>
          <p:cNvSpPr/>
          <p:nvPr/>
        </p:nvSpPr>
        <p:spPr>
          <a:xfrm>
            <a:off x="2895600" y="1066800"/>
            <a:ext cx="762000" cy="7620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Cloud 15"/>
          <p:cNvSpPr/>
          <p:nvPr/>
        </p:nvSpPr>
        <p:spPr>
          <a:xfrm>
            <a:off x="1295400" y="1828800"/>
            <a:ext cx="609600" cy="8382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03"/>
          <p:cNvGrpSpPr/>
          <p:nvPr/>
        </p:nvGrpSpPr>
        <p:grpSpPr>
          <a:xfrm>
            <a:off x="5029200" y="2362200"/>
            <a:ext cx="1371600" cy="838200"/>
            <a:chOff x="5029200" y="2362200"/>
            <a:chExt cx="1371600" cy="838200"/>
          </a:xfrm>
        </p:grpSpPr>
        <p:sp>
          <p:nvSpPr>
            <p:cNvPr id="20" name="Rectangle 19"/>
            <p:cNvSpPr/>
            <p:nvPr/>
          </p:nvSpPr>
          <p:spPr>
            <a:xfrm>
              <a:off x="60960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7150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2578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105400" y="2362200"/>
              <a:ext cx="1219200" cy="2286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5257800" y="2895600"/>
              <a:ext cx="76200" cy="3048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096000" y="2895600"/>
              <a:ext cx="76200" cy="3048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/>
            <p:cNvSpPr/>
            <p:nvPr/>
          </p:nvSpPr>
          <p:spPr>
            <a:xfrm>
              <a:off x="5029200" y="2743200"/>
              <a:ext cx="1371600" cy="228600"/>
            </a:xfrm>
            <a:prstGeom prst="trapezoid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" name="Rectangle 27"/>
          <p:cNvSpPr/>
          <p:nvPr/>
        </p:nvSpPr>
        <p:spPr>
          <a:xfrm>
            <a:off x="7239000" y="457200"/>
            <a:ext cx="1600200" cy="1143000"/>
          </a:xfrm>
          <a:prstGeom prst="rect">
            <a:avLst/>
          </a:prstGeom>
          <a:solidFill>
            <a:srgbClr val="FFCC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rapezoid 28"/>
          <p:cNvSpPr/>
          <p:nvPr/>
        </p:nvSpPr>
        <p:spPr>
          <a:xfrm>
            <a:off x="7086600" y="304800"/>
            <a:ext cx="1905000" cy="457200"/>
          </a:xfrm>
          <a:prstGeom prst="trapezoid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4114800" y="228600"/>
            <a:ext cx="2819400" cy="1371600"/>
          </a:xfrm>
          <a:prstGeom prst="rect">
            <a:avLst/>
          </a:prstGeom>
          <a:solidFill>
            <a:schemeClr val="bg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rapezoid 30"/>
          <p:cNvSpPr/>
          <p:nvPr/>
        </p:nvSpPr>
        <p:spPr>
          <a:xfrm>
            <a:off x="3962400" y="228600"/>
            <a:ext cx="3124200" cy="457200"/>
          </a:xfrm>
          <a:prstGeom prst="trapezoid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5410200" y="990600"/>
            <a:ext cx="2286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5638800" y="990600"/>
            <a:ext cx="2286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7620000" y="990600"/>
            <a:ext cx="2286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191000" y="838200"/>
            <a:ext cx="10668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943600" y="838200"/>
            <a:ext cx="9144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924800" y="914400"/>
            <a:ext cx="838200" cy="609600"/>
          </a:xfrm>
          <a:prstGeom prst="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2051" name="Picture 3" descr="C:\Users\Brad\Pictures\Microsoft Clip Organizer\dd01356_.wm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486402" y="685801"/>
            <a:ext cx="304799" cy="304799"/>
          </a:xfrm>
          <a:prstGeom prst="rect">
            <a:avLst/>
          </a:prstGeom>
          <a:noFill/>
        </p:spPr>
      </p:pic>
      <p:sp>
        <p:nvSpPr>
          <p:cNvPr id="40" name="Oval 39"/>
          <p:cNvSpPr/>
          <p:nvPr/>
        </p:nvSpPr>
        <p:spPr>
          <a:xfrm>
            <a:off x="5562602" y="1219200"/>
            <a:ext cx="45719" cy="152400"/>
          </a:xfrm>
          <a:prstGeom prst="ellipse">
            <a:avLst/>
          </a:prstGeom>
          <a:solidFill>
            <a:srgbClr val="FFCC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5715002" y="1219200"/>
            <a:ext cx="45719" cy="152400"/>
          </a:xfrm>
          <a:prstGeom prst="ellipse">
            <a:avLst/>
          </a:prstGeom>
          <a:solidFill>
            <a:srgbClr val="FFCC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 rot="5400000">
            <a:off x="7696200" y="1219200"/>
            <a:ext cx="76200" cy="228600"/>
          </a:xfrm>
          <a:prstGeom prst="rect">
            <a:avLst/>
          </a:prstGeom>
          <a:solidFill>
            <a:srgbClr val="FFCC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2" name="Picture 4" descr="C:\Program Files\Microsoft Office\MEDIA\CAGCAT10\j0229389.wm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495800" y="914400"/>
            <a:ext cx="433789" cy="457200"/>
          </a:xfrm>
          <a:prstGeom prst="rect">
            <a:avLst/>
          </a:prstGeom>
          <a:noFill/>
        </p:spPr>
      </p:pic>
      <p:sp>
        <p:nvSpPr>
          <p:cNvPr id="45" name="TextBox 44"/>
          <p:cNvSpPr txBox="1"/>
          <p:nvPr/>
        </p:nvSpPr>
        <p:spPr>
          <a:xfrm rot="20410607">
            <a:off x="4513462" y="909940"/>
            <a:ext cx="396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900" dirty="0" smtClean="0">
              <a:solidFill>
                <a:srgbClr val="FF0000"/>
              </a:solidFill>
              <a:latin typeface="Cancun" pitchFamily="34" charset="0"/>
            </a:endParaRPr>
          </a:p>
          <a:p>
            <a:r>
              <a:rPr lang="en-US" sz="900" dirty="0" smtClean="0">
                <a:solidFill>
                  <a:srgbClr val="FF0000"/>
                </a:solidFill>
                <a:latin typeface="Cancun" pitchFamily="34" charset="0"/>
              </a:rPr>
              <a:t>sale</a:t>
            </a:r>
            <a:endParaRPr lang="en-US" sz="900" dirty="0">
              <a:solidFill>
                <a:srgbClr val="FF0000"/>
              </a:solidFill>
              <a:latin typeface="Cancun" pitchFamily="34" charset="0"/>
            </a:endParaRPr>
          </a:p>
        </p:txBody>
      </p:sp>
      <p:sp>
        <p:nvSpPr>
          <p:cNvPr id="46" name="Trapezoid 45"/>
          <p:cNvSpPr/>
          <p:nvPr/>
        </p:nvSpPr>
        <p:spPr>
          <a:xfrm>
            <a:off x="6096000" y="1219200"/>
            <a:ext cx="152400" cy="228600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rapezoid 46"/>
          <p:cNvSpPr/>
          <p:nvPr/>
        </p:nvSpPr>
        <p:spPr>
          <a:xfrm>
            <a:off x="6019800" y="990600"/>
            <a:ext cx="304800" cy="228600"/>
          </a:xfrm>
          <a:prstGeom prst="trapezoid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rapezoid 47"/>
          <p:cNvSpPr/>
          <p:nvPr/>
        </p:nvSpPr>
        <p:spPr>
          <a:xfrm>
            <a:off x="6477000" y="1219200"/>
            <a:ext cx="152400" cy="228600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rapezoid 48"/>
          <p:cNvSpPr/>
          <p:nvPr/>
        </p:nvSpPr>
        <p:spPr>
          <a:xfrm>
            <a:off x="6400800" y="990600"/>
            <a:ext cx="304800" cy="228600"/>
          </a:xfrm>
          <a:prstGeom prst="trapezoid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3" name="Picture 5" descr="C:\Users\Brad\AppData\Local\Microsoft\Windows\Temporary Internet Files\Content.IE5\U0OQAU97\MCj04355820000[1].wm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267201" y="1143001"/>
            <a:ext cx="171716" cy="339725"/>
          </a:xfrm>
          <a:prstGeom prst="rect">
            <a:avLst/>
          </a:prstGeom>
          <a:noFill/>
        </p:spPr>
      </p:pic>
      <p:pic>
        <p:nvPicPr>
          <p:cNvPr id="2054" name="Picture 6" descr="C:\Users\Brad\AppData\Local\Microsoft\Windows\Temporary Internet Files\Content.IE5\J1JSII9F\MMj03543900000[1].gif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876801" y="1143001"/>
            <a:ext cx="333185" cy="314325"/>
          </a:xfrm>
          <a:prstGeom prst="rect">
            <a:avLst/>
          </a:prstGeom>
          <a:noFill/>
        </p:spPr>
      </p:pic>
      <p:sp>
        <p:nvSpPr>
          <p:cNvPr id="56" name="Rectangle 55"/>
          <p:cNvSpPr/>
          <p:nvPr/>
        </p:nvSpPr>
        <p:spPr>
          <a:xfrm>
            <a:off x="3733800" y="533400"/>
            <a:ext cx="76200" cy="10668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rapezoid 56"/>
          <p:cNvSpPr/>
          <p:nvPr/>
        </p:nvSpPr>
        <p:spPr>
          <a:xfrm flipV="1">
            <a:off x="3657600" y="4572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rapezoid 57"/>
          <p:cNvSpPr/>
          <p:nvPr/>
        </p:nvSpPr>
        <p:spPr>
          <a:xfrm>
            <a:off x="3657600" y="2286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rapezoid 59"/>
          <p:cNvSpPr/>
          <p:nvPr/>
        </p:nvSpPr>
        <p:spPr>
          <a:xfrm>
            <a:off x="2057400" y="2286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rapezoid 61"/>
          <p:cNvSpPr/>
          <p:nvPr/>
        </p:nvSpPr>
        <p:spPr>
          <a:xfrm flipV="1">
            <a:off x="2057400" y="4572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2133600" y="533400"/>
            <a:ext cx="76200" cy="10668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Cloud 63"/>
          <p:cNvSpPr/>
          <p:nvPr/>
        </p:nvSpPr>
        <p:spPr>
          <a:xfrm>
            <a:off x="1600200" y="1066800"/>
            <a:ext cx="1143000" cy="1219200"/>
          </a:xfrm>
          <a:prstGeom prst="cloud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Cloud 64"/>
          <p:cNvSpPr/>
          <p:nvPr/>
        </p:nvSpPr>
        <p:spPr>
          <a:xfrm rot="4635202">
            <a:off x="1765587" y="1468661"/>
            <a:ext cx="867885" cy="1032613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rapezoid 65"/>
          <p:cNvSpPr/>
          <p:nvPr/>
        </p:nvSpPr>
        <p:spPr>
          <a:xfrm>
            <a:off x="609600" y="2286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Trapezoid 66"/>
          <p:cNvSpPr/>
          <p:nvPr/>
        </p:nvSpPr>
        <p:spPr>
          <a:xfrm flipV="1">
            <a:off x="609600" y="457200"/>
            <a:ext cx="228600" cy="152400"/>
          </a:xfrm>
          <a:prstGeom prst="trapezoi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685800" y="609600"/>
            <a:ext cx="76200" cy="10668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Cloud 10"/>
          <p:cNvSpPr/>
          <p:nvPr/>
        </p:nvSpPr>
        <p:spPr>
          <a:xfrm>
            <a:off x="533400" y="1524000"/>
            <a:ext cx="762000" cy="10668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8" name="Picture 10" descr="C:\Users\Brad\AppData\Local\Microsoft\Windows\Temporary Internet Files\Content.IE5\J1JSII9F\MCj04345950000[1].wmf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924800" y="1219200"/>
            <a:ext cx="403907" cy="310552"/>
          </a:xfrm>
          <a:prstGeom prst="rect">
            <a:avLst/>
          </a:prstGeom>
          <a:noFill/>
        </p:spPr>
      </p:pic>
      <p:pic>
        <p:nvPicPr>
          <p:cNvPr id="2059" name="Picture 11" descr="C:\Users\Brad\AppData\Local\Microsoft\Windows\Temporary Internet Files\Content.IE5\06JY2Q5H\MCj04283650000[1].wmf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8382000" y="1143001"/>
            <a:ext cx="304800" cy="385082"/>
          </a:xfrm>
          <a:prstGeom prst="rect">
            <a:avLst/>
          </a:prstGeom>
          <a:noFill/>
        </p:spPr>
      </p:pic>
      <p:sp>
        <p:nvSpPr>
          <p:cNvPr id="73" name="TextBox 72"/>
          <p:cNvSpPr txBox="1"/>
          <p:nvPr/>
        </p:nvSpPr>
        <p:spPr>
          <a:xfrm>
            <a:off x="7848601" y="914400"/>
            <a:ext cx="74571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 smtClean="0">
                <a:latin typeface="Cancun" pitchFamily="34" charset="0"/>
              </a:rPr>
              <a:t>Fish for sale</a:t>
            </a:r>
            <a:endParaRPr lang="en-US" sz="800" dirty="0">
              <a:latin typeface="Cancun" pitchFamily="34" charset="0"/>
            </a:endParaRPr>
          </a:p>
        </p:txBody>
      </p:sp>
      <p:sp>
        <p:nvSpPr>
          <p:cNvPr id="79" name="Pentagon 78"/>
          <p:cNvSpPr/>
          <p:nvPr/>
        </p:nvSpPr>
        <p:spPr>
          <a:xfrm rot="16200000">
            <a:off x="-381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14400" y="5105400"/>
            <a:ext cx="7543800" cy="1524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Pentagon 80"/>
          <p:cNvSpPr/>
          <p:nvPr/>
        </p:nvSpPr>
        <p:spPr>
          <a:xfrm rot="16200000">
            <a:off x="342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Pentagon 81"/>
          <p:cNvSpPr/>
          <p:nvPr/>
        </p:nvSpPr>
        <p:spPr>
          <a:xfrm rot="16200000">
            <a:off x="723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Pentagon 82"/>
          <p:cNvSpPr/>
          <p:nvPr/>
        </p:nvSpPr>
        <p:spPr>
          <a:xfrm rot="16200000">
            <a:off x="1104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Pentagon 83"/>
          <p:cNvSpPr/>
          <p:nvPr/>
        </p:nvSpPr>
        <p:spPr>
          <a:xfrm rot="16200000">
            <a:off x="1485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Pentagon 84"/>
          <p:cNvSpPr/>
          <p:nvPr/>
        </p:nvSpPr>
        <p:spPr>
          <a:xfrm rot="16200000">
            <a:off x="1866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Pentagon 85"/>
          <p:cNvSpPr/>
          <p:nvPr/>
        </p:nvSpPr>
        <p:spPr>
          <a:xfrm rot="16200000">
            <a:off x="2247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Pentagon 86"/>
          <p:cNvSpPr/>
          <p:nvPr/>
        </p:nvSpPr>
        <p:spPr>
          <a:xfrm rot="16200000">
            <a:off x="2628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Pentagon 87"/>
          <p:cNvSpPr/>
          <p:nvPr/>
        </p:nvSpPr>
        <p:spPr>
          <a:xfrm rot="16200000">
            <a:off x="3009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Pentagon 88"/>
          <p:cNvSpPr/>
          <p:nvPr/>
        </p:nvSpPr>
        <p:spPr>
          <a:xfrm rot="16200000">
            <a:off x="3390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Pentagon 89"/>
          <p:cNvSpPr/>
          <p:nvPr/>
        </p:nvSpPr>
        <p:spPr>
          <a:xfrm rot="16200000">
            <a:off x="3771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Pentagon 90"/>
          <p:cNvSpPr/>
          <p:nvPr/>
        </p:nvSpPr>
        <p:spPr>
          <a:xfrm rot="16200000">
            <a:off x="4152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Pentagon 91"/>
          <p:cNvSpPr/>
          <p:nvPr/>
        </p:nvSpPr>
        <p:spPr>
          <a:xfrm rot="16200000">
            <a:off x="4533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Pentagon 92"/>
          <p:cNvSpPr/>
          <p:nvPr/>
        </p:nvSpPr>
        <p:spPr>
          <a:xfrm rot="16200000">
            <a:off x="4914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Pentagon 93"/>
          <p:cNvSpPr/>
          <p:nvPr/>
        </p:nvSpPr>
        <p:spPr>
          <a:xfrm rot="16200000">
            <a:off x="5295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Pentagon 94"/>
          <p:cNvSpPr/>
          <p:nvPr/>
        </p:nvSpPr>
        <p:spPr>
          <a:xfrm rot="16200000">
            <a:off x="5676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Pentagon 95"/>
          <p:cNvSpPr/>
          <p:nvPr/>
        </p:nvSpPr>
        <p:spPr>
          <a:xfrm rot="16200000">
            <a:off x="6057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Pentagon 96"/>
          <p:cNvSpPr/>
          <p:nvPr/>
        </p:nvSpPr>
        <p:spPr>
          <a:xfrm rot="16200000">
            <a:off x="6438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Pentagon 97"/>
          <p:cNvSpPr/>
          <p:nvPr/>
        </p:nvSpPr>
        <p:spPr>
          <a:xfrm rot="16200000">
            <a:off x="6819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Pentagon 98"/>
          <p:cNvSpPr/>
          <p:nvPr/>
        </p:nvSpPr>
        <p:spPr>
          <a:xfrm rot="16200000">
            <a:off x="7200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Pentagon 99"/>
          <p:cNvSpPr/>
          <p:nvPr/>
        </p:nvSpPr>
        <p:spPr>
          <a:xfrm rot="16200000">
            <a:off x="7581900" y="5143500"/>
            <a:ext cx="1676400" cy="228600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Cloud 105"/>
          <p:cNvSpPr/>
          <p:nvPr/>
        </p:nvSpPr>
        <p:spPr>
          <a:xfrm>
            <a:off x="1295400" y="3429000"/>
            <a:ext cx="685800" cy="5334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Cloud 106"/>
          <p:cNvSpPr/>
          <p:nvPr/>
        </p:nvSpPr>
        <p:spPr>
          <a:xfrm>
            <a:off x="1676400" y="2971800"/>
            <a:ext cx="685800" cy="6858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Cloud 107"/>
          <p:cNvSpPr/>
          <p:nvPr/>
        </p:nvSpPr>
        <p:spPr>
          <a:xfrm>
            <a:off x="1981200" y="3352800"/>
            <a:ext cx="685800" cy="533400"/>
          </a:xfrm>
          <a:prstGeom prst="cloud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0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133600" y="3276601"/>
            <a:ext cx="152400" cy="154551"/>
          </a:xfrm>
          <a:prstGeom prst="rect">
            <a:avLst/>
          </a:prstGeom>
          <a:noFill/>
        </p:spPr>
      </p:pic>
      <p:pic>
        <p:nvPicPr>
          <p:cNvPr id="111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1828800" y="3352801"/>
            <a:ext cx="152400" cy="154551"/>
          </a:xfrm>
          <a:prstGeom prst="rect">
            <a:avLst/>
          </a:prstGeom>
          <a:noFill/>
        </p:spPr>
      </p:pic>
      <p:pic>
        <p:nvPicPr>
          <p:cNvPr id="112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1905000" y="3048001"/>
            <a:ext cx="228600" cy="231827"/>
          </a:xfrm>
          <a:prstGeom prst="rect">
            <a:avLst/>
          </a:prstGeom>
          <a:noFill/>
        </p:spPr>
      </p:pic>
      <p:pic>
        <p:nvPicPr>
          <p:cNvPr id="113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1600200" y="3429001"/>
            <a:ext cx="228600" cy="231827"/>
          </a:xfrm>
          <a:prstGeom prst="rect">
            <a:avLst/>
          </a:prstGeom>
          <a:noFill/>
        </p:spPr>
      </p:pic>
      <p:pic>
        <p:nvPicPr>
          <p:cNvPr id="114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133600" y="3505201"/>
            <a:ext cx="228600" cy="231827"/>
          </a:xfrm>
          <a:prstGeom prst="rect">
            <a:avLst/>
          </a:prstGeom>
          <a:noFill/>
        </p:spPr>
      </p:pic>
      <p:pic>
        <p:nvPicPr>
          <p:cNvPr id="115" name="Picture 7" descr="C:\Users\Brad\Pictures\Microsoft Clip Organizer\dd00765_.wmf"/>
          <p:cNvPicPr>
            <a:picLocks noChangeAspect="1" noChangeArrowheads="1"/>
          </p:cNvPicPr>
          <p:nvPr/>
        </p:nvPicPr>
        <p:blipFill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1447800" y="3733801"/>
            <a:ext cx="152400" cy="154551"/>
          </a:xfrm>
          <a:prstGeom prst="rect">
            <a:avLst/>
          </a:prstGeom>
          <a:noFill/>
        </p:spPr>
      </p:pic>
      <p:pic>
        <p:nvPicPr>
          <p:cNvPr id="117" name="Picture 4" descr="C:\Users\Brad\Pictures\Microsoft Clip Organizer\dd01379_.wmf"/>
          <p:cNvPicPr>
            <a:picLocks noChangeAspect="1" noChangeArrowheads="1"/>
          </p:cNvPicPr>
          <p:nvPr/>
        </p:nvPicPr>
        <p:blipFill>
          <a:blip r:embed="rId11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362200" y="3124201"/>
            <a:ext cx="228600" cy="231163"/>
          </a:xfrm>
          <a:prstGeom prst="rect">
            <a:avLst/>
          </a:prstGeom>
          <a:noFill/>
        </p:spPr>
      </p:pic>
      <p:pic>
        <p:nvPicPr>
          <p:cNvPr id="118" name="Picture 4" descr="C:\Users\Brad\Pictures\Microsoft Clip Organizer\dd01379_.wmf"/>
          <p:cNvPicPr>
            <a:picLocks noChangeAspect="1" noChangeArrowheads="1"/>
          </p:cNvPicPr>
          <p:nvPr/>
        </p:nvPicPr>
        <p:blipFill>
          <a:blip r:embed="rId11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514600" y="2971801"/>
            <a:ext cx="228600" cy="231163"/>
          </a:xfrm>
          <a:prstGeom prst="rect">
            <a:avLst/>
          </a:prstGeom>
          <a:noFill/>
        </p:spPr>
      </p:pic>
      <p:pic>
        <p:nvPicPr>
          <p:cNvPr id="119" name="Picture 4" descr="C:\Users\Brad\Pictures\Microsoft Clip Organizer\dd01379_.wmf"/>
          <p:cNvPicPr>
            <a:picLocks noChangeAspect="1" noChangeArrowheads="1"/>
          </p:cNvPicPr>
          <p:nvPr/>
        </p:nvPicPr>
        <p:blipFill>
          <a:blip r:embed="rId11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590800" y="3124201"/>
            <a:ext cx="228600" cy="231163"/>
          </a:xfrm>
          <a:prstGeom prst="rect">
            <a:avLst/>
          </a:prstGeom>
          <a:noFill/>
        </p:spPr>
      </p:pic>
      <p:pic>
        <p:nvPicPr>
          <p:cNvPr id="120" name="Picture 4" descr="C:\Users\Brad\Pictures\Microsoft Clip Organizer\dd01379_.wmf"/>
          <p:cNvPicPr>
            <a:picLocks noChangeAspect="1" noChangeArrowheads="1"/>
          </p:cNvPicPr>
          <p:nvPr/>
        </p:nvPicPr>
        <p:blipFill>
          <a:blip r:embed="rId11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514600" y="3276601"/>
            <a:ext cx="228600" cy="231163"/>
          </a:xfrm>
          <a:prstGeom prst="rect">
            <a:avLst/>
          </a:prstGeom>
          <a:noFill/>
        </p:spPr>
      </p:pic>
      <p:pic>
        <p:nvPicPr>
          <p:cNvPr id="2073" name="Picture 25" descr="C:\Users\Brad\AppData\Local\Microsoft\Windows\Temporary Internet Files\Content.IE5\DQ5ZCUD5\MCj04322210000[1].wmf"/>
          <p:cNvPicPr>
            <a:picLocks noChangeAspect="1" noChangeArrowheads="1"/>
          </p:cNvPicPr>
          <p:nvPr/>
        </p:nvPicPr>
        <p:blipFill>
          <a:blip r:embed="rId12" cstate="print"/>
          <a:srcRect l="10784" t="12501" r="10784" b="33333"/>
          <a:stretch>
            <a:fillRect/>
          </a:stretch>
        </p:blipFill>
        <p:spPr bwMode="auto">
          <a:xfrm>
            <a:off x="7620000" y="3352800"/>
            <a:ext cx="1524000" cy="990600"/>
          </a:xfrm>
          <a:prstGeom prst="rect">
            <a:avLst/>
          </a:prstGeom>
          <a:noFill/>
        </p:spPr>
      </p:pic>
      <p:pic>
        <p:nvPicPr>
          <p:cNvPr id="129" name="Picture 25" descr="C:\Users\Brad\AppData\Local\Microsoft\Windows\Temporary Internet Files\Content.IE5\DQ5ZCUD5\MCj04322210000[1].wmf"/>
          <p:cNvPicPr>
            <a:picLocks noChangeAspect="1" noChangeArrowheads="1"/>
          </p:cNvPicPr>
          <p:nvPr/>
        </p:nvPicPr>
        <p:blipFill>
          <a:blip r:embed="rId12" cstate="print"/>
          <a:srcRect l="10784" t="12501" r="10784" b="33333"/>
          <a:stretch>
            <a:fillRect/>
          </a:stretch>
        </p:blipFill>
        <p:spPr bwMode="auto">
          <a:xfrm>
            <a:off x="6858000" y="2667000"/>
            <a:ext cx="1524000" cy="990600"/>
          </a:xfrm>
          <a:prstGeom prst="rect">
            <a:avLst/>
          </a:prstGeom>
          <a:noFill/>
        </p:spPr>
      </p:pic>
      <p:pic>
        <p:nvPicPr>
          <p:cNvPr id="2077" name="Picture 29" descr="C:\Users\Brad\AppData\Local\Microsoft\Windows\Temporary Internet Files\Content.IE5\DQ5ZCUD5\MCj03893780000[1].wmf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3429000" y="2514601"/>
            <a:ext cx="550173" cy="838200"/>
          </a:xfrm>
          <a:prstGeom prst="rect">
            <a:avLst/>
          </a:prstGeom>
          <a:noFill/>
        </p:spPr>
      </p:pic>
      <p:sp>
        <p:nvSpPr>
          <p:cNvPr id="136" name="Rectangle 135"/>
          <p:cNvSpPr/>
          <p:nvPr/>
        </p:nvSpPr>
        <p:spPr>
          <a:xfrm>
            <a:off x="7696200" y="1066800"/>
            <a:ext cx="762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roup 1031"/>
          <p:cNvGrpSpPr/>
          <p:nvPr/>
        </p:nvGrpSpPr>
        <p:grpSpPr>
          <a:xfrm>
            <a:off x="702051" y="90287"/>
            <a:ext cx="7260849" cy="5064027"/>
            <a:chOff x="702051" y="90287"/>
            <a:chExt cx="7260849" cy="5064027"/>
          </a:xfrm>
        </p:grpSpPr>
        <p:sp>
          <p:nvSpPr>
            <p:cNvPr id="1029" name="Rectangle 1028"/>
            <p:cNvSpPr/>
            <p:nvPr/>
          </p:nvSpPr>
          <p:spPr>
            <a:xfrm>
              <a:off x="702051" y="90287"/>
              <a:ext cx="7239002" cy="505210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Flowchart: Delay 1"/>
            <p:cNvSpPr/>
            <p:nvPr/>
          </p:nvSpPr>
          <p:spPr>
            <a:xfrm rot="16200000">
              <a:off x="3619500" y="647700"/>
              <a:ext cx="1447800" cy="1524000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Chord 2"/>
            <p:cNvSpPr/>
            <p:nvPr/>
          </p:nvSpPr>
          <p:spPr>
            <a:xfrm rot="8900487">
              <a:off x="3716225" y="823490"/>
              <a:ext cx="1254349" cy="1254349"/>
            </a:xfrm>
            <a:prstGeom prst="chord">
              <a:avLst>
                <a:gd name="adj1" fmla="val 2700000"/>
                <a:gd name="adj2" fmla="val 118928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657600" y="1374866"/>
              <a:ext cx="304800" cy="6829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698711" y="1374866"/>
              <a:ext cx="304800" cy="6829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4064726" y="1374866"/>
              <a:ext cx="559526" cy="6829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581400" y="2133600"/>
              <a:ext cx="1524000" cy="27824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771900" y="2133600"/>
              <a:ext cx="76200" cy="27824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4115675" y="2140057"/>
              <a:ext cx="76200" cy="27824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543590" y="2140272"/>
              <a:ext cx="76200" cy="27824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4925465" y="2140272"/>
              <a:ext cx="76200" cy="27824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581400" y="2424940"/>
              <a:ext cx="1524000" cy="3219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771900" y="2424940"/>
              <a:ext cx="76200" cy="3219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115675" y="2431397"/>
              <a:ext cx="76200" cy="3219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543590" y="2431612"/>
              <a:ext cx="76200" cy="3219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925465" y="2431612"/>
              <a:ext cx="76200" cy="3219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3593320" y="2759787"/>
              <a:ext cx="1524000" cy="440286"/>
              <a:chOff x="6096000" y="2667000"/>
              <a:chExt cx="1524000" cy="284702"/>
            </a:xfrm>
          </p:grpSpPr>
          <p:sp>
            <p:nvSpPr>
              <p:cNvPr id="18" name="Rectangle 17"/>
              <p:cNvSpPr/>
              <p:nvPr/>
            </p:nvSpPr>
            <p:spPr>
              <a:xfrm>
                <a:off x="6096000" y="2667000"/>
                <a:ext cx="1524000" cy="27824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6286500" y="2667000"/>
                <a:ext cx="76200" cy="27824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6630275" y="2673457"/>
                <a:ext cx="76200" cy="27824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7058190" y="2673672"/>
                <a:ext cx="77450" cy="26416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7440065" y="2673672"/>
                <a:ext cx="77450" cy="26416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Rectangle 22"/>
            <p:cNvSpPr/>
            <p:nvPr/>
          </p:nvSpPr>
          <p:spPr>
            <a:xfrm rot="16200000">
              <a:off x="4311386" y="1626122"/>
              <a:ext cx="87869" cy="1641992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 rot="16200000">
              <a:off x="4319107" y="1353450"/>
              <a:ext cx="72431" cy="1641993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3595389" y="3021772"/>
              <a:ext cx="1500158" cy="1164390"/>
              <a:chOff x="4851111" y="3480706"/>
              <a:chExt cx="1500158" cy="1164390"/>
            </a:xfrm>
          </p:grpSpPr>
          <p:sp>
            <p:nvSpPr>
              <p:cNvPr id="29" name="Rectangle 28"/>
              <p:cNvSpPr/>
              <p:nvPr/>
            </p:nvSpPr>
            <p:spPr>
              <a:xfrm rot="16200000">
                <a:off x="5493452" y="2989409"/>
                <a:ext cx="215476" cy="1500158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 rot="16200000">
                <a:off x="5417252" y="3195346"/>
                <a:ext cx="367876" cy="1500158"/>
              </a:xfrm>
              <a:prstGeom prst="rect">
                <a:avLst/>
              </a:prstGeom>
              <a:solidFill>
                <a:srgbClr val="6B33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7"/>
              <p:cNvSpPr/>
              <p:nvPr/>
            </p:nvSpPr>
            <p:spPr>
              <a:xfrm rot="16200000">
                <a:off x="5460800" y="3379651"/>
                <a:ext cx="280780" cy="482889"/>
              </a:xfrm>
              <a:prstGeom prst="rect">
                <a:avLst/>
              </a:prstGeom>
              <a:solidFill>
                <a:srgbClr val="6B33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lowchart: Delay 43"/>
              <p:cNvSpPr/>
              <p:nvPr/>
            </p:nvSpPr>
            <p:spPr>
              <a:xfrm rot="16200000">
                <a:off x="4898400" y="3939951"/>
                <a:ext cx="455717" cy="498361"/>
              </a:xfrm>
              <a:prstGeom prst="flowChartDelay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Flowchart: Delay 44"/>
              <p:cNvSpPr/>
              <p:nvPr/>
            </p:nvSpPr>
            <p:spPr>
              <a:xfrm rot="16200000">
                <a:off x="5857243" y="3931173"/>
                <a:ext cx="455717" cy="532335"/>
              </a:xfrm>
              <a:prstGeom prst="flowChartDelay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9" name="Group 58"/>
              <p:cNvGrpSpPr/>
              <p:nvPr/>
            </p:nvGrpSpPr>
            <p:grpSpPr>
              <a:xfrm>
                <a:off x="5194500" y="3998270"/>
                <a:ext cx="813380" cy="646826"/>
                <a:chOff x="7162800" y="3352799"/>
                <a:chExt cx="813380" cy="646826"/>
              </a:xfrm>
            </p:grpSpPr>
            <p:sp>
              <p:nvSpPr>
                <p:cNvPr id="46" name="Rectangle 45"/>
                <p:cNvSpPr/>
                <p:nvPr/>
              </p:nvSpPr>
              <p:spPr>
                <a:xfrm rot="16200000">
                  <a:off x="7385552" y="3408997"/>
                  <a:ext cx="367876" cy="813380"/>
                </a:xfrm>
                <a:prstGeom prst="rect">
                  <a:avLst/>
                </a:prstGeom>
                <a:solidFill>
                  <a:srgbClr val="6B33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9" name="Group 48"/>
                <p:cNvGrpSpPr/>
                <p:nvPr/>
              </p:nvGrpSpPr>
              <p:grpSpPr>
                <a:xfrm>
                  <a:off x="7376907" y="3352799"/>
                  <a:ext cx="385166" cy="268295"/>
                  <a:chOff x="6062848" y="762000"/>
                  <a:chExt cx="1553571" cy="954334"/>
                </a:xfrm>
              </p:grpSpPr>
              <p:grpSp>
                <p:nvGrpSpPr>
                  <p:cNvPr id="48" name="Group 47"/>
                  <p:cNvGrpSpPr/>
                  <p:nvPr/>
                </p:nvGrpSpPr>
                <p:grpSpPr>
                  <a:xfrm>
                    <a:off x="6062848" y="762000"/>
                    <a:ext cx="391899" cy="954334"/>
                    <a:chOff x="6062848" y="762000"/>
                    <a:chExt cx="391899" cy="954334"/>
                  </a:xfrm>
                </p:grpSpPr>
                <p:sp>
                  <p:nvSpPr>
                    <p:cNvPr id="36" name="Rounded Rectangle 35"/>
                    <p:cNvSpPr/>
                    <p:nvPr/>
                  </p:nvSpPr>
                  <p:spPr>
                    <a:xfrm>
                      <a:off x="6166327" y="762000"/>
                      <a:ext cx="184942" cy="954334"/>
                    </a:xfrm>
                    <a:prstGeom prst="roundRect">
                      <a:avLst/>
                    </a:prstGeom>
                    <a:solidFill>
                      <a:srgbClr val="996633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Oval 46"/>
                    <p:cNvSpPr/>
                    <p:nvPr/>
                  </p:nvSpPr>
                  <p:spPr>
                    <a:xfrm>
                      <a:off x="6062848" y="1036850"/>
                      <a:ext cx="391899" cy="372850"/>
                    </a:xfrm>
                    <a:prstGeom prst="ellipse">
                      <a:avLst/>
                    </a:prstGeom>
                    <a:solidFill>
                      <a:srgbClr val="996633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0" name="Group 49"/>
                  <p:cNvGrpSpPr/>
                  <p:nvPr/>
                </p:nvGrpSpPr>
                <p:grpSpPr>
                  <a:xfrm>
                    <a:off x="6454747" y="762000"/>
                    <a:ext cx="391899" cy="954334"/>
                    <a:chOff x="6062848" y="762000"/>
                    <a:chExt cx="391899" cy="954334"/>
                  </a:xfrm>
                </p:grpSpPr>
                <p:sp>
                  <p:nvSpPr>
                    <p:cNvPr id="51" name="Rounded Rectangle 50"/>
                    <p:cNvSpPr/>
                    <p:nvPr/>
                  </p:nvSpPr>
                  <p:spPr>
                    <a:xfrm>
                      <a:off x="6166327" y="762000"/>
                      <a:ext cx="184942" cy="954334"/>
                    </a:xfrm>
                    <a:prstGeom prst="roundRect">
                      <a:avLst/>
                    </a:prstGeom>
                    <a:solidFill>
                      <a:srgbClr val="996633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Oval 51"/>
                    <p:cNvSpPr/>
                    <p:nvPr/>
                  </p:nvSpPr>
                  <p:spPr>
                    <a:xfrm>
                      <a:off x="6062848" y="1036850"/>
                      <a:ext cx="391899" cy="372850"/>
                    </a:xfrm>
                    <a:prstGeom prst="ellipse">
                      <a:avLst/>
                    </a:prstGeom>
                    <a:solidFill>
                      <a:srgbClr val="996633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3" name="Group 52"/>
                  <p:cNvGrpSpPr/>
                  <p:nvPr/>
                </p:nvGrpSpPr>
                <p:grpSpPr>
                  <a:xfrm>
                    <a:off x="6839633" y="762000"/>
                    <a:ext cx="391899" cy="954334"/>
                    <a:chOff x="6062848" y="762000"/>
                    <a:chExt cx="391899" cy="954334"/>
                  </a:xfrm>
                </p:grpSpPr>
                <p:sp>
                  <p:nvSpPr>
                    <p:cNvPr id="54" name="Rounded Rectangle 53"/>
                    <p:cNvSpPr/>
                    <p:nvPr/>
                  </p:nvSpPr>
                  <p:spPr>
                    <a:xfrm>
                      <a:off x="6166327" y="762000"/>
                      <a:ext cx="184942" cy="954334"/>
                    </a:xfrm>
                    <a:prstGeom prst="roundRect">
                      <a:avLst/>
                    </a:prstGeom>
                    <a:solidFill>
                      <a:srgbClr val="996633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" name="Oval 54"/>
                    <p:cNvSpPr/>
                    <p:nvPr/>
                  </p:nvSpPr>
                  <p:spPr>
                    <a:xfrm>
                      <a:off x="6062848" y="1036850"/>
                      <a:ext cx="391899" cy="372850"/>
                    </a:xfrm>
                    <a:prstGeom prst="ellipse">
                      <a:avLst/>
                    </a:prstGeom>
                    <a:solidFill>
                      <a:srgbClr val="996633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6" name="Group 55"/>
                  <p:cNvGrpSpPr/>
                  <p:nvPr/>
                </p:nvGrpSpPr>
                <p:grpSpPr>
                  <a:xfrm>
                    <a:off x="7224520" y="762000"/>
                    <a:ext cx="391899" cy="954334"/>
                    <a:chOff x="6062848" y="762000"/>
                    <a:chExt cx="391899" cy="954334"/>
                  </a:xfrm>
                </p:grpSpPr>
                <p:sp>
                  <p:nvSpPr>
                    <p:cNvPr id="57" name="Rounded Rectangle 56"/>
                    <p:cNvSpPr/>
                    <p:nvPr/>
                  </p:nvSpPr>
                  <p:spPr>
                    <a:xfrm>
                      <a:off x="6166327" y="762000"/>
                      <a:ext cx="184942" cy="954334"/>
                    </a:xfrm>
                    <a:prstGeom prst="roundRect">
                      <a:avLst/>
                    </a:prstGeom>
                    <a:solidFill>
                      <a:srgbClr val="996633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Oval 57"/>
                    <p:cNvSpPr/>
                    <p:nvPr/>
                  </p:nvSpPr>
                  <p:spPr>
                    <a:xfrm>
                      <a:off x="6062848" y="1036850"/>
                      <a:ext cx="391899" cy="372850"/>
                    </a:xfrm>
                    <a:prstGeom prst="ellipse">
                      <a:avLst/>
                    </a:prstGeom>
                    <a:solidFill>
                      <a:srgbClr val="996633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sp>
          <p:nvSpPr>
            <p:cNvPr id="64" name="Rectangle 63"/>
            <p:cNvSpPr/>
            <p:nvPr/>
          </p:nvSpPr>
          <p:spPr>
            <a:xfrm rot="16200000">
              <a:off x="3240354" y="3599536"/>
              <a:ext cx="346861" cy="380999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3226488" y="3237442"/>
              <a:ext cx="346861" cy="380999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3225152" y="2881518"/>
              <a:ext cx="346861" cy="380999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3227271" y="2524929"/>
              <a:ext cx="346861" cy="380999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134581" y="3596561"/>
              <a:ext cx="346861" cy="380999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138657" y="3226979"/>
              <a:ext cx="346861" cy="380999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137321" y="2871055"/>
              <a:ext cx="346861" cy="380999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5139440" y="2514466"/>
              <a:ext cx="346861" cy="380999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4275305" y="1959957"/>
              <a:ext cx="136193" cy="1618150"/>
            </a:xfrm>
            <a:prstGeom prst="rect">
              <a:avLst/>
            </a:prstGeom>
            <a:solidFill>
              <a:srgbClr val="6B33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" name="Group 98"/>
            <p:cNvGrpSpPr/>
            <p:nvPr/>
          </p:nvGrpSpPr>
          <p:grpSpPr>
            <a:xfrm>
              <a:off x="1716353" y="478645"/>
              <a:ext cx="952500" cy="2247779"/>
              <a:chOff x="1270577" y="1285782"/>
              <a:chExt cx="952500" cy="2247779"/>
            </a:xfrm>
          </p:grpSpPr>
          <p:pic>
            <p:nvPicPr>
              <p:cNvPr id="1028" name="Picture 4" descr="http://www.royalstylewindowsdoors.com/icon_images/shape-cathedral.pn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70577" y="1285782"/>
                <a:ext cx="952500" cy="9525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6" name="Rectangle 115"/>
              <p:cNvSpPr/>
              <p:nvPr/>
            </p:nvSpPr>
            <p:spPr>
              <a:xfrm>
                <a:off x="1374232" y="2149585"/>
                <a:ext cx="733242" cy="68293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1378587" y="2850625"/>
                <a:ext cx="733242" cy="68293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7" name="Rectangle 126"/>
            <p:cNvSpPr/>
            <p:nvPr/>
          </p:nvSpPr>
          <p:spPr>
            <a:xfrm>
              <a:off x="1609911" y="2652701"/>
              <a:ext cx="1629704" cy="39345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1518988" y="2945477"/>
              <a:ext cx="1709097" cy="39345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1395822" y="3186914"/>
              <a:ext cx="1823183" cy="39345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1295400" y="3463993"/>
              <a:ext cx="1909048" cy="66474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" name="Group 89"/>
            <p:cNvGrpSpPr/>
            <p:nvPr/>
          </p:nvGrpSpPr>
          <p:grpSpPr>
            <a:xfrm>
              <a:off x="3044051" y="3288842"/>
              <a:ext cx="232466" cy="716360"/>
              <a:chOff x="2999783" y="3290180"/>
              <a:chExt cx="232466" cy="716360"/>
            </a:xfrm>
          </p:grpSpPr>
          <p:sp>
            <p:nvSpPr>
              <p:cNvPr id="84" name="Rounded Rectangle 83"/>
              <p:cNvSpPr/>
              <p:nvPr/>
            </p:nvSpPr>
            <p:spPr>
              <a:xfrm>
                <a:off x="3108601" y="3362596"/>
                <a:ext cx="45719" cy="640940"/>
              </a:xfrm>
              <a:prstGeom prst="round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2999783" y="3290180"/>
                <a:ext cx="232466" cy="75956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3016776" y="3365600"/>
                <a:ext cx="45719" cy="640940"/>
              </a:xfrm>
              <a:prstGeom prst="round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5" name="Bevel 124"/>
            <p:cNvSpPr/>
            <p:nvPr/>
          </p:nvSpPr>
          <p:spPr>
            <a:xfrm>
              <a:off x="1365460" y="3506780"/>
              <a:ext cx="214348" cy="412089"/>
            </a:xfrm>
            <a:prstGeom prst="bevel">
              <a:avLst>
                <a:gd name="adj" fmla="val 4375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Bevel 131"/>
            <p:cNvSpPr/>
            <p:nvPr/>
          </p:nvSpPr>
          <p:spPr>
            <a:xfrm>
              <a:off x="1657197" y="3502425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Bevel 132"/>
            <p:cNvSpPr/>
            <p:nvPr/>
          </p:nvSpPr>
          <p:spPr>
            <a:xfrm>
              <a:off x="1940226" y="3506779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Bevel 133"/>
            <p:cNvSpPr/>
            <p:nvPr/>
          </p:nvSpPr>
          <p:spPr>
            <a:xfrm>
              <a:off x="2236317" y="3515488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Bevel 134"/>
            <p:cNvSpPr/>
            <p:nvPr/>
          </p:nvSpPr>
          <p:spPr>
            <a:xfrm>
              <a:off x="2784957" y="3515488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Bevel 135"/>
            <p:cNvSpPr/>
            <p:nvPr/>
          </p:nvSpPr>
          <p:spPr>
            <a:xfrm>
              <a:off x="2514991" y="3515487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" name="Group 139"/>
            <p:cNvGrpSpPr/>
            <p:nvPr/>
          </p:nvGrpSpPr>
          <p:grpSpPr>
            <a:xfrm flipH="1">
              <a:off x="6034073" y="461163"/>
              <a:ext cx="952500" cy="2247779"/>
              <a:chOff x="1270577" y="1285782"/>
              <a:chExt cx="952500" cy="2247779"/>
            </a:xfrm>
          </p:grpSpPr>
          <p:pic>
            <p:nvPicPr>
              <p:cNvPr id="162" name="Picture 4" descr="http://www.royalstylewindowsdoors.com/icon_images/shape-cathedral.pn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70577" y="1285782"/>
                <a:ext cx="952500" cy="9525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63" name="Rectangle 162"/>
              <p:cNvSpPr/>
              <p:nvPr/>
            </p:nvSpPr>
            <p:spPr>
              <a:xfrm>
                <a:off x="1374232" y="2149585"/>
                <a:ext cx="733242" cy="68293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1378587" y="2850625"/>
                <a:ext cx="733242" cy="68293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 flipH="1">
              <a:off x="5358055" y="946198"/>
              <a:ext cx="500109" cy="1775487"/>
              <a:chOff x="2738074" y="1608829"/>
              <a:chExt cx="500109" cy="1250071"/>
            </a:xfrm>
          </p:grpSpPr>
          <p:grpSp>
            <p:nvGrpSpPr>
              <p:cNvPr id="156" name="Group 155"/>
              <p:cNvGrpSpPr/>
              <p:nvPr/>
            </p:nvGrpSpPr>
            <p:grpSpPr>
              <a:xfrm>
                <a:off x="2738074" y="1608829"/>
                <a:ext cx="500109" cy="1228300"/>
                <a:chOff x="2738074" y="1594454"/>
                <a:chExt cx="500109" cy="1078924"/>
              </a:xfrm>
            </p:grpSpPr>
            <p:sp>
              <p:nvSpPr>
                <p:cNvPr id="160" name="Rounded Rectangle 159"/>
                <p:cNvSpPr/>
                <p:nvPr/>
              </p:nvSpPr>
              <p:spPr>
                <a:xfrm>
                  <a:off x="2853019" y="1719044"/>
                  <a:ext cx="271962" cy="954334"/>
                </a:xfrm>
                <a:prstGeom prst="round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Flowchart: Manual Operation 160"/>
                <p:cNvSpPr/>
                <p:nvPr/>
              </p:nvSpPr>
              <p:spPr>
                <a:xfrm>
                  <a:off x="2738074" y="1594454"/>
                  <a:ext cx="500109" cy="146948"/>
                </a:xfrm>
                <a:prstGeom prst="flowChartManualOperation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157" name="Straight Connector 156"/>
              <p:cNvCxnSpPr>
                <a:stCxn id="161" idx="2"/>
                <a:endCxn id="160" idx="2"/>
              </p:cNvCxnSpPr>
              <p:nvPr/>
            </p:nvCxnSpPr>
            <p:spPr>
              <a:xfrm>
                <a:off x="2988129" y="1776122"/>
                <a:ext cx="871" cy="1061006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>
                <a:off x="2905397" y="1763058"/>
                <a:ext cx="872" cy="1061007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/>
              <p:cNvCxnSpPr/>
              <p:nvPr/>
            </p:nvCxnSpPr>
            <p:spPr>
              <a:xfrm>
                <a:off x="3053442" y="1797893"/>
                <a:ext cx="872" cy="1061007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" name="Rectangle 141"/>
            <p:cNvSpPr/>
            <p:nvPr/>
          </p:nvSpPr>
          <p:spPr>
            <a:xfrm flipH="1">
              <a:off x="5463311" y="2635219"/>
              <a:ext cx="1629704" cy="39345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ectangle 142"/>
            <p:cNvSpPr/>
            <p:nvPr/>
          </p:nvSpPr>
          <p:spPr>
            <a:xfrm flipH="1">
              <a:off x="5474841" y="2927995"/>
              <a:ext cx="1709097" cy="39345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ectangle 143"/>
            <p:cNvSpPr/>
            <p:nvPr/>
          </p:nvSpPr>
          <p:spPr>
            <a:xfrm flipH="1">
              <a:off x="5483921" y="3169432"/>
              <a:ext cx="1823183" cy="39345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ectangle 144"/>
            <p:cNvSpPr/>
            <p:nvPr/>
          </p:nvSpPr>
          <p:spPr>
            <a:xfrm flipH="1">
              <a:off x="5498478" y="3446511"/>
              <a:ext cx="1909048" cy="66474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" name="Group 145"/>
            <p:cNvGrpSpPr/>
            <p:nvPr/>
          </p:nvGrpSpPr>
          <p:grpSpPr>
            <a:xfrm flipH="1">
              <a:off x="5426409" y="3271360"/>
              <a:ext cx="232466" cy="716360"/>
              <a:chOff x="2999783" y="3290180"/>
              <a:chExt cx="232466" cy="716360"/>
            </a:xfrm>
          </p:grpSpPr>
          <p:sp>
            <p:nvSpPr>
              <p:cNvPr id="153" name="Rounded Rectangle 152"/>
              <p:cNvSpPr/>
              <p:nvPr/>
            </p:nvSpPr>
            <p:spPr>
              <a:xfrm>
                <a:off x="3108601" y="3362596"/>
                <a:ext cx="45719" cy="640940"/>
              </a:xfrm>
              <a:prstGeom prst="round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2999783" y="3290180"/>
                <a:ext cx="232466" cy="75956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ounded Rectangle 154"/>
              <p:cNvSpPr/>
              <p:nvPr/>
            </p:nvSpPr>
            <p:spPr>
              <a:xfrm>
                <a:off x="3016776" y="3365600"/>
                <a:ext cx="45719" cy="640940"/>
              </a:xfrm>
              <a:prstGeom prst="round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7" name="Bevel 146"/>
            <p:cNvSpPr/>
            <p:nvPr/>
          </p:nvSpPr>
          <p:spPr>
            <a:xfrm flipH="1">
              <a:off x="7123118" y="3489298"/>
              <a:ext cx="214348" cy="412089"/>
            </a:xfrm>
            <a:prstGeom prst="bevel">
              <a:avLst>
                <a:gd name="adj" fmla="val 4375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Bevel 147"/>
            <p:cNvSpPr/>
            <p:nvPr/>
          </p:nvSpPr>
          <p:spPr>
            <a:xfrm flipH="1">
              <a:off x="6831381" y="3484943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Bevel 148"/>
            <p:cNvSpPr/>
            <p:nvPr/>
          </p:nvSpPr>
          <p:spPr>
            <a:xfrm flipH="1">
              <a:off x="6548352" y="3489297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Bevel 149"/>
            <p:cNvSpPr/>
            <p:nvPr/>
          </p:nvSpPr>
          <p:spPr>
            <a:xfrm flipH="1">
              <a:off x="6252261" y="3498006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Bevel 150"/>
            <p:cNvSpPr/>
            <p:nvPr/>
          </p:nvSpPr>
          <p:spPr>
            <a:xfrm flipH="1">
              <a:off x="5703621" y="3498006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Bevel 151"/>
            <p:cNvSpPr/>
            <p:nvPr/>
          </p:nvSpPr>
          <p:spPr>
            <a:xfrm flipH="1">
              <a:off x="5973587" y="3498005"/>
              <a:ext cx="214348" cy="412089"/>
            </a:xfrm>
            <a:prstGeom prst="bevel">
              <a:avLst>
                <a:gd name="adj" fmla="val 0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" name="Group 125"/>
            <p:cNvGrpSpPr/>
            <p:nvPr/>
          </p:nvGrpSpPr>
          <p:grpSpPr>
            <a:xfrm>
              <a:off x="723897" y="4060326"/>
              <a:ext cx="7239003" cy="1093988"/>
              <a:chOff x="762001" y="4190761"/>
              <a:chExt cx="7239003" cy="1093988"/>
            </a:xfrm>
          </p:grpSpPr>
          <p:grpSp>
            <p:nvGrpSpPr>
              <p:cNvPr id="95" name="Group 94"/>
              <p:cNvGrpSpPr/>
              <p:nvPr/>
            </p:nvGrpSpPr>
            <p:grpSpPr>
              <a:xfrm>
                <a:off x="1095108" y="4190761"/>
                <a:ext cx="6507901" cy="400685"/>
                <a:chOff x="1095108" y="4190761"/>
                <a:chExt cx="6507901" cy="400685"/>
              </a:xfrm>
            </p:grpSpPr>
            <p:grpSp>
              <p:nvGrpSpPr>
                <p:cNvPr id="91" name="Group 90"/>
                <p:cNvGrpSpPr/>
                <p:nvPr/>
              </p:nvGrpSpPr>
              <p:grpSpPr>
                <a:xfrm>
                  <a:off x="1095108" y="4204903"/>
                  <a:ext cx="3186035" cy="386543"/>
                  <a:chOff x="1095108" y="4204903"/>
                  <a:chExt cx="3186035" cy="386543"/>
                </a:xfrm>
              </p:grpSpPr>
              <p:sp>
                <p:nvSpPr>
                  <p:cNvPr id="61" name="Rectangle 60"/>
                  <p:cNvSpPr/>
                  <p:nvPr/>
                </p:nvSpPr>
                <p:spPr>
                  <a:xfrm rot="16200000">
                    <a:off x="2494854" y="2805157"/>
                    <a:ext cx="386543" cy="3186035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Rectangle 93"/>
                  <p:cNvSpPr/>
                  <p:nvPr/>
                </p:nvSpPr>
                <p:spPr>
                  <a:xfrm rot="16200000">
                    <a:off x="2642581" y="2659998"/>
                    <a:ext cx="68438" cy="3163383"/>
                  </a:xfrm>
                  <a:prstGeom prst="rect">
                    <a:avLst/>
                  </a:prstGeom>
                  <a:solidFill>
                    <a:srgbClr val="6B330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6" name="Group 95"/>
                <p:cNvGrpSpPr/>
                <p:nvPr/>
              </p:nvGrpSpPr>
              <p:grpSpPr>
                <a:xfrm>
                  <a:off x="4416974" y="4190761"/>
                  <a:ext cx="3186035" cy="386543"/>
                  <a:chOff x="1095108" y="4204903"/>
                  <a:chExt cx="3186035" cy="386543"/>
                </a:xfrm>
              </p:grpSpPr>
              <p:sp>
                <p:nvSpPr>
                  <p:cNvPr id="97" name="Rectangle 96"/>
                  <p:cNvSpPr/>
                  <p:nvPr/>
                </p:nvSpPr>
                <p:spPr>
                  <a:xfrm rot="16200000">
                    <a:off x="2494854" y="2805157"/>
                    <a:ext cx="386543" cy="3186035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Rectangle 97"/>
                  <p:cNvSpPr/>
                  <p:nvPr/>
                </p:nvSpPr>
                <p:spPr>
                  <a:xfrm rot="16200000">
                    <a:off x="2642581" y="2659998"/>
                    <a:ext cx="68438" cy="3163383"/>
                  </a:xfrm>
                  <a:prstGeom prst="rect">
                    <a:avLst/>
                  </a:prstGeom>
                  <a:solidFill>
                    <a:srgbClr val="6B330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00" name="Group 99"/>
              <p:cNvGrpSpPr/>
              <p:nvPr/>
            </p:nvGrpSpPr>
            <p:grpSpPr>
              <a:xfrm>
                <a:off x="990601" y="4480820"/>
                <a:ext cx="6781799" cy="400685"/>
                <a:chOff x="982004" y="4190760"/>
                <a:chExt cx="6781799" cy="400685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82004" y="4204902"/>
                  <a:ext cx="3299140" cy="386543"/>
                  <a:chOff x="982004" y="4204902"/>
                  <a:chExt cx="3299140" cy="386543"/>
                </a:xfrm>
              </p:grpSpPr>
              <p:sp>
                <p:nvSpPr>
                  <p:cNvPr id="105" name="Rectangle 104"/>
                  <p:cNvSpPr/>
                  <p:nvPr/>
                </p:nvSpPr>
                <p:spPr>
                  <a:xfrm rot="16200000">
                    <a:off x="2438302" y="2748604"/>
                    <a:ext cx="386543" cy="3299140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Rectangle 105"/>
                  <p:cNvSpPr/>
                  <p:nvPr/>
                </p:nvSpPr>
                <p:spPr>
                  <a:xfrm rot="16200000">
                    <a:off x="2584806" y="2604669"/>
                    <a:ext cx="70885" cy="3276487"/>
                  </a:xfrm>
                  <a:prstGeom prst="rect">
                    <a:avLst/>
                  </a:prstGeom>
                  <a:solidFill>
                    <a:srgbClr val="6B330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" name="Group 101"/>
                <p:cNvGrpSpPr/>
                <p:nvPr/>
              </p:nvGrpSpPr>
              <p:grpSpPr>
                <a:xfrm>
                  <a:off x="4416974" y="4190760"/>
                  <a:ext cx="3346829" cy="386543"/>
                  <a:chOff x="1095108" y="4204902"/>
                  <a:chExt cx="3346829" cy="386543"/>
                </a:xfrm>
              </p:grpSpPr>
              <p:sp>
                <p:nvSpPr>
                  <p:cNvPr id="103" name="Rectangle 102"/>
                  <p:cNvSpPr/>
                  <p:nvPr/>
                </p:nvSpPr>
                <p:spPr>
                  <a:xfrm rot="16200000">
                    <a:off x="2575251" y="2724759"/>
                    <a:ext cx="386543" cy="3346829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Rectangle 103"/>
                  <p:cNvSpPr/>
                  <p:nvPr/>
                </p:nvSpPr>
                <p:spPr>
                  <a:xfrm rot="16200000">
                    <a:off x="2724593" y="2577987"/>
                    <a:ext cx="76954" cy="3335921"/>
                  </a:xfrm>
                  <a:prstGeom prst="rect">
                    <a:avLst/>
                  </a:prstGeom>
                  <a:solidFill>
                    <a:srgbClr val="6B330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07" name="Group 106"/>
              <p:cNvGrpSpPr/>
              <p:nvPr/>
            </p:nvGrpSpPr>
            <p:grpSpPr>
              <a:xfrm>
                <a:off x="762001" y="4885569"/>
                <a:ext cx="7239003" cy="399180"/>
                <a:chOff x="756344" y="4192265"/>
                <a:chExt cx="7239003" cy="399180"/>
              </a:xfrm>
            </p:grpSpPr>
            <p:grpSp>
              <p:nvGrpSpPr>
                <p:cNvPr id="108" name="Group 107"/>
                <p:cNvGrpSpPr/>
                <p:nvPr/>
              </p:nvGrpSpPr>
              <p:grpSpPr>
                <a:xfrm>
                  <a:off x="756344" y="4204902"/>
                  <a:ext cx="3524800" cy="386543"/>
                  <a:chOff x="756344" y="4204902"/>
                  <a:chExt cx="3524800" cy="386543"/>
                </a:xfrm>
              </p:grpSpPr>
              <p:sp>
                <p:nvSpPr>
                  <p:cNvPr id="112" name="Rectangle 111"/>
                  <p:cNvSpPr/>
                  <p:nvPr/>
                </p:nvSpPr>
                <p:spPr>
                  <a:xfrm rot="16200000">
                    <a:off x="2325473" y="2635774"/>
                    <a:ext cx="386543" cy="3524799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Rectangle 112"/>
                  <p:cNvSpPr/>
                  <p:nvPr/>
                </p:nvSpPr>
                <p:spPr>
                  <a:xfrm rot="16200000">
                    <a:off x="2469535" y="2494279"/>
                    <a:ext cx="75767" cy="3502149"/>
                  </a:xfrm>
                  <a:prstGeom prst="rect">
                    <a:avLst/>
                  </a:prstGeom>
                  <a:solidFill>
                    <a:srgbClr val="6B330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9" name="Group 108"/>
                <p:cNvGrpSpPr/>
                <p:nvPr/>
              </p:nvGrpSpPr>
              <p:grpSpPr>
                <a:xfrm>
                  <a:off x="4416975" y="4192265"/>
                  <a:ext cx="3578372" cy="386543"/>
                  <a:chOff x="1095109" y="4206407"/>
                  <a:chExt cx="3578372" cy="386543"/>
                </a:xfrm>
              </p:grpSpPr>
              <p:sp>
                <p:nvSpPr>
                  <p:cNvPr id="110" name="Rectangle 109"/>
                  <p:cNvSpPr/>
                  <p:nvPr/>
                </p:nvSpPr>
                <p:spPr>
                  <a:xfrm rot="16200000">
                    <a:off x="2705968" y="2625440"/>
                    <a:ext cx="386543" cy="3548478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Rectangle 110"/>
                  <p:cNvSpPr/>
                  <p:nvPr/>
                </p:nvSpPr>
                <p:spPr>
                  <a:xfrm rot="16200000">
                    <a:off x="2855341" y="2447239"/>
                    <a:ext cx="57908" cy="3578372"/>
                  </a:xfrm>
                  <a:prstGeom prst="rect">
                    <a:avLst/>
                  </a:prstGeom>
                  <a:solidFill>
                    <a:srgbClr val="6B330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27" name="Group 1026"/>
            <p:cNvGrpSpPr/>
            <p:nvPr/>
          </p:nvGrpSpPr>
          <p:grpSpPr>
            <a:xfrm>
              <a:off x="954162" y="461165"/>
              <a:ext cx="508768" cy="3686518"/>
              <a:chOff x="954162" y="461165"/>
              <a:chExt cx="508768" cy="3686518"/>
            </a:xfrm>
          </p:grpSpPr>
          <p:grpSp>
            <p:nvGrpSpPr>
              <p:cNvPr id="121" name="Group 120"/>
              <p:cNvGrpSpPr/>
              <p:nvPr/>
            </p:nvGrpSpPr>
            <p:grpSpPr>
              <a:xfrm>
                <a:off x="954162" y="461165"/>
                <a:ext cx="500109" cy="3686518"/>
                <a:chOff x="2738073" y="1723039"/>
                <a:chExt cx="500109" cy="1135861"/>
              </a:xfrm>
            </p:grpSpPr>
            <p:grpSp>
              <p:nvGrpSpPr>
                <p:cNvPr id="118" name="Group 117"/>
                <p:cNvGrpSpPr/>
                <p:nvPr/>
              </p:nvGrpSpPr>
              <p:grpSpPr>
                <a:xfrm>
                  <a:off x="2738073" y="1723039"/>
                  <a:ext cx="500109" cy="1114091"/>
                  <a:chOff x="2738073" y="1694774"/>
                  <a:chExt cx="500109" cy="978604"/>
                </a:xfrm>
              </p:grpSpPr>
              <p:sp>
                <p:nvSpPr>
                  <p:cNvPr id="81" name="Rounded Rectangle 80"/>
                  <p:cNvSpPr/>
                  <p:nvPr/>
                </p:nvSpPr>
                <p:spPr>
                  <a:xfrm>
                    <a:off x="2853019" y="1719044"/>
                    <a:ext cx="271962" cy="954334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lowchart: Manual Operation 114"/>
                  <p:cNvSpPr/>
                  <p:nvPr/>
                </p:nvSpPr>
                <p:spPr>
                  <a:xfrm>
                    <a:off x="2738073" y="1694774"/>
                    <a:ext cx="500109" cy="46628"/>
                  </a:xfrm>
                  <a:prstGeom prst="flowChartManualOperation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120" name="Straight Connector 119"/>
                <p:cNvCxnSpPr>
                  <a:stCxn id="115" idx="2"/>
                  <a:endCxn id="81" idx="2"/>
                </p:cNvCxnSpPr>
                <p:nvPr/>
              </p:nvCxnSpPr>
              <p:spPr>
                <a:xfrm>
                  <a:off x="2988128" y="1776122"/>
                  <a:ext cx="872" cy="1061008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/>
                <p:cNvCxnSpPr/>
                <p:nvPr/>
              </p:nvCxnSpPr>
              <p:spPr>
                <a:xfrm>
                  <a:off x="2905397" y="1763058"/>
                  <a:ext cx="872" cy="1061007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/>
                <p:cNvCxnSpPr/>
                <p:nvPr/>
              </p:nvCxnSpPr>
              <p:spPr>
                <a:xfrm>
                  <a:off x="3053442" y="1797893"/>
                  <a:ext cx="872" cy="1061007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6" name="Flowchart: Manual Operation 165"/>
              <p:cNvSpPr/>
              <p:nvPr/>
            </p:nvSpPr>
            <p:spPr>
              <a:xfrm>
                <a:off x="962821" y="737676"/>
                <a:ext cx="500109" cy="172287"/>
              </a:xfrm>
              <a:prstGeom prst="flowChartManualOperation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" name="Group 167"/>
            <p:cNvGrpSpPr/>
            <p:nvPr/>
          </p:nvGrpSpPr>
          <p:grpSpPr>
            <a:xfrm>
              <a:off x="7280688" y="442218"/>
              <a:ext cx="508768" cy="3686518"/>
              <a:chOff x="954162" y="461165"/>
              <a:chExt cx="508768" cy="3686518"/>
            </a:xfrm>
          </p:grpSpPr>
          <p:grpSp>
            <p:nvGrpSpPr>
              <p:cNvPr id="169" name="Group 168"/>
              <p:cNvGrpSpPr/>
              <p:nvPr/>
            </p:nvGrpSpPr>
            <p:grpSpPr>
              <a:xfrm>
                <a:off x="954162" y="461165"/>
                <a:ext cx="500109" cy="3686518"/>
                <a:chOff x="2738073" y="1723039"/>
                <a:chExt cx="500109" cy="1135861"/>
              </a:xfrm>
            </p:grpSpPr>
            <p:grpSp>
              <p:nvGrpSpPr>
                <p:cNvPr id="171" name="Group 170"/>
                <p:cNvGrpSpPr/>
                <p:nvPr/>
              </p:nvGrpSpPr>
              <p:grpSpPr>
                <a:xfrm>
                  <a:off x="2738073" y="1723039"/>
                  <a:ext cx="500109" cy="1114091"/>
                  <a:chOff x="2738073" y="1694774"/>
                  <a:chExt cx="500109" cy="978604"/>
                </a:xfrm>
              </p:grpSpPr>
              <p:sp>
                <p:nvSpPr>
                  <p:cNvPr id="175" name="Rounded Rectangle 174"/>
                  <p:cNvSpPr/>
                  <p:nvPr/>
                </p:nvSpPr>
                <p:spPr>
                  <a:xfrm>
                    <a:off x="2853019" y="1719044"/>
                    <a:ext cx="271962" cy="954334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Flowchart: Manual Operation 175"/>
                  <p:cNvSpPr/>
                  <p:nvPr/>
                </p:nvSpPr>
                <p:spPr>
                  <a:xfrm>
                    <a:off x="2738073" y="1694774"/>
                    <a:ext cx="500109" cy="46628"/>
                  </a:xfrm>
                  <a:prstGeom prst="flowChartManualOperation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172" name="Straight Connector 171"/>
                <p:cNvCxnSpPr>
                  <a:stCxn id="176" idx="2"/>
                  <a:endCxn id="175" idx="2"/>
                </p:cNvCxnSpPr>
                <p:nvPr/>
              </p:nvCxnSpPr>
              <p:spPr>
                <a:xfrm>
                  <a:off x="2988128" y="1776122"/>
                  <a:ext cx="872" cy="1061008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3" name="Straight Connector 172"/>
                <p:cNvCxnSpPr/>
                <p:nvPr/>
              </p:nvCxnSpPr>
              <p:spPr>
                <a:xfrm>
                  <a:off x="2905397" y="1763058"/>
                  <a:ext cx="872" cy="1061007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4" name="Straight Connector 173"/>
                <p:cNvCxnSpPr/>
                <p:nvPr/>
              </p:nvCxnSpPr>
              <p:spPr>
                <a:xfrm>
                  <a:off x="3053442" y="1797893"/>
                  <a:ext cx="872" cy="1061007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0" name="Flowchart: Manual Operation 169"/>
              <p:cNvSpPr/>
              <p:nvPr/>
            </p:nvSpPr>
            <p:spPr>
              <a:xfrm>
                <a:off x="962821" y="737676"/>
                <a:ext cx="500109" cy="172287"/>
              </a:xfrm>
              <a:prstGeom prst="flowChartManualOperation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8" name="Group 177"/>
            <p:cNvGrpSpPr/>
            <p:nvPr/>
          </p:nvGrpSpPr>
          <p:grpSpPr>
            <a:xfrm flipH="1">
              <a:off x="2759778" y="932805"/>
              <a:ext cx="500109" cy="1748393"/>
              <a:chOff x="2738073" y="1627905"/>
              <a:chExt cx="500109" cy="1230995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2738073" y="1627905"/>
                <a:ext cx="500109" cy="1209224"/>
                <a:chOff x="2738073" y="1611210"/>
                <a:chExt cx="500109" cy="1062168"/>
              </a:xfrm>
            </p:grpSpPr>
            <p:sp>
              <p:nvSpPr>
                <p:cNvPr id="183" name="Rounded Rectangle 182"/>
                <p:cNvSpPr/>
                <p:nvPr/>
              </p:nvSpPr>
              <p:spPr>
                <a:xfrm>
                  <a:off x="2853019" y="1719044"/>
                  <a:ext cx="271962" cy="954334"/>
                </a:xfrm>
                <a:prstGeom prst="round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Flowchart: Manual Operation 183"/>
                <p:cNvSpPr/>
                <p:nvPr/>
              </p:nvSpPr>
              <p:spPr>
                <a:xfrm>
                  <a:off x="2738073" y="1611210"/>
                  <a:ext cx="500109" cy="130192"/>
                </a:xfrm>
                <a:prstGeom prst="flowChartManualOperation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180" name="Straight Connector 179"/>
              <p:cNvCxnSpPr>
                <a:stCxn id="184" idx="2"/>
                <a:endCxn id="183" idx="2"/>
              </p:cNvCxnSpPr>
              <p:nvPr/>
            </p:nvCxnSpPr>
            <p:spPr>
              <a:xfrm>
                <a:off x="2988128" y="1776121"/>
                <a:ext cx="872" cy="106100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>
                <a:off x="2905397" y="1763058"/>
                <a:ext cx="872" cy="1061007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/>
              <p:cNvCxnSpPr/>
              <p:nvPr/>
            </p:nvCxnSpPr>
            <p:spPr>
              <a:xfrm>
                <a:off x="3053442" y="1797893"/>
                <a:ext cx="872" cy="1061007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0" name="Block Arc 1029"/>
            <p:cNvSpPr/>
            <p:nvPr/>
          </p:nvSpPr>
          <p:spPr>
            <a:xfrm>
              <a:off x="2820419" y="148388"/>
              <a:ext cx="2979578" cy="1560195"/>
            </a:xfrm>
            <a:prstGeom prst="blockArc">
              <a:avLst>
                <a:gd name="adj1" fmla="val 10790195"/>
                <a:gd name="adj2" fmla="val 53596"/>
                <a:gd name="adj3" fmla="val 23875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6" name="Flowchart: Manual Operation 185"/>
            <p:cNvSpPr/>
            <p:nvPr/>
          </p:nvSpPr>
          <p:spPr>
            <a:xfrm>
              <a:off x="4048571" y="103490"/>
              <a:ext cx="500109" cy="481114"/>
            </a:xfrm>
            <a:prstGeom prst="flowChartManualOperation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150519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" name="Group 1045"/>
          <p:cNvGrpSpPr/>
          <p:nvPr/>
        </p:nvGrpSpPr>
        <p:grpSpPr>
          <a:xfrm>
            <a:off x="7543800" y="146470"/>
            <a:ext cx="1333400" cy="1406200"/>
            <a:chOff x="5887258" y="380422"/>
            <a:chExt cx="1333400" cy="1406200"/>
          </a:xfrm>
        </p:grpSpPr>
        <p:sp>
          <p:nvSpPr>
            <p:cNvPr id="469" name="Rectangle 468"/>
            <p:cNvSpPr/>
            <p:nvPr/>
          </p:nvSpPr>
          <p:spPr>
            <a:xfrm rot="16200000">
              <a:off x="6443192" y="211080"/>
              <a:ext cx="263455" cy="87096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4" name="Group 1033"/>
            <p:cNvGrpSpPr/>
            <p:nvPr/>
          </p:nvGrpSpPr>
          <p:grpSpPr>
            <a:xfrm>
              <a:off x="6325904" y="860472"/>
              <a:ext cx="523658" cy="918802"/>
              <a:chOff x="7332617" y="1524000"/>
              <a:chExt cx="819966" cy="1438700"/>
            </a:xfrm>
          </p:grpSpPr>
          <p:sp>
            <p:nvSpPr>
              <p:cNvPr id="447" name="Rectangle 446"/>
              <p:cNvSpPr/>
              <p:nvPr/>
            </p:nvSpPr>
            <p:spPr>
              <a:xfrm>
                <a:off x="7332617" y="1524000"/>
                <a:ext cx="819966" cy="14387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Rectangle 447"/>
              <p:cNvSpPr/>
              <p:nvPr/>
            </p:nvSpPr>
            <p:spPr>
              <a:xfrm>
                <a:off x="7467601" y="2523779"/>
                <a:ext cx="217989" cy="35673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Rectangle 448"/>
              <p:cNvSpPr/>
              <p:nvPr/>
            </p:nvSpPr>
            <p:spPr>
              <a:xfrm>
                <a:off x="7819069" y="2506363"/>
                <a:ext cx="217989" cy="35673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" name="Rectangle 449"/>
              <p:cNvSpPr/>
              <p:nvPr/>
            </p:nvSpPr>
            <p:spPr>
              <a:xfrm>
                <a:off x="7458890" y="1887631"/>
                <a:ext cx="217989" cy="55517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Rectangle 450"/>
              <p:cNvSpPr/>
              <p:nvPr/>
            </p:nvSpPr>
            <p:spPr>
              <a:xfrm>
                <a:off x="7811587" y="1883277"/>
                <a:ext cx="217989" cy="55517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Rectangle 451"/>
              <p:cNvSpPr/>
              <p:nvPr/>
            </p:nvSpPr>
            <p:spPr>
              <a:xfrm>
                <a:off x="7462973" y="1616971"/>
                <a:ext cx="206828" cy="21580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Rectangle 452"/>
              <p:cNvSpPr/>
              <p:nvPr/>
            </p:nvSpPr>
            <p:spPr>
              <a:xfrm>
                <a:off x="7806963" y="1603908"/>
                <a:ext cx="206828" cy="21580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35" name="Chord 1034"/>
            <p:cNvSpPr/>
            <p:nvPr/>
          </p:nvSpPr>
          <p:spPr>
            <a:xfrm rot="8841157">
              <a:off x="6126501" y="533466"/>
              <a:ext cx="870814" cy="785037"/>
            </a:xfrm>
            <a:prstGeom prst="chord">
              <a:avLst>
                <a:gd name="adj1" fmla="val 3244514"/>
                <a:gd name="adj2" fmla="val 11671029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Rectangle 455"/>
            <p:cNvSpPr/>
            <p:nvPr/>
          </p:nvSpPr>
          <p:spPr>
            <a:xfrm>
              <a:off x="6195714" y="862649"/>
              <a:ext cx="111272" cy="91662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Rectangle 456"/>
            <p:cNvSpPr/>
            <p:nvPr/>
          </p:nvSpPr>
          <p:spPr>
            <a:xfrm>
              <a:off x="6853211" y="858294"/>
              <a:ext cx="111272" cy="91662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Rectangle 457"/>
            <p:cNvSpPr/>
            <p:nvPr/>
          </p:nvSpPr>
          <p:spPr>
            <a:xfrm>
              <a:off x="6178586" y="792858"/>
              <a:ext cx="785897" cy="598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7" name="Straight Connector 1036"/>
            <p:cNvCxnSpPr>
              <a:endCxn id="458" idx="0"/>
            </p:cNvCxnSpPr>
            <p:nvPr/>
          </p:nvCxnSpPr>
          <p:spPr>
            <a:xfrm>
              <a:off x="6325904" y="609600"/>
              <a:ext cx="245631" cy="18325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/>
            <p:cNvCxnSpPr/>
            <p:nvPr/>
          </p:nvCxnSpPr>
          <p:spPr>
            <a:xfrm flipH="1">
              <a:off x="6587733" y="602806"/>
              <a:ext cx="247275" cy="16320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/>
            <p:cNvCxnSpPr>
              <a:endCxn id="458" idx="0"/>
            </p:cNvCxnSpPr>
            <p:nvPr/>
          </p:nvCxnSpPr>
          <p:spPr>
            <a:xfrm>
              <a:off x="6555375" y="514835"/>
              <a:ext cx="16160" cy="27802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4" name="Trapezoid 1043"/>
            <p:cNvSpPr/>
            <p:nvPr/>
          </p:nvSpPr>
          <p:spPr>
            <a:xfrm rot="10800000">
              <a:off x="5887258" y="380422"/>
              <a:ext cx="1333400" cy="168738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5" name="Group 1044"/>
            <p:cNvGrpSpPr/>
            <p:nvPr/>
          </p:nvGrpSpPr>
          <p:grpSpPr>
            <a:xfrm>
              <a:off x="5959578" y="514805"/>
              <a:ext cx="281585" cy="1258754"/>
              <a:chOff x="7370209" y="1089918"/>
              <a:chExt cx="393756" cy="1352885"/>
            </a:xfrm>
          </p:grpSpPr>
          <p:sp>
            <p:nvSpPr>
              <p:cNvPr id="472" name="Rectangle 471"/>
              <p:cNvSpPr/>
              <p:nvPr/>
            </p:nvSpPr>
            <p:spPr>
              <a:xfrm>
                <a:off x="7458890" y="1295401"/>
                <a:ext cx="217989" cy="114740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" name="Trapezoid 472"/>
              <p:cNvSpPr/>
              <p:nvPr/>
            </p:nvSpPr>
            <p:spPr>
              <a:xfrm rot="10800000">
                <a:off x="7370209" y="1089918"/>
                <a:ext cx="393756" cy="196774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5" name="Group 474"/>
            <p:cNvGrpSpPr/>
            <p:nvPr/>
          </p:nvGrpSpPr>
          <p:grpSpPr>
            <a:xfrm>
              <a:off x="6887041" y="527868"/>
              <a:ext cx="281585" cy="1258754"/>
              <a:chOff x="7370209" y="1089918"/>
              <a:chExt cx="393756" cy="1352885"/>
            </a:xfrm>
          </p:grpSpPr>
          <p:sp>
            <p:nvSpPr>
              <p:cNvPr id="476" name="Rectangle 475"/>
              <p:cNvSpPr/>
              <p:nvPr/>
            </p:nvSpPr>
            <p:spPr>
              <a:xfrm>
                <a:off x="7458890" y="1295401"/>
                <a:ext cx="217989" cy="114740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Trapezoid 476"/>
              <p:cNvSpPr/>
              <p:nvPr/>
            </p:nvSpPr>
            <p:spPr>
              <a:xfrm rot="10800000">
                <a:off x="7370209" y="1089918"/>
                <a:ext cx="393756" cy="196774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48" name="Group 1047"/>
          <p:cNvGrpSpPr/>
          <p:nvPr/>
        </p:nvGrpSpPr>
        <p:grpSpPr>
          <a:xfrm>
            <a:off x="1973686" y="575683"/>
            <a:ext cx="5498492" cy="4850787"/>
            <a:chOff x="1973686" y="575683"/>
            <a:chExt cx="5498492" cy="4850787"/>
          </a:xfrm>
        </p:grpSpPr>
        <p:sp>
          <p:nvSpPr>
            <p:cNvPr id="2" name="Rectangle 1"/>
            <p:cNvSpPr/>
            <p:nvPr/>
          </p:nvSpPr>
          <p:spPr>
            <a:xfrm>
              <a:off x="2514600" y="2255839"/>
              <a:ext cx="4406537" cy="2944812"/>
            </a:xfrm>
            <a:prstGeom prst="rect">
              <a:avLst/>
            </a:prstGeom>
            <a:solidFill>
              <a:srgbClr val="BC5E1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2514600" y="5007156"/>
              <a:ext cx="4406537" cy="193495"/>
              <a:chOff x="2514600" y="5007156"/>
              <a:chExt cx="4406537" cy="193495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4" name="Rectangle 3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Rectangle 4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Rectangle 5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Rectangle 6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Rectangle 7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Rectangle 8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Rectangle 9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Rectangle 10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Rectangle 11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Rectangle 12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Rectangle 13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Rectangle 14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16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18" name="Rectangle 17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Rectangle 18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Rectangle 19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Rectangle 20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Rectangle 21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Rectangle 22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Rectangle 23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Rectangle 24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Rectangle 25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Rectangle 26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ectangle 27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ectangle 28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" name="Rectangle 29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2508068" y="4797605"/>
              <a:ext cx="4406537" cy="193495"/>
              <a:chOff x="2514600" y="5007156"/>
              <a:chExt cx="4406537" cy="193495"/>
            </a:xfrm>
          </p:grpSpPr>
          <p:grpSp>
            <p:nvGrpSpPr>
              <p:cNvPr id="33" name="Group 32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48" name="Rectangle 47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ectangle 48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Rectangle 49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ectangle 50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Rectangle 51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ectangle 52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Rectangle 53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Rectangle 54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Rectangle 55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Rectangle 56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Rectangle 57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Rectangle 58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33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36" name="Rectangle 35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ectangle 37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Rectangle 38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Rectangle 39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Rectangle 41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ectangle 42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Rectangle 43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ectangle 44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ectangle 46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5" name="Rectangle 34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>
              <a:off x="2530929" y="4574856"/>
              <a:ext cx="4406537" cy="193495"/>
              <a:chOff x="2514600" y="5007156"/>
              <a:chExt cx="4406537" cy="193495"/>
            </a:xfrm>
          </p:grpSpPr>
          <p:grpSp>
            <p:nvGrpSpPr>
              <p:cNvPr id="61" name="Group 60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76" name="Rectangle 75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Rectangle 76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ectangle 77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ectangle 79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ectangle 80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Rectangle 83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Rectangle 84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Rectangle 86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" name="Group 61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64" name="Rectangle 63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ectangle 64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ectangle 65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ectangle 66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ectangle 67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Rectangle 68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ectangle 69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ectangle 70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ctangle 71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Rectangle 72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ctangle 73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ectangle 74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3" name="Rectangle 62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" name="Group 87"/>
            <p:cNvGrpSpPr/>
            <p:nvPr/>
          </p:nvGrpSpPr>
          <p:grpSpPr>
            <a:xfrm>
              <a:off x="2530929" y="4353465"/>
              <a:ext cx="4406537" cy="193495"/>
              <a:chOff x="2514600" y="5007156"/>
              <a:chExt cx="4406537" cy="193495"/>
            </a:xfrm>
          </p:grpSpPr>
          <p:grpSp>
            <p:nvGrpSpPr>
              <p:cNvPr id="89" name="Group 88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104" name="Rectangle 103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Rectangle 104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Rectangle 105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Rectangle 106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ectangle 112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ectangle 113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ectangle 114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Rectangle 93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Rectangle 94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Rectangle 95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Rectangle 96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ectangle 98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Rectangle 99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ectangle 100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Rectangle 90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2514600" y="4130716"/>
              <a:ext cx="4406537" cy="193495"/>
              <a:chOff x="2514600" y="5007156"/>
              <a:chExt cx="4406537" cy="193495"/>
            </a:xfrm>
          </p:grpSpPr>
          <p:grpSp>
            <p:nvGrpSpPr>
              <p:cNvPr id="117" name="Group 116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132" name="Rectangle 131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Rectangle 133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Rectangle 136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Rectangle 139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Rectangle 140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Rectangle 141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Rectangle 142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117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120" name="Rectangle 119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Rectangle 121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Rectangle 122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Rectangle 123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Rectangle 124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Rectangle 125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Rectangle 126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ectangle 127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Rectangle 130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9" name="Rectangle 118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2508068" y="3936470"/>
              <a:ext cx="4406537" cy="193495"/>
              <a:chOff x="2514600" y="5007156"/>
              <a:chExt cx="4406537" cy="193495"/>
            </a:xfrm>
          </p:grpSpPr>
          <p:grpSp>
            <p:nvGrpSpPr>
              <p:cNvPr id="145" name="Group 144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160" name="Rectangle 159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Rectangle 160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Rectangle 161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Rectangle 162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Rectangle 163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Rectangle 164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Rectangle 166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Rectangle 167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Rectangle 168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ectangle 170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145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148" name="Rectangle 147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Rectangle 148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Rectangle 149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Rectangle 150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Rectangle 151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Rectangle 152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ctangle 155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Rectangle 156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ectangle 157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7" name="Rectangle 146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" name="Group 171"/>
            <p:cNvGrpSpPr/>
            <p:nvPr/>
          </p:nvGrpSpPr>
          <p:grpSpPr>
            <a:xfrm>
              <a:off x="2518953" y="3720320"/>
              <a:ext cx="4406537" cy="193495"/>
              <a:chOff x="2514600" y="5007156"/>
              <a:chExt cx="4406537" cy="193495"/>
            </a:xfrm>
          </p:grpSpPr>
          <p:grpSp>
            <p:nvGrpSpPr>
              <p:cNvPr id="173" name="Group 172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188" name="Rectangle 187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Rectangle 188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Rectangle 189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Rectangle 190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Rectangle 191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Rectangle 192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Rectangle 193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Rectangle 194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Rectangle 195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Rectangle 196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Rectangle 198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" name="Group 173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176" name="Rectangle 175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Rectangle 178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Rectangle 179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Rectangle 180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Rectangle 181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Rectangle 182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Rectangle 183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Rectangle 184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Rectangle 185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" name="Group 199"/>
            <p:cNvGrpSpPr/>
            <p:nvPr/>
          </p:nvGrpSpPr>
          <p:grpSpPr>
            <a:xfrm>
              <a:off x="2529838" y="3504170"/>
              <a:ext cx="4406537" cy="193495"/>
              <a:chOff x="2514600" y="5007156"/>
              <a:chExt cx="4406537" cy="193495"/>
            </a:xfrm>
          </p:grpSpPr>
          <p:grpSp>
            <p:nvGrpSpPr>
              <p:cNvPr id="201" name="Group 200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216" name="Rectangle 215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Rectangle 216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Rectangle 217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Rectangle 218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Rectangle 219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Rectangle 220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Rectangle 221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Rectangle 222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Rectangle 223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Rectangle 224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Rectangle 225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Rectangle 226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2" name="Group 201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204" name="Rectangle 203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204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205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Rectangle 206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Rectangle 207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Rectangle 208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Rectangle 209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Rectangle 210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Rectangle 211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Rectangle 212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Rectangle 213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Rectangle 214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3" name="Rectangle 202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" name="Group 227"/>
            <p:cNvGrpSpPr/>
            <p:nvPr/>
          </p:nvGrpSpPr>
          <p:grpSpPr>
            <a:xfrm>
              <a:off x="2514599" y="2867449"/>
              <a:ext cx="4406537" cy="193495"/>
              <a:chOff x="2514600" y="5007156"/>
              <a:chExt cx="4406537" cy="193495"/>
            </a:xfrm>
          </p:grpSpPr>
          <p:grpSp>
            <p:nvGrpSpPr>
              <p:cNvPr id="229" name="Group 228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244" name="Rectangle 243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Rectangle 244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Rectangle 246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Rectangle 247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Rectangle 248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Rectangle 249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Rectangle 250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Rectangle 251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Rectangle 252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Rectangle 253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Rectangle 254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" name="Group 229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232" name="Rectangle 231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Rectangle 232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Rectangle 233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Rectangle 234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Rectangle 235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Rectangle 238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Rectangle 239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Rectangle 240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Rectangle 241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Rectangle 242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1" name="Rectangle 230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6" name="Group 255"/>
            <p:cNvGrpSpPr/>
            <p:nvPr/>
          </p:nvGrpSpPr>
          <p:grpSpPr>
            <a:xfrm>
              <a:off x="2508068" y="3072305"/>
              <a:ext cx="4406537" cy="193495"/>
              <a:chOff x="2514600" y="5007156"/>
              <a:chExt cx="4406537" cy="193495"/>
            </a:xfrm>
          </p:grpSpPr>
          <p:grpSp>
            <p:nvGrpSpPr>
              <p:cNvPr id="257" name="Group 256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272" name="Rectangle 271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Rectangle 272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Rectangle 273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Rectangle 274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Rectangle 275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" name="Rectangle 276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Rectangle 277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Rectangle 278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Rectangle 279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Rectangle 280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Rectangle 282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8" name="Group 257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260" name="Rectangle 259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Rectangle 260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Rectangle 261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Rectangle 262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Rectangle 263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Rectangle 264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Rectangle 265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Rectangle 266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Rectangle 267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Rectangle 268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Rectangle 269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Rectangle 270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9" name="Rectangle 258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4" name="Group 283"/>
            <p:cNvGrpSpPr/>
            <p:nvPr/>
          </p:nvGrpSpPr>
          <p:grpSpPr>
            <a:xfrm>
              <a:off x="2521132" y="3291761"/>
              <a:ext cx="4406537" cy="193495"/>
              <a:chOff x="2514600" y="5007156"/>
              <a:chExt cx="4406537" cy="193495"/>
            </a:xfrm>
          </p:grpSpPr>
          <p:grpSp>
            <p:nvGrpSpPr>
              <p:cNvPr id="285" name="Group 284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" name="Rectangle 300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Rectangle 302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Rectangle 304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Rectangle 305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Rectangle 306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Rectangle 307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Rectangle 308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Rectangle 309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Rectangle 310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6" name="Group 285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288" name="Rectangle 287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Rectangle 288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Rectangle 289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Rectangle 290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Rectangle 291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Rectangle 292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Rectangle 293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Rectangle 294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Rectangle 295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Rectangle 296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Rectangle 297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7" name="Rectangle 286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2" name="Group 311"/>
            <p:cNvGrpSpPr/>
            <p:nvPr/>
          </p:nvGrpSpPr>
          <p:grpSpPr>
            <a:xfrm>
              <a:off x="2521132" y="2663997"/>
              <a:ext cx="4406537" cy="193495"/>
              <a:chOff x="2514600" y="5007156"/>
              <a:chExt cx="4406537" cy="193495"/>
            </a:xfrm>
          </p:grpSpPr>
          <p:grpSp>
            <p:nvGrpSpPr>
              <p:cNvPr id="313" name="Group 312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328" name="Rectangle 327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Rectangle 328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Rectangle 329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Rectangle 330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Rectangle 331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" name="Rectangle 332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Rectangle 333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" name="Rectangle 334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Rectangle 335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" name="Rectangle 336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Rectangle 337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Rectangle 338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4" name="Group 313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316" name="Rectangle 315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Rectangle 316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Rectangle 317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Rectangle 318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Rectangle 319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Rectangle 321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Rectangle 322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" name="Rectangle 324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Rectangle 325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Rectangle 326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5" name="Rectangle 314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0" name="Group 339"/>
            <p:cNvGrpSpPr/>
            <p:nvPr/>
          </p:nvGrpSpPr>
          <p:grpSpPr>
            <a:xfrm>
              <a:off x="2498271" y="2442802"/>
              <a:ext cx="4406537" cy="193495"/>
              <a:chOff x="2514600" y="5007156"/>
              <a:chExt cx="4406537" cy="193495"/>
            </a:xfrm>
          </p:grpSpPr>
          <p:grpSp>
            <p:nvGrpSpPr>
              <p:cNvPr id="341" name="Group 340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356" name="Rectangle 355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" name="Rectangle 356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Rectangle 357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" name="Rectangle 358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Rectangle 359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Rectangle 360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Rectangle 361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Rectangle 362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Rectangle 363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Rectangle 364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Rectangle 365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Rectangle 366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2" name="Group 341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344" name="Rectangle 343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Rectangle 344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Rectangle 345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Rectangle 346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Rectangle 347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Rectangle 348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Rectangle 349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Rectangle 350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Rectangle 351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Rectangle 352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Rectangle 353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Rectangle 354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43" name="Rectangle 342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8" name="Group 367"/>
            <p:cNvGrpSpPr/>
            <p:nvPr/>
          </p:nvGrpSpPr>
          <p:grpSpPr>
            <a:xfrm>
              <a:off x="2508068" y="2255839"/>
              <a:ext cx="4406537" cy="193495"/>
              <a:chOff x="2514600" y="5007156"/>
              <a:chExt cx="4406537" cy="193495"/>
            </a:xfrm>
          </p:grpSpPr>
          <p:grpSp>
            <p:nvGrpSpPr>
              <p:cNvPr id="369" name="Group 368"/>
              <p:cNvGrpSpPr/>
              <p:nvPr/>
            </p:nvGrpSpPr>
            <p:grpSpPr>
              <a:xfrm>
                <a:off x="2514600" y="5105400"/>
                <a:ext cx="4406537" cy="95251"/>
                <a:chOff x="2514600" y="5105400"/>
                <a:chExt cx="4406537" cy="95251"/>
              </a:xfrm>
            </p:grpSpPr>
            <p:sp>
              <p:nvSpPr>
                <p:cNvPr id="384" name="Rectangle 383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Rectangle 384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Rectangle 385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Rectangle 386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Rectangle 387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Rectangle 388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Rectangle 389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Rectangle 390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Rectangle 391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" name="Rectangle 392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Rectangle 393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Rectangle 394"/>
                <p:cNvSpPr/>
                <p:nvPr/>
              </p:nvSpPr>
              <p:spPr>
                <a:xfrm>
                  <a:off x="65401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0" name="Group 369"/>
              <p:cNvGrpSpPr/>
              <p:nvPr/>
            </p:nvGrpSpPr>
            <p:grpSpPr>
              <a:xfrm>
                <a:off x="2690948" y="5007156"/>
                <a:ext cx="4230189" cy="95251"/>
                <a:chOff x="2514600" y="5105400"/>
                <a:chExt cx="4230189" cy="95251"/>
              </a:xfrm>
            </p:grpSpPr>
            <p:sp>
              <p:nvSpPr>
                <p:cNvPr id="372" name="Rectangle 371"/>
                <p:cNvSpPr/>
                <p:nvPr/>
              </p:nvSpPr>
              <p:spPr>
                <a:xfrm>
                  <a:off x="2514600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Rectangle 372"/>
                <p:cNvSpPr/>
                <p:nvPr/>
              </p:nvSpPr>
              <p:spPr>
                <a:xfrm>
                  <a:off x="28825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Rectangle 373"/>
                <p:cNvSpPr/>
                <p:nvPr/>
              </p:nvSpPr>
              <p:spPr>
                <a:xfrm>
                  <a:off x="32482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Rectangle 374"/>
                <p:cNvSpPr/>
                <p:nvPr/>
              </p:nvSpPr>
              <p:spPr>
                <a:xfrm>
                  <a:off x="36140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Rectangle 375"/>
                <p:cNvSpPr/>
                <p:nvPr/>
              </p:nvSpPr>
              <p:spPr>
                <a:xfrm>
                  <a:off x="39798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Rectangle 376"/>
                <p:cNvSpPr/>
                <p:nvPr/>
              </p:nvSpPr>
              <p:spPr>
                <a:xfrm>
                  <a:off x="43455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Rectangle 377"/>
                <p:cNvSpPr/>
                <p:nvPr/>
              </p:nvSpPr>
              <p:spPr>
                <a:xfrm>
                  <a:off x="471133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" name="Rectangle 378"/>
                <p:cNvSpPr/>
                <p:nvPr/>
              </p:nvSpPr>
              <p:spPr>
                <a:xfrm>
                  <a:off x="507709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Rectangle 379"/>
                <p:cNvSpPr/>
                <p:nvPr/>
              </p:nvSpPr>
              <p:spPr>
                <a:xfrm>
                  <a:off x="544285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Rectangle 380"/>
                <p:cNvSpPr/>
                <p:nvPr/>
              </p:nvSpPr>
              <p:spPr>
                <a:xfrm>
                  <a:off x="580861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" name="Rectangle 381"/>
                <p:cNvSpPr/>
                <p:nvPr/>
              </p:nvSpPr>
              <p:spPr>
                <a:xfrm>
                  <a:off x="6174377" y="5105400"/>
                  <a:ext cx="381000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Rectangle 382"/>
                <p:cNvSpPr/>
                <p:nvPr/>
              </p:nvSpPr>
              <p:spPr>
                <a:xfrm>
                  <a:off x="6540137" y="5105400"/>
                  <a:ext cx="204652" cy="9525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71" name="Rectangle 370"/>
              <p:cNvSpPr/>
              <p:nvPr/>
            </p:nvSpPr>
            <p:spPr>
              <a:xfrm>
                <a:off x="2530929" y="5010422"/>
                <a:ext cx="175259" cy="9198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3" name="Group 1032"/>
            <p:cNvGrpSpPr/>
            <p:nvPr/>
          </p:nvGrpSpPr>
          <p:grpSpPr>
            <a:xfrm>
              <a:off x="2751427" y="3936470"/>
              <a:ext cx="605929" cy="826089"/>
              <a:chOff x="6988354" y="1592702"/>
              <a:chExt cx="1481819" cy="1416796"/>
            </a:xfrm>
          </p:grpSpPr>
          <p:sp>
            <p:nvSpPr>
              <p:cNvPr id="31" name="Rectangle 30"/>
              <p:cNvSpPr/>
              <p:nvPr/>
            </p:nvSpPr>
            <p:spPr>
              <a:xfrm>
                <a:off x="7332617" y="1595894"/>
                <a:ext cx="819966" cy="136680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Rectangle 396"/>
              <p:cNvSpPr/>
              <p:nvPr/>
            </p:nvSpPr>
            <p:spPr>
              <a:xfrm>
                <a:off x="7406835" y="1698171"/>
                <a:ext cx="666011" cy="11583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25" name="Straight Connector 1024"/>
              <p:cNvCxnSpPr/>
              <p:nvPr/>
            </p:nvCxnSpPr>
            <p:spPr>
              <a:xfrm>
                <a:off x="7543800" y="1698171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1" name="Straight Connector 400"/>
              <p:cNvCxnSpPr/>
              <p:nvPr/>
            </p:nvCxnSpPr>
            <p:spPr>
              <a:xfrm>
                <a:off x="7696200" y="1702525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/>
              <p:cNvCxnSpPr/>
              <p:nvPr/>
            </p:nvCxnSpPr>
            <p:spPr>
              <a:xfrm>
                <a:off x="7879080" y="1711234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8" name="Rectangle 407"/>
              <p:cNvSpPr/>
              <p:nvPr/>
            </p:nvSpPr>
            <p:spPr>
              <a:xfrm>
                <a:off x="7414667" y="2234514"/>
                <a:ext cx="649470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Rectangle 408"/>
              <p:cNvSpPr/>
              <p:nvPr/>
            </p:nvSpPr>
            <p:spPr>
              <a:xfrm>
                <a:off x="6988354" y="1660585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Rectangle 409"/>
              <p:cNvSpPr/>
              <p:nvPr/>
            </p:nvSpPr>
            <p:spPr>
              <a:xfrm>
                <a:off x="8142240" y="1673648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Rectangle 410"/>
              <p:cNvSpPr/>
              <p:nvPr/>
            </p:nvSpPr>
            <p:spPr>
              <a:xfrm>
                <a:off x="7216611" y="2867349"/>
                <a:ext cx="1064965" cy="14214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2" name="Trapezoid 1031"/>
              <p:cNvSpPr/>
              <p:nvPr/>
            </p:nvSpPr>
            <p:spPr>
              <a:xfrm rot="10800000" flipH="1" flipV="1">
                <a:off x="7150142" y="1592702"/>
                <a:ext cx="1156064" cy="130955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/>
            <p:cNvGrpSpPr/>
            <p:nvPr/>
          </p:nvGrpSpPr>
          <p:grpSpPr>
            <a:xfrm>
              <a:off x="3636309" y="3905815"/>
              <a:ext cx="605929" cy="826089"/>
              <a:chOff x="6988354" y="1592702"/>
              <a:chExt cx="1481819" cy="1416796"/>
            </a:xfrm>
          </p:grpSpPr>
          <p:sp>
            <p:nvSpPr>
              <p:cNvPr id="415" name="Rectangle 414"/>
              <p:cNvSpPr/>
              <p:nvPr/>
            </p:nvSpPr>
            <p:spPr>
              <a:xfrm>
                <a:off x="7332617" y="1595894"/>
                <a:ext cx="819966" cy="136680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Rectangle 415"/>
              <p:cNvSpPr/>
              <p:nvPr/>
            </p:nvSpPr>
            <p:spPr>
              <a:xfrm>
                <a:off x="7406835" y="1698171"/>
                <a:ext cx="666011" cy="11583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17" name="Straight Connector 416"/>
              <p:cNvCxnSpPr/>
              <p:nvPr/>
            </p:nvCxnSpPr>
            <p:spPr>
              <a:xfrm>
                <a:off x="7543800" y="1698171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8" name="Straight Connector 417"/>
              <p:cNvCxnSpPr/>
              <p:nvPr/>
            </p:nvCxnSpPr>
            <p:spPr>
              <a:xfrm>
                <a:off x="7696200" y="1702525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9" name="Straight Connector 418"/>
              <p:cNvCxnSpPr/>
              <p:nvPr/>
            </p:nvCxnSpPr>
            <p:spPr>
              <a:xfrm>
                <a:off x="7879080" y="1711234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" name="Rectangle 419"/>
              <p:cNvSpPr/>
              <p:nvPr/>
            </p:nvSpPr>
            <p:spPr>
              <a:xfrm>
                <a:off x="7414667" y="2234514"/>
                <a:ext cx="649470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Rectangle 420"/>
              <p:cNvSpPr/>
              <p:nvPr/>
            </p:nvSpPr>
            <p:spPr>
              <a:xfrm>
                <a:off x="6988354" y="1660585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Rectangle 421"/>
              <p:cNvSpPr/>
              <p:nvPr/>
            </p:nvSpPr>
            <p:spPr>
              <a:xfrm>
                <a:off x="8142240" y="1673648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" name="Rectangle 422"/>
              <p:cNvSpPr/>
              <p:nvPr/>
            </p:nvSpPr>
            <p:spPr>
              <a:xfrm>
                <a:off x="7216611" y="2867349"/>
                <a:ext cx="1064965" cy="14214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Trapezoid 423"/>
              <p:cNvSpPr/>
              <p:nvPr/>
            </p:nvSpPr>
            <p:spPr>
              <a:xfrm rot="10800000" flipH="1" flipV="1">
                <a:off x="7150142" y="1592702"/>
                <a:ext cx="1156064" cy="130955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5" name="Group 424"/>
            <p:cNvGrpSpPr/>
            <p:nvPr/>
          </p:nvGrpSpPr>
          <p:grpSpPr>
            <a:xfrm>
              <a:off x="5281331" y="3912478"/>
              <a:ext cx="605929" cy="826089"/>
              <a:chOff x="6988354" y="1592702"/>
              <a:chExt cx="1481819" cy="1416796"/>
            </a:xfrm>
          </p:grpSpPr>
          <p:sp>
            <p:nvSpPr>
              <p:cNvPr id="426" name="Rectangle 425"/>
              <p:cNvSpPr/>
              <p:nvPr/>
            </p:nvSpPr>
            <p:spPr>
              <a:xfrm>
                <a:off x="7332617" y="1595894"/>
                <a:ext cx="819966" cy="136680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" name="Rectangle 426"/>
              <p:cNvSpPr/>
              <p:nvPr/>
            </p:nvSpPr>
            <p:spPr>
              <a:xfrm>
                <a:off x="7406835" y="1698171"/>
                <a:ext cx="666011" cy="11583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8" name="Straight Connector 427"/>
              <p:cNvCxnSpPr/>
              <p:nvPr/>
            </p:nvCxnSpPr>
            <p:spPr>
              <a:xfrm>
                <a:off x="7543800" y="1698171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9" name="Straight Connector 428"/>
              <p:cNvCxnSpPr/>
              <p:nvPr/>
            </p:nvCxnSpPr>
            <p:spPr>
              <a:xfrm>
                <a:off x="7696200" y="1702525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0" name="Straight Connector 429"/>
              <p:cNvCxnSpPr/>
              <p:nvPr/>
            </p:nvCxnSpPr>
            <p:spPr>
              <a:xfrm>
                <a:off x="7879080" y="1711234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1" name="Rectangle 430"/>
              <p:cNvSpPr/>
              <p:nvPr/>
            </p:nvSpPr>
            <p:spPr>
              <a:xfrm>
                <a:off x="7414667" y="2234514"/>
                <a:ext cx="649470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Rectangle 431"/>
              <p:cNvSpPr/>
              <p:nvPr/>
            </p:nvSpPr>
            <p:spPr>
              <a:xfrm>
                <a:off x="6988354" y="1660585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Rectangle 432"/>
              <p:cNvSpPr/>
              <p:nvPr/>
            </p:nvSpPr>
            <p:spPr>
              <a:xfrm>
                <a:off x="8142240" y="1673648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" name="Rectangle 433"/>
              <p:cNvSpPr/>
              <p:nvPr/>
            </p:nvSpPr>
            <p:spPr>
              <a:xfrm>
                <a:off x="7216611" y="2867349"/>
                <a:ext cx="1064965" cy="14214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Trapezoid 434"/>
              <p:cNvSpPr/>
              <p:nvPr/>
            </p:nvSpPr>
            <p:spPr>
              <a:xfrm rot="10800000" flipH="1" flipV="1">
                <a:off x="7150142" y="1592702"/>
                <a:ext cx="1156064" cy="130955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6" name="Group 435"/>
            <p:cNvGrpSpPr/>
            <p:nvPr/>
          </p:nvGrpSpPr>
          <p:grpSpPr>
            <a:xfrm>
              <a:off x="6166213" y="3881823"/>
              <a:ext cx="605929" cy="826089"/>
              <a:chOff x="6988354" y="1592702"/>
              <a:chExt cx="1481819" cy="1416796"/>
            </a:xfrm>
          </p:grpSpPr>
          <p:sp>
            <p:nvSpPr>
              <p:cNvPr id="437" name="Rectangle 436"/>
              <p:cNvSpPr/>
              <p:nvPr/>
            </p:nvSpPr>
            <p:spPr>
              <a:xfrm>
                <a:off x="7332617" y="1595894"/>
                <a:ext cx="819966" cy="136680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Rectangle 437"/>
              <p:cNvSpPr/>
              <p:nvPr/>
            </p:nvSpPr>
            <p:spPr>
              <a:xfrm>
                <a:off x="7406835" y="1698171"/>
                <a:ext cx="666011" cy="11583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39" name="Straight Connector 438"/>
              <p:cNvCxnSpPr/>
              <p:nvPr/>
            </p:nvCxnSpPr>
            <p:spPr>
              <a:xfrm>
                <a:off x="7543800" y="1698171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0" name="Straight Connector 439"/>
              <p:cNvCxnSpPr/>
              <p:nvPr/>
            </p:nvCxnSpPr>
            <p:spPr>
              <a:xfrm>
                <a:off x="7696200" y="1702525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1" name="Straight Connector 440"/>
              <p:cNvCxnSpPr/>
              <p:nvPr/>
            </p:nvCxnSpPr>
            <p:spPr>
              <a:xfrm>
                <a:off x="7879080" y="1711234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2" name="Rectangle 441"/>
              <p:cNvSpPr/>
              <p:nvPr/>
            </p:nvSpPr>
            <p:spPr>
              <a:xfrm>
                <a:off x="7414667" y="2234514"/>
                <a:ext cx="649470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" name="Rectangle 442"/>
              <p:cNvSpPr/>
              <p:nvPr/>
            </p:nvSpPr>
            <p:spPr>
              <a:xfrm>
                <a:off x="6988354" y="1660585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Rectangle 443"/>
              <p:cNvSpPr/>
              <p:nvPr/>
            </p:nvSpPr>
            <p:spPr>
              <a:xfrm>
                <a:off x="8142240" y="1673648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Rectangle 444"/>
              <p:cNvSpPr/>
              <p:nvPr/>
            </p:nvSpPr>
            <p:spPr>
              <a:xfrm>
                <a:off x="7216611" y="2867349"/>
                <a:ext cx="1064965" cy="14214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Trapezoid 445"/>
              <p:cNvSpPr/>
              <p:nvPr/>
            </p:nvSpPr>
            <p:spPr>
              <a:xfrm rot="10800000" flipH="1" flipV="1">
                <a:off x="7150142" y="1592702"/>
                <a:ext cx="1156064" cy="130955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9" name="Group 478"/>
            <p:cNvGrpSpPr/>
            <p:nvPr/>
          </p:nvGrpSpPr>
          <p:grpSpPr>
            <a:xfrm>
              <a:off x="4206175" y="3727269"/>
              <a:ext cx="1086107" cy="1333614"/>
              <a:chOff x="5887258" y="380422"/>
              <a:chExt cx="1333400" cy="1406200"/>
            </a:xfrm>
          </p:grpSpPr>
          <p:sp>
            <p:nvSpPr>
              <p:cNvPr id="480" name="Rectangle 479"/>
              <p:cNvSpPr/>
              <p:nvPr/>
            </p:nvSpPr>
            <p:spPr>
              <a:xfrm rot="16200000">
                <a:off x="6443192" y="211080"/>
                <a:ext cx="263455" cy="87096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1" name="Group 480"/>
              <p:cNvGrpSpPr/>
              <p:nvPr/>
            </p:nvGrpSpPr>
            <p:grpSpPr>
              <a:xfrm>
                <a:off x="6325904" y="860472"/>
                <a:ext cx="523658" cy="918802"/>
                <a:chOff x="7332617" y="1524000"/>
                <a:chExt cx="819966" cy="1438700"/>
              </a:xfrm>
            </p:grpSpPr>
            <p:sp>
              <p:nvSpPr>
                <p:cNvPr id="496" name="Rectangle 495"/>
                <p:cNvSpPr/>
                <p:nvPr/>
              </p:nvSpPr>
              <p:spPr>
                <a:xfrm>
                  <a:off x="7332617" y="1524000"/>
                  <a:ext cx="819966" cy="14387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Rectangle 496"/>
                <p:cNvSpPr/>
                <p:nvPr/>
              </p:nvSpPr>
              <p:spPr>
                <a:xfrm>
                  <a:off x="7467601" y="2523779"/>
                  <a:ext cx="217989" cy="356732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Rectangle 497"/>
                <p:cNvSpPr/>
                <p:nvPr/>
              </p:nvSpPr>
              <p:spPr>
                <a:xfrm>
                  <a:off x="7819069" y="2506363"/>
                  <a:ext cx="217989" cy="356732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Rectangle 498"/>
                <p:cNvSpPr/>
                <p:nvPr/>
              </p:nvSpPr>
              <p:spPr>
                <a:xfrm>
                  <a:off x="7458890" y="1887631"/>
                  <a:ext cx="217989" cy="555171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" name="Rectangle 499"/>
                <p:cNvSpPr/>
                <p:nvPr/>
              </p:nvSpPr>
              <p:spPr>
                <a:xfrm>
                  <a:off x="7811587" y="1883277"/>
                  <a:ext cx="217989" cy="555171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Rectangle 500"/>
                <p:cNvSpPr/>
                <p:nvPr/>
              </p:nvSpPr>
              <p:spPr>
                <a:xfrm>
                  <a:off x="7462973" y="1616971"/>
                  <a:ext cx="206828" cy="2158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Rectangle 501"/>
                <p:cNvSpPr/>
                <p:nvPr/>
              </p:nvSpPr>
              <p:spPr>
                <a:xfrm>
                  <a:off x="7806963" y="1603908"/>
                  <a:ext cx="206828" cy="2158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82" name="Chord 481"/>
              <p:cNvSpPr/>
              <p:nvPr/>
            </p:nvSpPr>
            <p:spPr>
              <a:xfrm rot="8841157">
                <a:off x="6126501" y="533466"/>
                <a:ext cx="870814" cy="785037"/>
              </a:xfrm>
              <a:prstGeom prst="chord">
                <a:avLst>
                  <a:gd name="adj1" fmla="val 3244514"/>
                  <a:gd name="adj2" fmla="val 11671029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Rectangle 482"/>
              <p:cNvSpPr/>
              <p:nvPr/>
            </p:nvSpPr>
            <p:spPr>
              <a:xfrm>
                <a:off x="6195714" y="862649"/>
                <a:ext cx="111272" cy="91662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Rectangle 483"/>
              <p:cNvSpPr/>
              <p:nvPr/>
            </p:nvSpPr>
            <p:spPr>
              <a:xfrm>
                <a:off x="6853211" y="858294"/>
                <a:ext cx="111272" cy="91662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Rectangle 484"/>
              <p:cNvSpPr/>
              <p:nvPr/>
            </p:nvSpPr>
            <p:spPr>
              <a:xfrm>
                <a:off x="6178586" y="792858"/>
                <a:ext cx="785897" cy="59833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86" name="Straight Connector 485"/>
              <p:cNvCxnSpPr>
                <a:endCxn id="485" idx="0"/>
              </p:cNvCxnSpPr>
              <p:nvPr/>
            </p:nvCxnSpPr>
            <p:spPr>
              <a:xfrm>
                <a:off x="6325904" y="609600"/>
                <a:ext cx="245631" cy="18325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/>
              <p:cNvCxnSpPr/>
              <p:nvPr/>
            </p:nvCxnSpPr>
            <p:spPr>
              <a:xfrm flipH="1">
                <a:off x="6587733" y="602806"/>
                <a:ext cx="247275" cy="16320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/>
              <p:cNvCxnSpPr>
                <a:endCxn id="485" idx="0"/>
              </p:cNvCxnSpPr>
              <p:nvPr/>
            </p:nvCxnSpPr>
            <p:spPr>
              <a:xfrm>
                <a:off x="6555375" y="514835"/>
                <a:ext cx="16160" cy="27802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9" name="Trapezoid 488"/>
              <p:cNvSpPr/>
              <p:nvPr/>
            </p:nvSpPr>
            <p:spPr>
              <a:xfrm rot="10800000">
                <a:off x="5887258" y="380422"/>
                <a:ext cx="1333400" cy="16873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0" name="Group 489"/>
              <p:cNvGrpSpPr/>
              <p:nvPr/>
            </p:nvGrpSpPr>
            <p:grpSpPr>
              <a:xfrm>
                <a:off x="5959578" y="514805"/>
                <a:ext cx="281585" cy="1258754"/>
                <a:chOff x="7370209" y="1089918"/>
                <a:chExt cx="393756" cy="1352885"/>
              </a:xfrm>
            </p:grpSpPr>
            <p:sp>
              <p:nvSpPr>
                <p:cNvPr id="494" name="Rectangle 493"/>
                <p:cNvSpPr/>
                <p:nvPr/>
              </p:nvSpPr>
              <p:spPr>
                <a:xfrm>
                  <a:off x="7458890" y="1295401"/>
                  <a:ext cx="217989" cy="1147402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Trapezoid 494"/>
                <p:cNvSpPr/>
                <p:nvPr/>
              </p:nvSpPr>
              <p:spPr>
                <a:xfrm rot="10800000">
                  <a:off x="7370209" y="1089918"/>
                  <a:ext cx="393756" cy="196774"/>
                </a:xfrm>
                <a:prstGeom prst="trapezoid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1" name="Group 490"/>
              <p:cNvGrpSpPr/>
              <p:nvPr/>
            </p:nvGrpSpPr>
            <p:grpSpPr>
              <a:xfrm>
                <a:off x="6887041" y="527868"/>
                <a:ext cx="281585" cy="1258754"/>
                <a:chOff x="7370209" y="1089918"/>
                <a:chExt cx="393756" cy="1352885"/>
              </a:xfrm>
            </p:grpSpPr>
            <p:sp>
              <p:nvSpPr>
                <p:cNvPr id="492" name="Rectangle 491"/>
                <p:cNvSpPr/>
                <p:nvPr/>
              </p:nvSpPr>
              <p:spPr>
                <a:xfrm>
                  <a:off x="7458890" y="1295401"/>
                  <a:ext cx="217989" cy="1147402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Trapezoid 492"/>
                <p:cNvSpPr/>
                <p:nvPr/>
              </p:nvSpPr>
              <p:spPr>
                <a:xfrm rot="10800000">
                  <a:off x="7370209" y="1089918"/>
                  <a:ext cx="393756" cy="196774"/>
                </a:xfrm>
                <a:prstGeom prst="trapezoid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3" name="Group 502"/>
            <p:cNvGrpSpPr/>
            <p:nvPr/>
          </p:nvGrpSpPr>
          <p:grpSpPr>
            <a:xfrm>
              <a:off x="2728764" y="2632835"/>
              <a:ext cx="605929" cy="826089"/>
              <a:chOff x="6988354" y="1592702"/>
              <a:chExt cx="1481819" cy="1416796"/>
            </a:xfrm>
          </p:grpSpPr>
          <p:sp>
            <p:nvSpPr>
              <p:cNvPr id="504" name="Rectangle 503"/>
              <p:cNvSpPr/>
              <p:nvPr/>
            </p:nvSpPr>
            <p:spPr>
              <a:xfrm>
                <a:off x="7332617" y="1595894"/>
                <a:ext cx="819966" cy="136680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" name="Rectangle 504"/>
              <p:cNvSpPr/>
              <p:nvPr/>
            </p:nvSpPr>
            <p:spPr>
              <a:xfrm>
                <a:off x="7406835" y="1698171"/>
                <a:ext cx="666011" cy="11583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06" name="Straight Connector 505"/>
              <p:cNvCxnSpPr/>
              <p:nvPr/>
            </p:nvCxnSpPr>
            <p:spPr>
              <a:xfrm>
                <a:off x="7543800" y="1698171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7" name="Straight Connector 506"/>
              <p:cNvCxnSpPr/>
              <p:nvPr/>
            </p:nvCxnSpPr>
            <p:spPr>
              <a:xfrm>
                <a:off x="7696200" y="1702525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8" name="Straight Connector 507"/>
              <p:cNvCxnSpPr/>
              <p:nvPr/>
            </p:nvCxnSpPr>
            <p:spPr>
              <a:xfrm>
                <a:off x="7879080" y="1711234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9" name="Rectangle 508"/>
              <p:cNvSpPr/>
              <p:nvPr/>
            </p:nvSpPr>
            <p:spPr>
              <a:xfrm>
                <a:off x="7414667" y="2234514"/>
                <a:ext cx="649470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" name="Rectangle 509"/>
              <p:cNvSpPr/>
              <p:nvPr/>
            </p:nvSpPr>
            <p:spPr>
              <a:xfrm>
                <a:off x="6988354" y="1660585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" name="Rectangle 510"/>
              <p:cNvSpPr/>
              <p:nvPr/>
            </p:nvSpPr>
            <p:spPr>
              <a:xfrm>
                <a:off x="8142240" y="1673648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" name="Rectangle 511"/>
              <p:cNvSpPr/>
              <p:nvPr/>
            </p:nvSpPr>
            <p:spPr>
              <a:xfrm>
                <a:off x="7216611" y="2867349"/>
                <a:ext cx="1064965" cy="14214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Trapezoid 512"/>
              <p:cNvSpPr/>
              <p:nvPr/>
            </p:nvSpPr>
            <p:spPr>
              <a:xfrm rot="10800000" flipH="1" flipV="1">
                <a:off x="7150142" y="1592702"/>
                <a:ext cx="1156064" cy="130955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4" name="Group 513"/>
            <p:cNvGrpSpPr/>
            <p:nvPr/>
          </p:nvGrpSpPr>
          <p:grpSpPr>
            <a:xfrm>
              <a:off x="3614027" y="2628532"/>
              <a:ext cx="605929" cy="826089"/>
              <a:chOff x="6988354" y="1592702"/>
              <a:chExt cx="1481819" cy="1416796"/>
            </a:xfrm>
          </p:grpSpPr>
          <p:sp>
            <p:nvSpPr>
              <p:cNvPr id="515" name="Rectangle 514"/>
              <p:cNvSpPr/>
              <p:nvPr/>
            </p:nvSpPr>
            <p:spPr>
              <a:xfrm>
                <a:off x="7332617" y="1595894"/>
                <a:ext cx="819966" cy="136680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Rectangle 515"/>
              <p:cNvSpPr/>
              <p:nvPr/>
            </p:nvSpPr>
            <p:spPr>
              <a:xfrm>
                <a:off x="7406835" y="1698171"/>
                <a:ext cx="666011" cy="11583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17" name="Straight Connector 516"/>
              <p:cNvCxnSpPr/>
              <p:nvPr/>
            </p:nvCxnSpPr>
            <p:spPr>
              <a:xfrm>
                <a:off x="7543800" y="1698171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8" name="Straight Connector 517"/>
              <p:cNvCxnSpPr/>
              <p:nvPr/>
            </p:nvCxnSpPr>
            <p:spPr>
              <a:xfrm>
                <a:off x="7696200" y="1702525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9" name="Straight Connector 518"/>
              <p:cNvCxnSpPr/>
              <p:nvPr/>
            </p:nvCxnSpPr>
            <p:spPr>
              <a:xfrm>
                <a:off x="7879080" y="1711234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Rectangle 519"/>
              <p:cNvSpPr/>
              <p:nvPr/>
            </p:nvSpPr>
            <p:spPr>
              <a:xfrm>
                <a:off x="7414667" y="2234514"/>
                <a:ext cx="649470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Rectangle 520"/>
              <p:cNvSpPr/>
              <p:nvPr/>
            </p:nvSpPr>
            <p:spPr>
              <a:xfrm>
                <a:off x="6988354" y="1660585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ectangle 521"/>
              <p:cNvSpPr/>
              <p:nvPr/>
            </p:nvSpPr>
            <p:spPr>
              <a:xfrm>
                <a:off x="8142240" y="1673648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ectangle 522"/>
              <p:cNvSpPr/>
              <p:nvPr/>
            </p:nvSpPr>
            <p:spPr>
              <a:xfrm>
                <a:off x="7216611" y="2867349"/>
                <a:ext cx="1064965" cy="14214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Trapezoid 523"/>
              <p:cNvSpPr/>
              <p:nvPr/>
            </p:nvSpPr>
            <p:spPr>
              <a:xfrm rot="10800000" flipH="1" flipV="1">
                <a:off x="7150142" y="1592702"/>
                <a:ext cx="1156064" cy="130955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5" name="Group 524"/>
            <p:cNvGrpSpPr/>
            <p:nvPr/>
          </p:nvGrpSpPr>
          <p:grpSpPr>
            <a:xfrm>
              <a:off x="5308260" y="2618158"/>
              <a:ext cx="605929" cy="826089"/>
              <a:chOff x="6988354" y="1592702"/>
              <a:chExt cx="1481819" cy="1416796"/>
            </a:xfrm>
          </p:grpSpPr>
          <p:sp>
            <p:nvSpPr>
              <p:cNvPr id="526" name="Rectangle 525"/>
              <p:cNvSpPr/>
              <p:nvPr/>
            </p:nvSpPr>
            <p:spPr>
              <a:xfrm>
                <a:off x="7332617" y="1595894"/>
                <a:ext cx="819966" cy="136680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Rectangle 526"/>
              <p:cNvSpPr/>
              <p:nvPr/>
            </p:nvSpPr>
            <p:spPr>
              <a:xfrm>
                <a:off x="7406835" y="1698171"/>
                <a:ext cx="666011" cy="11583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28" name="Straight Connector 527"/>
              <p:cNvCxnSpPr/>
              <p:nvPr/>
            </p:nvCxnSpPr>
            <p:spPr>
              <a:xfrm>
                <a:off x="7543800" y="1698171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9" name="Straight Connector 528"/>
              <p:cNvCxnSpPr/>
              <p:nvPr/>
            </p:nvCxnSpPr>
            <p:spPr>
              <a:xfrm>
                <a:off x="7696200" y="1702525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0" name="Straight Connector 529"/>
              <p:cNvCxnSpPr/>
              <p:nvPr/>
            </p:nvCxnSpPr>
            <p:spPr>
              <a:xfrm>
                <a:off x="7879080" y="1711234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1" name="Rectangle 530"/>
              <p:cNvSpPr/>
              <p:nvPr/>
            </p:nvSpPr>
            <p:spPr>
              <a:xfrm>
                <a:off x="7414667" y="2234514"/>
                <a:ext cx="649470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" name="Rectangle 531"/>
              <p:cNvSpPr/>
              <p:nvPr/>
            </p:nvSpPr>
            <p:spPr>
              <a:xfrm>
                <a:off x="6988354" y="1660585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3" name="Rectangle 532"/>
              <p:cNvSpPr/>
              <p:nvPr/>
            </p:nvSpPr>
            <p:spPr>
              <a:xfrm>
                <a:off x="8142240" y="1673648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Rectangle 533"/>
              <p:cNvSpPr/>
              <p:nvPr/>
            </p:nvSpPr>
            <p:spPr>
              <a:xfrm>
                <a:off x="7216611" y="2867349"/>
                <a:ext cx="1064965" cy="14214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Trapezoid 534"/>
              <p:cNvSpPr/>
              <p:nvPr/>
            </p:nvSpPr>
            <p:spPr>
              <a:xfrm rot="10800000" flipH="1" flipV="1">
                <a:off x="7150142" y="1592702"/>
                <a:ext cx="1156064" cy="130955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6" name="Group 535"/>
            <p:cNvGrpSpPr/>
            <p:nvPr/>
          </p:nvGrpSpPr>
          <p:grpSpPr>
            <a:xfrm>
              <a:off x="6193142" y="2587503"/>
              <a:ext cx="605929" cy="826089"/>
              <a:chOff x="6988354" y="1592702"/>
              <a:chExt cx="1481819" cy="1416796"/>
            </a:xfrm>
          </p:grpSpPr>
          <p:sp>
            <p:nvSpPr>
              <p:cNvPr id="537" name="Rectangle 536"/>
              <p:cNvSpPr/>
              <p:nvPr/>
            </p:nvSpPr>
            <p:spPr>
              <a:xfrm>
                <a:off x="7332617" y="1595894"/>
                <a:ext cx="819966" cy="136680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" name="Rectangle 537"/>
              <p:cNvSpPr/>
              <p:nvPr/>
            </p:nvSpPr>
            <p:spPr>
              <a:xfrm>
                <a:off x="7406835" y="1698171"/>
                <a:ext cx="666011" cy="11583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39" name="Straight Connector 538"/>
              <p:cNvCxnSpPr/>
              <p:nvPr/>
            </p:nvCxnSpPr>
            <p:spPr>
              <a:xfrm>
                <a:off x="7543800" y="1698171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0" name="Straight Connector 539"/>
              <p:cNvCxnSpPr/>
              <p:nvPr/>
            </p:nvCxnSpPr>
            <p:spPr>
              <a:xfrm>
                <a:off x="7696200" y="1702525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1" name="Straight Connector 540"/>
              <p:cNvCxnSpPr/>
              <p:nvPr/>
            </p:nvCxnSpPr>
            <p:spPr>
              <a:xfrm>
                <a:off x="7879080" y="1711234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2" name="Rectangle 541"/>
              <p:cNvSpPr/>
              <p:nvPr/>
            </p:nvSpPr>
            <p:spPr>
              <a:xfrm>
                <a:off x="7414667" y="2234514"/>
                <a:ext cx="649470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Rectangle 542"/>
              <p:cNvSpPr/>
              <p:nvPr/>
            </p:nvSpPr>
            <p:spPr>
              <a:xfrm>
                <a:off x="6988354" y="1660585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Rectangle 543"/>
              <p:cNvSpPr/>
              <p:nvPr/>
            </p:nvSpPr>
            <p:spPr>
              <a:xfrm>
                <a:off x="8142240" y="1673648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Rectangle 544"/>
              <p:cNvSpPr/>
              <p:nvPr/>
            </p:nvSpPr>
            <p:spPr>
              <a:xfrm>
                <a:off x="7216611" y="2867349"/>
                <a:ext cx="1064965" cy="14214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" name="Trapezoid 545"/>
              <p:cNvSpPr/>
              <p:nvPr/>
            </p:nvSpPr>
            <p:spPr>
              <a:xfrm rot="10800000" flipH="1" flipV="1">
                <a:off x="7150142" y="1592702"/>
                <a:ext cx="1156064" cy="130955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7" name="Group 546"/>
            <p:cNvGrpSpPr/>
            <p:nvPr/>
          </p:nvGrpSpPr>
          <p:grpSpPr>
            <a:xfrm>
              <a:off x="4475889" y="2637197"/>
              <a:ext cx="605929" cy="826089"/>
              <a:chOff x="6988354" y="1592702"/>
              <a:chExt cx="1481819" cy="1416796"/>
            </a:xfrm>
          </p:grpSpPr>
          <p:sp>
            <p:nvSpPr>
              <p:cNvPr id="548" name="Rectangle 547"/>
              <p:cNvSpPr/>
              <p:nvPr/>
            </p:nvSpPr>
            <p:spPr>
              <a:xfrm>
                <a:off x="7332617" y="1595894"/>
                <a:ext cx="819966" cy="136680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9" name="Rectangle 548"/>
              <p:cNvSpPr/>
              <p:nvPr/>
            </p:nvSpPr>
            <p:spPr>
              <a:xfrm>
                <a:off x="7406835" y="1698171"/>
                <a:ext cx="666011" cy="11583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50" name="Straight Connector 549"/>
              <p:cNvCxnSpPr/>
              <p:nvPr/>
            </p:nvCxnSpPr>
            <p:spPr>
              <a:xfrm>
                <a:off x="7543800" y="1698171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1" name="Straight Connector 550"/>
              <p:cNvCxnSpPr/>
              <p:nvPr/>
            </p:nvCxnSpPr>
            <p:spPr>
              <a:xfrm>
                <a:off x="7696200" y="1702525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2" name="Straight Connector 551"/>
              <p:cNvCxnSpPr/>
              <p:nvPr/>
            </p:nvCxnSpPr>
            <p:spPr>
              <a:xfrm>
                <a:off x="7879080" y="1711234"/>
                <a:ext cx="0" cy="115319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" name="Rectangle 552"/>
              <p:cNvSpPr/>
              <p:nvPr/>
            </p:nvSpPr>
            <p:spPr>
              <a:xfrm>
                <a:off x="7414667" y="2234514"/>
                <a:ext cx="649470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" name="Rectangle 553"/>
              <p:cNvSpPr/>
              <p:nvPr/>
            </p:nvSpPr>
            <p:spPr>
              <a:xfrm>
                <a:off x="6988354" y="1660585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5" name="Rectangle 554"/>
              <p:cNvSpPr/>
              <p:nvPr/>
            </p:nvSpPr>
            <p:spPr>
              <a:xfrm>
                <a:off x="8142240" y="1673648"/>
                <a:ext cx="327933" cy="127115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6" name="Rectangle 555"/>
              <p:cNvSpPr/>
              <p:nvPr/>
            </p:nvSpPr>
            <p:spPr>
              <a:xfrm>
                <a:off x="7216611" y="2867349"/>
                <a:ext cx="1064965" cy="14214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" name="Trapezoid 556"/>
              <p:cNvSpPr/>
              <p:nvPr/>
            </p:nvSpPr>
            <p:spPr>
              <a:xfrm rot="10800000" flipH="1" flipV="1">
                <a:off x="7150142" y="1592702"/>
                <a:ext cx="1156064" cy="130955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8" name="Rectangle 557"/>
            <p:cNvSpPr/>
            <p:nvPr/>
          </p:nvSpPr>
          <p:spPr>
            <a:xfrm>
              <a:off x="4147744" y="5027827"/>
              <a:ext cx="1214206" cy="19510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Rectangle 558"/>
            <p:cNvSpPr/>
            <p:nvPr/>
          </p:nvSpPr>
          <p:spPr>
            <a:xfrm>
              <a:off x="4204349" y="5110560"/>
              <a:ext cx="1090462" cy="14071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Trapezoid 559"/>
            <p:cNvSpPr/>
            <p:nvPr/>
          </p:nvSpPr>
          <p:spPr>
            <a:xfrm>
              <a:off x="2380258" y="1552670"/>
              <a:ext cx="4630142" cy="738813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Rectangle 560"/>
            <p:cNvSpPr/>
            <p:nvPr/>
          </p:nvSpPr>
          <p:spPr>
            <a:xfrm>
              <a:off x="2517865" y="2297109"/>
              <a:ext cx="4418510" cy="7383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Rectangle 561"/>
            <p:cNvSpPr/>
            <p:nvPr/>
          </p:nvSpPr>
          <p:spPr>
            <a:xfrm>
              <a:off x="6209351" y="762000"/>
              <a:ext cx="423688" cy="7830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Rectangle 562"/>
            <p:cNvSpPr/>
            <p:nvPr/>
          </p:nvSpPr>
          <p:spPr>
            <a:xfrm>
              <a:off x="2977564" y="765050"/>
              <a:ext cx="423688" cy="7830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Rectangle 563"/>
            <p:cNvSpPr/>
            <p:nvPr/>
          </p:nvSpPr>
          <p:spPr>
            <a:xfrm>
              <a:off x="6268443" y="575683"/>
              <a:ext cx="302172" cy="17872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Rectangle 564"/>
            <p:cNvSpPr/>
            <p:nvPr/>
          </p:nvSpPr>
          <p:spPr>
            <a:xfrm>
              <a:off x="3033209" y="580037"/>
              <a:ext cx="302172" cy="17872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Cloud 1046"/>
            <p:cNvSpPr/>
            <p:nvPr/>
          </p:nvSpPr>
          <p:spPr>
            <a:xfrm>
              <a:off x="1973686" y="4049384"/>
              <a:ext cx="869541" cy="1302928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Cloud 566"/>
            <p:cNvSpPr/>
            <p:nvPr/>
          </p:nvSpPr>
          <p:spPr>
            <a:xfrm rot="5400000">
              <a:off x="6335213" y="4203862"/>
              <a:ext cx="1287404" cy="98652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Cloud 567"/>
            <p:cNvSpPr/>
            <p:nvPr/>
          </p:nvSpPr>
          <p:spPr>
            <a:xfrm>
              <a:off x="2682862" y="4760163"/>
              <a:ext cx="585388" cy="666307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Cloud 568"/>
            <p:cNvSpPr/>
            <p:nvPr/>
          </p:nvSpPr>
          <p:spPr>
            <a:xfrm>
              <a:off x="3126376" y="4834494"/>
              <a:ext cx="424713" cy="547404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Cloud 569"/>
            <p:cNvSpPr/>
            <p:nvPr/>
          </p:nvSpPr>
          <p:spPr>
            <a:xfrm>
              <a:off x="3688702" y="4712266"/>
              <a:ext cx="585388" cy="666307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Cloud 570"/>
            <p:cNvSpPr/>
            <p:nvPr/>
          </p:nvSpPr>
          <p:spPr>
            <a:xfrm>
              <a:off x="6179303" y="4712223"/>
              <a:ext cx="585388" cy="666307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Cloud 571"/>
            <p:cNvSpPr/>
            <p:nvPr/>
          </p:nvSpPr>
          <p:spPr>
            <a:xfrm>
              <a:off x="5864999" y="4885556"/>
              <a:ext cx="394907" cy="454028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Cloud 572"/>
            <p:cNvSpPr/>
            <p:nvPr/>
          </p:nvSpPr>
          <p:spPr>
            <a:xfrm>
              <a:off x="5221410" y="4720975"/>
              <a:ext cx="585388" cy="666307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5" name="Group 574"/>
          <p:cNvGrpSpPr/>
          <p:nvPr/>
        </p:nvGrpSpPr>
        <p:grpSpPr>
          <a:xfrm>
            <a:off x="529174" y="2687270"/>
            <a:ext cx="605929" cy="826089"/>
            <a:chOff x="6988354" y="1592702"/>
            <a:chExt cx="1481819" cy="1416796"/>
          </a:xfrm>
        </p:grpSpPr>
        <p:sp>
          <p:nvSpPr>
            <p:cNvPr id="576" name="Rectangle 575"/>
            <p:cNvSpPr/>
            <p:nvPr/>
          </p:nvSpPr>
          <p:spPr>
            <a:xfrm>
              <a:off x="7332617" y="1595894"/>
              <a:ext cx="819966" cy="136680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Rectangle 576"/>
            <p:cNvSpPr/>
            <p:nvPr/>
          </p:nvSpPr>
          <p:spPr>
            <a:xfrm>
              <a:off x="7406835" y="1698171"/>
              <a:ext cx="666011" cy="115839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8" name="Straight Connector 577"/>
            <p:cNvCxnSpPr/>
            <p:nvPr/>
          </p:nvCxnSpPr>
          <p:spPr>
            <a:xfrm>
              <a:off x="7543800" y="1698171"/>
              <a:ext cx="0" cy="11531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Straight Connector 578"/>
            <p:cNvCxnSpPr/>
            <p:nvPr/>
          </p:nvCxnSpPr>
          <p:spPr>
            <a:xfrm>
              <a:off x="7696200" y="1702525"/>
              <a:ext cx="0" cy="11531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0" name="Straight Connector 579"/>
            <p:cNvCxnSpPr/>
            <p:nvPr/>
          </p:nvCxnSpPr>
          <p:spPr>
            <a:xfrm>
              <a:off x="7879080" y="1711234"/>
              <a:ext cx="0" cy="11531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1" name="Rectangle 580"/>
            <p:cNvSpPr/>
            <p:nvPr/>
          </p:nvSpPr>
          <p:spPr>
            <a:xfrm>
              <a:off x="7414667" y="2234514"/>
              <a:ext cx="649470" cy="457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" name="Rectangle 581"/>
            <p:cNvSpPr/>
            <p:nvPr/>
          </p:nvSpPr>
          <p:spPr>
            <a:xfrm>
              <a:off x="6988354" y="1660585"/>
              <a:ext cx="327933" cy="127115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Rectangle 582"/>
            <p:cNvSpPr/>
            <p:nvPr/>
          </p:nvSpPr>
          <p:spPr>
            <a:xfrm>
              <a:off x="8142240" y="1673648"/>
              <a:ext cx="327933" cy="127115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Rectangle 583"/>
            <p:cNvSpPr/>
            <p:nvPr/>
          </p:nvSpPr>
          <p:spPr>
            <a:xfrm>
              <a:off x="7216611" y="2867349"/>
              <a:ext cx="1064965" cy="14214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Trapezoid 584"/>
            <p:cNvSpPr/>
            <p:nvPr/>
          </p:nvSpPr>
          <p:spPr>
            <a:xfrm rot="10800000" flipH="1" flipV="1">
              <a:off x="7150142" y="1592702"/>
              <a:ext cx="1156064" cy="130955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4" name="TextBox 1023"/>
          <p:cNvSpPr txBox="1"/>
          <p:nvPr/>
        </p:nvSpPr>
        <p:spPr>
          <a:xfrm>
            <a:off x="529174" y="485102"/>
            <a:ext cx="12234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mtClean="0"/>
              <a:t>Salem Home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31571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457200" y="5562600"/>
            <a:ext cx="8033839" cy="1165013"/>
            <a:chOff x="457200" y="5562600"/>
            <a:chExt cx="8033839" cy="1165013"/>
          </a:xfrm>
        </p:grpSpPr>
        <p:sp>
          <p:nvSpPr>
            <p:cNvPr id="2" name="Rectangle 1"/>
            <p:cNvSpPr/>
            <p:nvPr/>
          </p:nvSpPr>
          <p:spPr>
            <a:xfrm>
              <a:off x="574520" y="5713910"/>
              <a:ext cx="7790082" cy="1013703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ectangle 2"/>
            <p:cNvSpPr/>
            <p:nvPr/>
          </p:nvSpPr>
          <p:spPr>
            <a:xfrm flipV="1">
              <a:off x="574520" y="6676060"/>
              <a:ext cx="7761633" cy="45719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7066025" y="5845883"/>
              <a:ext cx="609506" cy="744738"/>
              <a:chOff x="4193214" y="1038010"/>
              <a:chExt cx="874773" cy="1116915"/>
            </a:xfrm>
          </p:grpSpPr>
          <p:cxnSp>
            <p:nvCxnSpPr>
              <p:cNvPr id="5" name="Straight Connector 4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Rectangle 13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5532398" y="5845170"/>
              <a:ext cx="609506" cy="744738"/>
              <a:chOff x="4193214" y="1038010"/>
              <a:chExt cx="874773" cy="1116915"/>
            </a:xfrm>
          </p:grpSpPr>
          <p:cxnSp>
            <p:nvCxnSpPr>
              <p:cNvPr id="17" name="Straight Connector 16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Rectangle 25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4150583" y="5836168"/>
              <a:ext cx="609506" cy="744738"/>
              <a:chOff x="4193214" y="1038010"/>
              <a:chExt cx="874773" cy="1116915"/>
            </a:xfrm>
          </p:grpSpPr>
          <p:cxnSp>
            <p:nvCxnSpPr>
              <p:cNvPr id="29" name="Straight Connector 28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tangle 37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2779310" y="5844048"/>
              <a:ext cx="609506" cy="744738"/>
              <a:chOff x="4193214" y="1038010"/>
              <a:chExt cx="874773" cy="1116915"/>
            </a:xfrm>
          </p:grpSpPr>
          <p:cxnSp>
            <p:nvCxnSpPr>
              <p:cNvPr id="41" name="Straight Connector 40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Rectangle 49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349708" y="5845586"/>
              <a:ext cx="609506" cy="744738"/>
              <a:chOff x="4193214" y="1038010"/>
              <a:chExt cx="874773" cy="1116915"/>
            </a:xfrm>
          </p:grpSpPr>
          <p:cxnSp>
            <p:nvCxnSpPr>
              <p:cNvPr id="53" name="Straight Connector 52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" name="Rectangle 61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700953" y="5712689"/>
              <a:ext cx="370656" cy="947450"/>
              <a:chOff x="4305300" y="227465"/>
              <a:chExt cx="876300" cy="3706360"/>
            </a:xfrm>
          </p:grpSpPr>
          <p:sp>
            <p:nvSpPr>
              <p:cNvPr id="65" name="Rectangle 64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Flowchart: Manual Operation 65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lowchart: Manual Operation 67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0" name="Group 69"/>
            <p:cNvGrpSpPr/>
            <p:nvPr/>
          </p:nvGrpSpPr>
          <p:grpSpPr>
            <a:xfrm>
              <a:off x="2177590" y="5703306"/>
              <a:ext cx="370656" cy="947450"/>
              <a:chOff x="4305300" y="227465"/>
              <a:chExt cx="876300" cy="3706360"/>
            </a:xfrm>
          </p:grpSpPr>
          <p:sp>
            <p:nvSpPr>
              <p:cNvPr id="71" name="Rectangle 70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lowchart: Manual Operation 71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lowchart: Manual Operation 73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3557815" y="5703306"/>
              <a:ext cx="370656" cy="947450"/>
              <a:chOff x="4305300" y="227465"/>
              <a:chExt cx="876300" cy="3706360"/>
            </a:xfrm>
          </p:grpSpPr>
          <p:sp>
            <p:nvSpPr>
              <p:cNvPr id="77" name="Rectangle 76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Flowchart: Manual Operation 77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lowchart: Manual Operation 79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996708" y="5712330"/>
              <a:ext cx="370656" cy="947450"/>
              <a:chOff x="4305300" y="227465"/>
              <a:chExt cx="876300" cy="3706360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lowchart: Manual Operation 83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Flowchart: Manual Operation 85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" name="Group 87"/>
            <p:cNvGrpSpPr/>
            <p:nvPr/>
          </p:nvGrpSpPr>
          <p:grpSpPr>
            <a:xfrm>
              <a:off x="6380351" y="5731943"/>
              <a:ext cx="370656" cy="947450"/>
              <a:chOff x="4305300" y="227465"/>
              <a:chExt cx="876300" cy="3706360"/>
            </a:xfrm>
          </p:grpSpPr>
          <p:sp>
            <p:nvSpPr>
              <p:cNvPr id="89" name="Rectangle 88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Flowchart: Manual Operation 89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Flowchart: Manual Operation 91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4" name="Group 93"/>
            <p:cNvGrpSpPr/>
            <p:nvPr/>
          </p:nvGrpSpPr>
          <p:grpSpPr>
            <a:xfrm>
              <a:off x="7835972" y="5703306"/>
              <a:ext cx="370656" cy="947450"/>
              <a:chOff x="4305300" y="227465"/>
              <a:chExt cx="876300" cy="3706360"/>
            </a:xfrm>
          </p:grpSpPr>
          <p:sp>
            <p:nvSpPr>
              <p:cNvPr id="95" name="Rectangle 94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Flowchart: Manual Operation 95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Flowchart: Manual Operation 97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0" name="Trapezoid 99"/>
            <p:cNvSpPr/>
            <p:nvPr/>
          </p:nvSpPr>
          <p:spPr>
            <a:xfrm rot="10800000">
              <a:off x="457200" y="5562600"/>
              <a:ext cx="8033839" cy="142738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70" name="Group 2069"/>
          <p:cNvGrpSpPr/>
          <p:nvPr/>
        </p:nvGrpSpPr>
        <p:grpSpPr>
          <a:xfrm>
            <a:off x="532659" y="776764"/>
            <a:ext cx="7877332" cy="4801117"/>
            <a:chOff x="532659" y="776764"/>
            <a:chExt cx="7877332" cy="4801117"/>
          </a:xfrm>
        </p:grpSpPr>
        <p:sp>
          <p:nvSpPr>
            <p:cNvPr id="2057" name="Flowchart: Delay 2056"/>
            <p:cNvSpPr/>
            <p:nvPr/>
          </p:nvSpPr>
          <p:spPr>
            <a:xfrm rot="16200000">
              <a:off x="3992522" y="1785822"/>
              <a:ext cx="863033" cy="824506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7" name="Group 266"/>
            <p:cNvGrpSpPr/>
            <p:nvPr/>
          </p:nvGrpSpPr>
          <p:grpSpPr>
            <a:xfrm>
              <a:off x="3983239" y="2364056"/>
              <a:ext cx="902457" cy="638953"/>
              <a:chOff x="3695339" y="4718358"/>
              <a:chExt cx="1559660" cy="896109"/>
            </a:xfrm>
          </p:grpSpPr>
          <p:grpSp>
            <p:nvGrpSpPr>
              <p:cNvPr id="268" name="Group 267"/>
              <p:cNvGrpSpPr/>
              <p:nvPr/>
            </p:nvGrpSpPr>
            <p:grpSpPr>
              <a:xfrm>
                <a:off x="4753040" y="4726782"/>
                <a:ext cx="501959" cy="887685"/>
                <a:chOff x="4762370" y="4708120"/>
                <a:chExt cx="705369" cy="887685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4787039" y="4774312"/>
                  <a:ext cx="636062" cy="821493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Trapezoid 281"/>
                <p:cNvSpPr/>
                <p:nvPr/>
              </p:nvSpPr>
              <p:spPr>
                <a:xfrm rot="10800000">
                  <a:off x="4762370" y="4708120"/>
                  <a:ext cx="705369" cy="114639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9" name="Group 268"/>
              <p:cNvGrpSpPr/>
              <p:nvPr/>
            </p:nvGrpSpPr>
            <p:grpSpPr>
              <a:xfrm>
                <a:off x="3695339" y="4718358"/>
                <a:ext cx="476386" cy="888348"/>
                <a:chOff x="3413021" y="4718358"/>
                <a:chExt cx="758702" cy="888348"/>
              </a:xfrm>
            </p:grpSpPr>
            <p:sp>
              <p:nvSpPr>
                <p:cNvPr id="279" name="Rectangle 278"/>
                <p:cNvSpPr/>
                <p:nvPr/>
              </p:nvSpPr>
              <p:spPr>
                <a:xfrm>
                  <a:off x="3491025" y="4784553"/>
                  <a:ext cx="636062" cy="822153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Trapezoid 279"/>
                <p:cNvSpPr/>
                <p:nvPr/>
              </p:nvSpPr>
              <p:spPr>
                <a:xfrm rot="10800000">
                  <a:off x="3413021" y="4718358"/>
                  <a:ext cx="758702" cy="10996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269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277" name="Rectangle 276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Rectangle 277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6" name="Group 215"/>
            <p:cNvGrpSpPr/>
            <p:nvPr/>
          </p:nvGrpSpPr>
          <p:grpSpPr>
            <a:xfrm>
              <a:off x="3903713" y="2959083"/>
              <a:ext cx="1100306" cy="718436"/>
              <a:chOff x="3728825" y="4718359"/>
              <a:chExt cx="1526174" cy="864035"/>
            </a:xfrm>
          </p:grpSpPr>
          <p:grpSp>
            <p:nvGrpSpPr>
              <p:cNvPr id="217" name="Group 216"/>
              <p:cNvGrpSpPr/>
              <p:nvPr/>
            </p:nvGrpSpPr>
            <p:grpSpPr>
              <a:xfrm>
                <a:off x="4753040" y="4726782"/>
                <a:ext cx="501959" cy="855612"/>
                <a:chOff x="4762370" y="4708120"/>
                <a:chExt cx="705369" cy="855612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4787040" y="4774313"/>
                  <a:ext cx="636062" cy="789419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Trapezoid 230"/>
                <p:cNvSpPr/>
                <p:nvPr/>
              </p:nvSpPr>
              <p:spPr>
                <a:xfrm rot="10800000">
                  <a:off x="4762370" y="4708120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8" name="Group 217"/>
              <p:cNvGrpSpPr/>
              <p:nvPr/>
            </p:nvGrpSpPr>
            <p:grpSpPr>
              <a:xfrm>
                <a:off x="3728825" y="4718359"/>
                <a:ext cx="442898" cy="824165"/>
                <a:chOff x="3466354" y="4718359"/>
                <a:chExt cx="705369" cy="824165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3491024" y="4784553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Trapezoid 228"/>
                <p:cNvSpPr/>
                <p:nvPr/>
              </p:nvSpPr>
              <p:spPr>
                <a:xfrm rot="10800000">
                  <a:off x="3466354" y="4718359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9" name="Group 218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226" name="Rectangle 225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Rectangle 226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9" name="Group 148"/>
            <p:cNvGrpSpPr/>
            <p:nvPr/>
          </p:nvGrpSpPr>
          <p:grpSpPr>
            <a:xfrm>
              <a:off x="3784643" y="3657597"/>
              <a:ext cx="1297682" cy="1109455"/>
              <a:chOff x="3684409" y="4718358"/>
              <a:chExt cx="1570590" cy="843085"/>
            </a:xfrm>
          </p:grpSpPr>
          <p:grpSp>
            <p:nvGrpSpPr>
              <p:cNvPr id="150" name="Group 149"/>
              <p:cNvGrpSpPr/>
              <p:nvPr/>
            </p:nvGrpSpPr>
            <p:grpSpPr>
              <a:xfrm>
                <a:off x="4753040" y="4726782"/>
                <a:ext cx="501959" cy="824165"/>
                <a:chOff x="4762370" y="4708120"/>
                <a:chExt cx="705369" cy="824165"/>
              </a:xfrm>
            </p:grpSpPr>
            <p:sp>
              <p:nvSpPr>
                <p:cNvPr id="163" name="Rectangle 162"/>
                <p:cNvSpPr/>
                <p:nvPr/>
              </p:nvSpPr>
              <p:spPr>
                <a:xfrm>
                  <a:off x="4787040" y="4774314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Trapezoid 163"/>
                <p:cNvSpPr/>
                <p:nvPr/>
              </p:nvSpPr>
              <p:spPr>
                <a:xfrm rot="10800000">
                  <a:off x="4762370" y="4708120"/>
                  <a:ext cx="705369" cy="93210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150"/>
              <p:cNvGrpSpPr/>
              <p:nvPr/>
            </p:nvGrpSpPr>
            <p:grpSpPr>
              <a:xfrm>
                <a:off x="3684409" y="4718358"/>
                <a:ext cx="514913" cy="824166"/>
                <a:chOff x="3395613" y="4718358"/>
                <a:chExt cx="820061" cy="824166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3491024" y="4784553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Trapezoid 161"/>
                <p:cNvSpPr/>
                <p:nvPr/>
              </p:nvSpPr>
              <p:spPr>
                <a:xfrm rot="10800000">
                  <a:off x="3395613" y="4718358"/>
                  <a:ext cx="820061" cy="107034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2" name="Group 151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159" name="Rectangle 158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Rectangle 159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51" name="Group 2050"/>
            <p:cNvGrpSpPr/>
            <p:nvPr/>
          </p:nvGrpSpPr>
          <p:grpSpPr>
            <a:xfrm>
              <a:off x="3552865" y="4728250"/>
              <a:ext cx="1802706" cy="849631"/>
              <a:chOff x="3564837" y="4718359"/>
              <a:chExt cx="1802706" cy="849631"/>
            </a:xfrm>
          </p:grpSpPr>
          <p:grpSp>
            <p:nvGrpSpPr>
              <p:cNvPr id="2049" name="Group 2048"/>
              <p:cNvGrpSpPr/>
              <p:nvPr/>
            </p:nvGrpSpPr>
            <p:grpSpPr>
              <a:xfrm>
                <a:off x="4753040" y="4726782"/>
                <a:ext cx="501959" cy="824165"/>
                <a:chOff x="4762370" y="4708120"/>
                <a:chExt cx="705369" cy="824165"/>
              </a:xfrm>
            </p:grpSpPr>
            <p:sp>
              <p:nvSpPr>
                <p:cNvPr id="141" name="Rectangle 140"/>
                <p:cNvSpPr/>
                <p:nvPr/>
              </p:nvSpPr>
              <p:spPr>
                <a:xfrm>
                  <a:off x="4787040" y="4774314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Trapezoid 142"/>
                <p:cNvSpPr/>
                <p:nvPr/>
              </p:nvSpPr>
              <p:spPr>
                <a:xfrm rot="10800000">
                  <a:off x="4762370" y="4708120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48" name="Group 2047"/>
              <p:cNvGrpSpPr/>
              <p:nvPr/>
            </p:nvGrpSpPr>
            <p:grpSpPr>
              <a:xfrm>
                <a:off x="3728825" y="4718359"/>
                <a:ext cx="442898" cy="824165"/>
                <a:chOff x="3466354" y="4718359"/>
                <a:chExt cx="705369" cy="824165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3491024" y="4784553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Trapezoid 144"/>
                <p:cNvSpPr/>
                <p:nvPr/>
              </p:nvSpPr>
              <p:spPr>
                <a:xfrm rot="10800000">
                  <a:off x="3466354" y="4718359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113" name="Rectangle 112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Rectangle 126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/>
              <p:cNvGrpSpPr/>
              <p:nvPr/>
            </p:nvGrpSpPr>
            <p:grpSpPr>
              <a:xfrm>
                <a:off x="3564837" y="5233901"/>
                <a:ext cx="331517" cy="328699"/>
                <a:chOff x="657122" y="3633701"/>
                <a:chExt cx="562077" cy="557299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657122" y="3657600"/>
                  <a:ext cx="562077" cy="533400"/>
                </a:xfrm>
                <a:prstGeom prst="rect">
                  <a:avLst/>
                </a:prstGeom>
                <a:solidFill>
                  <a:srgbClr val="F9F9F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111" name="Picture 2" descr="http://fc08.deviantart.net/fs6/i/2005/056/c/2/Silver_Star_icon_by_sgraves.png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64273" y="3633701"/>
                  <a:ext cx="547774" cy="54777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24" name="Group 123"/>
              <p:cNvGrpSpPr/>
              <p:nvPr/>
            </p:nvGrpSpPr>
            <p:grpSpPr>
              <a:xfrm>
                <a:off x="5036026" y="5239291"/>
                <a:ext cx="331517" cy="328699"/>
                <a:chOff x="657122" y="3633701"/>
                <a:chExt cx="562077" cy="557299"/>
              </a:xfrm>
            </p:grpSpPr>
            <p:sp>
              <p:nvSpPr>
                <p:cNvPr id="125" name="Rectangle 124"/>
                <p:cNvSpPr/>
                <p:nvPr/>
              </p:nvSpPr>
              <p:spPr>
                <a:xfrm>
                  <a:off x="657122" y="3657600"/>
                  <a:ext cx="562077" cy="533400"/>
                </a:xfrm>
                <a:prstGeom prst="rect">
                  <a:avLst/>
                </a:prstGeom>
                <a:solidFill>
                  <a:srgbClr val="F9F9F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126" name="Picture 2" descr="http://fc08.deviantart.net/fs6/i/2005/056/c/2/Silver_Star_icon_by_sgraves.png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64273" y="3633701"/>
                  <a:ext cx="547774" cy="54777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grpSp>
          <p:nvGrpSpPr>
            <p:cNvPr id="104" name="Group 103"/>
            <p:cNvGrpSpPr/>
            <p:nvPr/>
          </p:nvGrpSpPr>
          <p:grpSpPr>
            <a:xfrm>
              <a:off x="717471" y="5224240"/>
              <a:ext cx="331517" cy="328699"/>
              <a:chOff x="657122" y="3633701"/>
              <a:chExt cx="562077" cy="557299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2050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06" name="Group 105"/>
            <p:cNvGrpSpPr/>
            <p:nvPr/>
          </p:nvGrpSpPr>
          <p:grpSpPr>
            <a:xfrm>
              <a:off x="2223779" y="5224240"/>
              <a:ext cx="331517" cy="328699"/>
              <a:chOff x="657122" y="3633701"/>
              <a:chExt cx="562077" cy="557299"/>
            </a:xfrm>
          </p:grpSpPr>
          <p:sp>
            <p:nvSpPr>
              <p:cNvPr id="107" name="Rectangle 106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08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5" name="Group 114"/>
            <p:cNvGrpSpPr/>
            <p:nvPr/>
          </p:nvGrpSpPr>
          <p:grpSpPr>
            <a:xfrm>
              <a:off x="6396869" y="5226795"/>
              <a:ext cx="331517" cy="328699"/>
              <a:chOff x="657122" y="3633701"/>
              <a:chExt cx="562077" cy="557299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17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8" name="Group 117"/>
            <p:cNvGrpSpPr/>
            <p:nvPr/>
          </p:nvGrpSpPr>
          <p:grpSpPr>
            <a:xfrm>
              <a:off x="7852490" y="5236456"/>
              <a:ext cx="331517" cy="328699"/>
              <a:chOff x="657122" y="3633701"/>
              <a:chExt cx="562077" cy="557299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20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21" name="Rectangle 120"/>
            <p:cNvSpPr/>
            <p:nvPr/>
          </p:nvSpPr>
          <p:spPr>
            <a:xfrm flipV="1">
              <a:off x="569167" y="5214863"/>
              <a:ext cx="7795434" cy="45719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 flipV="1">
              <a:off x="532659" y="5206481"/>
              <a:ext cx="45839" cy="351853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 flipV="1">
              <a:off x="8364152" y="5209591"/>
              <a:ext cx="45839" cy="351853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4269442" y="3846091"/>
              <a:ext cx="258360" cy="686256"/>
              <a:chOff x="2420926" y="609144"/>
              <a:chExt cx="874773" cy="1514617"/>
            </a:xfrm>
          </p:grpSpPr>
          <p:sp>
            <p:nvSpPr>
              <p:cNvPr id="166" name="Flowchart: Delay 165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8" name="Straight Connector 167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2" name="Group 181"/>
            <p:cNvGrpSpPr/>
            <p:nvPr/>
          </p:nvGrpSpPr>
          <p:grpSpPr>
            <a:xfrm>
              <a:off x="4758611" y="3876782"/>
              <a:ext cx="239837" cy="611242"/>
              <a:chOff x="2420926" y="609144"/>
              <a:chExt cx="874773" cy="1514617"/>
            </a:xfrm>
          </p:grpSpPr>
          <p:sp>
            <p:nvSpPr>
              <p:cNvPr id="183" name="Flowchart: Delay 182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5" name="Straight Connector 184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Connector 188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Straight Connector 190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Straight Connector 193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Straight Connector 194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9" name="Group 198"/>
            <p:cNvGrpSpPr/>
            <p:nvPr/>
          </p:nvGrpSpPr>
          <p:grpSpPr>
            <a:xfrm>
              <a:off x="3875313" y="3870561"/>
              <a:ext cx="239837" cy="611242"/>
              <a:chOff x="2420926" y="609144"/>
              <a:chExt cx="874773" cy="1514617"/>
            </a:xfrm>
          </p:grpSpPr>
          <p:sp>
            <p:nvSpPr>
              <p:cNvPr id="200" name="Flowchart: Delay 199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2" name="Straight Connector 201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Connector 204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" name="Straight Connector 205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Straight Connector 206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056" name="Picture 8" descr="http://images.clipartlogo.com/files/images/19/193879/clock_t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4615" y="3166422"/>
              <a:ext cx="315639" cy="3156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33" name="Group 232"/>
            <p:cNvGrpSpPr/>
            <p:nvPr/>
          </p:nvGrpSpPr>
          <p:grpSpPr>
            <a:xfrm>
              <a:off x="4723786" y="3165824"/>
              <a:ext cx="156355" cy="310917"/>
              <a:chOff x="2420926" y="609144"/>
              <a:chExt cx="874773" cy="1514617"/>
            </a:xfrm>
          </p:grpSpPr>
          <p:sp>
            <p:nvSpPr>
              <p:cNvPr id="234" name="Flowchart: Delay 233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Rectangle 234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36" name="Straight Connector 235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7" name="Straight Connector 236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Straight Connector 237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Straight Connector 242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Straight Connector 244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0" name="Group 249"/>
            <p:cNvGrpSpPr/>
            <p:nvPr/>
          </p:nvGrpSpPr>
          <p:grpSpPr>
            <a:xfrm>
              <a:off x="3961887" y="3150481"/>
              <a:ext cx="156355" cy="310917"/>
              <a:chOff x="2420926" y="609144"/>
              <a:chExt cx="874773" cy="1514617"/>
            </a:xfrm>
          </p:grpSpPr>
          <p:sp>
            <p:nvSpPr>
              <p:cNvPr id="251" name="Flowchart: Delay 250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ectangle 251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53" name="Straight Connector 252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Straight Connector 255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" name="Straight Connector 261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3" name="Group 292"/>
            <p:cNvGrpSpPr/>
            <p:nvPr/>
          </p:nvGrpSpPr>
          <p:grpSpPr>
            <a:xfrm>
              <a:off x="4345861" y="2516333"/>
              <a:ext cx="156355" cy="310917"/>
              <a:chOff x="2420926" y="609144"/>
              <a:chExt cx="874773" cy="1514617"/>
            </a:xfrm>
          </p:grpSpPr>
          <p:sp>
            <p:nvSpPr>
              <p:cNvPr id="294" name="Flowchart: Delay 293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Rectangle 294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6" name="Straight Connector 295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Straight Connector 299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1" name="Straight Connector 300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Straight Connector 301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Straight Connector 303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5" name="Straight Connector 304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6" name="Straight Connector 305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7" name="Straight Connector 306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Straight Connector 307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Straight Connector 308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0" name="Group 309"/>
            <p:cNvGrpSpPr/>
            <p:nvPr/>
          </p:nvGrpSpPr>
          <p:grpSpPr>
            <a:xfrm>
              <a:off x="4709297" y="2534740"/>
              <a:ext cx="108654" cy="310917"/>
              <a:chOff x="2420926" y="609144"/>
              <a:chExt cx="874773" cy="1514617"/>
            </a:xfrm>
          </p:grpSpPr>
          <p:sp>
            <p:nvSpPr>
              <p:cNvPr id="311" name="Flowchart: Delay 310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Rectangle 311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3" name="Straight Connector 312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4" name="Straight Connector 313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Straight Connector 314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Straight Connector 315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Connector 316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Straight Connector 317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Straight Connector 319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7" name="Group 326"/>
            <p:cNvGrpSpPr/>
            <p:nvPr/>
          </p:nvGrpSpPr>
          <p:grpSpPr>
            <a:xfrm>
              <a:off x="4049934" y="2537850"/>
              <a:ext cx="108654" cy="310917"/>
              <a:chOff x="2420926" y="609144"/>
              <a:chExt cx="874773" cy="1514617"/>
            </a:xfrm>
          </p:grpSpPr>
          <p:sp>
            <p:nvSpPr>
              <p:cNvPr id="328" name="Flowchart: Delay 327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Rectangle 328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0" name="Straight Connector 329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" name="Straight Connector 330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4" name="Straight Connector 333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0" name="Straight Connector 339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Connector 340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2" name="Straight Connector 341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55" name="Group 2054"/>
            <p:cNvGrpSpPr/>
            <p:nvPr/>
          </p:nvGrpSpPr>
          <p:grpSpPr>
            <a:xfrm>
              <a:off x="3956180" y="2217950"/>
              <a:ext cx="329375" cy="152026"/>
              <a:chOff x="1701181" y="1143000"/>
              <a:chExt cx="1429602" cy="685800"/>
            </a:xfrm>
          </p:grpSpPr>
          <p:sp>
            <p:nvSpPr>
              <p:cNvPr id="2053" name="Isosceles Triangle 2052"/>
              <p:cNvSpPr/>
              <p:nvPr/>
            </p:nvSpPr>
            <p:spPr>
              <a:xfrm>
                <a:off x="1701181" y="1143000"/>
                <a:ext cx="1429602" cy="685800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Isosceles Triangle 344"/>
              <p:cNvSpPr/>
              <p:nvPr/>
            </p:nvSpPr>
            <p:spPr>
              <a:xfrm>
                <a:off x="1819877" y="1251979"/>
                <a:ext cx="1182203" cy="576821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7" name="Group 346"/>
            <p:cNvGrpSpPr/>
            <p:nvPr/>
          </p:nvGrpSpPr>
          <p:grpSpPr>
            <a:xfrm>
              <a:off x="4276507" y="2211133"/>
              <a:ext cx="339573" cy="162898"/>
              <a:chOff x="1701181" y="1143000"/>
              <a:chExt cx="1429602" cy="685800"/>
            </a:xfrm>
          </p:grpSpPr>
          <p:sp>
            <p:nvSpPr>
              <p:cNvPr id="348" name="Isosceles Triangle 347"/>
              <p:cNvSpPr/>
              <p:nvPr/>
            </p:nvSpPr>
            <p:spPr>
              <a:xfrm>
                <a:off x="1701181" y="1143000"/>
                <a:ext cx="1429602" cy="685800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>
                <a:off x="1819877" y="1251979"/>
                <a:ext cx="1182203" cy="576821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0" name="Group 349"/>
            <p:cNvGrpSpPr/>
            <p:nvPr/>
          </p:nvGrpSpPr>
          <p:grpSpPr>
            <a:xfrm>
              <a:off x="4574576" y="2211510"/>
              <a:ext cx="339573" cy="162898"/>
              <a:chOff x="1701181" y="1143000"/>
              <a:chExt cx="1429602" cy="685800"/>
            </a:xfrm>
          </p:grpSpPr>
          <p:sp>
            <p:nvSpPr>
              <p:cNvPr id="351" name="Isosceles Triangle 350"/>
              <p:cNvSpPr/>
              <p:nvPr/>
            </p:nvSpPr>
            <p:spPr>
              <a:xfrm>
                <a:off x="1701181" y="1143000"/>
                <a:ext cx="1429602" cy="685800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Isosceles Triangle 351"/>
              <p:cNvSpPr/>
              <p:nvPr/>
            </p:nvSpPr>
            <p:spPr>
              <a:xfrm>
                <a:off x="1819877" y="1251979"/>
                <a:ext cx="1182203" cy="576821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4" name="Flowchart: Manual Operation 353"/>
            <p:cNvSpPr/>
            <p:nvPr/>
          </p:nvSpPr>
          <p:spPr>
            <a:xfrm rot="10800000">
              <a:off x="4290972" y="1672460"/>
              <a:ext cx="248754" cy="80693"/>
            </a:xfrm>
            <a:prstGeom prst="flowChartManualOperation">
              <a:avLst/>
            </a:prstGeom>
            <a:solidFill>
              <a:srgbClr val="F9F9F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8" name="Oval 2057"/>
            <p:cNvSpPr/>
            <p:nvPr/>
          </p:nvSpPr>
          <p:spPr>
            <a:xfrm>
              <a:off x="4325822" y="1439171"/>
              <a:ext cx="163365" cy="2176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60" name="Straight Connector 2059"/>
            <p:cNvCxnSpPr/>
            <p:nvPr/>
          </p:nvCxnSpPr>
          <p:spPr>
            <a:xfrm>
              <a:off x="4402300" y="855105"/>
              <a:ext cx="5205" cy="58331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6" name="Oval 355"/>
            <p:cNvSpPr/>
            <p:nvPr/>
          </p:nvSpPr>
          <p:spPr>
            <a:xfrm>
              <a:off x="4329650" y="1077627"/>
              <a:ext cx="149326" cy="15675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/>
            <p:cNvSpPr/>
            <p:nvPr/>
          </p:nvSpPr>
          <p:spPr>
            <a:xfrm>
              <a:off x="4328399" y="776764"/>
              <a:ext cx="133088" cy="11005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69" name="Group 2068"/>
            <p:cNvGrpSpPr/>
            <p:nvPr/>
          </p:nvGrpSpPr>
          <p:grpSpPr>
            <a:xfrm rot="16398613">
              <a:off x="4252758" y="526014"/>
              <a:ext cx="230590" cy="870445"/>
              <a:chOff x="2088659" y="721126"/>
              <a:chExt cx="636518" cy="2402768"/>
            </a:xfrm>
          </p:grpSpPr>
          <p:sp>
            <p:nvSpPr>
              <p:cNvPr id="371" name="Oval 370"/>
              <p:cNvSpPr/>
              <p:nvPr/>
            </p:nvSpPr>
            <p:spPr>
              <a:xfrm rot="360928">
                <a:off x="2125797" y="2862907"/>
                <a:ext cx="172249" cy="22945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Oval 371"/>
              <p:cNvSpPr/>
              <p:nvPr/>
            </p:nvSpPr>
            <p:spPr>
              <a:xfrm rot="360928">
                <a:off x="2323755" y="2894444"/>
                <a:ext cx="172249" cy="22945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66" name="Group 2065"/>
              <p:cNvGrpSpPr/>
              <p:nvPr/>
            </p:nvGrpSpPr>
            <p:grpSpPr>
              <a:xfrm rot="9830930">
                <a:off x="2164289" y="721126"/>
                <a:ext cx="264856" cy="698380"/>
                <a:chOff x="1376116" y="1222610"/>
                <a:chExt cx="681963" cy="1229196"/>
              </a:xfrm>
            </p:grpSpPr>
            <p:grpSp>
              <p:nvGrpSpPr>
                <p:cNvPr id="2065" name="Group 2064"/>
                <p:cNvGrpSpPr/>
                <p:nvPr/>
              </p:nvGrpSpPr>
              <p:grpSpPr>
                <a:xfrm>
                  <a:off x="1376116" y="1222610"/>
                  <a:ext cx="681963" cy="1229196"/>
                  <a:chOff x="1376117" y="1213096"/>
                  <a:chExt cx="238318" cy="459428"/>
                </a:xfrm>
              </p:grpSpPr>
              <p:sp>
                <p:nvSpPr>
                  <p:cNvPr id="363" name="Isosceles Triangle 362"/>
                  <p:cNvSpPr/>
                  <p:nvPr/>
                </p:nvSpPr>
                <p:spPr>
                  <a:xfrm>
                    <a:off x="1376117" y="1543486"/>
                    <a:ext cx="238318" cy="129038"/>
                  </a:xfrm>
                  <a:prstGeom prst="triangle">
                    <a:avLst/>
                  </a:prstGeom>
                  <a:solidFill>
                    <a:srgbClr val="FFC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4" name="Rectangle 2063"/>
                  <p:cNvSpPr/>
                  <p:nvPr/>
                </p:nvSpPr>
                <p:spPr>
                  <a:xfrm flipH="1">
                    <a:off x="1471159" y="1213096"/>
                    <a:ext cx="45719" cy="398293"/>
                  </a:xfrm>
                  <a:prstGeom prst="rect">
                    <a:avLst/>
                  </a:prstGeom>
                  <a:solidFill>
                    <a:srgbClr val="FFC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66" name="Isosceles Triangle 365"/>
                <p:cNvSpPr/>
                <p:nvPr/>
              </p:nvSpPr>
              <p:spPr>
                <a:xfrm>
                  <a:off x="1501858" y="2165585"/>
                  <a:ext cx="430698" cy="218038"/>
                </a:xfrm>
                <a:prstGeom prst="triangle">
                  <a:avLst/>
                </a:prstGeom>
                <a:solidFill>
                  <a:srgbClr val="FFC000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67" name="Group 2066"/>
              <p:cNvGrpSpPr/>
              <p:nvPr/>
            </p:nvGrpSpPr>
            <p:grpSpPr>
              <a:xfrm rot="360928">
                <a:off x="2088659" y="1223510"/>
                <a:ext cx="636518" cy="1720286"/>
                <a:chOff x="2223779" y="1165416"/>
                <a:chExt cx="301846" cy="815784"/>
              </a:xfrm>
            </p:grpSpPr>
            <p:sp>
              <p:nvSpPr>
                <p:cNvPr id="2063" name="Isosceles Triangle 2062"/>
                <p:cNvSpPr/>
                <p:nvPr/>
              </p:nvSpPr>
              <p:spPr>
                <a:xfrm>
                  <a:off x="2223779" y="1295400"/>
                  <a:ext cx="301846" cy="685800"/>
                </a:xfrm>
                <a:prstGeom prst="triangle">
                  <a:avLst/>
                </a:prstGeom>
                <a:solidFill>
                  <a:srgbClr val="FFC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Oval 367"/>
                <p:cNvSpPr/>
                <p:nvPr/>
              </p:nvSpPr>
              <p:spPr>
                <a:xfrm>
                  <a:off x="2289193" y="1165416"/>
                  <a:ext cx="163365" cy="217616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70" name="Rectangle 369"/>
              <p:cNvSpPr/>
              <p:nvPr/>
            </p:nvSpPr>
            <p:spPr>
              <a:xfrm rot="8649416" flipH="1">
                <a:off x="2201811" y="1319125"/>
                <a:ext cx="94505" cy="759195"/>
              </a:xfrm>
              <a:prstGeom prst="rect">
                <a:avLst/>
              </a:prstGeom>
              <a:solidFill>
                <a:srgbClr val="FFC0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Rectangle 373"/>
              <p:cNvSpPr/>
              <p:nvPr/>
            </p:nvSpPr>
            <p:spPr>
              <a:xfrm rot="1652458" flipH="1">
                <a:off x="2106038" y="922663"/>
                <a:ext cx="62995" cy="623431"/>
              </a:xfrm>
              <a:prstGeom prst="rect">
                <a:avLst/>
              </a:prstGeom>
              <a:solidFill>
                <a:srgbClr val="FFC0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6" name="Rectangle 375"/>
            <p:cNvSpPr/>
            <p:nvPr/>
          </p:nvSpPr>
          <p:spPr>
            <a:xfrm flipV="1">
              <a:off x="1198492" y="526585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Rectangle 376"/>
            <p:cNvSpPr/>
            <p:nvPr/>
          </p:nvSpPr>
          <p:spPr>
            <a:xfrm flipV="1">
              <a:off x="1387651" y="526896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Rectangle 377"/>
            <p:cNvSpPr/>
            <p:nvPr/>
          </p:nvSpPr>
          <p:spPr>
            <a:xfrm flipV="1">
              <a:off x="1577028" y="527034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Rectangle 378"/>
            <p:cNvSpPr/>
            <p:nvPr/>
          </p:nvSpPr>
          <p:spPr>
            <a:xfrm flipV="1">
              <a:off x="1766405" y="527173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Rectangle 379"/>
            <p:cNvSpPr/>
            <p:nvPr/>
          </p:nvSpPr>
          <p:spPr>
            <a:xfrm flipV="1">
              <a:off x="1955782" y="527311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Rectangle 380"/>
            <p:cNvSpPr/>
            <p:nvPr/>
          </p:nvSpPr>
          <p:spPr>
            <a:xfrm flipV="1">
              <a:off x="2657832" y="5276816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Rectangle 381"/>
            <p:cNvSpPr/>
            <p:nvPr/>
          </p:nvSpPr>
          <p:spPr>
            <a:xfrm flipV="1">
              <a:off x="2846991" y="5279926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Rectangle 382"/>
            <p:cNvSpPr/>
            <p:nvPr/>
          </p:nvSpPr>
          <p:spPr>
            <a:xfrm flipV="1">
              <a:off x="3036368" y="5281311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Rectangle 383"/>
            <p:cNvSpPr/>
            <p:nvPr/>
          </p:nvSpPr>
          <p:spPr>
            <a:xfrm flipV="1">
              <a:off x="3225745" y="5282696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Rectangle 384"/>
            <p:cNvSpPr/>
            <p:nvPr/>
          </p:nvSpPr>
          <p:spPr>
            <a:xfrm flipV="1">
              <a:off x="3415122" y="5284081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Rectangle 385"/>
            <p:cNvSpPr/>
            <p:nvPr/>
          </p:nvSpPr>
          <p:spPr>
            <a:xfrm flipV="1">
              <a:off x="5447814" y="526862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Rectangle 386"/>
            <p:cNvSpPr/>
            <p:nvPr/>
          </p:nvSpPr>
          <p:spPr>
            <a:xfrm flipV="1">
              <a:off x="5636973" y="527173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Rectangle 387"/>
            <p:cNvSpPr/>
            <p:nvPr/>
          </p:nvSpPr>
          <p:spPr>
            <a:xfrm flipV="1">
              <a:off x="5826350" y="527311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Rectangle 388"/>
            <p:cNvSpPr/>
            <p:nvPr/>
          </p:nvSpPr>
          <p:spPr>
            <a:xfrm flipV="1">
              <a:off x="6015727" y="527450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Rectangle 389"/>
            <p:cNvSpPr/>
            <p:nvPr/>
          </p:nvSpPr>
          <p:spPr>
            <a:xfrm flipV="1">
              <a:off x="6205104" y="527588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Rectangle 390"/>
            <p:cNvSpPr/>
            <p:nvPr/>
          </p:nvSpPr>
          <p:spPr>
            <a:xfrm flipV="1">
              <a:off x="6864330" y="526862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Rectangle 391"/>
            <p:cNvSpPr/>
            <p:nvPr/>
          </p:nvSpPr>
          <p:spPr>
            <a:xfrm flipV="1">
              <a:off x="7053489" y="527173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Rectangle 392"/>
            <p:cNvSpPr/>
            <p:nvPr/>
          </p:nvSpPr>
          <p:spPr>
            <a:xfrm flipV="1">
              <a:off x="7242866" y="527311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Rectangle 393"/>
            <p:cNvSpPr/>
            <p:nvPr/>
          </p:nvSpPr>
          <p:spPr>
            <a:xfrm flipV="1">
              <a:off x="7432243" y="527450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Rectangle 394"/>
            <p:cNvSpPr/>
            <p:nvPr/>
          </p:nvSpPr>
          <p:spPr>
            <a:xfrm flipV="1">
              <a:off x="7621620" y="527588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Rectangle 395"/>
            <p:cNvSpPr/>
            <p:nvPr/>
          </p:nvSpPr>
          <p:spPr>
            <a:xfrm flipV="1">
              <a:off x="4066221" y="5269503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Rectangle 396"/>
            <p:cNvSpPr/>
            <p:nvPr/>
          </p:nvSpPr>
          <p:spPr>
            <a:xfrm flipV="1">
              <a:off x="4255380" y="5272613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Rectangle 397"/>
            <p:cNvSpPr/>
            <p:nvPr/>
          </p:nvSpPr>
          <p:spPr>
            <a:xfrm flipV="1">
              <a:off x="4444757" y="5273998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Rectangle 398"/>
            <p:cNvSpPr/>
            <p:nvPr/>
          </p:nvSpPr>
          <p:spPr>
            <a:xfrm flipV="1">
              <a:off x="4634134" y="5275383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Rectangle 399"/>
            <p:cNvSpPr/>
            <p:nvPr/>
          </p:nvSpPr>
          <p:spPr>
            <a:xfrm flipV="1">
              <a:off x="4823511" y="5276768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5" name="TextBox 354"/>
          <p:cNvSpPr txBox="1"/>
          <p:nvPr/>
        </p:nvSpPr>
        <p:spPr>
          <a:xfrm>
            <a:off x="152400" y="76200"/>
            <a:ext cx="14570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Nauvoo temple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34028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/>
          <p:cNvGrpSpPr/>
          <p:nvPr/>
        </p:nvGrpSpPr>
        <p:grpSpPr>
          <a:xfrm>
            <a:off x="975126" y="955264"/>
            <a:ext cx="8071940" cy="5726336"/>
            <a:chOff x="975126" y="955264"/>
            <a:chExt cx="8071940" cy="5726336"/>
          </a:xfrm>
        </p:grpSpPr>
        <p:sp>
          <p:nvSpPr>
            <p:cNvPr id="3" name="Rectangle 2"/>
            <p:cNvSpPr/>
            <p:nvPr/>
          </p:nvSpPr>
          <p:spPr>
            <a:xfrm>
              <a:off x="1243683" y="2869129"/>
              <a:ext cx="7535288" cy="3387988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Rectangle 486"/>
            <p:cNvSpPr/>
            <p:nvPr/>
          </p:nvSpPr>
          <p:spPr>
            <a:xfrm>
              <a:off x="1246602" y="2862530"/>
              <a:ext cx="7532369" cy="286136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" name="Group 131"/>
            <p:cNvGrpSpPr/>
            <p:nvPr/>
          </p:nvGrpSpPr>
          <p:grpSpPr>
            <a:xfrm>
              <a:off x="5820104" y="4385902"/>
              <a:ext cx="1149288" cy="794615"/>
              <a:chOff x="3337556" y="838199"/>
              <a:chExt cx="1632345" cy="1037181"/>
            </a:xfrm>
          </p:grpSpPr>
          <p:sp>
            <p:nvSpPr>
              <p:cNvPr id="133" name="Flowchart: Manual Operation 132"/>
              <p:cNvSpPr/>
              <p:nvPr/>
            </p:nvSpPr>
            <p:spPr>
              <a:xfrm rot="485189">
                <a:off x="4185275" y="912237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lowchart: Manual Operation 133"/>
              <p:cNvSpPr/>
              <p:nvPr/>
            </p:nvSpPr>
            <p:spPr>
              <a:xfrm rot="21114811" flipH="1">
                <a:off x="3796939" y="913446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Flowchart: Manual Operation 134"/>
              <p:cNvSpPr/>
              <p:nvPr/>
            </p:nvSpPr>
            <p:spPr>
              <a:xfrm>
                <a:off x="3962400" y="838199"/>
                <a:ext cx="304800" cy="685800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lowchart: Manual Operation 135"/>
              <p:cNvSpPr/>
              <p:nvPr/>
            </p:nvSpPr>
            <p:spPr>
              <a:xfrm rot="4571753">
                <a:off x="4506517" y="1404662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Flowchart: Manual Operation 136"/>
              <p:cNvSpPr/>
              <p:nvPr/>
            </p:nvSpPr>
            <p:spPr>
              <a:xfrm rot="16768764">
                <a:off x="3563873" y="1411996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Pentagon 137"/>
              <p:cNvSpPr/>
              <p:nvPr/>
            </p:nvSpPr>
            <p:spPr>
              <a:xfrm rot="18112631">
                <a:off x="4020557" y="1255508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Pentagon 138"/>
              <p:cNvSpPr/>
              <p:nvPr/>
            </p:nvSpPr>
            <p:spPr>
              <a:xfrm rot="19293646">
                <a:off x="4108373" y="1371210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Pentagon 139"/>
              <p:cNvSpPr/>
              <p:nvPr/>
            </p:nvSpPr>
            <p:spPr>
              <a:xfrm rot="20428806">
                <a:off x="4152901" y="1484998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Pentagon 140"/>
              <p:cNvSpPr/>
              <p:nvPr/>
            </p:nvSpPr>
            <p:spPr>
              <a:xfrm rot="3487369" flipH="1">
                <a:off x="3426570" y="1249825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Pentagon 141"/>
              <p:cNvSpPr/>
              <p:nvPr/>
            </p:nvSpPr>
            <p:spPr>
              <a:xfrm rot="2306354" flipH="1">
                <a:off x="3376845" y="1367597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Pentagon 142"/>
              <p:cNvSpPr/>
              <p:nvPr/>
            </p:nvSpPr>
            <p:spPr>
              <a:xfrm rot="1171194" flipH="1">
                <a:off x="3341354" y="1484999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5" name="Group 274"/>
            <p:cNvGrpSpPr/>
            <p:nvPr/>
          </p:nvGrpSpPr>
          <p:grpSpPr>
            <a:xfrm>
              <a:off x="4423428" y="4236969"/>
              <a:ext cx="1149288" cy="909137"/>
              <a:chOff x="3337556" y="763928"/>
              <a:chExt cx="1632345" cy="1111452"/>
            </a:xfrm>
          </p:grpSpPr>
          <p:sp>
            <p:nvSpPr>
              <p:cNvPr id="276" name="Flowchart: Manual Operation 275"/>
              <p:cNvSpPr/>
              <p:nvPr/>
            </p:nvSpPr>
            <p:spPr>
              <a:xfrm rot="485189">
                <a:off x="4185275" y="912237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Flowchart: Manual Operation 276"/>
              <p:cNvSpPr/>
              <p:nvPr/>
            </p:nvSpPr>
            <p:spPr>
              <a:xfrm rot="21114811" flipH="1">
                <a:off x="3796939" y="913446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Flowchart: Manual Operation 277"/>
              <p:cNvSpPr/>
              <p:nvPr/>
            </p:nvSpPr>
            <p:spPr>
              <a:xfrm>
                <a:off x="3962401" y="763928"/>
                <a:ext cx="291371" cy="760072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Flowchart: Manual Operation 278"/>
              <p:cNvSpPr/>
              <p:nvPr/>
            </p:nvSpPr>
            <p:spPr>
              <a:xfrm rot="4571753">
                <a:off x="4506517" y="1404662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Flowchart: Manual Operation 279"/>
              <p:cNvSpPr/>
              <p:nvPr/>
            </p:nvSpPr>
            <p:spPr>
              <a:xfrm rot="16768764">
                <a:off x="3563873" y="1411996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Pentagon 280"/>
              <p:cNvSpPr/>
              <p:nvPr/>
            </p:nvSpPr>
            <p:spPr>
              <a:xfrm rot="18112631">
                <a:off x="4020557" y="1255508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Pentagon 281"/>
              <p:cNvSpPr/>
              <p:nvPr/>
            </p:nvSpPr>
            <p:spPr>
              <a:xfrm rot="19293646">
                <a:off x="4108373" y="1371210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Pentagon 282"/>
              <p:cNvSpPr/>
              <p:nvPr/>
            </p:nvSpPr>
            <p:spPr>
              <a:xfrm rot="20428806">
                <a:off x="4152901" y="1484998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Pentagon 283"/>
              <p:cNvSpPr/>
              <p:nvPr/>
            </p:nvSpPr>
            <p:spPr>
              <a:xfrm rot="3487369" flipH="1">
                <a:off x="3426570" y="1249825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Pentagon 284"/>
              <p:cNvSpPr/>
              <p:nvPr/>
            </p:nvSpPr>
            <p:spPr>
              <a:xfrm rot="2306354" flipH="1">
                <a:off x="3376845" y="1367597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Pentagon 285"/>
              <p:cNvSpPr/>
              <p:nvPr/>
            </p:nvSpPr>
            <p:spPr>
              <a:xfrm rot="1171194" flipH="1">
                <a:off x="3341354" y="1484999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7" name="Group 286"/>
            <p:cNvGrpSpPr/>
            <p:nvPr/>
          </p:nvGrpSpPr>
          <p:grpSpPr>
            <a:xfrm>
              <a:off x="3033645" y="4375805"/>
              <a:ext cx="1149288" cy="781398"/>
              <a:chOff x="3337556" y="838199"/>
              <a:chExt cx="1632345" cy="1037181"/>
            </a:xfrm>
          </p:grpSpPr>
          <p:sp>
            <p:nvSpPr>
              <p:cNvPr id="288" name="Flowchart: Manual Operation 287"/>
              <p:cNvSpPr/>
              <p:nvPr/>
            </p:nvSpPr>
            <p:spPr>
              <a:xfrm rot="485189">
                <a:off x="4185275" y="912237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Flowchart: Manual Operation 288"/>
              <p:cNvSpPr/>
              <p:nvPr/>
            </p:nvSpPr>
            <p:spPr>
              <a:xfrm rot="21114811" flipH="1">
                <a:off x="3796939" y="913446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Flowchart: Manual Operation 289"/>
              <p:cNvSpPr/>
              <p:nvPr/>
            </p:nvSpPr>
            <p:spPr>
              <a:xfrm>
                <a:off x="3962400" y="838199"/>
                <a:ext cx="304800" cy="685800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Flowchart: Manual Operation 290"/>
              <p:cNvSpPr/>
              <p:nvPr/>
            </p:nvSpPr>
            <p:spPr>
              <a:xfrm rot="4571753">
                <a:off x="4506517" y="1404662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Flowchart: Manual Operation 291"/>
              <p:cNvSpPr/>
              <p:nvPr/>
            </p:nvSpPr>
            <p:spPr>
              <a:xfrm rot="16768764">
                <a:off x="3563873" y="1411996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Pentagon 292"/>
              <p:cNvSpPr/>
              <p:nvPr/>
            </p:nvSpPr>
            <p:spPr>
              <a:xfrm rot="18112631">
                <a:off x="4020557" y="1255508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Pentagon 293"/>
              <p:cNvSpPr/>
              <p:nvPr/>
            </p:nvSpPr>
            <p:spPr>
              <a:xfrm rot="19293646">
                <a:off x="4108373" y="1371210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Pentagon 294"/>
              <p:cNvSpPr/>
              <p:nvPr/>
            </p:nvSpPr>
            <p:spPr>
              <a:xfrm rot="20428806">
                <a:off x="4152901" y="1484998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Pentagon 295"/>
              <p:cNvSpPr/>
              <p:nvPr/>
            </p:nvSpPr>
            <p:spPr>
              <a:xfrm rot="3487369" flipH="1">
                <a:off x="3426570" y="1249825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Pentagon 296"/>
              <p:cNvSpPr/>
              <p:nvPr/>
            </p:nvSpPr>
            <p:spPr>
              <a:xfrm rot="2306354" flipH="1">
                <a:off x="3376845" y="1367597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Pentagon 297"/>
              <p:cNvSpPr/>
              <p:nvPr/>
            </p:nvSpPr>
            <p:spPr>
              <a:xfrm rot="1171194" flipH="1">
                <a:off x="3341354" y="1484999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1037421" y="2871368"/>
              <a:ext cx="715688" cy="3379228"/>
              <a:chOff x="4305300" y="227465"/>
              <a:chExt cx="876300" cy="3706360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lowchart: Manual Operation 60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034" name="Picture 10" descr="http://imagehost.vendio.com/a/35058187/aview/S34O.jp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11" t="21511" r="8680" b="17398"/>
              <a:stretch/>
            </p:blipFill>
            <p:spPr bwMode="auto">
              <a:xfrm>
                <a:off x="4402693" y="307884"/>
                <a:ext cx="694946" cy="4345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60" name="Flowchart: Manual Operation 59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8235413" y="2881094"/>
              <a:ext cx="715688" cy="3379228"/>
              <a:chOff x="4305300" y="227465"/>
              <a:chExt cx="876300" cy="3706360"/>
            </a:xfrm>
          </p:grpSpPr>
          <p:sp>
            <p:nvSpPr>
              <p:cNvPr id="69" name="Rectangle 68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lowchart: Manual Operation 69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2" name="Picture 10" descr="http://imagehost.vendio.com/a/35058187/aview/S34O.jp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11" t="21511" r="8680" b="17398"/>
              <a:stretch/>
            </p:blipFill>
            <p:spPr bwMode="auto">
              <a:xfrm>
                <a:off x="4402693" y="307884"/>
                <a:ext cx="694946" cy="4345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3" name="Flowchart: Manual Operation 72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2552672" y="2868319"/>
              <a:ext cx="715688" cy="3379228"/>
              <a:chOff x="4305300" y="227465"/>
              <a:chExt cx="876300" cy="3706360"/>
            </a:xfrm>
          </p:grpSpPr>
          <p:sp>
            <p:nvSpPr>
              <p:cNvPr id="76" name="Rectangle 75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Flowchart: Manual Operation 76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9" name="Picture 10" descr="http://imagehost.vendio.com/a/35058187/aview/S34O.jp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11" t="21511" r="8680" b="17398"/>
              <a:stretch/>
            </p:blipFill>
            <p:spPr bwMode="auto">
              <a:xfrm>
                <a:off x="4402693" y="307884"/>
                <a:ext cx="694946" cy="4345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0" name="Flowchart: Manual Operation 79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710479" y="2875474"/>
              <a:ext cx="715688" cy="3379228"/>
              <a:chOff x="4305300" y="227465"/>
              <a:chExt cx="876300" cy="3706360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lowchart: Manual Operation 83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86" name="Picture 10" descr="http://imagehost.vendio.com/a/35058187/aview/S34O.jp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11" t="21511" r="8680" b="17398"/>
              <a:stretch/>
            </p:blipFill>
            <p:spPr bwMode="auto">
              <a:xfrm>
                <a:off x="4402693" y="307884"/>
                <a:ext cx="694946" cy="4345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7" name="Flowchart: Manual Operation 86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7" name="Rectangle 66"/>
            <p:cNvSpPr/>
            <p:nvPr/>
          </p:nvSpPr>
          <p:spPr>
            <a:xfrm>
              <a:off x="2354353" y="6254702"/>
              <a:ext cx="6472281" cy="426898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8336617" y="6305439"/>
              <a:ext cx="545911" cy="286136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lowchart: Manual Operation 92"/>
            <p:cNvSpPr/>
            <p:nvPr/>
          </p:nvSpPr>
          <p:spPr>
            <a:xfrm rot="10800000">
              <a:off x="8201523" y="6599164"/>
              <a:ext cx="845543" cy="67894"/>
            </a:xfrm>
            <a:prstGeom prst="flowChartManualOperation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8305656" y="6247827"/>
              <a:ext cx="576873" cy="59748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7424351" y="6315164"/>
              <a:ext cx="908956" cy="286136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7421040" y="6256404"/>
              <a:ext cx="892733" cy="57503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7421038" y="6603374"/>
              <a:ext cx="892733" cy="70014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990600" y="6254012"/>
              <a:ext cx="2227715" cy="427588"/>
              <a:chOff x="2958570" y="6039327"/>
              <a:chExt cx="2138031" cy="590073"/>
            </a:xfrm>
          </p:grpSpPr>
          <p:sp>
            <p:nvSpPr>
              <p:cNvPr id="89" name="Rectangle 88"/>
              <p:cNvSpPr/>
              <p:nvPr/>
            </p:nvSpPr>
            <p:spPr>
              <a:xfrm>
                <a:off x="3074201" y="6130365"/>
                <a:ext cx="467261" cy="394869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Flowchart: Manual Operation 89"/>
              <p:cNvSpPr/>
              <p:nvPr/>
            </p:nvSpPr>
            <p:spPr>
              <a:xfrm rot="10800000">
                <a:off x="2958570" y="6535706"/>
                <a:ext cx="723724" cy="93694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3047700" y="6050860"/>
                <a:ext cx="493762" cy="82453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7" name="Group 56"/>
              <p:cNvGrpSpPr/>
              <p:nvPr/>
            </p:nvGrpSpPr>
            <p:grpSpPr>
              <a:xfrm>
                <a:off x="3541462" y="6053960"/>
                <a:ext cx="778001" cy="575440"/>
                <a:chOff x="3541462" y="6053960"/>
                <a:chExt cx="778001" cy="575440"/>
              </a:xfrm>
            </p:grpSpPr>
            <p:sp>
              <p:nvSpPr>
                <p:cNvPr id="95" name="Rectangle 94"/>
                <p:cNvSpPr/>
                <p:nvPr/>
              </p:nvSpPr>
              <p:spPr>
                <a:xfrm>
                  <a:off x="3541462" y="6130365"/>
                  <a:ext cx="778001" cy="394869"/>
                </a:xfrm>
                <a:prstGeom prst="rect">
                  <a:avLst/>
                </a:prstGeom>
                <a:solidFill>
                  <a:srgbClr val="F9F9F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Rectangle 96"/>
                <p:cNvSpPr/>
                <p:nvPr/>
              </p:nvSpPr>
              <p:spPr>
                <a:xfrm>
                  <a:off x="3554486" y="6053960"/>
                  <a:ext cx="764115" cy="79354"/>
                </a:xfrm>
                <a:prstGeom prst="rect">
                  <a:avLst/>
                </a:prstGeom>
                <a:solidFill>
                  <a:srgbClr val="F9F9F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3554485" y="6532780"/>
                  <a:ext cx="764115" cy="96620"/>
                </a:xfrm>
                <a:prstGeom prst="rect">
                  <a:avLst/>
                </a:prstGeom>
                <a:solidFill>
                  <a:srgbClr val="F9F9F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102"/>
              <p:cNvGrpSpPr/>
              <p:nvPr/>
            </p:nvGrpSpPr>
            <p:grpSpPr>
              <a:xfrm>
                <a:off x="4318600" y="6039327"/>
                <a:ext cx="778001" cy="575440"/>
                <a:chOff x="3541462" y="6053960"/>
                <a:chExt cx="778001" cy="575440"/>
              </a:xfrm>
            </p:grpSpPr>
            <p:sp>
              <p:nvSpPr>
                <p:cNvPr id="104" name="Rectangle 103"/>
                <p:cNvSpPr/>
                <p:nvPr/>
              </p:nvSpPr>
              <p:spPr>
                <a:xfrm>
                  <a:off x="3541462" y="6130365"/>
                  <a:ext cx="778001" cy="394869"/>
                </a:xfrm>
                <a:prstGeom prst="rect">
                  <a:avLst/>
                </a:prstGeom>
                <a:solidFill>
                  <a:srgbClr val="F9F9F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Rectangle 104"/>
                <p:cNvSpPr/>
                <p:nvPr/>
              </p:nvSpPr>
              <p:spPr>
                <a:xfrm>
                  <a:off x="3554486" y="6053960"/>
                  <a:ext cx="764115" cy="79354"/>
                </a:xfrm>
                <a:prstGeom prst="rect">
                  <a:avLst/>
                </a:prstGeom>
                <a:solidFill>
                  <a:srgbClr val="F9F9F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Rectangle 105"/>
                <p:cNvSpPr/>
                <p:nvPr/>
              </p:nvSpPr>
              <p:spPr>
                <a:xfrm>
                  <a:off x="3554485" y="6532780"/>
                  <a:ext cx="764115" cy="96620"/>
                </a:xfrm>
                <a:prstGeom prst="rect">
                  <a:avLst/>
                </a:prstGeom>
                <a:solidFill>
                  <a:srgbClr val="F9F9F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7" name="Group 106"/>
            <p:cNvGrpSpPr/>
            <p:nvPr/>
          </p:nvGrpSpPr>
          <p:grpSpPr>
            <a:xfrm>
              <a:off x="6513091" y="6247827"/>
              <a:ext cx="908956" cy="416985"/>
              <a:chOff x="3541462" y="6053960"/>
              <a:chExt cx="778001" cy="57544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3541462" y="6130365"/>
                <a:ext cx="778001" cy="394869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3554486" y="6053960"/>
                <a:ext cx="764115" cy="7935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3554485" y="6532780"/>
                <a:ext cx="764115" cy="96620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2279712" y="6258149"/>
              <a:ext cx="5140319" cy="423451"/>
              <a:chOff x="4318600" y="6045036"/>
              <a:chExt cx="3128844" cy="584364"/>
            </a:xfrm>
          </p:grpSpPr>
          <p:sp>
            <p:nvSpPr>
              <p:cNvPr id="101" name="Rectangle 100"/>
              <p:cNvSpPr/>
              <p:nvPr/>
            </p:nvSpPr>
            <p:spPr>
              <a:xfrm>
                <a:off x="4318600" y="6525234"/>
                <a:ext cx="3128844" cy="104166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4429167" y="6407590"/>
                <a:ext cx="2916995" cy="117643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4557670" y="6281412"/>
                <a:ext cx="2645564" cy="128719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4710070" y="6144563"/>
                <a:ext cx="2376530" cy="113681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4862470" y="6045036"/>
                <a:ext cx="2098167" cy="94507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5353510" y="2869544"/>
              <a:ext cx="715688" cy="3379228"/>
              <a:chOff x="4305300" y="227465"/>
              <a:chExt cx="876300" cy="3706360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lowchart: Manual Operation 116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19" name="Picture 10" descr="http://imagehost.vendio.com/a/35058187/aview/S34O.jp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11" t="21511" r="8680" b="17398"/>
              <a:stretch/>
            </p:blipFill>
            <p:spPr bwMode="auto">
              <a:xfrm>
                <a:off x="4402693" y="307884"/>
                <a:ext cx="694946" cy="4345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0" name="Flowchart: Manual Operation 119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3899959" y="2871723"/>
              <a:ext cx="715688" cy="3379228"/>
              <a:chOff x="4305300" y="227465"/>
              <a:chExt cx="876300" cy="3706360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lowchart: Manual Operation 123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26" name="Picture 10" descr="http://imagehost.vendio.com/a/35058187/aview/S34O.jpg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211" t="21511" r="8680" b="17398"/>
              <a:stretch/>
            </p:blipFill>
            <p:spPr bwMode="auto">
              <a:xfrm>
                <a:off x="4402693" y="307884"/>
                <a:ext cx="694946" cy="4345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7" name="Flowchart: Manual Operation 126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1879201" y="3268156"/>
              <a:ext cx="449139" cy="846643"/>
              <a:chOff x="1879201" y="3268156"/>
              <a:chExt cx="449139" cy="846643"/>
            </a:xfrm>
          </p:grpSpPr>
          <p:grpSp>
            <p:nvGrpSpPr>
              <p:cNvPr id="7" name="Group 6"/>
              <p:cNvGrpSpPr/>
              <p:nvPr/>
            </p:nvGrpSpPr>
            <p:grpSpPr>
              <a:xfrm>
                <a:off x="1879201" y="3268156"/>
                <a:ext cx="449139" cy="355262"/>
                <a:chOff x="3337556" y="838199"/>
                <a:chExt cx="1632345" cy="1037181"/>
              </a:xfrm>
            </p:grpSpPr>
            <p:sp>
              <p:nvSpPr>
                <p:cNvPr id="11" name="Flowchart: Manual Operation 10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Flowchart: Manual Operation 11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lowchart: Manual Operation 4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lowchart: Manual Operation 12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lowchart: Manual Operation 13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Pentagon 5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Pentagon 16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Pentagon 17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Pentagon 18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Pentagon 19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Pentagon 20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" name="Flowchart: Delay 3"/>
              <p:cNvSpPr/>
              <p:nvPr/>
            </p:nvSpPr>
            <p:spPr>
              <a:xfrm rot="16200000">
                <a:off x="1765959" y="3599215"/>
                <a:ext cx="662115" cy="295485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/>
              <p:cNvSpPr/>
              <p:nvPr/>
            </p:nvSpPr>
            <p:spPr>
              <a:xfrm>
                <a:off x="1919726" y="4051806"/>
                <a:ext cx="354582" cy="62993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" name="Straight Connector 9"/>
              <p:cNvCxnSpPr/>
              <p:nvPr/>
            </p:nvCxnSpPr>
            <p:spPr>
              <a:xfrm>
                <a:off x="1973757" y="3609279"/>
                <a:ext cx="25665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 flipH="1">
                <a:off x="2090592" y="3536396"/>
                <a:ext cx="110712" cy="6934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>
                <a:off x="1983819" y="3526965"/>
                <a:ext cx="105807" cy="8347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 flipH="1">
                <a:off x="2089160" y="3438254"/>
                <a:ext cx="62784" cy="16499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/>
              <p:cNvCxnSpPr/>
              <p:nvPr/>
            </p:nvCxnSpPr>
            <p:spPr>
              <a:xfrm>
                <a:off x="1949274" y="3967662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>
                <a:off x="1954340" y="3894094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/>
              <p:cNvCxnSpPr/>
              <p:nvPr/>
            </p:nvCxnSpPr>
            <p:spPr>
              <a:xfrm>
                <a:off x="1954340" y="3820526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/>
              <p:cNvCxnSpPr/>
              <p:nvPr/>
            </p:nvCxnSpPr>
            <p:spPr>
              <a:xfrm>
                <a:off x="1954340" y="3746957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>
                <a:off x="1954340" y="3673389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 flipH="1" flipV="1">
                <a:off x="2183293" y="3609279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 flipH="1" flipV="1">
                <a:off x="2124196" y="360717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 flipH="1" flipV="1">
                <a:off x="2069834" y="3617515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 flipH="1" flipV="1">
                <a:off x="2008955" y="361464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2047719" y="3424791"/>
                <a:ext cx="43298" cy="176759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6" name="Flowchart: Delay 215"/>
            <p:cNvSpPr/>
            <p:nvPr/>
          </p:nvSpPr>
          <p:spPr>
            <a:xfrm rot="16200000">
              <a:off x="2853806" y="5166345"/>
              <a:ext cx="1434900" cy="728978"/>
            </a:xfrm>
            <a:prstGeom prst="flowChartDelay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lowchart: Delay 216"/>
            <p:cNvSpPr/>
            <p:nvPr/>
          </p:nvSpPr>
          <p:spPr>
            <a:xfrm rot="16200000">
              <a:off x="4276588" y="5148070"/>
              <a:ext cx="1434900" cy="728978"/>
            </a:xfrm>
            <a:prstGeom prst="flowChartDelay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Flowchart: Delay 217"/>
            <p:cNvSpPr/>
            <p:nvPr/>
          </p:nvSpPr>
          <p:spPr>
            <a:xfrm rot="16200000">
              <a:off x="5655727" y="5169326"/>
              <a:ext cx="1434900" cy="728978"/>
            </a:xfrm>
            <a:prstGeom prst="flowChartDelay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489661" y="5617519"/>
              <a:ext cx="443030" cy="634301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6013670" y="5628026"/>
              <a:ext cx="443030" cy="634301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9" name="Group 1028"/>
            <p:cNvGrpSpPr/>
            <p:nvPr/>
          </p:nvGrpSpPr>
          <p:grpSpPr>
            <a:xfrm>
              <a:off x="3488105" y="4813356"/>
              <a:ext cx="193577" cy="699527"/>
              <a:chOff x="3488105" y="4813356"/>
              <a:chExt cx="193577" cy="699527"/>
            </a:xfrm>
          </p:grpSpPr>
          <p:cxnSp>
            <p:nvCxnSpPr>
              <p:cNvPr id="215" name="Straight Connector 214"/>
              <p:cNvCxnSpPr/>
              <p:nvPr/>
            </p:nvCxnSpPr>
            <p:spPr>
              <a:xfrm flipH="1" flipV="1">
                <a:off x="3573658" y="4813356"/>
                <a:ext cx="10638" cy="61225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27" name="Group 1026"/>
              <p:cNvGrpSpPr/>
              <p:nvPr/>
            </p:nvGrpSpPr>
            <p:grpSpPr>
              <a:xfrm>
                <a:off x="3488105" y="5251346"/>
                <a:ext cx="193577" cy="261537"/>
                <a:chOff x="3998672" y="420790"/>
                <a:chExt cx="876357" cy="1228560"/>
              </a:xfrm>
            </p:grpSpPr>
            <p:sp>
              <p:nvSpPr>
                <p:cNvPr id="228" name="Flowchart: Preparation 227"/>
                <p:cNvSpPr/>
                <p:nvPr/>
              </p:nvSpPr>
              <p:spPr>
                <a:xfrm>
                  <a:off x="4144390" y="1369679"/>
                  <a:ext cx="609235" cy="279671"/>
                </a:xfrm>
                <a:prstGeom prst="flowChartPreparation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Flowchart: Preparation 228"/>
                <p:cNvSpPr/>
                <p:nvPr/>
              </p:nvSpPr>
              <p:spPr>
                <a:xfrm>
                  <a:off x="4127047" y="420790"/>
                  <a:ext cx="609235" cy="279671"/>
                </a:xfrm>
                <a:prstGeom prst="flowChartPreparation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Rectangle 222"/>
                <p:cNvSpPr/>
                <p:nvPr/>
              </p:nvSpPr>
              <p:spPr>
                <a:xfrm>
                  <a:off x="4000256" y="568990"/>
                  <a:ext cx="874773" cy="136514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Rectangle 223"/>
                <p:cNvSpPr/>
                <p:nvPr/>
              </p:nvSpPr>
              <p:spPr>
                <a:xfrm>
                  <a:off x="3998672" y="1354932"/>
                  <a:ext cx="874773" cy="136514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Rectangle 224"/>
                <p:cNvSpPr/>
                <p:nvPr/>
              </p:nvSpPr>
              <p:spPr>
                <a:xfrm rot="16200000">
                  <a:off x="3852966" y="981587"/>
                  <a:ext cx="623397" cy="108293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Rectangle 225"/>
                <p:cNvSpPr/>
                <p:nvPr/>
              </p:nvSpPr>
              <p:spPr>
                <a:xfrm rot="16200000">
                  <a:off x="4397111" y="985890"/>
                  <a:ext cx="623397" cy="108293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" name="Flowchart: Preparation 1024"/>
                <p:cNvSpPr/>
                <p:nvPr/>
              </p:nvSpPr>
              <p:spPr>
                <a:xfrm>
                  <a:off x="4200373" y="880720"/>
                  <a:ext cx="478894" cy="279671"/>
                </a:xfrm>
                <a:prstGeom prst="flowChartPreparation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2" name="Group 231"/>
            <p:cNvGrpSpPr/>
            <p:nvPr/>
          </p:nvGrpSpPr>
          <p:grpSpPr>
            <a:xfrm>
              <a:off x="4894178" y="4825506"/>
              <a:ext cx="193577" cy="699527"/>
              <a:chOff x="3488105" y="4813356"/>
              <a:chExt cx="193577" cy="699527"/>
            </a:xfrm>
          </p:grpSpPr>
          <p:cxnSp>
            <p:nvCxnSpPr>
              <p:cNvPr id="233" name="Straight Connector 232"/>
              <p:cNvCxnSpPr/>
              <p:nvPr/>
            </p:nvCxnSpPr>
            <p:spPr>
              <a:xfrm flipH="1" flipV="1">
                <a:off x="3573658" y="4813356"/>
                <a:ext cx="10638" cy="61225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4" name="Group 233"/>
              <p:cNvGrpSpPr/>
              <p:nvPr/>
            </p:nvGrpSpPr>
            <p:grpSpPr>
              <a:xfrm>
                <a:off x="3488105" y="5251346"/>
                <a:ext cx="193577" cy="261537"/>
                <a:chOff x="3998672" y="420790"/>
                <a:chExt cx="876357" cy="1228560"/>
              </a:xfrm>
            </p:grpSpPr>
            <p:sp>
              <p:nvSpPr>
                <p:cNvPr id="235" name="Flowchart: Preparation 234"/>
                <p:cNvSpPr/>
                <p:nvPr/>
              </p:nvSpPr>
              <p:spPr>
                <a:xfrm>
                  <a:off x="4144390" y="1369679"/>
                  <a:ext cx="609235" cy="279671"/>
                </a:xfrm>
                <a:prstGeom prst="flowChartPreparation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Flowchart: Preparation 235"/>
                <p:cNvSpPr/>
                <p:nvPr/>
              </p:nvSpPr>
              <p:spPr>
                <a:xfrm>
                  <a:off x="4127047" y="420790"/>
                  <a:ext cx="609235" cy="279671"/>
                </a:xfrm>
                <a:prstGeom prst="flowChartPreparation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4000256" y="568990"/>
                  <a:ext cx="874773" cy="136514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3998672" y="1354932"/>
                  <a:ext cx="874773" cy="136514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Rectangle 238"/>
                <p:cNvSpPr/>
                <p:nvPr/>
              </p:nvSpPr>
              <p:spPr>
                <a:xfrm rot="16200000">
                  <a:off x="3852966" y="981587"/>
                  <a:ext cx="623397" cy="108293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Rectangle 239"/>
                <p:cNvSpPr/>
                <p:nvPr/>
              </p:nvSpPr>
              <p:spPr>
                <a:xfrm rot="16200000">
                  <a:off x="4397111" y="985890"/>
                  <a:ext cx="623397" cy="108293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Flowchart: Preparation 240"/>
                <p:cNvSpPr/>
                <p:nvPr/>
              </p:nvSpPr>
              <p:spPr>
                <a:xfrm>
                  <a:off x="4200373" y="880720"/>
                  <a:ext cx="478894" cy="279671"/>
                </a:xfrm>
                <a:prstGeom prst="flowChartPreparation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2" name="Group 241"/>
            <p:cNvGrpSpPr/>
            <p:nvPr/>
          </p:nvGrpSpPr>
          <p:grpSpPr>
            <a:xfrm>
              <a:off x="6289609" y="4815332"/>
              <a:ext cx="193577" cy="699527"/>
              <a:chOff x="3488105" y="4813356"/>
              <a:chExt cx="193577" cy="699527"/>
            </a:xfrm>
          </p:grpSpPr>
          <p:cxnSp>
            <p:nvCxnSpPr>
              <p:cNvPr id="243" name="Straight Connector 242"/>
              <p:cNvCxnSpPr/>
              <p:nvPr/>
            </p:nvCxnSpPr>
            <p:spPr>
              <a:xfrm flipH="1" flipV="1">
                <a:off x="3573658" y="4813356"/>
                <a:ext cx="10638" cy="61225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44" name="Group 243"/>
              <p:cNvGrpSpPr/>
              <p:nvPr/>
            </p:nvGrpSpPr>
            <p:grpSpPr>
              <a:xfrm>
                <a:off x="3488105" y="5251346"/>
                <a:ext cx="193577" cy="261537"/>
                <a:chOff x="3998672" y="420790"/>
                <a:chExt cx="876357" cy="1228560"/>
              </a:xfrm>
            </p:grpSpPr>
            <p:sp>
              <p:nvSpPr>
                <p:cNvPr id="245" name="Flowchart: Preparation 244"/>
                <p:cNvSpPr/>
                <p:nvPr/>
              </p:nvSpPr>
              <p:spPr>
                <a:xfrm>
                  <a:off x="4144390" y="1369679"/>
                  <a:ext cx="609235" cy="279671"/>
                </a:xfrm>
                <a:prstGeom prst="flowChartPreparation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Flowchart: Preparation 245"/>
                <p:cNvSpPr/>
                <p:nvPr/>
              </p:nvSpPr>
              <p:spPr>
                <a:xfrm>
                  <a:off x="4127047" y="420790"/>
                  <a:ext cx="609235" cy="279671"/>
                </a:xfrm>
                <a:prstGeom prst="flowChartPreparation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Rectangle 246"/>
                <p:cNvSpPr/>
                <p:nvPr/>
              </p:nvSpPr>
              <p:spPr>
                <a:xfrm>
                  <a:off x="4000256" y="568990"/>
                  <a:ext cx="874773" cy="136514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Rectangle 247"/>
                <p:cNvSpPr/>
                <p:nvPr/>
              </p:nvSpPr>
              <p:spPr>
                <a:xfrm>
                  <a:off x="3998672" y="1354932"/>
                  <a:ext cx="874773" cy="136514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Rectangle 248"/>
                <p:cNvSpPr/>
                <p:nvPr/>
              </p:nvSpPr>
              <p:spPr>
                <a:xfrm rot="16200000">
                  <a:off x="3852966" y="981587"/>
                  <a:ext cx="623397" cy="108293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Rectangle 249"/>
                <p:cNvSpPr/>
                <p:nvPr/>
              </p:nvSpPr>
              <p:spPr>
                <a:xfrm rot="16200000">
                  <a:off x="4397111" y="985890"/>
                  <a:ext cx="623397" cy="108293"/>
                </a:xfrm>
                <a:prstGeom prst="rect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Flowchart: Preparation 250"/>
                <p:cNvSpPr/>
                <p:nvPr/>
              </p:nvSpPr>
              <p:spPr>
                <a:xfrm>
                  <a:off x="4200373" y="880720"/>
                  <a:ext cx="478894" cy="279671"/>
                </a:xfrm>
                <a:prstGeom prst="flowChartPreparation">
                  <a:avLst/>
                </a:prstGeom>
                <a:solidFill>
                  <a:srgbClr val="743A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39" name="Group 1038"/>
            <p:cNvGrpSpPr/>
            <p:nvPr/>
          </p:nvGrpSpPr>
          <p:grpSpPr>
            <a:xfrm>
              <a:off x="1802940" y="4289464"/>
              <a:ext cx="605568" cy="591469"/>
              <a:chOff x="6159935" y="398112"/>
              <a:chExt cx="1180212" cy="1192753"/>
            </a:xfrm>
          </p:grpSpPr>
          <p:grpSp>
            <p:nvGrpSpPr>
              <p:cNvPr id="144" name="Group 143"/>
              <p:cNvGrpSpPr/>
              <p:nvPr/>
            </p:nvGrpSpPr>
            <p:grpSpPr>
              <a:xfrm>
                <a:off x="6190859" y="398112"/>
                <a:ext cx="1149288" cy="630149"/>
                <a:chOff x="3337556" y="838199"/>
                <a:chExt cx="1632345" cy="1037181"/>
              </a:xfrm>
            </p:grpSpPr>
            <p:sp>
              <p:nvSpPr>
                <p:cNvPr id="145" name="Flowchart: Manual Operation 144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Flowchart: Manual Operation 145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Flowchart: Manual Operation 146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Flowchart: Manual Operation 147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Flowchart: Manual Operation 148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Pentagon 149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Pentagon 150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Pentagon 151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Pentagon 152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Pentagon 153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Pentagon 154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2" name="Group 251"/>
              <p:cNvGrpSpPr/>
              <p:nvPr/>
            </p:nvGrpSpPr>
            <p:grpSpPr>
              <a:xfrm rot="10800000">
                <a:off x="6159935" y="960716"/>
                <a:ext cx="1149288" cy="630149"/>
                <a:chOff x="3337556" y="838199"/>
                <a:chExt cx="1632345" cy="1037181"/>
              </a:xfrm>
            </p:grpSpPr>
            <p:sp>
              <p:nvSpPr>
                <p:cNvPr id="253" name="Flowchart: Manual Operation 252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Flowchart: Manual Operation 253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Flowchart: Manual Operation 254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Flowchart: Manual Operation 255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Flowchart: Manual Operation 256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Pentagon 257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Pentagon 258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Pentagon 259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Pentagon 260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Pentagon 261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Pentagon 262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8" name="Group 1037"/>
              <p:cNvGrpSpPr/>
              <p:nvPr/>
            </p:nvGrpSpPr>
            <p:grpSpPr>
              <a:xfrm>
                <a:off x="6534500" y="791049"/>
                <a:ext cx="447550" cy="438810"/>
                <a:chOff x="4257803" y="1137265"/>
                <a:chExt cx="680927" cy="667629"/>
              </a:xfrm>
            </p:grpSpPr>
            <p:sp>
              <p:nvSpPr>
                <p:cNvPr id="1031" name="Oval 1030"/>
                <p:cNvSpPr/>
                <p:nvPr/>
              </p:nvSpPr>
              <p:spPr>
                <a:xfrm>
                  <a:off x="4257803" y="1137265"/>
                  <a:ext cx="661080" cy="667629"/>
                </a:xfrm>
                <a:prstGeom prst="ellips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035" name="Straight Connector 1034"/>
                <p:cNvCxnSpPr>
                  <a:stCxn id="1031" idx="0"/>
                  <a:endCxn id="1031" idx="4"/>
                </p:cNvCxnSpPr>
                <p:nvPr/>
              </p:nvCxnSpPr>
              <p:spPr>
                <a:xfrm>
                  <a:off x="4588343" y="1137265"/>
                  <a:ext cx="0" cy="66762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8" name="Straight Connector 267"/>
                <p:cNvCxnSpPr/>
                <p:nvPr/>
              </p:nvCxnSpPr>
              <p:spPr>
                <a:xfrm rot="5400000">
                  <a:off x="4604916" y="1137265"/>
                  <a:ext cx="0" cy="66762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9" name="Straight Connector 268"/>
                <p:cNvCxnSpPr>
                  <a:stCxn id="1031" idx="1"/>
                  <a:endCxn id="1031" idx="5"/>
                </p:cNvCxnSpPr>
                <p:nvPr/>
              </p:nvCxnSpPr>
              <p:spPr>
                <a:xfrm>
                  <a:off x="4354616" y="1235037"/>
                  <a:ext cx="467454" cy="472085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/>
                <p:cNvCxnSpPr/>
                <p:nvPr/>
              </p:nvCxnSpPr>
              <p:spPr>
                <a:xfrm flipH="1">
                  <a:off x="4366076" y="1235410"/>
                  <a:ext cx="467454" cy="472085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11" name="Group 310"/>
            <p:cNvGrpSpPr/>
            <p:nvPr/>
          </p:nvGrpSpPr>
          <p:grpSpPr>
            <a:xfrm>
              <a:off x="7489521" y="4301105"/>
              <a:ext cx="605568" cy="591469"/>
              <a:chOff x="6159935" y="398112"/>
              <a:chExt cx="1180212" cy="1192753"/>
            </a:xfrm>
          </p:grpSpPr>
          <p:grpSp>
            <p:nvGrpSpPr>
              <p:cNvPr id="312" name="Group 311"/>
              <p:cNvGrpSpPr/>
              <p:nvPr/>
            </p:nvGrpSpPr>
            <p:grpSpPr>
              <a:xfrm>
                <a:off x="6190859" y="398112"/>
                <a:ext cx="1149288" cy="630149"/>
                <a:chOff x="3337556" y="838199"/>
                <a:chExt cx="1632345" cy="1037181"/>
              </a:xfrm>
            </p:grpSpPr>
            <p:sp>
              <p:nvSpPr>
                <p:cNvPr id="331" name="Flowchart: Manual Operation 330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Flowchart: Manual Operation 331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" name="Flowchart: Manual Operation 332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Flowchart: Manual Operation 333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" name="Flowchart: Manual Operation 334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Pentagon 335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" name="Pentagon 336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Pentagon 337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Pentagon 338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Pentagon 339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Pentagon 340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3" name="Group 312"/>
              <p:cNvGrpSpPr/>
              <p:nvPr/>
            </p:nvGrpSpPr>
            <p:grpSpPr>
              <a:xfrm rot="10800000">
                <a:off x="6159935" y="960716"/>
                <a:ext cx="1149288" cy="630149"/>
                <a:chOff x="3337556" y="838199"/>
                <a:chExt cx="1632345" cy="1037181"/>
              </a:xfrm>
            </p:grpSpPr>
            <p:sp>
              <p:nvSpPr>
                <p:cNvPr id="320" name="Flowchart: Manual Operation 319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Flowchart: Manual Operation 320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Flowchart: Manual Operation 321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Flowchart: Manual Operation 322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Flowchart: Manual Operation 323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" name="Pentagon 324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Pentagon 325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Pentagon 326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Pentagon 327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Pentagon 328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Pentagon 329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4" name="Group 313"/>
              <p:cNvGrpSpPr/>
              <p:nvPr/>
            </p:nvGrpSpPr>
            <p:grpSpPr>
              <a:xfrm>
                <a:off x="6534500" y="791049"/>
                <a:ext cx="447550" cy="438810"/>
                <a:chOff x="4257803" y="1137265"/>
                <a:chExt cx="680927" cy="667629"/>
              </a:xfrm>
            </p:grpSpPr>
            <p:sp>
              <p:nvSpPr>
                <p:cNvPr id="315" name="Oval 314"/>
                <p:cNvSpPr/>
                <p:nvPr/>
              </p:nvSpPr>
              <p:spPr>
                <a:xfrm>
                  <a:off x="4257803" y="1137265"/>
                  <a:ext cx="661080" cy="667629"/>
                </a:xfrm>
                <a:prstGeom prst="ellips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16" name="Straight Connector 315"/>
                <p:cNvCxnSpPr>
                  <a:stCxn id="315" idx="0"/>
                  <a:endCxn id="315" idx="4"/>
                </p:cNvCxnSpPr>
                <p:nvPr/>
              </p:nvCxnSpPr>
              <p:spPr>
                <a:xfrm>
                  <a:off x="4588343" y="1137265"/>
                  <a:ext cx="0" cy="66762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7" name="Straight Connector 316"/>
                <p:cNvCxnSpPr/>
                <p:nvPr/>
              </p:nvCxnSpPr>
              <p:spPr>
                <a:xfrm rot="5400000">
                  <a:off x="4604916" y="1137265"/>
                  <a:ext cx="0" cy="66762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8" name="Straight Connector 317"/>
                <p:cNvCxnSpPr>
                  <a:stCxn id="315" idx="1"/>
                  <a:endCxn id="315" idx="5"/>
                </p:cNvCxnSpPr>
                <p:nvPr/>
              </p:nvCxnSpPr>
              <p:spPr>
                <a:xfrm>
                  <a:off x="4354616" y="1235037"/>
                  <a:ext cx="467454" cy="472085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9" name="Straight Connector 318"/>
                <p:cNvCxnSpPr/>
                <p:nvPr/>
              </p:nvCxnSpPr>
              <p:spPr>
                <a:xfrm flipH="1">
                  <a:off x="4366076" y="1235410"/>
                  <a:ext cx="467454" cy="472085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8" name="Group 487"/>
            <p:cNvGrpSpPr/>
            <p:nvPr/>
          </p:nvGrpSpPr>
          <p:grpSpPr>
            <a:xfrm>
              <a:off x="3319810" y="3261416"/>
              <a:ext cx="449139" cy="846643"/>
              <a:chOff x="1879201" y="3268156"/>
              <a:chExt cx="449139" cy="846643"/>
            </a:xfrm>
          </p:grpSpPr>
          <p:grpSp>
            <p:nvGrpSpPr>
              <p:cNvPr id="489" name="Group 488"/>
              <p:cNvGrpSpPr/>
              <p:nvPr/>
            </p:nvGrpSpPr>
            <p:grpSpPr>
              <a:xfrm>
                <a:off x="1879201" y="3268156"/>
                <a:ext cx="449139" cy="355262"/>
                <a:chOff x="3337556" y="838199"/>
                <a:chExt cx="1632345" cy="1037181"/>
              </a:xfrm>
            </p:grpSpPr>
            <p:sp>
              <p:nvSpPr>
                <p:cNvPr id="506" name="Flowchart: Manual Operation 505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" name="Flowchart: Manual Operation 506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" name="Flowchart: Manual Operation 507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Flowchart: Manual Operation 508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Flowchart: Manual Operation 509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Pentagon 510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" name="Pentagon 511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Pentagon 512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Pentagon 513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Pentagon 514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" name="Pentagon 515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90" name="Flowchart: Delay 489"/>
              <p:cNvSpPr/>
              <p:nvPr/>
            </p:nvSpPr>
            <p:spPr>
              <a:xfrm rot="16200000">
                <a:off x="1765959" y="3599215"/>
                <a:ext cx="662115" cy="295485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1" name="Rectangle 490"/>
              <p:cNvSpPr/>
              <p:nvPr/>
            </p:nvSpPr>
            <p:spPr>
              <a:xfrm>
                <a:off x="1919726" y="4051806"/>
                <a:ext cx="354582" cy="62993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92" name="Straight Connector 491"/>
              <p:cNvCxnSpPr/>
              <p:nvPr/>
            </p:nvCxnSpPr>
            <p:spPr>
              <a:xfrm>
                <a:off x="1973757" y="3609279"/>
                <a:ext cx="25665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3" name="Straight Connector 492"/>
              <p:cNvCxnSpPr/>
              <p:nvPr/>
            </p:nvCxnSpPr>
            <p:spPr>
              <a:xfrm flipH="1">
                <a:off x="2090592" y="3536396"/>
                <a:ext cx="110712" cy="6934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4" name="Straight Connector 493"/>
              <p:cNvCxnSpPr/>
              <p:nvPr/>
            </p:nvCxnSpPr>
            <p:spPr>
              <a:xfrm>
                <a:off x="1983819" y="3526965"/>
                <a:ext cx="105807" cy="8347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5" name="Straight Connector 494"/>
              <p:cNvCxnSpPr/>
              <p:nvPr/>
            </p:nvCxnSpPr>
            <p:spPr>
              <a:xfrm flipH="1">
                <a:off x="2089160" y="3438254"/>
                <a:ext cx="62784" cy="16499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6" name="Straight Connector 495"/>
              <p:cNvCxnSpPr/>
              <p:nvPr/>
            </p:nvCxnSpPr>
            <p:spPr>
              <a:xfrm>
                <a:off x="1949274" y="3967662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7" name="Straight Connector 496"/>
              <p:cNvCxnSpPr/>
              <p:nvPr/>
            </p:nvCxnSpPr>
            <p:spPr>
              <a:xfrm>
                <a:off x="1954340" y="3894094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8" name="Straight Connector 497"/>
              <p:cNvCxnSpPr/>
              <p:nvPr/>
            </p:nvCxnSpPr>
            <p:spPr>
              <a:xfrm>
                <a:off x="1954340" y="3820526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9" name="Straight Connector 498"/>
              <p:cNvCxnSpPr/>
              <p:nvPr/>
            </p:nvCxnSpPr>
            <p:spPr>
              <a:xfrm>
                <a:off x="1954340" y="3746957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0" name="Straight Connector 499"/>
              <p:cNvCxnSpPr/>
              <p:nvPr/>
            </p:nvCxnSpPr>
            <p:spPr>
              <a:xfrm>
                <a:off x="1954340" y="3673389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1" name="Straight Connector 500"/>
              <p:cNvCxnSpPr/>
              <p:nvPr/>
            </p:nvCxnSpPr>
            <p:spPr>
              <a:xfrm flipH="1" flipV="1">
                <a:off x="2183293" y="3609279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2" name="Straight Connector 501"/>
              <p:cNvCxnSpPr/>
              <p:nvPr/>
            </p:nvCxnSpPr>
            <p:spPr>
              <a:xfrm flipH="1" flipV="1">
                <a:off x="2124196" y="360717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/>
              <p:cNvCxnSpPr/>
              <p:nvPr/>
            </p:nvCxnSpPr>
            <p:spPr>
              <a:xfrm flipH="1" flipV="1">
                <a:off x="2069834" y="3617515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/>
              <p:cNvCxnSpPr/>
              <p:nvPr/>
            </p:nvCxnSpPr>
            <p:spPr>
              <a:xfrm flipH="1" flipV="1">
                <a:off x="2008955" y="361464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5" name="Straight Connector 504"/>
              <p:cNvCxnSpPr/>
              <p:nvPr/>
            </p:nvCxnSpPr>
            <p:spPr>
              <a:xfrm>
                <a:off x="2047719" y="3424791"/>
                <a:ext cx="43298" cy="176759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17" name="Group 516"/>
            <p:cNvGrpSpPr/>
            <p:nvPr/>
          </p:nvGrpSpPr>
          <p:grpSpPr>
            <a:xfrm>
              <a:off x="4736880" y="3243327"/>
              <a:ext cx="449139" cy="846643"/>
              <a:chOff x="1879201" y="3268156"/>
              <a:chExt cx="449139" cy="846643"/>
            </a:xfrm>
          </p:grpSpPr>
          <p:grpSp>
            <p:nvGrpSpPr>
              <p:cNvPr id="518" name="Group 517"/>
              <p:cNvGrpSpPr/>
              <p:nvPr/>
            </p:nvGrpSpPr>
            <p:grpSpPr>
              <a:xfrm>
                <a:off x="1879201" y="3268156"/>
                <a:ext cx="449139" cy="355262"/>
                <a:chOff x="3337556" y="838199"/>
                <a:chExt cx="1632345" cy="1037181"/>
              </a:xfrm>
            </p:grpSpPr>
            <p:sp>
              <p:nvSpPr>
                <p:cNvPr id="535" name="Flowchart: Manual Operation 534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lowchart: Manual Operation 535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" name="Flowchart: Manual Operation 536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" name="Flowchart: Manual Operation 537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" name="Flowchart: Manual Operation 538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" name="Pentagon 539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" name="Pentagon 540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" name="Pentagon 541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Pentagon 542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Pentagon 543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Pentagon 544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19" name="Flowchart: Delay 518"/>
              <p:cNvSpPr/>
              <p:nvPr/>
            </p:nvSpPr>
            <p:spPr>
              <a:xfrm rot="16200000">
                <a:off x="1765959" y="3599215"/>
                <a:ext cx="662115" cy="295485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ectangle 519"/>
              <p:cNvSpPr/>
              <p:nvPr/>
            </p:nvSpPr>
            <p:spPr>
              <a:xfrm>
                <a:off x="1919726" y="4051806"/>
                <a:ext cx="354582" cy="62993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21" name="Straight Connector 520"/>
              <p:cNvCxnSpPr/>
              <p:nvPr/>
            </p:nvCxnSpPr>
            <p:spPr>
              <a:xfrm>
                <a:off x="1973757" y="3609279"/>
                <a:ext cx="25665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2" name="Straight Connector 521"/>
              <p:cNvCxnSpPr/>
              <p:nvPr/>
            </p:nvCxnSpPr>
            <p:spPr>
              <a:xfrm flipH="1">
                <a:off x="2090592" y="3536396"/>
                <a:ext cx="110712" cy="6934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3" name="Straight Connector 522"/>
              <p:cNvCxnSpPr/>
              <p:nvPr/>
            </p:nvCxnSpPr>
            <p:spPr>
              <a:xfrm>
                <a:off x="1983819" y="3526965"/>
                <a:ext cx="105807" cy="8347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4" name="Straight Connector 523"/>
              <p:cNvCxnSpPr/>
              <p:nvPr/>
            </p:nvCxnSpPr>
            <p:spPr>
              <a:xfrm flipH="1">
                <a:off x="2089160" y="3438254"/>
                <a:ext cx="62784" cy="16499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5" name="Straight Connector 524"/>
              <p:cNvCxnSpPr/>
              <p:nvPr/>
            </p:nvCxnSpPr>
            <p:spPr>
              <a:xfrm>
                <a:off x="1949274" y="3967662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/>
              <p:cNvCxnSpPr/>
              <p:nvPr/>
            </p:nvCxnSpPr>
            <p:spPr>
              <a:xfrm>
                <a:off x="1954340" y="3894094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7" name="Straight Connector 526"/>
              <p:cNvCxnSpPr/>
              <p:nvPr/>
            </p:nvCxnSpPr>
            <p:spPr>
              <a:xfrm>
                <a:off x="1954340" y="3820526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8" name="Straight Connector 527"/>
              <p:cNvCxnSpPr/>
              <p:nvPr/>
            </p:nvCxnSpPr>
            <p:spPr>
              <a:xfrm>
                <a:off x="1954340" y="3746957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9" name="Straight Connector 528"/>
              <p:cNvCxnSpPr/>
              <p:nvPr/>
            </p:nvCxnSpPr>
            <p:spPr>
              <a:xfrm>
                <a:off x="1954340" y="3673389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0" name="Straight Connector 529"/>
              <p:cNvCxnSpPr/>
              <p:nvPr/>
            </p:nvCxnSpPr>
            <p:spPr>
              <a:xfrm flipH="1" flipV="1">
                <a:off x="2183293" y="3609279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1" name="Straight Connector 530"/>
              <p:cNvCxnSpPr/>
              <p:nvPr/>
            </p:nvCxnSpPr>
            <p:spPr>
              <a:xfrm flipH="1" flipV="1">
                <a:off x="2124196" y="360717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2" name="Straight Connector 531"/>
              <p:cNvCxnSpPr/>
              <p:nvPr/>
            </p:nvCxnSpPr>
            <p:spPr>
              <a:xfrm flipH="1" flipV="1">
                <a:off x="2069834" y="3617515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3" name="Straight Connector 532"/>
              <p:cNvCxnSpPr/>
              <p:nvPr/>
            </p:nvCxnSpPr>
            <p:spPr>
              <a:xfrm flipH="1" flipV="1">
                <a:off x="2008955" y="361464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4" name="Straight Connector 533"/>
              <p:cNvCxnSpPr/>
              <p:nvPr/>
            </p:nvCxnSpPr>
            <p:spPr>
              <a:xfrm>
                <a:off x="2047719" y="3424791"/>
                <a:ext cx="43298" cy="176759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6" name="Group 545"/>
            <p:cNvGrpSpPr/>
            <p:nvPr/>
          </p:nvGrpSpPr>
          <p:grpSpPr>
            <a:xfrm>
              <a:off x="6175335" y="3261416"/>
              <a:ext cx="449139" cy="846643"/>
              <a:chOff x="1879201" y="3268156"/>
              <a:chExt cx="449139" cy="846643"/>
            </a:xfrm>
          </p:grpSpPr>
          <p:grpSp>
            <p:nvGrpSpPr>
              <p:cNvPr id="547" name="Group 546"/>
              <p:cNvGrpSpPr/>
              <p:nvPr/>
            </p:nvGrpSpPr>
            <p:grpSpPr>
              <a:xfrm>
                <a:off x="1879201" y="3268156"/>
                <a:ext cx="449139" cy="355262"/>
                <a:chOff x="3337556" y="838199"/>
                <a:chExt cx="1632345" cy="1037181"/>
              </a:xfrm>
            </p:grpSpPr>
            <p:sp>
              <p:nvSpPr>
                <p:cNvPr id="564" name="Flowchart: Manual Operation 563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" name="Flowchart: Manual Operation 564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" name="Flowchart: Manual Operation 565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" name="Flowchart: Manual Operation 566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" name="Flowchart: Manual Operation 567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" name="Pentagon 568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" name="Pentagon 569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" name="Pentagon 570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" name="Pentagon 571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" name="Pentagon 572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Pentagon 573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48" name="Flowchart: Delay 547"/>
              <p:cNvSpPr/>
              <p:nvPr/>
            </p:nvSpPr>
            <p:spPr>
              <a:xfrm rot="16200000">
                <a:off x="1765959" y="3599215"/>
                <a:ext cx="662115" cy="295485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9" name="Rectangle 548"/>
              <p:cNvSpPr/>
              <p:nvPr/>
            </p:nvSpPr>
            <p:spPr>
              <a:xfrm>
                <a:off x="1919726" y="4051806"/>
                <a:ext cx="354582" cy="62993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50" name="Straight Connector 549"/>
              <p:cNvCxnSpPr/>
              <p:nvPr/>
            </p:nvCxnSpPr>
            <p:spPr>
              <a:xfrm>
                <a:off x="1973757" y="3609279"/>
                <a:ext cx="25665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1" name="Straight Connector 550"/>
              <p:cNvCxnSpPr/>
              <p:nvPr/>
            </p:nvCxnSpPr>
            <p:spPr>
              <a:xfrm flipH="1">
                <a:off x="2090592" y="3536396"/>
                <a:ext cx="110712" cy="6934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2" name="Straight Connector 551"/>
              <p:cNvCxnSpPr/>
              <p:nvPr/>
            </p:nvCxnSpPr>
            <p:spPr>
              <a:xfrm>
                <a:off x="1983819" y="3526965"/>
                <a:ext cx="105807" cy="8347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3" name="Straight Connector 552"/>
              <p:cNvCxnSpPr/>
              <p:nvPr/>
            </p:nvCxnSpPr>
            <p:spPr>
              <a:xfrm flipH="1">
                <a:off x="2089160" y="3438254"/>
                <a:ext cx="62784" cy="16499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4" name="Straight Connector 553"/>
              <p:cNvCxnSpPr/>
              <p:nvPr/>
            </p:nvCxnSpPr>
            <p:spPr>
              <a:xfrm>
                <a:off x="1949274" y="3967662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5" name="Straight Connector 554"/>
              <p:cNvCxnSpPr/>
              <p:nvPr/>
            </p:nvCxnSpPr>
            <p:spPr>
              <a:xfrm>
                <a:off x="1954340" y="3894094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6" name="Straight Connector 555"/>
              <p:cNvCxnSpPr/>
              <p:nvPr/>
            </p:nvCxnSpPr>
            <p:spPr>
              <a:xfrm>
                <a:off x="1954340" y="3820526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7" name="Straight Connector 556"/>
              <p:cNvCxnSpPr/>
              <p:nvPr/>
            </p:nvCxnSpPr>
            <p:spPr>
              <a:xfrm>
                <a:off x="1954340" y="3746957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8" name="Straight Connector 557"/>
              <p:cNvCxnSpPr/>
              <p:nvPr/>
            </p:nvCxnSpPr>
            <p:spPr>
              <a:xfrm>
                <a:off x="1954340" y="3673389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9" name="Straight Connector 558"/>
              <p:cNvCxnSpPr/>
              <p:nvPr/>
            </p:nvCxnSpPr>
            <p:spPr>
              <a:xfrm flipH="1" flipV="1">
                <a:off x="2183293" y="3609279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Straight Connector 559"/>
              <p:cNvCxnSpPr/>
              <p:nvPr/>
            </p:nvCxnSpPr>
            <p:spPr>
              <a:xfrm flipH="1" flipV="1">
                <a:off x="2124196" y="360717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Straight Connector 560"/>
              <p:cNvCxnSpPr/>
              <p:nvPr/>
            </p:nvCxnSpPr>
            <p:spPr>
              <a:xfrm flipH="1" flipV="1">
                <a:off x="2069834" y="3617515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2" name="Straight Connector 561"/>
              <p:cNvCxnSpPr/>
              <p:nvPr/>
            </p:nvCxnSpPr>
            <p:spPr>
              <a:xfrm flipH="1" flipV="1">
                <a:off x="2008955" y="361464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3" name="Straight Connector 562"/>
              <p:cNvCxnSpPr/>
              <p:nvPr/>
            </p:nvCxnSpPr>
            <p:spPr>
              <a:xfrm>
                <a:off x="2047719" y="3424791"/>
                <a:ext cx="43298" cy="176759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75" name="Group 574"/>
            <p:cNvGrpSpPr/>
            <p:nvPr/>
          </p:nvGrpSpPr>
          <p:grpSpPr>
            <a:xfrm>
              <a:off x="7602645" y="3252819"/>
              <a:ext cx="449139" cy="846643"/>
              <a:chOff x="1879201" y="3268156"/>
              <a:chExt cx="449139" cy="846643"/>
            </a:xfrm>
          </p:grpSpPr>
          <p:grpSp>
            <p:nvGrpSpPr>
              <p:cNvPr id="576" name="Group 575"/>
              <p:cNvGrpSpPr/>
              <p:nvPr/>
            </p:nvGrpSpPr>
            <p:grpSpPr>
              <a:xfrm>
                <a:off x="1879201" y="3268156"/>
                <a:ext cx="449139" cy="355262"/>
                <a:chOff x="3337556" y="838199"/>
                <a:chExt cx="1632345" cy="1037181"/>
              </a:xfrm>
            </p:grpSpPr>
            <p:sp>
              <p:nvSpPr>
                <p:cNvPr id="593" name="Flowchart: Manual Operation 592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" name="Flowchart: Manual Operation 593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" name="Flowchart: Manual Operation 594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" name="Flowchart: Manual Operation 595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" name="Flowchart: Manual Operation 596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Pentagon 597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Pentagon 598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Pentagon 599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1" name="Pentagon 600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2" name="Pentagon 601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" name="Pentagon 602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77" name="Flowchart: Delay 576"/>
              <p:cNvSpPr/>
              <p:nvPr/>
            </p:nvSpPr>
            <p:spPr>
              <a:xfrm rot="16200000">
                <a:off x="1765959" y="3599215"/>
                <a:ext cx="662115" cy="295485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" name="Rectangle 577"/>
              <p:cNvSpPr/>
              <p:nvPr/>
            </p:nvSpPr>
            <p:spPr>
              <a:xfrm>
                <a:off x="1919726" y="4051806"/>
                <a:ext cx="354582" cy="62993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79" name="Straight Connector 578"/>
              <p:cNvCxnSpPr/>
              <p:nvPr/>
            </p:nvCxnSpPr>
            <p:spPr>
              <a:xfrm>
                <a:off x="1973757" y="3609279"/>
                <a:ext cx="25665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0" name="Straight Connector 579"/>
              <p:cNvCxnSpPr/>
              <p:nvPr/>
            </p:nvCxnSpPr>
            <p:spPr>
              <a:xfrm flipH="1">
                <a:off x="2090592" y="3536396"/>
                <a:ext cx="110712" cy="6934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1" name="Straight Connector 580"/>
              <p:cNvCxnSpPr/>
              <p:nvPr/>
            </p:nvCxnSpPr>
            <p:spPr>
              <a:xfrm>
                <a:off x="1983819" y="3526965"/>
                <a:ext cx="105807" cy="8347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2" name="Straight Connector 581"/>
              <p:cNvCxnSpPr/>
              <p:nvPr/>
            </p:nvCxnSpPr>
            <p:spPr>
              <a:xfrm flipH="1">
                <a:off x="2089160" y="3438254"/>
                <a:ext cx="62784" cy="16499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3" name="Straight Connector 582"/>
              <p:cNvCxnSpPr/>
              <p:nvPr/>
            </p:nvCxnSpPr>
            <p:spPr>
              <a:xfrm>
                <a:off x="1949274" y="3967662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4" name="Straight Connector 583"/>
              <p:cNvCxnSpPr/>
              <p:nvPr/>
            </p:nvCxnSpPr>
            <p:spPr>
              <a:xfrm>
                <a:off x="1954340" y="3894094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5" name="Straight Connector 584"/>
              <p:cNvCxnSpPr/>
              <p:nvPr/>
            </p:nvCxnSpPr>
            <p:spPr>
              <a:xfrm>
                <a:off x="1954340" y="3820526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6" name="Straight Connector 585"/>
              <p:cNvCxnSpPr/>
              <p:nvPr/>
            </p:nvCxnSpPr>
            <p:spPr>
              <a:xfrm>
                <a:off x="1954340" y="3746957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/>
              <p:cNvCxnSpPr/>
              <p:nvPr/>
            </p:nvCxnSpPr>
            <p:spPr>
              <a:xfrm>
                <a:off x="1954340" y="3673389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/>
              <p:cNvCxnSpPr/>
              <p:nvPr/>
            </p:nvCxnSpPr>
            <p:spPr>
              <a:xfrm flipH="1" flipV="1">
                <a:off x="2183293" y="3609279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9" name="Straight Connector 588"/>
              <p:cNvCxnSpPr/>
              <p:nvPr/>
            </p:nvCxnSpPr>
            <p:spPr>
              <a:xfrm flipH="1" flipV="1">
                <a:off x="2124196" y="360717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0" name="Straight Connector 589"/>
              <p:cNvCxnSpPr/>
              <p:nvPr/>
            </p:nvCxnSpPr>
            <p:spPr>
              <a:xfrm flipH="1" flipV="1">
                <a:off x="2069834" y="3617515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1" name="Straight Connector 590"/>
              <p:cNvCxnSpPr/>
              <p:nvPr/>
            </p:nvCxnSpPr>
            <p:spPr>
              <a:xfrm flipH="1" flipV="1">
                <a:off x="2008955" y="361464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2" name="Straight Connector 591"/>
              <p:cNvCxnSpPr/>
              <p:nvPr/>
            </p:nvCxnSpPr>
            <p:spPr>
              <a:xfrm>
                <a:off x="2047719" y="3424791"/>
                <a:ext cx="43298" cy="176759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4" name="Group 603"/>
            <p:cNvGrpSpPr/>
            <p:nvPr/>
          </p:nvGrpSpPr>
          <p:grpSpPr>
            <a:xfrm>
              <a:off x="1873025" y="5080626"/>
              <a:ext cx="449139" cy="846643"/>
              <a:chOff x="1879201" y="3268156"/>
              <a:chExt cx="449139" cy="846643"/>
            </a:xfrm>
          </p:grpSpPr>
          <p:grpSp>
            <p:nvGrpSpPr>
              <p:cNvPr id="605" name="Group 604"/>
              <p:cNvGrpSpPr/>
              <p:nvPr/>
            </p:nvGrpSpPr>
            <p:grpSpPr>
              <a:xfrm>
                <a:off x="1879201" y="3268156"/>
                <a:ext cx="449139" cy="355262"/>
                <a:chOff x="3337556" y="838199"/>
                <a:chExt cx="1632345" cy="1037181"/>
              </a:xfrm>
            </p:grpSpPr>
            <p:sp>
              <p:nvSpPr>
                <p:cNvPr id="622" name="Flowchart: Manual Operation 621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" name="Flowchart: Manual Operation 622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" name="Flowchart: Manual Operation 623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" name="Flowchart: Manual Operation 624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" name="Flowchart: Manual Operation 625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" name="Pentagon 626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Pentagon 627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Pentagon 628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Pentagon 629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" name="Pentagon 630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" name="Pentagon 631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06" name="Flowchart: Delay 605"/>
              <p:cNvSpPr/>
              <p:nvPr/>
            </p:nvSpPr>
            <p:spPr>
              <a:xfrm rot="16200000">
                <a:off x="1765959" y="3599215"/>
                <a:ext cx="662115" cy="295485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Rectangle 606"/>
              <p:cNvSpPr/>
              <p:nvPr/>
            </p:nvSpPr>
            <p:spPr>
              <a:xfrm>
                <a:off x="1919726" y="4051806"/>
                <a:ext cx="354582" cy="62993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08" name="Straight Connector 607"/>
              <p:cNvCxnSpPr/>
              <p:nvPr/>
            </p:nvCxnSpPr>
            <p:spPr>
              <a:xfrm>
                <a:off x="1973757" y="3609279"/>
                <a:ext cx="25665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9" name="Straight Connector 608"/>
              <p:cNvCxnSpPr/>
              <p:nvPr/>
            </p:nvCxnSpPr>
            <p:spPr>
              <a:xfrm flipH="1">
                <a:off x="2090592" y="3536396"/>
                <a:ext cx="110712" cy="6934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0" name="Straight Connector 609"/>
              <p:cNvCxnSpPr/>
              <p:nvPr/>
            </p:nvCxnSpPr>
            <p:spPr>
              <a:xfrm>
                <a:off x="1983819" y="3526965"/>
                <a:ext cx="105807" cy="8347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1" name="Straight Connector 610"/>
              <p:cNvCxnSpPr/>
              <p:nvPr/>
            </p:nvCxnSpPr>
            <p:spPr>
              <a:xfrm flipH="1">
                <a:off x="2089160" y="3438254"/>
                <a:ext cx="62784" cy="16499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2" name="Straight Connector 611"/>
              <p:cNvCxnSpPr/>
              <p:nvPr/>
            </p:nvCxnSpPr>
            <p:spPr>
              <a:xfrm>
                <a:off x="1949274" y="3967662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3" name="Straight Connector 612"/>
              <p:cNvCxnSpPr/>
              <p:nvPr/>
            </p:nvCxnSpPr>
            <p:spPr>
              <a:xfrm>
                <a:off x="1954340" y="3894094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4" name="Straight Connector 613"/>
              <p:cNvCxnSpPr/>
              <p:nvPr/>
            </p:nvCxnSpPr>
            <p:spPr>
              <a:xfrm>
                <a:off x="1954340" y="3820526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Straight Connector 614"/>
              <p:cNvCxnSpPr/>
              <p:nvPr/>
            </p:nvCxnSpPr>
            <p:spPr>
              <a:xfrm>
                <a:off x="1954340" y="3746957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6" name="Straight Connector 615"/>
              <p:cNvCxnSpPr/>
              <p:nvPr/>
            </p:nvCxnSpPr>
            <p:spPr>
              <a:xfrm>
                <a:off x="1954340" y="3673389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7" name="Straight Connector 616"/>
              <p:cNvCxnSpPr/>
              <p:nvPr/>
            </p:nvCxnSpPr>
            <p:spPr>
              <a:xfrm flipH="1" flipV="1">
                <a:off x="2183293" y="3609279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8" name="Straight Connector 617"/>
              <p:cNvCxnSpPr/>
              <p:nvPr/>
            </p:nvCxnSpPr>
            <p:spPr>
              <a:xfrm flipH="1" flipV="1">
                <a:off x="2124196" y="360717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9" name="Straight Connector 618"/>
              <p:cNvCxnSpPr/>
              <p:nvPr/>
            </p:nvCxnSpPr>
            <p:spPr>
              <a:xfrm flipH="1" flipV="1">
                <a:off x="2069834" y="3617515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0" name="Straight Connector 619"/>
              <p:cNvCxnSpPr/>
              <p:nvPr/>
            </p:nvCxnSpPr>
            <p:spPr>
              <a:xfrm flipH="1" flipV="1">
                <a:off x="2008955" y="361464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1" name="Straight Connector 620"/>
              <p:cNvCxnSpPr/>
              <p:nvPr/>
            </p:nvCxnSpPr>
            <p:spPr>
              <a:xfrm>
                <a:off x="2047719" y="3424791"/>
                <a:ext cx="43298" cy="176759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3" name="Group 632"/>
            <p:cNvGrpSpPr/>
            <p:nvPr/>
          </p:nvGrpSpPr>
          <p:grpSpPr>
            <a:xfrm>
              <a:off x="7603446" y="5100236"/>
              <a:ext cx="449139" cy="846643"/>
              <a:chOff x="1879201" y="3268156"/>
              <a:chExt cx="449139" cy="846643"/>
            </a:xfrm>
          </p:grpSpPr>
          <p:grpSp>
            <p:nvGrpSpPr>
              <p:cNvPr id="634" name="Group 633"/>
              <p:cNvGrpSpPr/>
              <p:nvPr/>
            </p:nvGrpSpPr>
            <p:grpSpPr>
              <a:xfrm>
                <a:off x="1879201" y="3268156"/>
                <a:ext cx="449139" cy="355262"/>
                <a:chOff x="3337556" y="838199"/>
                <a:chExt cx="1632345" cy="1037181"/>
              </a:xfrm>
            </p:grpSpPr>
            <p:sp>
              <p:nvSpPr>
                <p:cNvPr id="651" name="Flowchart: Manual Operation 650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" name="Flowchart: Manual Operation 651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" name="Flowchart: Manual Operation 652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" name="Flowchart: Manual Operation 653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" name="Flowchart: Manual Operation 654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" name="Pentagon 655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" name="Pentagon 656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" name="Pentagon 657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" name="Pentagon 658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" name="Pentagon 659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Pentagon 660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35" name="Flowchart: Delay 634"/>
              <p:cNvSpPr/>
              <p:nvPr/>
            </p:nvSpPr>
            <p:spPr>
              <a:xfrm rot="16200000">
                <a:off x="1765959" y="3599215"/>
                <a:ext cx="662115" cy="295485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Rectangle 635"/>
              <p:cNvSpPr/>
              <p:nvPr/>
            </p:nvSpPr>
            <p:spPr>
              <a:xfrm>
                <a:off x="1919726" y="4051806"/>
                <a:ext cx="354582" cy="62993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37" name="Straight Connector 636"/>
              <p:cNvCxnSpPr/>
              <p:nvPr/>
            </p:nvCxnSpPr>
            <p:spPr>
              <a:xfrm>
                <a:off x="1973757" y="3609279"/>
                <a:ext cx="25665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8" name="Straight Connector 637"/>
              <p:cNvCxnSpPr/>
              <p:nvPr/>
            </p:nvCxnSpPr>
            <p:spPr>
              <a:xfrm flipH="1">
                <a:off x="2090592" y="3536396"/>
                <a:ext cx="110712" cy="6934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9" name="Straight Connector 638"/>
              <p:cNvCxnSpPr/>
              <p:nvPr/>
            </p:nvCxnSpPr>
            <p:spPr>
              <a:xfrm>
                <a:off x="1983819" y="3526965"/>
                <a:ext cx="105807" cy="8347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0" name="Straight Connector 639"/>
              <p:cNvCxnSpPr/>
              <p:nvPr/>
            </p:nvCxnSpPr>
            <p:spPr>
              <a:xfrm flipH="1">
                <a:off x="2089160" y="3438254"/>
                <a:ext cx="62784" cy="16499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1" name="Straight Connector 640"/>
              <p:cNvCxnSpPr/>
              <p:nvPr/>
            </p:nvCxnSpPr>
            <p:spPr>
              <a:xfrm>
                <a:off x="1949274" y="3967662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2" name="Straight Connector 641"/>
              <p:cNvCxnSpPr/>
              <p:nvPr/>
            </p:nvCxnSpPr>
            <p:spPr>
              <a:xfrm>
                <a:off x="1954340" y="3894094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3" name="Straight Connector 642"/>
              <p:cNvCxnSpPr/>
              <p:nvPr/>
            </p:nvCxnSpPr>
            <p:spPr>
              <a:xfrm>
                <a:off x="1954340" y="3820526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4" name="Straight Connector 643"/>
              <p:cNvCxnSpPr/>
              <p:nvPr/>
            </p:nvCxnSpPr>
            <p:spPr>
              <a:xfrm>
                <a:off x="1954340" y="3746957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5" name="Straight Connector 644"/>
              <p:cNvCxnSpPr/>
              <p:nvPr/>
            </p:nvCxnSpPr>
            <p:spPr>
              <a:xfrm>
                <a:off x="1954340" y="3673389"/>
                <a:ext cx="295485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6" name="Straight Connector 645"/>
              <p:cNvCxnSpPr/>
              <p:nvPr/>
            </p:nvCxnSpPr>
            <p:spPr>
              <a:xfrm flipH="1" flipV="1">
                <a:off x="2183293" y="3609279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7" name="Straight Connector 646"/>
              <p:cNvCxnSpPr/>
              <p:nvPr/>
            </p:nvCxnSpPr>
            <p:spPr>
              <a:xfrm flipH="1" flipV="1">
                <a:off x="2124196" y="360717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8" name="Straight Connector 647"/>
              <p:cNvCxnSpPr/>
              <p:nvPr/>
            </p:nvCxnSpPr>
            <p:spPr>
              <a:xfrm flipH="1" flipV="1">
                <a:off x="2069834" y="3617515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9" name="Straight Connector 648"/>
              <p:cNvCxnSpPr/>
              <p:nvPr/>
            </p:nvCxnSpPr>
            <p:spPr>
              <a:xfrm flipH="1" flipV="1">
                <a:off x="2008955" y="3614648"/>
                <a:ext cx="3214" cy="44981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0" name="Straight Connector 649"/>
              <p:cNvCxnSpPr/>
              <p:nvPr/>
            </p:nvCxnSpPr>
            <p:spPr>
              <a:xfrm>
                <a:off x="2047719" y="3424791"/>
                <a:ext cx="43298" cy="176759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98" name="Group 697"/>
            <p:cNvGrpSpPr/>
            <p:nvPr/>
          </p:nvGrpSpPr>
          <p:grpSpPr>
            <a:xfrm>
              <a:off x="1111081" y="2285995"/>
              <a:ext cx="7771448" cy="557866"/>
              <a:chOff x="762000" y="2438400"/>
              <a:chExt cx="7541894" cy="557866"/>
            </a:xfrm>
          </p:grpSpPr>
          <p:sp>
            <p:nvSpPr>
              <p:cNvPr id="814" name="Rectangle 813"/>
              <p:cNvSpPr/>
              <p:nvPr/>
            </p:nvSpPr>
            <p:spPr>
              <a:xfrm>
                <a:off x="762000" y="2438400"/>
                <a:ext cx="7532369" cy="557866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" name="Rectangle 814"/>
              <p:cNvSpPr/>
              <p:nvPr/>
            </p:nvSpPr>
            <p:spPr>
              <a:xfrm>
                <a:off x="771525" y="2867025"/>
                <a:ext cx="7532369" cy="64609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6" name="Rectangle 815"/>
              <p:cNvSpPr/>
              <p:nvPr/>
            </p:nvSpPr>
            <p:spPr>
              <a:xfrm>
                <a:off x="771525" y="2505075"/>
                <a:ext cx="7532369" cy="64609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2" name="Group 691"/>
            <p:cNvGrpSpPr/>
            <p:nvPr/>
          </p:nvGrpSpPr>
          <p:grpSpPr>
            <a:xfrm>
              <a:off x="1239852" y="2283299"/>
              <a:ext cx="334720" cy="557866"/>
              <a:chOff x="2743201" y="1066800"/>
              <a:chExt cx="457200" cy="762000"/>
            </a:xfrm>
          </p:grpSpPr>
          <p:sp>
            <p:nvSpPr>
              <p:cNvPr id="693" name="Rectangle 692"/>
              <p:cNvSpPr/>
              <p:nvPr/>
            </p:nvSpPr>
            <p:spPr>
              <a:xfrm>
                <a:off x="2743201" y="1066800"/>
                <a:ext cx="457200" cy="7620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4" name="Rectangle 693"/>
              <p:cNvSpPr/>
              <p:nvPr/>
            </p:nvSpPr>
            <p:spPr>
              <a:xfrm>
                <a:off x="2743201" y="1104900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Rectangle 694"/>
              <p:cNvSpPr/>
              <p:nvPr/>
            </p:nvSpPr>
            <p:spPr>
              <a:xfrm>
                <a:off x="2743201" y="1704975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96" name="Picture 2" descr="http://users.marshall.edu/~brown/nauvoo/images/nt-dstar.jpg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9741" t="21938" r="15011" b="31550"/>
              <a:stretch/>
            </p:blipFill>
            <p:spPr bwMode="auto">
              <a:xfrm>
                <a:off x="2788540" y="1219200"/>
                <a:ext cx="394336" cy="42862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699" name="Group 698"/>
            <p:cNvGrpSpPr/>
            <p:nvPr/>
          </p:nvGrpSpPr>
          <p:grpSpPr>
            <a:xfrm>
              <a:off x="7617389" y="2305417"/>
              <a:ext cx="500030" cy="529768"/>
              <a:chOff x="6495800" y="414760"/>
              <a:chExt cx="1380063" cy="1462139"/>
            </a:xfrm>
          </p:grpSpPr>
          <p:grpSp>
            <p:nvGrpSpPr>
              <p:cNvPr id="797" name="Group 796"/>
              <p:cNvGrpSpPr/>
              <p:nvPr/>
            </p:nvGrpSpPr>
            <p:grpSpPr>
              <a:xfrm>
                <a:off x="6758918" y="414760"/>
                <a:ext cx="854011" cy="316026"/>
                <a:chOff x="5502461" y="414759"/>
                <a:chExt cx="1994799" cy="738174"/>
              </a:xfrm>
            </p:grpSpPr>
            <p:sp>
              <p:nvSpPr>
                <p:cNvPr id="811" name="Trapezoid 810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" name="Trapezoid 811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" name="Trapezoid 812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8" name="Group 797"/>
              <p:cNvGrpSpPr/>
              <p:nvPr/>
            </p:nvGrpSpPr>
            <p:grpSpPr>
              <a:xfrm rot="5400000">
                <a:off x="7290844" y="974291"/>
                <a:ext cx="854011" cy="316026"/>
                <a:chOff x="5502461" y="414759"/>
                <a:chExt cx="1994799" cy="738174"/>
              </a:xfrm>
            </p:grpSpPr>
            <p:sp>
              <p:nvSpPr>
                <p:cNvPr id="808" name="Trapezoid 807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" name="Trapezoid 808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" name="Trapezoid 809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9" name="Group 798"/>
              <p:cNvGrpSpPr/>
              <p:nvPr/>
            </p:nvGrpSpPr>
            <p:grpSpPr>
              <a:xfrm rot="16200000">
                <a:off x="6226809" y="969141"/>
                <a:ext cx="854006" cy="316024"/>
                <a:chOff x="5502461" y="414759"/>
                <a:chExt cx="1994799" cy="738174"/>
              </a:xfrm>
            </p:grpSpPr>
            <p:sp>
              <p:nvSpPr>
                <p:cNvPr id="805" name="Trapezoid 804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" name="Trapezoid 805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" name="Trapezoid 806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0" name="Group 799"/>
              <p:cNvGrpSpPr/>
              <p:nvPr/>
            </p:nvGrpSpPr>
            <p:grpSpPr>
              <a:xfrm flipH="1" flipV="1">
                <a:off x="6765502" y="1560873"/>
                <a:ext cx="854011" cy="316026"/>
                <a:chOff x="5502461" y="414759"/>
                <a:chExt cx="1994799" cy="738174"/>
              </a:xfrm>
            </p:grpSpPr>
            <p:sp>
              <p:nvSpPr>
                <p:cNvPr id="802" name="Trapezoid 801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" name="Trapezoid 802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" name="Trapezoid 803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801" name="Picture 800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28456" y="691453"/>
                <a:ext cx="897316" cy="897316"/>
              </a:xfrm>
              <a:prstGeom prst="ellipse">
                <a:avLst/>
              </a:prstGeom>
              <a:ln w="6350" cap="rnd">
                <a:solidFill>
                  <a:schemeClr val="bg1">
                    <a:lumMod val="85000"/>
                  </a:schemeClr>
                </a:solidFill>
              </a:ln>
              <a:effectLst>
                <a:outerShdw blurRad="381000" dist="292100" dir="5400000" sx="-80000" sy="-18000" rotWithShape="0">
                  <a:srgbClr val="000000">
                    <a:alpha val="22000"/>
                  </a:srgbClr>
                </a:outerShdw>
              </a:effectLst>
              <a:scene3d>
                <a:camera prst="orthographicFront"/>
                <a:lightRig rig="contrasting" dir="t">
                  <a:rot lat="0" lon="0" rev="3000000"/>
                </a:lightRig>
              </a:scene3d>
              <a:sp3d contourW="7620">
                <a:bevelT w="95250" h="31750"/>
                <a:contourClr>
                  <a:srgbClr val="333333"/>
                </a:contourClr>
              </a:sp3d>
            </p:spPr>
          </p:pic>
        </p:grpSp>
        <p:grpSp>
          <p:nvGrpSpPr>
            <p:cNvPr id="700" name="Group 699"/>
            <p:cNvGrpSpPr/>
            <p:nvPr/>
          </p:nvGrpSpPr>
          <p:grpSpPr>
            <a:xfrm>
              <a:off x="8371866" y="2276101"/>
              <a:ext cx="334720" cy="557866"/>
              <a:chOff x="2743201" y="1066800"/>
              <a:chExt cx="457200" cy="762000"/>
            </a:xfrm>
          </p:grpSpPr>
          <p:sp>
            <p:nvSpPr>
              <p:cNvPr id="793" name="Rectangle 792"/>
              <p:cNvSpPr/>
              <p:nvPr/>
            </p:nvSpPr>
            <p:spPr>
              <a:xfrm>
                <a:off x="2743201" y="1066800"/>
                <a:ext cx="457200" cy="7620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" name="Rectangle 793"/>
              <p:cNvSpPr/>
              <p:nvPr/>
            </p:nvSpPr>
            <p:spPr>
              <a:xfrm>
                <a:off x="2743201" y="1104900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" name="Rectangle 794"/>
              <p:cNvSpPr/>
              <p:nvPr/>
            </p:nvSpPr>
            <p:spPr>
              <a:xfrm>
                <a:off x="2743201" y="1704975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96" name="Picture 2" descr="http://users.marshall.edu/~brown/nauvoo/images/nt-dstar.jpg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9741" t="21938" r="15011" b="31550"/>
              <a:stretch/>
            </p:blipFill>
            <p:spPr bwMode="auto">
              <a:xfrm>
                <a:off x="2788540" y="1219200"/>
                <a:ext cx="394336" cy="42862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701" name="Group 700"/>
            <p:cNvGrpSpPr/>
            <p:nvPr/>
          </p:nvGrpSpPr>
          <p:grpSpPr>
            <a:xfrm>
              <a:off x="6092217" y="2314779"/>
              <a:ext cx="500030" cy="529768"/>
              <a:chOff x="6495800" y="414760"/>
              <a:chExt cx="1380063" cy="1462139"/>
            </a:xfrm>
          </p:grpSpPr>
          <p:grpSp>
            <p:nvGrpSpPr>
              <p:cNvPr id="776" name="Group 775"/>
              <p:cNvGrpSpPr/>
              <p:nvPr/>
            </p:nvGrpSpPr>
            <p:grpSpPr>
              <a:xfrm>
                <a:off x="6758918" y="414760"/>
                <a:ext cx="854011" cy="316026"/>
                <a:chOff x="5502461" y="414759"/>
                <a:chExt cx="1994799" cy="738174"/>
              </a:xfrm>
            </p:grpSpPr>
            <p:sp>
              <p:nvSpPr>
                <p:cNvPr id="790" name="Trapezoid 789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" name="Trapezoid 790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" name="Trapezoid 791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7" name="Group 776"/>
              <p:cNvGrpSpPr/>
              <p:nvPr/>
            </p:nvGrpSpPr>
            <p:grpSpPr>
              <a:xfrm rot="5400000">
                <a:off x="7290844" y="974291"/>
                <a:ext cx="854011" cy="316026"/>
                <a:chOff x="5502461" y="414759"/>
                <a:chExt cx="1994799" cy="738174"/>
              </a:xfrm>
            </p:grpSpPr>
            <p:sp>
              <p:nvSpPr>
                <p:cNvPr id="787" name="Trapezoid 786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" name="Trapezoid 787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" name="Trapezoid 788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8" name="Group 777"/>
              <p:cNvGrpSpPr/>
              <p:nvPr/>
            </p:nvGrpSpPr>
            <p:grpSpPr>
              <a:xfrm rot="16200000">
                <a:off x="6226809" y="969141"/>
                <a:ext cx="854006" cy="316024"/>
                <a:chOff x="5502461" y="414759"/>
                <a:chExt cx="1994799" cy="738174"/>
              </a:xfrm>
            </p:grpSpPr>
            <p:sp>
              <p:nvSpPr>
                <p:cNvPr id="784" name="Trapezoid 783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" name="Trapezoid 784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" name="Trapezoid 785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9" name="Group 778"/>
              <p:cNvGrpSpPr/>
              <p:nvPr/>
            </p:nvGrpSpPr>
            <p:grpSpPr>
              <a:xfrm flipH="1" flipV="1">
                <a:off x="6765502" y="1560873"/>
                <a:ext cx="854011" cy="316026"/>
                <a:chOff x="5502461" y="414759"/>
                <a:chExt cx="1994799" cy="738174"/>
              </a:xfrm>
            </p:grpSpPr>
            <p:sp>
              <p:nvSpPr>
                <p:cNvPr id="781" name="Trapezoid 780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" name="Trapezoid 781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" name="Trapezoid 782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780" name="Picture 779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28456" y="691453"/>
                <a:ext cx="897316" cy="897316"/>
              </a:xfrm>
              <a:prstGeom prst="ellipse">
                <a:avLst/>
              </a:prstGeom>
              <a:ln w="6350" cap="rnd">
                <a:solidFill>
                  <a:schemeClr val="bg1">
                    <a:lumMod val="85000"/>
                  </a:schemeClr>
                </a:solidFill>
              </a:ln>
              <a:effectLst>
                <a:outerShdw blurRad="381000" dist="292100" dir="5400000" sx="-80000" sy="-18000" rotWithShape="0">
                  <a:srgbClr val="000000">
                    <a:alpha val="22000"/>
                  </a:srgbClr>
                </a:outerShdw>
              </a:effectLst>
              <a:scene3d>
                <a:camera prst="orthographicFront"/>
                <a:lightRig rig="contrasting" dir="t">
                  <a:rot lat="0" lon="0" rev="3000000"/>
                </a:lightRig>
              </a:scene3d>
              <a:sp3d contourW="7620">
                <a:bevelT w="95250" h="31750"/>
                <a:contourClr>
                  <a:srgbClr val="333333"/>
                </a:contourClr>
              </a:sp3d>
            </p:spPr>
          </p:pic>
        </p:grpSp>
        <p:grpSp>
          <p:nvGrpSpPr>
            <p:cNvPr id="702" name="Group 701"/>
            <p:cNvGrpSpPr/>
            <p:nvPr/>
          </p:nvGrpSpPr>
          <p:grpSpPr>
            <a:xfrm>
              <a:off x="6911169" y="2284184"/>
              <a:ext cx="334720" cy="557866"/>
              <a:chOff x="2743201" y="1066800"/>
              <a:chExt cx="457200" cy="762000"/>
            </a:xfrm>
          </p:grpSpPr>
          <p:sp>
            <p:nvSpPr>
              <p:cNvPr id="772" name="Rectangle 771"/>
              <p:cNvSpPr/>
              <p:nvPr/>
            </p:nvSpPr>
            <p:spPr>
              <a:xfrm>
                <a:off x="2743201" y="1066800"/>
                <a:ext cx="457200" cy="7620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Rectangle 772"/>
              <p:cNvSpPr/>
              <p:nvPr/>
            </p:nvSpPr>
            <p:spPr>
              <a:xfrm>
                <a:off x="2743201" y="1104900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Rectangle 773"/>
              <p:cNvSpPr/>
              <p:nvPr/>
            </p:nvSpPr>
            <p:spPr>
              <a:xfrm>
                <a:off x="2743201" y="1704975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75" name="Picture 2" descr="http://users.marshall.edu/~brown/nauvoo/images/nt-dstar.jpg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9741" t="21938" r="15011" b="31550"/>
              <a:stretch/>
            </p:blipFill>
            <p:spPr bwMode="auto">
              <a:xfrm>
                <a:off x="2788540" y="1219200"/>
                <a:ext cx="394336" cy="42862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703" name="Group 702"/>
            <p:cNvGrpSpPr/>
            <p:nvPr/>
          </p:nvGrpSpPr>
          <p:grpSpPr>
            <a:xfrm>
              <a:off x="4730406" y="2297290"/>
              <a:ext cx="500030" cy="529768"/>
              <a:chOff x="6495800" y="414760"/>
              <a:chExt cx="1380063" cy="1462139"/>
            </a:xfrm>
          </p:grpSpPr>
          <p:grpSp>
            <p:nvGrpSpPr>
              <p:cNvPr id="755" name="Group 754"/>
              <p:cNvGrpSpPr/>
              <p:nvPr/>
            </p:nvGrpSpPr>
            <p:grpSpPr>
              <a:xfrm>
                <a:off x="6758918" y="414760"/>
                <a:ext cx="854011" cy="316026"/>
                <a:chOff x="5502461" y="414759"/>
                <a:chExt cx="1994799" cy="738174"/>
              </a:xfrm>
            </p:grpSpPr>
            <p:sp>
              <p:nvSpPr>
                <p:cNvPr id="769" name="Trapezoid 768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" name="Trapezoid 769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" name="Trapezoid 770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" name="Group 755"/>
              <p:cNvGrpSpPr/>
              <p:nvPr/>
            </p:nvGrpSpPr>
            <p:grpSpPr>
              <a:xfrm rot="5400000">
                <a:off x="7290844" y="974291"/>
                <a:ext cx="854011" cy="316026"/>
                <a:chOff x="5502461" y="414759"/>
                <a:chExt cx="1994799" cy="738174"/>
              </a:xfrm>
            </p:grpSpPr>
            <p:sp>
              <p:nvSpPr>
                <p:cNvPr id="766" name="Trapezoid 765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" name="Trapezoid 766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" name="Trapezoid 767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7" name="Group 756"/>
              <p:cNvGrpSpPr/>
              <p:nvPr/>
            </p:nvGrpSpPr>
            <p:grpSpPr>
              <a:xfrm rot="16200000">
                <a:off x="6226809" y="969141"/>
                <a:ext cx="854006" cy="316024"/>
                <a:chOff x="5502461" y="414759"/>
                <a:chExt cx="1994799" cy="738174"/>
              </a:xfrm>
            </p:grpSpPr>
            <p:sp>
              <p:nvSpPr>
                <p:cNvPr id="763" name="Trapezoid 762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" name="Trapezoid 763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" name="Trapezoid 764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8" name="Group 757"/>
              <p:cNvGrpSpPr/>
              <p:nvPr/>
            </p:nvGrpSpPr>
            <p:grpSpPr>
              <a:xfrm flipH="1" flipV="1">
                <a:off x="6765502" y="1560873"/>
                <a:ext cx="854011" cy="316026"/>
                <a:chOff x="5502461" y="414759"/>
                <a:chExt cx="1994799" cy="738174"/>
              </a:xfrm>
            </p:grpSpPr>
            <p:sp>
              <p:nvSpPr>
                <p:cNvPr id="760" name="Trapezoid 759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" name="Trapezoid 760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" name="Trapezoid 761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759" name="Picture 758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28456" y="691453"/>
                <a:ext cx="897316" cy="897316"/>
              </a:xfrm>
              <a:prstGeom prst="ellipse">
                <a:avLst/>
              </a:prstGeom>
              <a:ln w="6350" cap="rnd">
                <a:solidFill>
                  <a:schemeClr val="bg1">
                    <a:lumMod val="85000"/>
                  </a:schemeClr>
                </a:solidFill>
              </a:ln>
              <a:effectLst>
                <a:outerShdw blurRad="381000" dist="292100" dir="5400000" sx="-80000" sy="-18000" rotWithShape="0">
                  <a:srgbClr val="000000">
                    <a:alpha val="22000"/>
                  </a:srgbClr>
                </a:outerShdw>
              </a:effectLst>
              <a:scene3d>
                <a:camera prst="orthographicFront"/>
                <a:lightRig rig="contrasting" dir="t">
                  <a:rot lat="0" lon="0" rev="3000000"/>
                </a:lightRig>
              </a:scene3d>
              <a:sp3d contourW="7620">
                <a:bevelT w="95250" h="31750"/>
                <a:contourClr>
                  <a:srgbClr val="333333"/>
                </a:contourClr>
              </a:sp3d>
            </p:spPr>
          </p:pic>
        </p:grpSp>
        <p:grpSp>
          <p:nvGrpSpPr>
            <p:cNvPr id="704" name="Group 703"/>
            <p:cNvGrpSpPr/>
            <p:nvPr/>
          </p:nvGrpSpPr>
          <p:grpSpPr>
            <a:xfrm>
              <a:off x="5542304" y="2273480"/>
              <a:ext cx="334720" cy="557866"/>
              <a:chOff x="2743201" y="1066800"/>
              <a:chExt cx="457200" cy="762000"/>
            </a:xfrm>
          </p:grpSpPr>
          <p:sp>
            <p:nvSpPr>
              <p:cNvPr id="751" name="Rectangle 750"/>
              <p:cNvSpPr/>
              <p:nvPr/>
            </p:nvSpPr>
            <p:spPr>
              <a:xfrm>
                <a:off x="2743201" y="1066800"/>
                <a:ext cx="457200" cy="7620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" name="Rectangle 751"/>
              <p:cNvSpPr/>
              <p:nvPr/>
            </p:nvSpPr>
            <p:spPr>
              <a:xfrm>
                <a:off x="2743201" y="1104900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" name="Rectangle 752"/>
              <p:cNvSpPr/>
              <p:nvPr/>
            </p:nvSpPr>
            <p:spPr>
              <a:xfrm>
                <a:off x="2743201" y="1704975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54" name="Picture 2" descr="http://users.marshall.edu/~brown/nauvoo/images/nt-dstar.jpg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9741" t="21938" r="15011" b="31550"/>
              <a:stretch/>
            </p:blipFill>
            <p:spPr bwMode="auto">
              <a:xfrm>
                <a:off x="2788540" y="1219200"/>
                <a:ext cx="394336" cy="42862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705" name="Group 704"/>
            <p:cNvGrpSpPr/>
            <p:nvPr/>
          </p:nvGrpSpPr>
          <p:grpSpPr>
            <a:xfrm>
              <a:off x="3324388" y="2315314"/>
              <a:ext cx="500030" cy="529768"/>
              <a:chOff x="6495800" y="414760"/>
              <a:chExt cx="1380063" cy="1462139"/>
            </a:xfrm>
          </p:grpSpPr>
          <p:grpSp>
            <p:nvGrpSpPr>
              <p:cNvPr id="734" name="Group 733"/>
              <p:cNvGrpSpPr/>
              <p:nvPr/>
            </p:nvGrpSpPr>
            <p:grpSpPr>
              <a:xfrm>
                <a:off x="6758918" y="414760"/>
                <a:ext cx="854011" cy="316026"/>
                <a:chOff x="5502461" y="414759"/>
                <a:chExt cx="1994799" cy="738174"/>
              </a:xfrm>
            </p:grpSpPr>
            <p:sp>
              <p:nvSpPr>
                <p:cNvPr id="748" name="Trapezoid 747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" name="Trapezoid 748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" name="Trapezoid 749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5" name="Group 734"/>
              <p:cNvGrpSpPr/>
              <p:nvPr/>
            </p:nvGrpSpPr>
            <p:grpSpPr>
              <a:xfrm rot="5400000">
                <a:off x="7290844" y="974291"/>
                <a:ext cx="854011" cy="316026"/>
                <a:chOff x="5502461" y="414759"/>
                <a:chExt cx="1994799" cy="738174"/>
              </a:xfrm>
            </p:grpSpPr>
            <p:sp>
              <p:nvSpPr>
                <p:cNvPr id="745" name="Trapezoid 744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" name="Trapezoid 745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" name="Trapezoid 746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6" name="Group 735"/>
              <p:cNvGrpSpPr/>
              <p:nvPr/>
            </p:nvGrpSpPr>
            <p:grpSpPr>
              <a:xfrm rot="16200000">
                <a:off x="6226809" y="969141"/>
                <a:ext cx="854006" cy="316024"/>
                <a:chOff x="5502461" y="414759"/>
                <a:chExt cx="1994799" cy="738174"/>
              </a:xfrm>
            </p:grpSpPr>
            <p:sp>
              <p:nvSpPr>
                <p:cNvPr id="742" name="Trapezoid 741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" name="Trapezoid 742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" name="Trapezoid 743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7" name="Group 736"/>
              <p:cNvGrpSpPr/>
              <p:nvPr/>
            </p:nvGrpSpPr>
            <p:grpSpPr>
              <a:xfrm flipH="1" flipV="1">
                <a:off x="6765502" y="1560873"/>
                <a:ext cx="854011" cy="316026"/>
                <a:chOff x="5502461" y="414759"/>
                <a:chExt cx="1994799" cy="738174"/>
              </a:xfrm>
            </p:grpSpPr>
            <p:sp>
              <p:nvSpPr>
                <p:cNvPr id="739" name="Trapezoid 738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" name="Trapezoid 739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" name="Trapezoid 740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738" name="Picture 737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28456" y="691453"/>
                <a:ext cx="897316" cy="897316"/>
              </a:xfrm>
              <a:prstGeom prst="ellipse">
                <a:avLst/>
              </a:prstGeom>
              <a:ln w="6350" cap="rnd">
                <a:solidFill>
                  <a:schemeClr val="bg1">
                    <a:lumMod val="85000"/>
                  </a:schemeClr>
                </a:solidFill>
              </a:ln>
              <a:effectLst>
                <a:outerShdw blurRad="381000" dist="292100" dir="5400000" sx="-80000" sy="-18000" rotWithShape="0">
                  <a:srgbClr val="000000">
                    <a:alpha val="22000"/>
                  </a:srgbClr>
                </a:outerShdw>
              </a:effectLst>
              <a:scene3d>
                <a:camera prst="orthographicFront"/>
                <a:lightRig rig="contrasting" dir="t">
                  <a:rot lat="0" lon="0" rev="3000000"/>
                </a:lightRig>
              </a:scene3d>
              <a:sp3d contourW="7620">
                <a:bevelT w="95250" h="31750"/>
                <a:contourClr>
                  <a:srgbClr val="333333"/>
                </a:contourClr>
              </a:sp3d>
            </p:spPr>
          </p:pic>
        </p:grpSp>
        <p:grpSp>
          <p:nvGrpSpPr>
            <p:cNvPr id="706" name="Group 705"/>
            <p:cNvGrpSpPr/>
            <p:nvPr/>
          </p:nvGrpSpPr>
          <p:grpSpPr>
            <a:xfrm>
              <a:off x="4086946" y="2283299"/>
              <a:ext cx="334720" cy="557866"/>
              <a:chOff x="2743201" y="1066800"/>
              <a:chExt cx="457200" cy="762000"/>
            </a:xfrm>
          </p:grpSpPr>
          <p:sp>
            <p:nvSpPr>
              <p:cNvPr id="730" name="Rectangle 729"/>
              <p:cNvSpPr/>
              <p:nvPr/>
            </p:nvSpPr>
            <p:spPr>
              <a:xfrm>
                <a:off x="2743201" y="1066800"/>
                <a:ext cx="457200" cy="7620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" name="Rectangle 730"/>
              <p:cNvSpPr/>
              <p:nvPr/>
            </p:nvSpPr>
            <p:spPr>
              <a:xfrm>
                <a:off x="2743201" y="1104900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" name="Rectangle 731"/>
              <p:cNvSpPr/>
              <p:nvPr/>
            </p:nvSpPr>
            <p:spPr>
              <a:xfrm>
                <a:off x="2743201" y="1704975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33" name="Picture 2" descr="http://users.marshall.edu/~brown/nauvoo/images/nt-dstar.jpg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9741" t="21938" r="15011" b="31550"/>
              <a:stretch/>
            </p:blipFill>
            <p:spPr bwMode="auto">
              <a:xfrm>
                <a:off x="2788540" y="1219200"/>
                <a:ext cx="394336" cy="42862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707" name="Group 706"/>
            <p:cNvGrpSpPr/>
            <p:nvPr/>
          </p:nvGrpSpPr>
          <p:grpSpPr>
            <a:xfrm>
              <a:off x="1857248" y="2307756"/>
              <a:ext cx="500030" cy="529768"/>
              <a:chOff x="6495800" y="414760"/>
              <a:chExt cx="1380063" cy="1462139"/>
            </a:xfrm>
          </p:grpSpPr>
          <p:grpSp>
            <p:nvGrpSpPr>
              <p:cNvPr id="713" name="Group 712"/>
              <p:cNvGrpSpPr/>
              <p:nvPr/>
            </p:nvGrpSpPr>
            <p:grpSpPr>
              <a:xfrm>
                <a:off x="6758918" y="414760"/>
                <a:ext cx="854011" cy="316026"/>
                <a:chOff x="5502461" y="414759"/>
                <a:chExt cx="1994799" cy="738174"/>
              </a:xfrm>
            </p:grpSpPr>
            <p:sp>
              <p:nvSpPr>
                <p:cNvPr id="727" name="Trapezoid 726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Trapezoid 727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" name="Trapezoid 728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4" name="Group 713"/>
              <p:cNvGrpSpPr/>
              <p:nvPr/>
            </p:nvGrpSpPr>
            <p:grpSpPr>
              <a:xfrm rot="5400000">
                <a:off x="7290844" y="974291"/>
                <a:ext cx="854011" cy="316026"/>
                <a:chOff x="5502461" y="414759"/>
                <a:chExt cx="1994799" cy="738174"/>
              </a:xfrm>
            </p:grpSpPr>
            <p:sp>
              <p:nvSpPr>
                <p:cNvPr id="724" name="Trapezoid 723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" name="Trapezoid 724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Trapezoid 725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5" name="Group 714"/>
              <p:cNvGrpSpPr/>
              <p:nvPr/>
            </p:nvGrpSpPr>
            <p:grpSpPr>
              <a:xfrm rot="16200000">
                <a:off x="6226809" y="969141"/>
                <a:ext cx="854006" cy="316024"/>
                <a:chOff x="5502461" y="414759"/>
                <a:chExt cx="1994799" cy="738174"/>
              </a:xfrm>
            </p:grpSpPr>
            <p:sp>
              <p:nvSpPr>
                <p:cNvPr id="721" name="Trapezoid 720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" name="Trapezoid 721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" name="Trapezoid 722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6" name="Group 715"/>
              <p:cNvGrpSpPr/>
              <p:nvPr/>
            </p:nvGrpSpPr>
            <p:grpSpPr>
              <a:xfrm flipH="1" flipV="1">
                <a:off x="6765502" y="1560873"/>
                <a:ext cx="854011" cy="316026"/>
                <a:chOff x="5502461" y="414759"/>
                <a:chExt cx="1994799" cy="738174"/>
              </a:xfrm>
            </p:grpSpPr>
            <p:sp>
              <p:nvSpPr>
                <p:cNvPr id="718" name="Trapezoid 717"/>
                <p:cNvSpPr/>
                <p:nvPr/>
              </p:nvSpPr>
              <p:spPr>
                <a:xfrm rot="10800000">
                  <a:off x="5502461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" name="Trapezoid 718"/>
                <p:cNvSpPr/>
                <p:nvPr/>
              </p:nvSpPr>
              <p:spPr>
                <a:xfrm rot="10800000">
                  <a:off x="6169407" y="414759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" name="Trapezoid 719"/>
                <p:cNvSpPr/>
                <p:nvPr/>
              </p:nvSpPr>
              <p:spPr>
                <a:xfrm rot="10800000">
                  <a:off x="6848694" y="436560"/>
                  <a:ext cx="648566" cy="716373"/>
                </a:xfrm>
                <a:prstGeom prst="trapezoid">
                  <a:avLst>
                    <a:gd name="adj" fmla="val 10314"/>
                  </a:avLst>
                </a:prstGeom>
                <a:solidFill>
                  <a:schemeClr val="bg1">
                    <a:lumMod val="95000"/>
                  </a:schemeClr>
                </a:solidFill>
                <a:ln w="63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717" name="Picture 716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28456" y="691453"/>
                <a:ext cx="897316" cy="897316"/>
              </a:xfrm>
              <a:prstGeom prst="ellipse">
                <a:avLst/>
              </a:prstGeom>
              <a:ln w="6350" cap="rnd">
                <a:solidFill>
                  <a:schemeClr val="bg1">
                    <a:lumMod val="85000"/>
                  </a:schemeClr>
                </a:solidFill>
              </a:ln>
              <a:effectLst>
                <a:outerShdw blurRad="381000" dist="292100" dir="5400000" sx="-80000" sy="-18000" rotWithShape="0">
                  <a:srgbClr val="000000">
                    <a:alpha val="22000"/>
                  </a:srgbClr>
                </a:outerShdw>
              </a:effectLst>
              <a:scene3d>
                <a:camera prst="orthographicFront"/>
                <a:lightRig rig="contrasting" dir="t">
                  <a:rot lat="0" lon="0" rev="3000000"/>
                </a:lightRig>
              </a:scene3d>
              <a:sp3d contourW="7620">
                <a:bevelT w="95250" h="31750"/>
                <a:contourClr>
                  <a:srgbClr val="333333"/>
                </a:contourClr>
              </a:sp3d>
            </p:spPr>
          </p:pic>
        </p:grpSp>
        <p:grpSp>
          <p:nvGrpSpPr>
            <p:cNvPr id="708" name="Group 707"/>
            <p:cNvGrpSpPr/>
            <p:nvPr/>
          </p:nvGrpSpPr>
          <p:grpSpPr>
            <a:xfrm>
              <a:off x="2722449" y="2295287"/>
              <a:ext cx="334720" cy="557866"/>
              <a:chOff x="2743201" y="1066800"/>
              <a:chExt cx="457200" cy="762000"/>
            </a:xfrm>
          </p:grpSpPr>
          <p:sp>
            <p:nvSpPr>
              <p:cNvPr id="709" name="Rectangle 708"/>
              <p:cNvSpPr/>
              <p:nvPr/>
            </p:nvSpPr>
            <p:spPr>
              <a:xfrm>
                <a:off x="2743201" y="1066800"/>
                <a:ext cx="457200" cy="7620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" name="Rectangle 709"/>
              <p:cNvSpPr/>
              <p:nvPr/>
            </p:nvSpPr>
            <p:spPr>
              <a:xfrm>
                <a:off x="2743201" y="1104900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" name="Rectangle 710"/>
              <p:cNvSpPr/>
              <p:nvPr/>
            </p:nvSpPr>
            <p:spPr>
              <a:xfrm>
                <a:off x="2743201" y="1704975"/>
                <a:ext cx="457200" cy="762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12" name="Picture 2" descr="http://users.marshall.edu/~brown/nauvoo/images/nt-dstar.jpg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9741" t="21938" r="15011" b="31550"/>
              <a:stretch/>
            </p:blipFill>
            <p:spPr bwMode="auto">
              <a:xfrm>
                <a:off x="2788540" y="1219200"/>
                <a:ext cx="394336" cy="42862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25" name="Trapezoid 24"/>
            <p:cNvSpPr/>
            <p:nvPr/>
          </p:nvSpPr>
          <p:spPr>
            <a:xfrm rot="10800000">
              <a:off x="994176" y="2145889"/>
              <a:ext cx="8033839" cy="142738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Rectangle 817"/>
            <p:cNvSpPr/>
            <p:nvPr/>
          </p:nvSpPr>
          <p:spPr>
            <a:xfrm>
              <a:off x="1092446" y="1106574"/>
              <a:ext cx="7790082" cy="1013703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Rectangle 818"/>
            <p:cNvSpPr/>
            <p:nvPr/>
          </p:nvSpPr>
          <p:spPr>
            <a:xfrm flipV="1">
              <a:off x="1092446" y="2068724"/>
              <a:ext cx="7761633" cy="45719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0" name="Group 819"/>
            <p:cNvGrpSpPr/>
            <p:nvPr/>
          </p:nvGrpSpPr>
          <p:grpSpPr>
            <a:xfrm>
              <a:off x="7583951" y="1238547"/>
              <a:ext cx="609506" cy="744738"/>
              <a:chOff x="4193214" y="1038010"/>
              <a:chExt cx="874773" cy="1116915"/>
            </a:xfrm>
          </p:grpSpPr>
          <p:cxnSp>
            <p:nvCxnSpPr>
              <p:cNvPr id="821" name="Straight Connector 820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Straight Connector 821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3" name="Straight Connector 822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4" name="Straight Connector 823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Straight Connector 824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6" name="Straight Connector 825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7" name="Straight Connector 826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8" name="Straight Connector 827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9" name="Straight Connector 828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0" name="Rectangle 829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1" name="Rectangle 830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32" name="Group 831"/>
            <p:cNvGrpSpPr/>
            <p:nvPr/>
          </p:nvGrpSpPr>
          <p:grpSpPr>
            <a:xfrm>
              <a:off x="6050324" y="1237834"/>
              <a:ext cx="609506" cy="744738"/>
              <a:chOff x="4193214" y="1038010"/>
              <a:chExt cx="874773" cy="1116915"/>
            </a:xfrm>
          </p:grpSpPr>
          <p:cxnSp>
            <p:nvCxnSpPr>
              <p:cNvPr id="833" name="Straight Connector 832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4" name="Straight Connector 833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5" name="Straight Connector 834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6" name="Straight Connector 835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Straight Connector 836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Straight Connector 837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Straight Connector 838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Straight Connector 839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Straight Connector 840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2" name="Rectangle 841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3" name="Rectangle 842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56" name="Group 855"/>
            <p:cNvGrpSpPr/>
            <p:nvPr/>
          </p:nvGrpSpPr>
          <p:grpSpPr>
            <a:xfrm>
              <a:off x="3297236" y="1236712"/>
              <a:ext cx="609506" cy="744738"/>
              <a:chOff x="4193214" y="1038010"/>
              <a:chExt cx="874773" cy="1116915"/>
            </a:xfrm>
          </p:grpSpPr>
          <p:cxnSp>
            <p:nvCxnSpPr>
              <p:cNvPr id="857" name="Straight Connector 856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Straight Connector 857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Straight Connector 858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Straight Connector 859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Straight Connector 860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2" name="Straight Connector 861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Straight Connector 862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4" name="Straight Connector 863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Straight Connector 864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6" name="Rectangle 865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7" name="Rectangle 866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8" name="Group 867"/>
            <p:cNvGrpSpPr/>
            <p:nvPr/>
          </p:nvGrpSpPr>
          <p:grpSpPr>
            <a:xfrm>
              <a:off x="1867634" y="1238250"/>
              <a:ext cx="609506" cy="744738"/>
              <a:chOff x="4193214" y="1038010"/>
              <a:chExt cx="874773" cy="1116915"/>
            </a:xfrm>
          </p:grpSpPr>
          <p:cxnSp>
            <p:nvCxnSpPr>
              <p:cNvPr id="869" name="Straight Connector 868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0" name="Straight Connector 869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1" name="Straight Connector 870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2" name="Straight Connector 871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Straight Connector 872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Straight Connector 873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5" name="Straight Connector 874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Straight Connector 875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Straight Connector 876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8" name="Rectangle 877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9" name="Rectangle 878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0" name="Group 879"/>
            <p:cNvGrpSpPr/>
            <p:nvPr/>
          </p:nvGrpSpPr>
          <p:grpSpPr>
            <a:xfrm>
              <a:off x="1218879" y="1105353"/>
              <a:ext cx="370656" cy="947450"/>
              <a:chOff x="4305300" y="227465"/>
              <a:chExt cx="876300" cy="3706360"/>
            </a:xfrm>
          </p:grpSpPr>
          <p:sp>
            <p:nvSpPr>
              <p:cNvPr id="881" name="Rectangle 880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lowchart: Manual Operation 881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Rectangle 882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5" name="Flowchart: Manual Operation 884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6" name="Rectangle 885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7" name="Group 886"/>
            <p:cNvGrpSpPr/>
            <p:nvPr/>
          </p:nvGrpSpPr>
          <p:grpSpPr>
            <a:xfrm>
              <a:off x="2695516" y="1095970"/>
              <a:ext cx="370656" cy="947450"/>
              <a:chOff x="4305300" y="227465"/>
              <a:chExt cx="876300" cy="3706360"/>
            </a:xfrm>
          </p:grpSpPr>
          <p:sp>
            <p:nvSpPr>
              <p:cNvPr id="888" name="Rectangle 887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lowchart: Manual Operation 888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Rectangle 889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1" name="Flowchart: Manual Operation 890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" name="Rectangle 891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3" name="Group 892"/>
            <p:cNvGrpSpPr/>
            <p:nvPr/>
          </p:nvGrpSpPr>
          <p:grpSpPr>
            <a:xfrm>
              <a:off x="4075741" y="1095970"/>
              <a:ext cx="370656" cy="947450"/>
              <a:chOff x="4305300" y="227465"/>
              <a:chExt cx="876300" cy="3706360"/>
            </a:xfrm>
          </p:grpSpPr>
          <p:sp>
            <p:nvSpPr>
              <p:cNvPr id="894" name="Rectangle 893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lowchart: Manual Operation 894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Rectangle 895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lowchart: Manual Operation 896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8" name="Rectangle 897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9" name="Group 898"/>
            <p:cNvGrpSpPr/>
            <p:nvPr/>
          </p:nvGrpSpPr>
          <p:grpSpPr>
            <a:xfrm>
              <a:off x="5514634" y="1104994"/>
              <a:ext cx="370656" cy="947450"/>
              <a:chOff x="4305300" y="227465"/>
              <a:chExt cx="876300" cy="3706360"/>
            </a:xfrm>
          </p:grpSpPr>
          <p:sp>
            <p:nvSpPr>
              <p:cNvPr id="900" name="Rectangle 899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1" name="Flowchart: Manual Operation 900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Rectangle 901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lowchart: Manual Operation 902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Rectangle 903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5" name="Group 904"/>
            <p:cNvGrpSpPr/>
            <p:nvPr/>
          </p:nvGrpSpPr>
          <p:grpSpPr>
            <a:xfrm>
              <a:off x="6898277" y="1124607"/>
              <a:ext cx="370656" cy="947450"/>
              <a:chOff x="4305300" y="227465"/>
              <a:chExt cx="876300" cy="3706360"/>
            </a:xfrm>
          </p:grpSpPr>
          <p:sp>
            <p:nvSpPr>
              <p:cNvPr id="906" name="Rectangle 905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7" name="Flowchart: Manual Operation 906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8" name="Rectangle 907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lowchart: Manual Operation 908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Rectangle 909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11" name="Group 910"/>
            <p:cNvGrpSpPr/>
            <p:nvPr/>
          </p:nvGrpSpPr>
          <p:grpSpPr>
            <a:xfrm>
              <a:off x="8353898" y="1095970"/>
              <a:ext cx="370656" cy="947450"/>
              <a:chOff x="4305300" y="227465"/>
              <a:chExt cx="876300" cy="3706360"/>
            </a:xfrm>
          </p:grpSpPr>
          <p:sp>
            <p:nvSpPr>
              <p:cNvPr id="912" name="Rectangle 911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3" name="Flowchart: Manual Operation 912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4" name="Rectangle 913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5" name="Flowchart: Manual Operation 914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Rectangle 915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17" name="Trapezoid 916"/>
            <p:cNvSpPr/>
            <p:nvPr/>
          </p:nvSpPr>
          <p:spPr>
            <a:xfrm rot="10800000">
              <a:off x="975126" y="955264"/>
              <a:ext cx="8033839" cy="142738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Moon 25"/>
            <p:cNvSpPr/>
            <p:nvPr/>
          </p:nvSpPr>
          <p:spPr>
            <a:xfrm rot="5400000">
              <a:off x="1255768" y="5794513"/>
              <a:ext cx="245758" cy="499990"/>
            </a:xfrm>
            <a:prstGeom prst="moon">
              <a:avLst>
                <a:gd name="adj" fmla="val 62978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Moon 917"/>
            <p:cNvSpPr/>
            <p:nvPr/>
          </p:nvSpPr>
          <p:spPr>
            <a:xfrm rot="5400000">
              <a:off x="2817857" y="5803148"/>
              <a:ext cx="245758" cy="499990"/>
            </a:xfrm>
            <a:prstGeom prst="moon">
              <a:avLst>
                <a:gd name="adj" fmla="val 62978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Moon 918"/>
            <p:cNvSpPr/>
            <p:nvPr/>
          </p:nvSpPr>
          <p:spPr>
            <a:xfrm rot="5400000">
              <a:off x="4142556" y="5815207"/>
              <a:ext cx="245758" cy="499990"/>
            </a:xfrm>
            <a:prstGeom prst="moon">
              <a:avLst>
                <a:gd name="adj" fmla="val 62978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Moon 919"/>
            <p:cNvSpPr/>
            <p:nvPr/>
          </p:nvSpPr>
          <p:spPr>
            <a:xfrm rot="5400000">
              <a:off x="5599152" y="5840904"/>
              <a:ext cx="245758" cy="499990"/>
            </a:xfrm>
            <a:prstGeom prst="moon">
              <a:avLst>
                <a:gd name="adj" fmla="val 62978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Moon 920"/>
            <p:cNvSpPr/>
            <p:nvPr/>
          </p:nvSpPr>
          <p:spPr>
            <a:xfrm rot="5400000">
              <a:off x="6961204" y="5822550"/>
              <a:ext cx="245758" cy="499990"/>
            </a:xfrm>
            <a:prstGeom prst="moon">
              <a:avLst>
                <a:gd name="adj" fmla="val 62978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Moon 921"/>
            <p:cNvSpPr/>
            <p:nvPr/>
          </p:nvSpPr>
          <p:spPr>
            <a:xfrm rot="5400000">
              <a:off x="8477552" y="5822550"/>
              <a:ext cx="245758" cy="499990"/>
            </a:xfrm>
            <a:prstGeom prst="moon">
              <a:avLst>
                <a:gd name="adj" fmla="val 62978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TextBox 922"/>
            <p:cNvSpPr txBox="1"/>
            <p:nvPr/>
          </p:nvSpPr>
          <p:spPr>
            <a:xfrm>
              <a:off x="4313784" y="1265950"/>
              <a:ext cx="12848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" dirty="0" smtClean="0"/>
                <a:t>THE HOUSE OF THE LORD</a:t>
              </a:r>
            </a:p>
            <a:p>
              <a:pPr algn="ctr"/>
              <a:r>
                <a:rPr lang="en-US" sz="600" dirty="0" smtClean="0"/>
                <a:t>Built by</a:t>
              </a:r>
            </a:p>
            <a:p>
              <a:pPr algn="ctr"/>
              <a:r>
                <a:rPr lang="en-US" sz="600" dirty="0" smtClean="0"/>
                <a:t>THE CHURCH OF JESUS CHRIST OF LATTER-DAY SAINTS</a:t>
              </a:r>
            </a:p>
            <a:p>
              <a:pPr algn="ctr"/>
              <a:r>
                <a:rPr lang="en-US" sz="600" dirty="0" smtClean="0"/>
                <a:t>COMMENCED APRIL 6, 1841</a:t>
              </a:r>
            </a:p>
            <a:p>
              <a:pPr algn="ctr"/>
              <a:r>
                <a:rPr lang="en-US" sz="600" dirty="0" smtClean="0"/>
                <a:t>HOLINESS TO THE LORD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941790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https://www.lds.org/bc/content/shared/content/images/gospel-library/magazine/friendlp.nfo:o:32b6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33400"/>
            <a:ext cx="3738022" cy="4876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2849201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oup 67"/>
          <p:cNvGrpSpPr/>
          <p:nvPr/>
        </p:nvGrpSpPr>
        <p:grpSpPr>
          <a:xfrm>
            <a:off x="457200" y="533400"/>
            <a:ext cx="7720887" cy="5760599"/>
            <a:chOff x="1072226" y="50046"/>
            <a:chExt cx="7720887" cy="5760599"/>
          </a:xfrm>
        </p:grpSpPr>
        <p:sp>
          <p:nvSpPr>
            <p:cNvPr id="69" name="Donut 68"/>
            <p:cNvSpPr/>
            <p:nvPr/>
          </p:nvSpPr>
          <p:spPr>
            <a:xfrm>
              <a:off x="3397109" y="2632688"/>
              <a:ext cx="4267200" cy="3177957"/>
            </a:xfrm>
            <a:prstGeom prst="donut">
              <a:avLst>
                <a:gd name="adj" fmla="val 7805"/>
              </a:avLst>
            </a:prstGeom>
            <a:solidFill>
              <a:schemeClr val="bg2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6916272" y="52339"/>
              <a:ext cx="1876841" cy="2664952"/>
              <a:chOff x="2638697" y="46482"/>
              <a:chExt cx="1876841" cy="2378155"/>
            </a:xfrm>
          </p:grpSpPr>
          <p:sp>
            <p:nvSpPr>
              <p:cNvPr id="408" name="Chord 407"/>
              <p:cNvSpPr/>
              <p:nvPr/>
            </p:nvSpPr>
            <p:spPr>
              <a:xfrm rot="8643990">
                <a:off x="2648766" y="239679"/>
                <a:ext cx="1377197" cy="1422335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Chord 408"/>
              <p:cNvSpPr/>
              <p:nvPr/>
            </p:nvSpPr>
            <p:spPr>
              <a:xfrm rot="8643990">
                <a:off x="2860108" y="426990"/>
                <a:ext cx="900370" cy="968131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rgbClr val="FFFFCC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0" name="Group 409"/>
              <p:cNvGrpSpPr/>
              <p:nvPr/>
            </p:nvGrpSpPr>
            <p:grpSpPr>
              <a:xfrm>
                <a:off x="3081191" y="456683"/>
                <a:ext cx="370202" cy="370202"/>
                <a:chOff x="3699499" y="1771678"/>
                <a:chExt cx="370202" cy="370202"/>
              </a:xfrm>
            </p:grpSpPr>
            <p:sp>
              <p:nvSpPr>
                <p:cNvPr id="416" name="Oval 415"/>
                <p:cNvSpPr/>
                <p:nvPr/>
              </p:nvSpPr>
              <p:spPr>
                <a:xfrm>
                  <a:off x="3699499" y="1771678"/>
                  <a:ext cx="370202" cy="370202"/>
                </a:xfrm>
                <a:prstGeom prst="ellipse">
                  <a:avLst/>
                </a:prstGeom>
                <a:solidFill>
                  <a:srgbClr val="FFFFCC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Oval 416"/>
                <p:cNvSpPr/>
                <p:nvPr/>
              </p:nvSpPr>
              <p:spPr>
                <a:xfrm>
                  <a:off x="3822581" y="1915370"/>
                  <a:ext cx="112137" cy="1121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11" name="Rectangle 410"/>
              <p:cNvSpPr/>
              <p:nvPr/>
            </p:nvSpPr>
            <p:spPr>
              <a:xfrm>
                <a:off x="2638697" y="848142"/>
                <a:ext cx="1332412" cy="1576495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Rectangle 411"/>
              <p:cNvSpPr/>
              <p:nvPr/>
            </p:nvSpPr>
            <p:spPr>
              <a:xfrm>
                <a:off x="2791098" y="1000543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Rectangle 412"/>
              <p:cNvSpPr/>
              <p:nvPr/>
            </p:nvSpPr>
            <p:spPr>
              <a:xfrm>
                <a:off x="3370218" y="996188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Rectangle 413"/>
              <p:cNvSpPr/>
              <p:nvPr/>
            </p:nvSpPr>
            <p:spPr>
              <a:xfrm>
                <a:off x="3974036" y="311987"/>
                <a:ext cx="467742" cy="211265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Trapezoid 414"/>
              <p:cNvSpPr/>
              <p:nvPr/>
            </p:nvSpPr>
            <p:spPr>
              <a:xfrm rot="10800000">
                <a:off x="3897916" y="46482"/>
                <a:ext cx="617622" cy="29485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1" name="Group 70"/>
            <p:cNvGrpSpPr/>
            <p:nvPr/>
          </p:nvGrpSpPr>
          <p:grpSpPr>
            <a:xfrm>
              <a:off x="5104037" y="50046"/>
              <a:ext cx="1876841" cy="2664952"/>
              <a:chOff x="2638697" y="46482"/>
              <a:chExt cx="1876841" cy="2378155"/>
            </a:xfrm>
          </p:grpSpPr>
          <p:sp>
            <p:nvSpPr>
              <p:cNvPr id="398" name="Chord 397"/>
              <p:cNvSpPr/>
              <p:nvPr/>
            </p:nvSpPr>
            <p:spPr>
              <a:xfrm rot="8643990">
                <a:off x="2650656" y="244880"/>
                <a:ext cx="1386205" cy="1413980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Chord 398"/>
              <p:cNvSpPr/>
              <p:nvPr/>
            </p:nvSpPr>
            <p:spPr>
              <a:xfrm rot="8643990">
                <a:off x="2860108" y="426990"/>
                <a:ext cx="900370" cy="968131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rgbClr val="FFFFCC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0" name="Group 399"/>
              <p:cNvGrpSpPr/>
              <p:nvPr/>
            </p:nvGrpSpPr>
            <p:grpSpPr>
              <a:xfrm>
                <a:off x="3081191" y="456683"/>
                <a:ext cx="370202" cy="370202"/>
                <a:chOff x="3699499" y="1771678"/>
                <a:chExt cx="370202" cy="370202"/>
              </a:xfrm>
            </p:grpSpPr>
            <p:sp>
              <p:nvSpPr>
                <p:cNvPr id="406" name="Oval 405"/>
                <p:cNvSpPr/>
                <p:nvPr/>
              </p:nvSpPr>
              <p:spPr>
                <a:xfrm>
                  <a:off x="3699499" y="1771678"/>
                  <a:ext cx="370202" cy="370202"/>
                </a:xfrm>
                <a:prstGeom prst="ellipse">
                  <a:avLst/>
                </a:prstGeom>
                <a:solidFill>
                  <a:srgbClr val="FFFFCC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Oval 406"/>
                <p:cNvSpPr/>
                <p:nvPr/>
              </p:nvSpPr>
              <p:spPr>
                <a:xfrm>
                  <a:off x="3822581" y="1915370"/>
                  <a:ext cx="112137" cy="1121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01" name="Rectangle 400"/>
              <p:cNvSpPr/>
              <p:nvPr/>
            </p:nvSpPr>
            <p:spPr>
              <a:xfrm>
                <a:off x="2638697" y="848142"/>
                <a:ext cx="1332412" cy="1576495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Rectangle 401"/>
              <p:cNvSpPr/>
              <p:nvPr/>
            </p:nvSpPr>
            <p:spPr>
              <a:xfrm>
                <a:off x="2791098" y="1000543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Rectangle 402"/>
              <p:cNvSpPr/>
              <p:nvPr/>
            </p:nvSpPr>
            <p:spPr>
              <a:xfrm>
                <a:off x="3370218" y="996188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Rectangle 403"/>
              <p:cNvSpPr/>
              <p:nvPr/>
            </p:nvSpPr>
            <p:spPr>
              <a:xfrm>
                <a:off x="3974036" y="311987"/>
                <a:ext cx="467742" cy="211265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Trapezoid 404"/>
              <p:cNvSpPr/>
              <p:nvPr/>
            </p:nvSpPr>
            <p:spPr>
              <a:xfrm rot="10800000">
                <a:off x="3897916" y="46482"/>
                <a:ext cx="617622" cy="29485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>
              <a:off x="3308128" y="56117"/>
              <a:ext cx="1876841" cy="2664952"/>
              <a:chOff x="2638697" y="46482"/>
              <a:chExt cx="1876841" cy="2378155"/>
            </a:xfrm>
          </p:grpSpPr>
          <p:sp>
            <p:nvSpPr>
              <p:cNvPr id="390" name="Chord 389"/>
              <p:cNvSpPr/>
              <p:nvPr/>
            </p:nvSpPr>
            <p:spPr>
              <a:xfrm rot="8816788">
                <a:off x="2640911" y="273222"/>
                <a:ext cx="1354083" cy="1400808"/>
              </a:xfrm>
              <a:prstGeom prst="chord">
                <a:avLst>
                  <a:gd name="adj1" fmla="val 2700000"/>
                  <a:gd name="adj2" fmla="val 12108723"/>
                </a:avLst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Chord 390"/>
              <p:cNvSpPr/>
              <p:nvPr/>
            </p:nvSpPr>
            <p:spPr>
              <a:xfrm rot="8643990">
                <a:off x="2860108" y="426990"/>
                <a:ext cx="900370" cy="968131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rgbClr val="FFFFCC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Oval 391"/>
              <p:cNvSpPr/>
              <p:nvPr/>
            </p:nvSpPr>
            <p:spPr>
              <a:xfrm>
                <a:off x="3081191" y="456683"/>
                <a:ext cx="370202" cy="370202"/>
              </a:xfrm>
              <a:prstGeom prst="ellipse">
                <a:avLst/>
              </a:prstGeom>
              <a:solidFill>
                <a:srgbClr val="FFFFCC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Rectangle 392"/>
              <p:cNvSpPr/>
              <p:nvPr/>
            </p:nvSpPr>
            <p:spPr>
              <a:xfrm>
                <a:off x="2638697" y="848142"/>
                <a:ext cx="1332412" cy="1576495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Rectangle 393"/>
              <p:cNvSpPr/>
              <p:nvPr/>
            </p:nvSpPr>
            <p:spPr>
              <a:xfrm>
                <a:off x="2791098" y="1000543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Rectangle 394"/>
              <p:cNvSpPr/>
              <p:nvPr/>
            </p:nvSpPr>
            <p:spPr>
              <a:xfrm>
                <a:off x="3370218" y="996188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Rectangle 395"/>
              <p:cNvSpPr/>
              <p:nvPr/>
            </p:nvSpPr>
            <p:spPr>
              <a:xfrm>
                <a:off x="3974036" y="311987"/>
                <a:ext cx="467742" cy="211265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Trapezoid 396"/>
              <p:cNvSpPr/>
              <p:nvPr/>
            </p:nvSpPr>
            <p:spPr>
              <a:xfrm rot="10800000">
                <a:off x="3897916" y="46482"/>
                <a:ext cx="617622" cy="29485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Rectangle 72"/>
            <p:cNvSpPr/>
            <p:nvPr/>
          </p:nvSpPr>
          <p:spPr>
            <a:xfrm>
              <a:off x="2836137" y="375235"/>
              <a:ext cx="467742" cy="23674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rot="10800000">
              <a:off x="2769220" y="60718"/>
              <a:ext cx="617622" cy="330417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lowchart: Magnetic Disk 74"/>
            <p:cNvSpPr/>
            <p:nvPr/>
          </p:nvSpPr>
          <p:spPr>
            <a:xfrm>
              <a:off x="6980865" y="2911437"/>
              <a:ext cx="1642471" cy="333314"/>
            </a:xfrm>
            <a:prstGeom prst="flowChartMagneticDisk">
              <a:avLst/>
            </a:prstGeom>
            <a:solidFill>
              <a:schemeClr val="bg2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3419342" y="1897232"/>
              <a:ext cx="699831" cy="847657"/>
              <a:chOff x="421859" y="1394075"/>
              <a:chExt cx="933790" cy="1131035"/>
            </a:xfrm>
          </p:grpSpPr>
          <p:grpSp>
            <p:nvGrpSpPr>
              <p:cNvPr id="356" name="Group 355"/>
              <p:cNvGrpSpPr/>
              <p:nvPr/>
            </p:nvGrpSpPr>
            <p:grpSpPr>
              <a:xfrm flipH="1">
                <a:off x="429883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380" name="Rectangle 379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81" name="Group 380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88" name="Quad Arrow Callout 38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9" name="Quad Arrow Callout 38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2" name="Group 381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86" name="Quad Arrow Callout 385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Quad Arrow Callout 386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3" name="Group 382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84" name="Quad Arrow Callout 383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Quad Arrow Callout 384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7" name="Group 356"/>
              <p:cNvGrpSpPr/>
              <p:nvPr/>
            </p:nvGrpSpPr>
            <p:grpSpPr>
              <a:xfrm flipH="1">
                <a:off x="769192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370" name="Rectangle 369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71" name="Group 370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78" name="Quad Arrow Callout 37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Quad Arrow Callout 37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2" name="Group 371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76" name="Quad Arrow Callout 375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Quad Arrow Callout 376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3" name="Group 372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74" name="Quad Arrow Callout 373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Quad Arrow Callout 374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8" name="Group 357"/>
              <p:cNvGrpSpPr/>
              <p:nvPr/>
            </p:nvGrpSpPr>
            <p:grpSpPr>
              <a:xfrm flipH="1">
                <a:off x="1107331" y="1457249"/>
                <a:ext cx="248318" cy="1066800"/>
                <a:chOff x="721637" y="1371600"/>
                <a:chExt cx="551064" cy="2367428"/>
              </a:xfrm>
            </p:grpSpPr>
            <p:sp>
              <p:nvSpPr>
                <p:cNvPr id="360" name="Rectangle 359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61" name="Group 360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68" name="Quad Arrow Callout 36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" name="Quad Arrow Callout 36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2" name="Group 361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66" name="Quad Arrow Callout 365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Quad Arrow Callout 366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3" name="Group 362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64" name="Quad Arrow Callout 363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Quad Arrow Callout 364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59" name="Rectangle 358"/>
              <p:cNvSpPr/>
              <p:nvPr/>
            </p:nvSpPr>
            <p:spPr>
              <a:xfrm flipH="1">
                <a:off x="421859" y="1394075"/>
                <a:ext cx="932620" cy="10295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2667125" y="1910131"/>
              <a:ext cx="699831" cy="847657"/>
              <a:chOff x="421859" y="1394075"/>
              <a:chExt cx="933790" cy="1131035"/>
            </a:xfrm>
          </p:grpSpPr>
          <p:grpSp>
            <p:nvGrpSpPr>
              <p:cNvPr id="322" name="Group 321"/>
              <p:cNvGrpSpPr/>
              <p:nvPr/>
            </p:nvGrpSpPr>
            <p:grpSpPr>
              <a:xfrm flipH="1">
                <a:off x="429883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346" name="Rectangle 345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47" name="Group 346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54" name="Quad Arrow Callout 353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Quad Arrow Callout 354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8" name="Group 347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52" name="Quad Arrow Callout 35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Quad Arrow Callout 35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9" name="Group 348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50" name="Quad Arrow Callout 34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Quad Arrow Callout 35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3" name="Group 322"/>
              <p:cNvGrpSpPr/>
              <p:nvPr/>
            </p:nvGrpSpPr>
            <p:grpSpPr>
              <a:xfrm flipH="1">
                <a:off x="769192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336" name="Rectangle 335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7" name="Group 336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44" name="Quad Arrow Callout 343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Quad Arrow Callout 344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8" name="Group 337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42" name="Quad Arrow Callout 34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Quad Arrow Callout 34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9" name="Group 338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40" name="Quad Arrow Callout 33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Quad Arrow Callout 34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4" name="Group 323"/>
              <p:cNvGrpSpPr/>
              <p:nvPr/>
            </p:nvGrpSpPr>
            <p:grpSpPr>
              <a:xfrm flipH="1">
                <a:off x="1107331" y="1457249"/>
                <a:ext cx="248318" cy="1066800"/>
                <a:chOff x="721637" y="1371600"/>
                <a:chExt cx="551064" cy="2367428"/>
              </a:xfrm>
            </p:grpSpPr>
            <p:sp>
              <p:nvSpPr>
                <p:cNvPr id="326" name="Rectangle 325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27" name="Group 326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34" name="Quad Arrow Callout 333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5" name="Quad Arrow Callout 334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8" name="Group 327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32" name="Quad Arrow Callout 33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Quad Arrow Callout 33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9" name="Group 328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30" name="Quad Arrow Callout 32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Quad Arrow Callout 33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25" name="Rectangle 324"/>
              <p:cNvSpPr/>
              <p:nvPr/>
            </p:nvSpPr>
            <p:spPr>
              <a:xfrm flipH="1">
                <a:off x="421859" y="1394075"/>
                <a:ext cx="932620" cy="10295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7047179" y="2135899"/>
              <a:ext cx="699831" cy="847657"/>
              <a:chOff x="421859" y="1394075"/>
              <a:chExt cx="933790" cy="1131035"/>
            </a:xfrm>
          </p:grpSpPr>
          <p:grpSp>
            <p:nvGrpSpPr>
              <p:cNvPr id="288" name="Group 287"/>
              <p:cNvGrpSpPr/>
              <p:nvPr/>
            </p:nvGrpSpPr>
            <p:grpSpPr>
              <a:xfrm flipH="1">
                <a:off x="429883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312" name="Rectangle 311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3" name="Group 312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20" name="Quad Arrow Callout 31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Quad Arrow Callout 32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4" name="Group 313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18" name="Quad Arrow Callout 31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Quad Arrow Callout 31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5" name="Group 314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16" name="Quad Arrow Callout 315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Quad Arrow Callout 316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9" name="Group 288"/>
              <p:cNvGrpSpPr/>
              <p:nvPr/>
            </p:nvGrpSpPr>
            <p:grpSpPr>
              <a:xfrm flipH="1">
                <a:off x="769192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302" name="Rectangle 301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3" name="Group 302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10" name="Quad Arrow Callout 30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Quad Arrow Callout 31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4" name="Group 303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08" name="Quad Arrow Callout 30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Quad Arrow Callout 30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06" name="Quad Arrow Callout 305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Quad Arrow Callout 306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0" name="Group 289"/>
              <p:cNvGrpSpPr/>
              <p:nvPr/>
            </p:nvGrpSpPr>
            <p:grpSpPr>
              <a:xfrm flipH="1">
                <a:off x="1107331" y="1457249"/>
                <a:ext cx="248318" cy="1066800"/>
                <a:chOff x="721637" y="1371600"/>
                <a:chExt cx="551064" cy="2367428"/>
              </a:xfrm>
            </p:grpSpPr>
            <p:sp>
              <p:nvSpPr>
                <p:cNvPr id="292" name="Rectangle 291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3" name="Group 292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300" name="Quad Arrow Callout 29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Quad Arrow Callout 30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4" name="Group 293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98" name="Quad Arrow Callout 29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Quad Arrow Callout 29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5" name="Group 294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96" name="Quad Arrow Callout 295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Quad Arrow Callout 296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91" name="Rectangle 290"/>
              <p:cNvSpPr/>
              <p:nvPr/>
            </p:nvSpPr>
            <p:spPr>
              <a:xfrm flipH="1">
                <a:off x="421859" y="1394075"/>
                <a:ext cx="932620" cy="10295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7785622" y="2135104"/>
              <a:ext cx="699831" cy="847657"/>
              <a:chOff x="421859" y="1394075"/>
              <a:chExt cx="933790" cy="1131035"/>
            </a:xfrm>
          </p:grpSpPr>
          <p:grpSp>
            <p:nvGrpSpPr>
              <p:cNvPr id="254" name="Group 253"/>
              <p:cNvGrpSpPr/>
              <p:nvPr/>
            </p:nvGrpSpPr>
            <p:grpSpPr>
              <a:xfrm flipH="1">
                <a:off x="429883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278" name="Rectangle 277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9" name="Group 278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86" name="Quad Arrow Callout 285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Quad Arrow Callout 286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79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84" name="Quad Arrow Callout 283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Quad Arrow Callout 284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1" name="Group 280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82" name="Quad Arrow Callout 28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Quad Arrow Callout 28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5" name="Group 254"/>
              <p:cNvGrpSpPr/>
              <p:nvPr/>
            </p:nvGrpSpPr>
            <p:grpSpPr>
              <a:xfrm flipH="1">
                <a:off x="769192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268" name="Rectangle 267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9" name="Group 268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76" name="Quad Arrow Callout 275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Quad Arrow Callout 276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69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74" name="Quad Arrow Callout 273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Quad Arrow Callout 274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270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72" name="Quad Arrow Callout 27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Quad Arrow Callout 27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6" name="Group 255"/>
              <p:cNvGrpSpPr/>
              <p:nvPr/>
            </p:nvGrpSpPr>
            <p:grpSpPr>
              <a:xfrm flipH="1">
                <a:off x="1107331" y="1457249"/>
                <a:ext cx="248318" cy="1066800"/>
                <a:chOff x="721637" y="1371600"/>
                <a:chExt cx="551064" cy="2367428"/>
              </a:xfrm>
            </p:grpSpPr>
            <p:sp>
              <p:nvSpPr>
                <p:cNvPr id="258" name="Rectangle 257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9" name="Group 258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66" name="Quad Arrow Callout 265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Quad Arrow Callout 266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9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64" name="Quad Arrow Callout 263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Quad Arrow Callout 264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1" name="Group 260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262" name="Quad Arrow Callout 26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Quad Arrow Callout 26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57" name="Rectangle 256"/>
              <p:cNvSpPr/>
              <p:nvPr/>
            </p:nvSpPr>
            <p:spPr>
              <a:xfrm flipH="1">
                <a:off x="421859" y="1394075"/>
                <a:ext cx="932620" cy="10295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0" name="Rectangle 79"/>
            <p:cNvSpPr/>
            <p:nvPr/>
          </p:nvSpPr>
          <p:spPr>
            <a:xfrm>
              <a:off x="2350173" y="3020295"/>
              <a:ext cx="414372" cy="28817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2014459" y="3312881"/>
              <a:ext cx="414372" cy="28817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1717609" y="3615406"/>
              <a:ext cx="414372" cy="28817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1391007" y="3899771"/>
              <a:ext cx="414372" cy="28817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 rot="2798658">
              <a:off x="2156701" y="2622009"/>
              <a:ext cx="236225" cy="198228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84"/>
            <p:cNvGrpSpPr/>
            <p:nvPr/>
          </p:nvGrpSpPr>
          <p:grpSpPr>
            <a:xfrm flipH="1">
              <a:off x="1783856" y="2802520"/>
              <a:ext cx="186102" cy="799516"/>
              <a:chOff x="721637" y="1371600"/>
              <a:chExt cx="551064" cy="2367428"/>
            </a:xfrm>
          </p:grpSpPr>
          <p:sp>
            <p:nvSpPr>
              <p:cNvPr id="244" name="Rectangle 243"/>
              <p:cNvSpPr/>
              <p:nvPr/>
            </p:nvSpPr>
            <p:spPr>
              <a:xfrm>
                <a:off x="762000" y="1371600"/>
                <a:ext cx="467742" cy="236742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5" name="Group 244"/>
              <p:cNvGrpSpPr/>
              <p:nvPr/>
            </p:nvGrpSpPr>
            <p:grpSpPr>
              <a:xfrm>
                <a:off x="721637" y="1600200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52" name="Quad Arrow Callout 251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Quad Arrow Callout 252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6" name="Group 245"/>
              <p:cNvGrpSpPr/>
              <p:nvPr/>
            </p:nvGrpSpPr>
            <p:grpSpPr>
              <a:xfrm>
                <a:off x="721637" y="2212826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50" name="Quad Arrow Callout 249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Quad Arrow Callout 250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7" name="Group 246"/>
              <p:cNvGrpSpPr/>
              <p:nvPr/>
            </p:nvGrpSpPr>
            <p:grpSpPr>
              <a:xfrm>
                <a:off x="724233" y="2811045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48" name="Quad Arrow Callout 247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Quad Arrow Callout 248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6" name="Group 85"/>
            <p:cNvGrpSpPr/>
            <p:nvPr/>
          </p:nvGrpSpPr>
          <p:grpSpPr>
            <a:xfrm flipH="1">
              <a:off x="2072900" y="2508949"/>
              <a:ext cx="186102" cy="799516"/>
              <a:chOff x="721637" y="1371600"/>
              <a:chExt cx="551064" cy="2367428"/>
            </a:xfrm>
          </p:grpSpPr>
          <p:sp>
            <p:nvSpPr>
              <p:cNvPr id="234" name="Rectangle 233"/>
              <p:cNvSpPr/>
              <p:nvPr/>
            </p:nvSpPr>
            <p:spPr>
              <a:xfrm>
                <a:off x="762000" y="1371600"/>
                <a:ext cx="467742" cy="236742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5" name="Group 234"/>
              <p:cNvGrpSpPr/>
              <p:nvPr/>
            </p:nvGrpSpPr>
            <p:grpSpPr>
              <a:xfrm>
                <a:off x="721637" y="1600200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42" name="Quad Arrow Callout 241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Quad Arrow Callout 242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" name="Group 235"/>
              <p:cNvGrpSpPr/>
              <p:nvPr/>
            </p:nvGrpSpPr>
            <p:grpSpPr>
              <a:xfrm>
                <a:off x="721637" y="2212826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40" name="Quad Arrow Callout 239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Quad Arrow Callout 240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" name="Group 236"/>
              <p:cNvGrpSpPr/>
              <p:nvPr/>
            </p:nvGrpSpPr>
            <p:grpSpPr>
              <a:xfrm>
                <a:off x="724233" y="2811045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38" name="Quad Arrow Callout 237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Quad Arrow Callout 238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7" name="Group 86"/>
            <p:cNvGrpSpPr/>
            <p:nvPr/>
          </p:nvGrpSpPr>
          <p:grpSpPr>
            <a:xfrm flipH="1">
              <a:off x="2413999" y="2219480"/>
              <a:ext cx="186102" cy="799516"/>
              <a:chOff x="721637" y="1371600"/>
              <a:chExt cx="551064" cy="2367428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762000" y="1371600"/>
                <a:ext cx="467742" cy="236742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5" name="Group 224"/>
              <p:cNvGrpSpPr/>
              <p:nvPr/>
            </p:nvGrpSpPr>
            <p:grpSpPr>
              <a:xfrm>
                <a:off x="721637" y="1600200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32" name="Quad Arrow Callout 231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Quad Arrow Callout 232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6" name="Group 225"/>
              <p:cNvGrpSpPr/>
              <p:nvPr/>
            </p:nvGrpSpPr>
            <p:grpSpPr>
              <a:xfrm>
                <a:off x="721637" y="2212826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30" name="Quad Arrow Callout 229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Quad Arrow Callout 230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" name="Group 226"/>
              <p:cNvGrpSpPr/>
              <p:nvPr/>
            </p:nvGrpSpPr>
            <p:grpSpPr>
              <a:xfrm>
                <a:off x="724233" y="2811045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28" name="Quad Arrow Callout 227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Quad Arrow Callout 228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8" name="Group 87"/>
            <p:cNvGrpSpPr/>
            <p:nvPr/>
          </p:nvGrpSpPr>
          <p:grpSpPr>
            <a:xfrm flipH="1">
              <a:off x="1474409" y="3095777"/>
              <a:ext cx="186102" cy="799516"/>
              <a:chOff x="721637" y="1371600"/>
              <a:chExt cx="551064" cy="2367428"/>
            </a:xfrm>
          </p:grpSpPr>
          <p:sp>
            <p:nvSpPr>
              <p:cNvPr id="214" name="Rectangle 213"/>
              <p:cNvSpPr/>
              <p:nvPr/>
            </p:nvSpPr>
            <p:spPr>
              <a:xfrm>
                <a:off x="762000" y="1371600"/>
                <a:ext cx="467742" cy="236742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5" name="Group 214"/>
              <p:cNvGrpSpPr/>
              <p:nvPr/>
            </p:nvGrpSpPr>
            <p:grpSpPr>
              <a:xfrm>
                <a:off x="721637" y="1600200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22" name="Quad Arrow Callout 221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Quad Arrow Callout 222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6" name="Group 215"/>
              <p:cNvGrpSpPr/>
              <p:nvPr/>
            </p:nvGrpSpPr>
            <p:grpSpPr>
              <a:xfrm>
                <a:off x="721637" y="2212826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20" name="Quad Arrow Callout 219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Quad Arrow Callout 220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7" name="Group 216"/>
              <p:cNvGrpSpPr/>
              <p:nvPr/>
            </p:nvGrpSpPr>
            <p:grpSpPr>
              <a:xfrm>
                <a:off x="724233" y="2811045"/>
                <a:ext cx="548468" cy="612626"/>
                <a:chOff x="3383567" y="4876800"/>
                <a:chExt cx="955078" cy="1066800"/>
              </a:xfrm>
              <a:solidFill>
                <a:schemeClr val="bg1"/>
              </a:solidFill>
            </p:grpSpPr>
            <p:sp>
              <p:nvSpPr>
                <p:cNvPr id="218" name="Quad Arrow Callout 217"/>
                <p:cNvSpPr/>
                <p:nvPr/>
              </p:nvSpPr>
              <p:spPr>
                <a:xfrm>
                  <a:off x="3383567" y="4876800"/>
                  <a:ext cx="955078" cy="1066800"/>
                </a:xfrm>
                <a:prstGeom prst="quadArrowCallout">
                  <a:avLst>
                    <a:gd name="adj1" fmla="val 3128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Quad Arrow Callout 218"/>
                <p:cNvSpPr/>
                <p:nvPr/>
              </p:nvSpPr>
              <p:spPr>
                <a:xfrm>
                  <a:off x="3666308" y="5181600"/>
                  <a:ext cx="391073" cy="457200"/>
                </a:xfrm>
                <a:prstGeom prst="quadArrowCallout">
                  <a:avLst>
                    <a:gd name="adj1" fmla="val 18515"/>
                    <a:gd name="adj2" fmla="val 7381"/>
                    <a:gd name="adj3" fmla="val 18515"/>
                    <a:gd name="adj4" fmla="val 48123"/>
                  </a:avLst>
                </a:prstGeom>
                <a:grpFill/>
                <a:ln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9" name="Rectangle 88"/>
            <p:cNvSpPr/>
            <p:nvPr/>
          </p:nvSpPr>
          <p:spPr>
            <a:xfrm>
              <a:off x="2674016" y="2731022"/>
              <a:ext cx="6045338" cy="287525"/>
            </a:xfrm>
            <a:prstGeom prst="rect">
              <a:avLst/>
            </a:prstGeom>
            <a:solidFill>
              <a:schemeClr val="bg2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" name="Group 89"/>
            <p:cNvGrpSpPr/>
            <p:nvPr/>
          </p:nvGrpSpPr>
          <p:grpSpPr>
            <a:xfrm>
              <a:off x="3914792" y="1738085"/>
              <a:ext cx="3279942" cy="3530361"/>
              <a:chOff x="4439921" y="1763808"/>
              <a:chExt cx="3279942" cy="3937830"/>
            </a:xfrm>
          </p:grpSpPr>
          <p:sp>
            <p:nvSpPr>
              <p:cNvPr id="141" name="Rounded Rectangle 140"/>
              <p:cNvSpPr/>
              <p:nvPr/>
            </p:nvSpPr>
            <p:spPr>
              <a:xfrm>
                <a:off x="5814532" y="1796207"/>
                <a:ext cx="70518" cy="52463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Rounded Rectangle 141"/>
              <p:cNvSpPr/>
              <p:nvPr/>
            </p:nvSpPr>
            <p:spPr>
              <a:xfrm>
                <a:off x="6318510" y="1773393"/>
                <a:ext cx="70518" cy="52463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3" name="Group 142"/>
              <p:cNvGrpSpPr/>
              <p:nvPr/>
            </p:nvGrpSpPr>
            <p:grpSpPr>
              <a:xfrm>
                <a:off x="6476226" y="4272145"/>
                <a:ext cx="1243637" cy="869539"/>
                <a:chOff x="5186898" y="2949277"/>
                <a:chExt cx="1243637" cy="869539"/>
              </a:xfrm>
              <a:solidFill>
                <a:srgbClr val="FFC000"/>
              </a:solidFill>
            </p:grpSpPr>
            <p:sp>
              <p:nvSpPr>
                <p:cNvPr id="207" name="Oval 206"/>
                <p:cNvSpPr/>
                <p:nvPr/>
              </p:nvSpPr>
              <p:spPr>
                <a:xfrm>
                  <a:off x="5255174" y="3278714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/>
                <p:cNvSpPr/>
                <p:nvPr/>
              </p:nvSpPr>
              <p:spPr>
                <a:xfrm>
                  <a:off x="5425453" y="3307380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Oval 208"/>
                <p:cNvSpPr/>
                <p:nvPr/>
              </p:nvSpPr>
              <p:spPr>
                <a:xfrm>
                  <a:off x="5717672" y="3346061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Oval 209"/>
                <p:cNvSpPr/>
                <p:nvPr/>
              </p:nvSpPr>
              <p:spPr>
                <a:xfrm>
                  <a:off x="5989954" y="3344581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Oval 210"/>
                <p:cNvSpPr/>
                <p:nvPr/>
              </p:nvSpPr>
              <p:spPr>
                <a:xfrm>
                  <a:off x="5186898" y="3157239"/>
                  <a:ext cx="1061502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Oval 211"/>
                <p:cNvSpPr/>
                <p:nvPr/>
              </p:nvSpPr>
              <p:spPr>
                <a:xfrm>
                  <a:off x="5819675" y="3104327"/>
                  <a:ext cx="567553" cy="500361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Moon 212"/>
                <p:cNvSpPr/>
                <p:nvPr/>
              </p:nvSpPr>
              <p:spPr>
                <a:xfrm rot="15416507">
                  <a:off x="5874078" y="2702918"/>
                  <a:ext cx="310098" cy="802816"/>
                </a:xfrm>
                <a:prstGeom prst="mo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 flipH="1">
                <a:off x="4439921" y="4240164"/>
                <a:ext cx="1243637" cy="869539"/>
                <a:chOff x="5186898" y="2949277"/>
                <a:chExt cx="1243637" cy="869539"/>
              </a:xfrm>
            </p:grpSpPr>
            <p:sp>
              <p:nvSpPr>
                <p:cNvPr id="200" name="Oval 199"/>
                <p:cNvSpPr/>
                <p:nvPr/>
              </p:nvSpPr>
              <p:spPr>
                <a:xfrm>
                  <a:off x="5255174" y="3278714"/>
                  <a:ext cx="204006" cy="47275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/>
                <p:cNvSpPr/>
                <p:nvPr/>
              </p:nvSpPr>
              <p:spPr>
                <a:xfrm>
                  <a:off x="5425453" y="3307380"/>
                  <a:ext cx="204006" cy="47275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/>
                <p:cNvSpPr/>
                <p:nvPr/>
              </p:nvSpPr>
              <p:spPr>
                <a:xfrm>
                  <a:off x="5717672" y="3346061"/>
                  <a:ext cx="204006" cy="47275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>
                  <a:off x="5989954" y="3344581"/>
                  <a:ext cx="204006" cy="47275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/>
                <p:cNvSpPr/>
                <p:nvPr/>
              </p:nvSpPr>
              <p:spPr>
                <a:xfrm>
                  <a:off x="5186898" y="3157239"/>
                  <a:ext cx="1061502" cy="472755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204"/>
                <p:cNvSpPr/>
                <p:nvPr/>
              </p:nvSpPr>
              <p:spPr>
                <a:xfrm>
                  <a:off x="5819675" y="3104327"/>
                  <a:ext cx="567553" cy="500361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15416507">
                  <a:off x="5874078" y="2702918"/>
                  <a:ext cx="310098" cy="802816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5" name="Oval 144"/>
              <p:cNvSpPr/>
              <p:nvPr/>
            </p:nvSpPr>
            <p:spPr>
              <a:xfrm>
                <a:off x="5022903" y="4820269"/>
                <a:ext cx="2136001" cy="552491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lowchart: Delay 145"/>
              <p:cNvSpPr/>
              <p:nvPr/>
            </p:nvSpPr>
            <p:spPr>
              <a:xfrm rot="5400000">
                <a:off x="4950121" y="2727592"/>
                <a:ext cx="2260093" cy="2842723"/>
              </a:xfrm>
              <a:prstGeom prst="flowChartDelay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4612808" y="2316357"/>
                <a:ext cx="2948484" cy="1296766"/>
              </a:xfrm>
              <a:prstGeom prst="ellips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5015543" y="2526546"/>
                <a:ext cx="2143013" cy="861523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5153494" y="2592508"/>
                <a:ext cx="1874433" cy="671523"/>
              </a:xfrm>
              <a:prstGeom prst="ellipse">
                <a:avLst/>
              </a:prstGeom>
              <a:solidFill>
                <a:srgbClr val="4AABC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0" name="Group 149"/>
              <p:cNvGrpSpPr/>
              <p:nvPr/>
            </p:nvGrpSpPr>
            <p:grpSpPr>
              <a:xfrm>
                <a:off x="5673880" y="2548975"/>
                <a:ext cx="812038" cy="330605"/>
                <a:chOff x="5546163" y="2391824"/>
                <a:chExt cx="1007037" cy="579976"/>
              </a:xfrm>
            </p:grpSpPr>
            <p:sp>
              <p:nvSpPr>
                <p:cNvPr id="198" name="Rounded Rectangle 197"/>
                <p:cNvSpPr/>
                <p:nvPr/>
              </p:nvSpPr>
              <p:spPr>
                <a:xfrm>
                  <a:off x="5546163" y="2681812"/>
                  <a:ext cx="1007037" cy="289988"/>
                </a:xfrm>
                <a:prstGeom prst="roundRect">
                  <a:avLst/>
                </a:prstGeom>
                <a:solidFill>
                  <a:srgbClr val="4AABC6"/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Rounded Rectangle 198"/>
                <p:cNvSpPr/>
                <p:nvPr/>
              </p:nvSpPr>
              <p:spPr>
                <a:xfrm>
                  <a:off x="5641957" y="2391824"/>
                  <a:ext cx="815448" cy="289988"/>
                </a:xfrm>
                <a:prstGeom prst="roundRect">
                  <a:avLst/>
                </a:prstGeom>
                <a:solidFill>
                  <a:srgbClr val="4AABC6"/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150"/>
              <p:cNvGrpSpPr/>
              <p:nvPr/>
            </p:nvGrpSpPr>
            <p:grpSpPr>
              <a:xfrm>
                <a:off x="6181492" y="4817827"/>
                <a:ext cx="1243637" cy="869539"/>
                <a:chOff x="5186898" y="2949277"/>
                <a:chExt cx="1243637" cy="869539"/>
              </a:xfrm>
              <a:solidFill>
                <a:srgbClr val="FFC000"/>
              </a:solidFill>
            </p:grpSpPr>
            <p:sp>
              <p:nvSpPr>
                <p:cNvPr id="191" name="Oval 190"/>
                <p:cNvSpPr/>
                <p:nvPr/>
              </p:nvSpPr>
              <p:spPr>
                <a:xfrm>
                  <a:off x="5255174" y="3278714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Oval 191"/>
                <p:cNvSpPr/>
                <p:nvPr/>
              </p:nvSpPr>
              <p:spPr>
                <a:xfrm>
                  <a:off x="5425453" y="3307380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/>
                <p:cNvSpPr/>
                <p:nvPr/>
              </p:nvSpPr>
              <p:spPr>
                <a:xfrm>
                  <a:off x="5717672" y="3346061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Oval 193"/>
                <p:cNvSpPr/>
                <p:nvPr/>
              </p:nvSpPr>
              <p:spPr>
                <a:xfrm>
                  <a:off x="5989954" y="3344581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Oval 194"/>
                <p:cNvSpPr/>
                <p:nvPr/>
              </p:nvSpPr>
              <p:spPr>
                <a:xfrm>
                  <a:off x="5186898" y="3157239"/>
                  <a:ext cx="1061502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95"/>
                <p:cNvSpPr/>
                <p:nvPr/>
              </p:nvSpPr>
              <p:spPr>
                <a:xfrm>
                  <a:off x="5819675" y="3104327"/>
                  <a:ext cx="567553" cy="500361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15416507">
                  <a:off x="5874078" y="2702918"/>
                  <a:ext cx="310098" cy="802816"/>
                </a:xfrm>
                <a:prstGeom prst="mo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2" name="Group 151"/>
              <p:cNvGrpSpPr/>
              <p:nvPr/>
            </p:nvGrpSpPr>
            <p:grpSpPr>
              <a:xfrm flipH="1">
                <a:off x="4540190" y="4775785"/>
                <a:ext cx="1243637" cy="869539"/>
                <a:chOff x="5186898" y="2949277"/>
                <a:chExt cx="1243637" cy="869539"/>
              </a:xfrm>
            </p:grpSpPr>
            <p:sp>
              <p:nvSpPr>
                <p:cNvPr id="184" name="Oval 183"/>
                <p:cNvSpPr/>
                <p:nvPr/>
              </p:nvSpPr>
              <p:spPr>
                <a:xfrm>
                  <a:off x="5255174" y="3278714"/>
                  <a:ext cx="204006" cy="47275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Oval 184"/>
                <p:cNvSpPr/>
                <p:nvPr/>
              </p:nvSpPr>
              <p:spPr>
                <a:xfrm>
                  <a:off x="5425453" y="3307380"/>
                  <a:ext cx="204006" cy="472755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85"/>
                <p:cNvSpPr/>
                <p:nvPr/>
              </p:nvSpPr>
              <p:spPr>
                <a:xfrm>
                  <a:off x="5717672" y="3346061"/>
                  <a:ext cx="204006" cy="472755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Oval 186"/>
                <p:cNvSpPr/>
                <p:nvPr/>
              </p:nvSpPr>
              <p:spPr>
                <a:xfrm>
                  <a:off x="5989954" y="3344581"/>
                  <a:ext cx="204006" cy="472755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Oval 187"/>
                <p:cNvSpPr/>
                <p:nvPr/>
              </p:nvSpPr>
              <p:spPr>
                <a:xfrm>
                  <a:off x="5186898" y="3157239"/>
                  <a:ext cx="1061502" cy="472755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Oval 188"/>
                <p:cNvSpPr/>
                <p:nvPr/>
              </p:nvSpPr>
              <p:spPr>
                <a:xfrm>
                  <a:off x="5819675" y="3104327"/>
                  <a:ext cx="567553" cy="500361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Moon 189"/>
                <p:cNvSpPr/>
                <p:nvPr/>
              </p:nvSpPr>
              <p:spPr>
                <a:xfrm rot="15416507">
                  <a:off x="5874078" y="2702918"/>
                  <a:ext cx="310098" cy="802816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" name="Group 152"/>
              <p:cNvGrpSpPr/>
              <p:nvPr/>
            </p:nvGrpSpPr>
            <p:grpSpPr>
              <a:xfrm rot="523218">
                <a:off x="5481969" y="4866364"/>
                <a:ext cx="1061502" cy="835274"/>
                <a:chOff x="5186898" y="2983542"/>
                <a:chExt cx="1061502" cy="835274"/>
              </a:xfrm>
              <a:solidFill>
                <a:srgbClr val="FFC000"/>
              </a:solidFill>
            </p:grpSpPr>
            <p:sp>
              <p:nvSpPr>
                <p:cNvPr id="177" name="Oval 176"/>
                <p:cNvSpPr/>
                <p:nvPr/>
              </p:nvSpPr>
              <p:spPr>
                <a:xfrm>
                  <a:off x="5255174" y="3278714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Oval 177"/>
                <p:cNvSpPr/>
                <p:nvPr/>
              </p:nvSpPr>
              <p:spPr>
                <a:xfrm>
                  <a:off x="5425453" y="3307380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5717672" y="3346061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179"/>
                <p:cNvSpPr/>
                <p:nvPr/>
              </p:nvSpPr>
              <p:spPr>
                <a:xfrm>
                  <a:off x="5989334" y="3273853"/>
                  <a:ext cx="204006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 rot="21076782">
                  <a:off x="5186898" y="3157239"/>
                  <a:ext cx="1061502" cy="472755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Oval 181"/>
                <p:cNvSpPr/>
                <p:nvPr/>
              </p:nvSpPr>
              <p:spPr>
                <a:xfrm>
                  <a:off x="5470892" y="3156428"/>
                  <a:ext cx="567553" cy="500361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15416507">
                  <a:off x="5570113" y="2737183"/>
                  <a:ext cx="310098" cy="802816"/>
                </a:xfrm>
                <a:prstGeom prst="mo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Rounded Rectangle 153"/>
              <p:cNvSpPr/>
              <p:nvPr/>
            </p:nvSpPr>
            <p:spPr>
              <a:xfrm rot="21089031">
                <a:off x="6411049" y="1777593"/>
                <a:ext cx="55620" cy="1253911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ounded Rectangle 154"/>
              <p:cNvSpPr/>
              <p:nvPr/>
            </p:nvSpPr>
            <p:spPr>
              <a:xfrm rot="510969" flipH="1">
                <a:off x="5712515" y="1763808"/>
                <a:ext cx="55620" cy="1253911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ounded Rectangle 155"/>
              <p:cNvSpPr/>
              <p:nvPr/>
            </p:nvSpPr>
            <p:spPr>
              <a:xfrm>
                <a:off x="5781311" y="2377909"/>
                <a:ext cx="607717" cy="147545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Rounded Rectangle 156"/>
              <p:cNvSpPr/>
              <p:nvPr/>
            </p:nvSpPr>
            <p:spPr>
              <a:xfrm>
                <a:off x="5838704" y="2259194"/>
                <a:ext cx="481804" cy="108172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8" name="Group 157"/>
              <p:cNvGrpSpPr/>
              <p:nvPr/>
            </p:nvGrpSpPr>
            <p:grpSpPr>
              <a:xfrm>
                <a:off x="4661267" y="3490583"/>
                <a:ext cx="2822021" cy="747826"/>
                <a:chOff x="2648787" y="4439970"/>
                <a:chExt cx="4794203" cy="1859561"/>
              </a:xfrm>
            </p:grpSpPr>
            <p:grpSp>
              <p:nvGrpSpPr>
                <p:cNvPr id="159" name="Group 158"/>
                <p:cNvGrpSpPr/>
                <p:nvPr/>
              </p:nvGrpSpPr>
              <p:grpSpPr>
                <a:xfrm>
                  <a:off x="3383567" y="4876800"/>
                  <a:ext cx="955078" cy="1066800"/>
                  <a:chOff x="3383567" y="4876800"/>
                  <a:chExt cx="955078" cy="1066800"/>
                </a:xfrm>
              </p:grpSpPr>
              <p:sp>
                <p:nvSpPr>
                  <p:cNvPr id="175" name="Quad Arrow Callout 174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Quad Arrow Callout 175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0" name="Group 159"/>
                <p:cNvGrpSpPr/>
                <p:nvPr/>
              </p:nvGrpSpPr>
              <p:grpSpPr>
                <a:xfrm>
                  <a:off x="4118347" y="5219355"/>
                  <a:ext cx="955078" cy="1066800"/>
                  <a:chOff x="3383567" y="4876800"/>
                  <a:chExt cx="955078" cy="1066800"/>
                </a:xfrm>
              </p:grpSpPr>
              <p:sp>
                <p:nvSpPr>
                  <p:cNvPr id="173" name="Quad Arrow Callout 172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Quad Arrow Callout 173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1" name="Group 160"/>
                <p:cNvGrpSpPr/>
                <p:nvPr/>
              </p:nvGrpSpPr>
              <p:grpSpPr>
                <a:xfrm>
                  <a:off x="5073425" y="5232731"/>
                  <a:ext cx="955078" cy="1066800"/>
                  <a:chOff x="3383567" y="4876800"/>
                  <a:chExt cx="955078" cy="1066800"/>
                </a:xfrm>
              </p:grpSpPr>
              <p:sp>
                <p:nvSpPr>
                  <p:cNvPr id="171" name="Quad Arrow Callout 170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Quad Arrow Callout 171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2" name="Group 161"/>
                <p:cNvGrpSpPr/>
                <p:nvPr/>
              </p:nvGrpSpPr>
              <p:grpSpPr>
                <a:xfrm>
                  <a:off x="5808205" y="4898345"/>
                  <a:ext cx="955078" cy="1066800"/>
                  <a:chOff x="3383567" y="4876800"/>
                  <a:chExt cx="955078" cy="1066800"/>
                </a:xfrm>
              </p:grpSpPr>
              <p:sp>
                <p:nvSpPr>
                  <p:cNvPr id="169" name="Quad Arrow Callout 168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Quad Arrow Callout 169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162"/>
                <p:cNvGrpSpPr/>
                <p:nvPr/>
              </p:nvGrpSpPr>
              <p:grpSpPr>
                <a:xfrm>
                  <a:off x="6487912" y="4464310"/>
                  <a:ext cx="955078" cy="1066800"/>
                  <a:chOff x="3383567" y="4876800"/>
                  <a:chExt cx="955078" cy="1066800"/>
                </a:xfrm>
              </p:grpSpPr>
              <p:sp>
                <p:nvSpPr>
                  <p:cNvPr id="167" name="Quad Arrow Callout 166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Quad Arrow Callout 167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4" name="Group 163"/>
                <p:cNvGrpSpPr/>
                <p:nvPr/>
              </p:nvGrpSpPr>
              <p:grpSpPr>
                <a:xfrm>
                  <a:off x="2648787" y="4439970"/>
                  <a:ext cx="955078" cy="1066800"/>
                  <a:chOff x="3383567" y="4876800"/>
                  <a:chExt cx="955078" cy="1066800"/>
                </a:xfrm>
              </p:grpSpPr>
              <p:sp>
                <p:nvSpPr>
                  <p:cNvPr id="165" name="Quad Arrow Callout 164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Quad Arrow Callout 165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91" name="Rectangle 90"/>
            <p:cNvSpPr/>
            <p:nvPr/>
          </p:nvSpPr>
          <p:spPr>
            <a:xfrm rot="19023721" flipH="1" flipV="1">
              <a:off x="1072226" y="2560055"/>
              <a:ext cx="1946707" cy="82888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>
              <a:off x="2644104" y="1842868"/>
              <a:ext cx="115884" cy="1381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>
              <a:off x="3354086" y="1846113"/>
              <a:ext cx="115884" cy="1381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>
              <a:off x="1298453" y="3155408"/>
              <a:ext cx="115884" cy="1381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>
              <a:off x="4068090" y="1874896"/>
              <a:ext cx="115884" cy="1381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" name="Group 95"/>
            <p:cNvGrpSpPr/>
            <p:nvPr/>
          </p:nvGrpSpPr>
          <p:grpSpPr>
            <a:xfrm>
              <a:off x="7553866" y="3059042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39" name="Quad Arrow Callout 138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Quad Arrow Callout 139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8143255" y="3053965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37" name="Quad Arrow Callout 136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31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Quad Arrow Callout 137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31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2726255" y="2830849"/>
              <a:ext cx="323197" cy="325872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35" name="Quad Arrow Callout 134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190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Quad Arrow Callout 135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190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1662933" y="3552225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33" name="Quad Arrow Callout 132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Quad Arrow Callout 133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0" name="Group 99"/>
            <p:cNvGrpSpPr/>
            <p:nvPr/>
          </p:nvGrpSpPr>
          <p:grpSpPr>
            <a:xfrm>
              <a:off x="1954487" y="3241784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31" name="Quad Arrow Callout 130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Quad Arrow Callout 131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2283991" y="2954780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29" name="Quad Arrow Callout 128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Quad Arrow Callout 129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2824859" y="2553924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27" name="Quad Arrow Callout 126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Quad Arrow Callout 127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3339246" y="2537814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25" name="Quad Arrow Callout 124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Quad Arrow Callout 125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3836216" y="2520976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23" name="Quad Arrow Callout 122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Quad Arrow Callout 123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7206412" y="2573324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21" name="Quad Arrow Callout 120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Quad Arrow Callout 121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" name="Group 105"/>
            <p:cNvGrpSpPr/>
            <p:nvPr/>
          </p:nvGrpSpPr>
          <p:grpSpPr>
            <a:xfrm>
              <a:off x="7711864" y="2582747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19" name="Quad Arrow Callout 118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Quad Arrow Callout 119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8199250" y="2547045"/>
              <a:ext cx="170604" cy="172016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17" name="Quad Arrow Callout 116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Quad Arrow Callout 117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" name="Group 107"/>
            <p:cNvGrpSpPr/>
            <p:nvPr/>
          </p:nvGrpSpPr>
          <p:grpSpPr>
            <a:xfrm>
              <a:off x="3799582" y="608816"/>
              <a:ext cx="257378" cy="259508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15" name="Quad Arrow Callout 114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Quad Arrow Callout 115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5595491" y="603570"/>
              <a:ext cx="257378" cy="259508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13" name="Quad Arrow Callout 112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Quad Arrow Callout 113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7426565" y="615342"/>
              <a:ext cx="257378" cy="259508"/>
              <a:chOff x="3383567" y="4876800"/>
              <a:chExt cx="955078" cy="1066800"/>
            </a:xfrm>
            <a:solidFill>
              <a:srgbClr val="FFC000"/>
            </a:solidFill>
          </p:grpSpPr>
          <p:sp>
            <p:nvSpPr>
              <p:cNvPr id="111" name="Quad Arrow Callout 110"/>
              <p:cNvSpPr/>
              <p:nvPr/>
            </p:nvSpPr>
            <p:spPr>
              <a:xfrm>
                <a:off x="3383567" y="4876800"/>
                <a:ext cx="955078" cy="1066800"/>
              </a:xfrm>
              <a:prstGeom prst="quadArrowCallout">
                <a:avLst>
                  <a:gd name="adj1" fmla="val 31280"/>
                  <a:gd name="adj2" fmla="val 18515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Quad Arrow Callout 111"/>
              <p:cNvSpPr/>
              <p:nvPr/>
            </p:nvSpPr>
            <p:spPr>
              <a:xfrm>
                <a:off x="3666308" y="5181600"/>
                <a:ext cx="391073" cy="457200"/>
              </a:xfrm>
              <a:prstGeom prst="quadArrowCallout">
                <a:avLst>
                  <a:gd name="adj1" fmla="val 18515"/>
                  <a:gd name="adj2" fmla="val 7381"/>
                  <a:gd name="adj3" fmla="val 18515"/>
                  <a:gd name="adj4" fmla="val 48123"/>
                </a:avLst>
              </a:prstGeom>
              <a:grpFill/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2841215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roup 178"/>
          <p:cNvGrpSpPr/>
          <p:nvPr/>
        </p:nvGrpSpPr>
        <p:grpSpPr>
          <a:xfrm>
            <a:off x="1295400" y="1143000"/>
            <a:ext cx="6125988" cy="3194705"/>
            <a:chOff x="2667125" y="50046"/>
            <a:chExt cx="6125988" cy="3194705"/>
          </a:xfrm>
        </p:grpSpPr>
        <p:grpSp>
          <p:nvGrpSpPr>
            <p:cNvPr id="2" name="Group 1"/>
            <p:cNvGrpSpPr/>
            <p:nvPr/>
          </p:nvGrpSpPr>
          <p:grpSpPr>
            <a:xfrm>
              <a:off x="6916272" y="52339"/>
              <a:ext cx="1876841" cy="2664952"/>
              <a:chOff x="2638697" y="46482"/>
              <a:chExt cx="1876841" cy="2378155"/>
            </a:xfrm>
          </p:grpSpPr>
          <p:sp>
            <p:nvSpPr>
              <p:cNvPr id="3" name="Chord 2"/>
              <p:cNvSpPr/>
              <p:nvPr/>
            </p:nvSpPr>
            <p:spPr>
              <a:xfrm rot="8643990">
                <a:off x="2649659" y="242133"/>
                <a:ext cx="1332335" cy="1432605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Chord 3"/>
              <p:cNvSpPr/>
              <p:nvPr/>
            </p:nvSpPr>
            <p:spPr>
              <a:xfrm rot="8643990">
                <a:off x="2860108" y="426990"/>
                <a:ext cx="900370" cy="968131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rgbClr val="FFFFCC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oup 4"/>
              <p:cNvGrpSpPr/>
              <p:nvPr/>
            </p:nvGrpSpPr>
            <p:grpSpPr>
              <a:xfrm>
                <a:off x="3081191" y="456683"/>
                <a:ext cx="370202" cy="370202"/>
                <a:chOff x="3699499" y="1771678"/>
                <a:chExt cx="370202" cy="370202"/>
              </a:xfrm>
            </p:grpSpPr>
            <p:sp>
              <p:nvSpPr>
                <p:cNvPr id="11" name="Oval 10"/>
                <p:cNvSpPr/>
                <p:nvPr/>
              </p:nvSpPr>
              <p:spPr>
                <a:xfrm>
                  <a:off x="3699499" y="1771678"/>
                  <a:ext cx="370202" cy="370202"/>
                </a:xfrm>
                <a:prstGeom prst="ellipse">
                  <a:avLst/>
                </a:prstGeom>
                <a:solidFill>
                  <a:srgbClr val="FFFFCC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Oval 11"/>
                <p:cNvSpPr/>
                <p:nvPr/>
              </p:nvSpPr>
              <p:spPr>
                <a:xfrm>
                  <a:off x="3822581" y="1915370"/>
                  <a:ext cx="112137" cy="1121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" name="Rectangle 5"/>
              <p:cNvSpPr/>
              <p:nvPr/>
            </p:nvSpPr>
            <p:spPr>
              <a:xfrm>
                <a:off x="2638697" y="848142"/>
                <a:ext cx="1332412" cy="1576495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2791098" y="1000543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/>
              <p:cNvSpPr/>
              <p:nvPr/>
            </p:nvSpPr>
            <p:spPr>
              <a:xfrm>
                <a:off x="3370218" y="996188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3974036" y="311987"/>
                <a:ext cx="467742" cy="211265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10800000">
                <a:off x="3897916" y="46482"/>
                <a:ext cx="617622" cy="29485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5104037" y="50046"/>
              <a:ext cx="1876841" cy="2664952"/>
              <a:chOff x="2638697" y="46482"/>
              <a:chExt cx="1876841" cy="2378155"/>
            </a:xfrm>
          </p:grpSpPr>
          <p:sp>
            <p:nvSpPr>
              <p:cNvPr id="14" name="Chord 13"/>
              <p:cNvSpPr/>
              <p:nvPr/>
            </p:nvSpPr>
            <p:spPr>
              <a:xfrm rot="8643990">
                <a:off x="2649659" y="242133"/>
                <a:ext cx="1332335" cy="1432605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hord 14"/>
              <p:cNvSpPr/>
              <p:nvPr/>
            </p:nvSpPr>
            <p:spPr>
              <a:xfrm rot="8643990">
                <a:off x="2860108" y="426990"/>
                <a:ext cx="900370" cy="968131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rgbClr val="FFFFCC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3081191" y="456683"/>
                <a:ext cx="370202" cy="370202"/>
                <a:chOff x="3699499" y="1771678"/>
                <a:chExt cx="370202" cy="370202"/>
              </a:xfrm>
            </p:grpSpPr>
            <p:sp>
              <p:nvSpPr>
                <p:cNvPr id="22" name="Oval 21"/>
                <p:cNvSpPr/>
                <p:nvPr/>
              </p:nvSpPr>
              <p:spPr>
                <a:xfrm>
                  <a:off x="3699499" y="1771678"/>
                  <a:ext cx="370202" cy="370202"/>
                </a:xfrm>
                <a:prstGeom prst="ellipse">
                  <a:avLst/>
                </a:prstGeom>
                <a:solidFill>
                  <a:srgbClr val="FFFFCC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Oval 22"/>
                <p:cNvSpPr/>
                <p:nvPr/>
              </p:nvSpPr>
              <p:spPr>
                <a:xfrm>
                  <a:off x="3822581" y="1915370"/>
                  <a:ext cx="112137" cy="1121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" name="Rectangle 16"/>
              <p:cNvSpPr/>
              <p:nvPr/>
            </p:nvSpPr>
            <p:spPr>
              <a:xfrm>
                <a:off x="2638697" y="848142"/>
                <a:ext cx="1332412" cy="1576495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2791098" y="1000543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3370218" y="996188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3974036" y="311987"/>
                <a:ext cx="467742" cy="211265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rapezoid 20"/>
              <p:cNvSpPr/>
              <p:nvPr/>
            </p:nvSpPr>
            <p:spPr>
              <a:xfrm rot="10800000">
                <a:off x="3897916" y="46482"/>
                <a:ext cx="617622" cy="29485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3308128" y="56117"/>
              <a:ext cx="1876841" cy="2664952"/>
              <a:chOff x="2638697" y="46482"/>
              <a:chExt cx="1876841" cy="2378155"/>
            </a:xfrm>
          </p:grpSpPr>
          <p:sp>
            <p:nvSpPr>
              <p:cNvPr id="25" name="Chord 24"/>
              <p:cNvSpPr/>
              <p:nvPr/>
            </p:nvSpPr>
            <p:spPr>
              <a:xfrm rot="8643990">
                <a:off x="2649659" y="242133"/>
                <a:ext cx="1332335" cy="1432605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Chord 25"/>
              <p:cNvSpPr/>
              <p:nvPr/>
            </p:nvSpPr>
            <p:spPr>
              <a:xfrm rot="8643990">
                <a:off x="2860108" y="426990"/>
                <a:ext cx="900370" cy="968131"/>
              </a:xfrm>
              <a:prstGeom prst="chord">
                <a:avLst>
                  <a:gd name="adj1" fmla="val 2700000"/>
                  <a:gd name="adj2" fmla="val 12419402"/>
                </a:avLst>
              </a:prstGeom>
              <a:solidFill>
                <a:srgbClr val="FFFFCC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" name="Group 26"/>
              <p:cNvGrpSpPr/>
              <p:nvPr/>
            </p:nvGrpSpPr>
            <p:grpSpPr>
              <a:xfrm>
                <a:off x="3081191" y="456683"/>
                <a:ext cx="370202" cy="370202"/>
                <a:chOff x="3699499" y="1771678"/>
                <a:chExt cx="370202" cy="370202"/>
              </a:xfrm>
            </p:grpSpPr>
            <p:sp>
              <p:nvSpPr>
                <p:cNvPr id="33" name="Oval 32"/>
                <p:cNvSpPr/>
                <p:nvPr/>
              </p:nvSpPr>
              <p:spPr>
                <a:xfrm>
                  <a:off x="3699499" y="1771678"/>
                  <a:ext cx="370202" cy="370202"/>
                </a:xfrm>
                <a:prstGeom prst="ellipse">
                  <a:avLst/>
                </a:prstGeom>
                <a:solidFill>
                  <a:srgbClr val="FFFFCC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>
                  <a:off x="3822581" y="1915370"/>
                  <a:ext cx="112137" cy="1121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" name="Rectangle 27"/>
              <p:cNvSpPr/>
              <p:nvPr/>
            </p:nvSpPr>
            <p:spPr>
              <a:xfrm>
                <a:off x="2638697" y="848142"/>
                <a:ext cx="1332412" cy="1576495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2791098" y="1000543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/>
              <p:cNvSpPr/>
              <p:nvPr/>
            </p:nvSpPr>
            <p:spPr>
              <a:xfrm>
                <a:off x="3370218" y="996188"/>
                <a:ext cx="467742" cy="131581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3974036" y="311987"/>
                <a:ext cx="467742" cy="211265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Trapezoid 31"/>
              <p:cNvSpPr/>
              <p:nvPr/>
            </p:nvSpPr>
            <p:spPr>
              <a:xfrm rot="10800000">
                <a:off x="3897916" y="46482"/>
                <a:ext cx="617622" cy="294858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Rectangle 34"/>
            <p:cNvSpPr/>
            <p:nvPr/>
          </p:nvSpPr>
          <p:spPr>
            <a:xfrm>
              <a:off x="2674016" y="2731022"/>
              <a:ext cx="6045338" cy="287525"/>
            </a:xfrm>
            <a:prstGeom prst="rect">
              <a:avLst/>
            </a:prstGeom>
            <a:solidFill>
              <a:schemeClr val="bg2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836137" y="375235"/>
              <a:ext cx="467742" cy="23674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10800000">
              <a:off x="2769220" y="60718"/>
              <a:ext cx="617622" cy="330417"/>
            </a:xfrm>
            <a:prstGeom prst="trapezoid">
              <a:avLst/>
            </a:pr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lowchart: Magnetic Disk 37"/>
            <p:cNvSpPr/>
            <p:nvPr/>
          </p:nvSpPr>
          <p:spPr>
            <a:xfrm>
              <a:off x="6980865" y="2911437"/>
              <a:ext cx="1642471" cy="333314"/>
            </a:xfrm>
            <a:prstGeom prst="flowChartMagneticDisk">
              <a:avLst/>
            </a:prstGeom>
            <a:solidFill>
              <a:schemeClr val="bg2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" name="Group 38"/>
            <p:cNvGrpSpPr/>
            <p:nvPr/>
          </p:nvGrpSpPr>
          <p:grpSpPr>
            <a:xfrm>
              <a:off x="3419342" y="1897232"/>
              <a:ext cx="699831" cy="847657"/>
              <a:chOff x="421859" y="1394075"/>
              <a:chExt cx="933790" cy="1131035"/>
            </a:xfrm>
          </p:grpSpPr>
          <p:grpSp>
            <p:nvGrpSpPr>
              <p:cNvPr id="40" name="Group 39"/>
              <p:cNvGrpSpPr/>
              <p:nvPr/>
            </p:nvGrpSpPr>
            <p:grpSpPr>
              <a:xfrm flipH="1">
                <a:off x="429883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64" name="Rectangle 63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5" name="Group 64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72" name="Quad Arrow Callout 7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Quad Arrow Callout 7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6" name="Group 65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70" name="Quad Arrow Callout 6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Quad Arrow Callout 7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66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68" name="Quad Arrow Callout 6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Quad Arrow Callout 6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1" name="Group 40"/>
              <p:cNvGrpSpPr/>
              <p:nvPr/>
            </p:nvGrpSpPr>
            <p:grpSpPr>
              <a:xfrm flipH="1">
                <a:off x="769192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54" name="Rectangle 53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5" name="Group 54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62" name="Quad Arrow Callout 6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Quad Arrow Callout 6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6" name="Group 55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60" name="Quad Arrow Callout 5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Quad Arrow Callout 6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7" name="Group 56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58" name="Quad Arrow Callout 5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Quad Arrow Callout 5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" name="Group 41"/>
              <p:cNvGrpSpPr/>
              <p:nvPr/>
            </p:nvGrpSpPr>
            <p:grpSpPr>
              <a:xfrm flipH="1">
                <a:off x="1107331" y="1457249"/>
                <a:ext cx="248318" cy="1066800"/>
                <a:chOff x="721637" y="1371600"/>
                <a:chExt cx="551064" cy="2367428"/>
              </a:xfrm>
            </p:grpSpPr>
            <p:sp>
              <p:nvSpPr>
                <p:cNvPr id="44" name="Rectangle 43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5" name="Group 44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52" name="Quad Arrow Callout 5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Quad Arrow Callout 5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" name="Group 45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50" name="Quad Arrow Callout 4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Quad Arrow Callout 5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7" name="Group 46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48" name="Quad Arrow Callout 4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Quad Arrow Callout 4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3" name="Rectangle 42"/>
              <p:cNvSpPr/>
              <p:nvPr/>
            </p:nvSpPr>
            <p:spPr>
              <a:xfrm flipH="1">
                <a:off x="421859" y="1394075"/>
                <a:ext cx="932620" cy="10295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2667125" y="1910131"/>
              <a:ext cx="699831" cy="847657"/>
              <a:chOff x="421859" y="1394075"/>
              <a:chExt cx="933790" cy="1131035"/>
            </a:xfrm>
          </p:grpSpPr>
          <p:grpSp>
            <p:nvGrpSpPr>
              <p:cNvPr id="75" name="Group 74"/>
              <p:cNvGrpSpPr/>
              <p:nvPr/>
            </p:nvGrpSpPr>
            <p:grpSpPr>
              <a:xfrm flipH="1">
                <a:off x="429883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0" name="Group 99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07" name="Quad Arrow Callout 106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Quad Arrow Callout 107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" name="Group 100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05" name="Quad Arrow Callout 104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Quad Arrow Callout 105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" name="Group 101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03" name="Quad Arrow Callout 102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Quad Arrow Callout 103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6" name="Group 75"/>
              <p:cNvGrpSpPr/>
              <p:nvPr/>
            </p:nvGrpSpPr>
            <p:grpSpPr>
              <a:xfrm flipH="1">
                <a:off x="769192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0" name="Group 89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97" name="Quad Arrow Callout 96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Quad Arrow Callout 97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1" name="Group 90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95" name="Quad Arrow Callout 94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Quad Arrow Callout 95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2" name="Group 91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93" name="Quad Arrow Callout 92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Quad Arrow Callout 93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7" name="Group 76"/>
              <p:cNvGrpSpPr/>
              <p:nvPr/>
            </p:nvGrpSpPr>
            <p:grpSpPr>
              <a:xfrm flipH="1">
                <a:off x="1107331" y="1457249"/>
                <a:ext cx="248318" cy="1066800"/>
                <a:chOff x="721637" y="1371600"/>
                <a:chExt cx="551064" cy="2367428"/>
              </a:xfrm>
            </p:grpSpPr>
            <p:sp>
              <p:nvSpPr>
                <p:cNvPr id="79" name="Rectangle 78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0" name="Group 79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87" name="Quad Arrow Callout 86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Quad Arrow Callout 87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1" name="Group 80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85" name="Quad Arrow Callout 84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Quad Arrow Callout 85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" name="Group 81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83" name="Quad Arrow Callout 82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Quad Arrow Callout 83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78" name="Rectangle 77"/>
              <p:cNvSpPr/>
              <p:nvPr/>
            </p:nvSpPr>
            <p:spPr>
              <a:xfrm flipH="1">
                <a:off x="421859" y="1394075"/>
                <a:ext cx="932620" cy="10295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047179" y="2135899"/>
              <a:ext cx="699831" cy="847657"/>
              <a:chOff x="421859" y="1394075"/>
              <a:chExt cx="933790" cy="1131035"/>
            </a:xfrm>
          </p:grpSpPr>
          <p:grpSp>
            <p:nvGrpSpPr>
              <p:cNvPr id="110" name="Group 109"/>
              <p:cNvGrpSpPr/>
              <p:nvPr/>
            </p:nvGrpSpPr>
            <p:grpSpPr>
              <a:xfrm flipH="1">
                <a:off x="429883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5" name="Group 134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42" name="Quad Arrow Callout 14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Quad Arrow Callout 14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6" name="Group 135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40" name="Quad Arrow Callout 13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Quad Arrow Callout 14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7" name="Group 136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38" name="Quad Arrow Callout 13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Quad Arrow Callout 13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11" name="Group 110"/>
              <p:cNvGrpSpPr/>
              <p:nvPr/>
            </p:nvGrpSpPr>
            <p:grpSpPr>
              <a:xfrm flipH="1">
                <a:off x="769192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5" name="Group 124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32" name="Quad Arrow Callout 13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Quad Arrow Callout 13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6" name="Group 125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30" name="Quad Arrow Callout 12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Quad Arrow Callout 13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7" name="Group 126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28" name="Quad Arrow Callout 12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Quad Arrow Callout 12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12" name="Group 111"/>
              <p:cNvGrpSpPr/>
              <p:nvPr/>
            </p:nvGrpSpPr>
            <p:grpSpPr>
              <a:xfrm flipH="1">
                <a:off x="1107331" y="1457249"/>
                <a:ext cx="248318" cy="1066800"/>
                <a:chOff x="721637" y="1371600"/>
                <a:chExt cx="551064" cy="2367428"/>
              </a:xfrm>
            </p:grpSpPr>
            <p:sp>
              <p:nvSpPr>
                <p:cNvPr id="114" name="Rectangle 113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5" name="Group 114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22" name="Quad Arrow Callout 121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Quad Arrow Callout 122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6" name="Group 115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20" name="Quad Arrow Callout 119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Quad Arrow Callout 120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7" name="Group 116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18" name="Quad Arrow Callout 117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Quad Arrow Callout 118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13" name="Rectangle 112"/>
              <p:cNvSpPr/>
              <p:nvPr/>
            </p:nvSpPr>
            <p:spPr>
              <a:xfrm flipH="1">
                <a:off x="421859" y="1394075"/>
                <a:ext cx="932620" cy="10295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7785622" y="2135104"/>
              <a:ext cx="699831" cy="847657"/>
              <a:chOff x="421859" y="1394075"/>
              <a:chExt cx="933790" cy="1131035"/>
            </a:xfrm>
          </p:grpSpPr>
          <p:grpSp>
            <p:nvGrpSpPr>
              <p:cNvPr id="145" name="Group 144"/>
              <p:cNvGrpSpPr/>
              <p:nvPr/>
            </p:nvGrpSpPr>
            <p:grpSpPr>
              <a:xfrm flipH="1">
                <a:off x="429883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0" name="Group 169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77" name="Quad Arrow Callout 176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Quad Arrow Callout 177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170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75" name="Quad Arrow Callout 174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Quad Arrow Callout 175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2" name="Group 171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73" name="Quad Arrow Callout 172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Quad Arrow Callout 173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6" name="Group 145"/>
              <p:cNvGrpSpPr/>
              <p:nvPr/>
            </p:nvGrpSpPr>
            <p:grpSpPr>
              <a:xfrm flipH="1">
                <a:off x="769192" y="1458310"/>
                <a:ext cx="248318" cy="1066800"/>
                <a:chOff x="721637" y="1371600"/>
                <a:chExt cx="551064" cy="2367428"/>
              </a:xfrm>
            </p:grpSpPr>
            <p:sp>
              <p:nvSpPr>
                <p:cNvPr id="159" name="Rectangle 158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0" name="Group 159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67" name="Quad Arrow Callout 166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Quad Arrow Callout 167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1" name="Group 160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65" name="Quad Arrow Callout 164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Quad Arrow Callout 165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2" name="Group 161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63" name="Quad Arrow Callout 162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Quad Arrow Callout 163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7" name="Group 146"/>
              <p:cNvGrpSpPr/>
              <p:nvPr/>
            </p:nvGrpSpPr>
            <p:grpSpPr>
              <a:xfrm flipH="1">
                <a:off x="1107331" y="1457249"/>
                <a:ext cx="248318" cy="1066800"/>
                <a:chOff x="721637" y="1371600"/>
                <a:chExt cx="551064" cy="2367428"/>
              </a:xfrm>
            </p:grpSpPr>
            <p:sp>
              <p:nvSpPr>
                <p:cNvPr id="149" name="Rectangle 148"/>
                <p:cNvSpPr/>
                <p:nvPr/>
              </p:nvSpPr>
              <p:spPr>
                <a:xfrm>
                  <a:off x="762000" y="1371600"/>
                  <a:ext cx="467742" cy="236742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0" name="Group 149"/>
                <p:cNvGrpSpPr/>
                <p:nvPr/>
              </p:nvGrpSpPr>
              <p:grpSpPr>
                <a:xfrm>
                  <a:off x="721637" y="1600200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57" name="Quad Arrow Callout 156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Quad Arrow Callout 157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1" name="Group 150"/>
                <p:cNvGrpSpPr/>
                <p:nvPr/>
              </p:nvGrpSpPr>
              <p:grpSpPr>
                <a:xfrm>
                  <a:off x="721637" y="2212826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55" name="Quad Arrow Callout 154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Quad Arrow Callout 155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2" name="Group 151"/>
                <p:cNvGrpSpPr/>
                <p:nvPr/>
              </p:nvGrpSpPr>
              <p:grpSpPr>
                <a:xfrm>
                  <a:off x="724233" y="2811045"/>
                  <a:ext cx="548468" cy="612626"/>
                  <a:chOff x="3383567" y="4876800"/>
                  <a:chExt cx="955078" cy="1066800"/>
                </a:xfrm>
                <a:solidFill>
                  <a:schemeClr val="bg1"/>
                </a:solidFill>
              </p:grpSpPr>
              <p:sp>
                <p:nvSpPr>
                  <p:cNvPr id="153" name="Quad Arrow Callout 152"/>
                  <p:cNvSpPr/>
                  <p:nvPr/>
                </p:nvSpPr>
                <p:spPr>
                  <a:xfrm>
                    <a:off x="3383567" y="4876800"/>
                    <a:ext cx="955078" cy="1066800"/>
                  </a:xfrm>
                  <a:prstGeom prst="quadArrowCallout">
                    <a:avLst>
                      <a:gd name="adj1" fmla="val 31280"/>
                      <a:gd name="adj2" fmla="val 18515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Quad Arrow Callout 153"/>
                  <p:cNvSpPr/>
                  <p:nvPr/>
                </p:nvSpPr>
                <p:spPr>
                  <a:xfrm>
                    <a:off x="3666308" y="5181600"/>
                    <a:ext cx="391073" cy="457200"/>
                  </a:xfrm>
                  <a:prstGeom prst="quadArrowCallout">
                    <a:avLst>
                      <a:gd name="adj1" fmla="val 18515"/>
                      <a:gd name="adj2" fmla="val 7381"/>
                      <a:gd name="adj3" fmla="val 18515"/>
                      <a:gd name="adj4" fmla="val 48123"/>
                    </a:avLst>
                  </a:prstGeom>
                  <a:grpFill/>
                  <a:ln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48" name="Rectangle 147"/>
              <p:cNvSpPr/>
              <p:nvPr/>
            </p:nvSpPr>
            <p:spPr>
              <a:xfrm flipH="1">
                <a:off x="421859" y="1394075"/>
                <a:ext cx="932620" cy="10295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91607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540328"/>
            <a:ext cx="7924800" cy="5936673"/>
            <a:chOff x="533400" y="540327"/>
            <a:chExt cx="7924800" cy="5936673"/>
          </a:xfrm>
        </p:grpSpPr>
        <p:sp>
          <p:nvSpPr>
            <p:cNvPr id="3" name="Rectangle 2"/>
            <p:cNvSpPr/>
            <p:nvPr/>
          </p:nvSpPr>
          <p:spPr>
            <a:xfrm rot="5400000">
              <a:off x="4000500" y="1409700"/>
              <a:ext cx="113676" cy="494677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 rot="5400000">
              <a:off x="4000500" y="1028700"/>
              <a:ext cx="113676" cy="494677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3717561" y="900545"/>
              <a:ext cx="85182" cy="1080655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3947886" y="540327"/>
              <a:ext cx="181429" cy="1440873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4274457" y="900545"/>
              <a:ext cx="72691" cy="1080655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971800" y="3276600"/>
              <a:ext cx="5410200" cy="18288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Cloud 8"/>
            <p:cNvSpPr/>
            <p:nvPr/>
          </p:nvSpPr>
          <p:spPr>
            <a:xfrm>
              <a:off x="3124200" y="4648200"/>
              <a:ext cx="1524000" cy="1066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Double Wave 9"/>
            <p:cNvSpPr/>
            <p:nvPr/>
          </p:nvSpPr>
          <p:spPr>
            <a:xfrm rot="16200000">
              <a:off x="4305300" y="5067300"/>
              <a:ext cx="1600200" cy="1219200"/>
            </a:xfrm>
            <a:prstGeom prst="doubleWav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895600" y="2895600"/>
              <a:ext cx="5562600" cy="3810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838200" y="2971800"/>
              <a:ext cx="2286000" cy="25146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43"/>
            <p:cNvGrpSpPr/>
            <p:nvPr/>
          </p:nvGrpSpPr>
          <p:grpSpPr>
            <a:xfrm>
              <a:off x="4572000" y="3962400"/>
              <a:ext cx="1143000" cy="1169232"/>
              <a:chOff x="3657601" y="3962401"/>
              <a:chExt cx="1143000" cy="1169232"/>
            </a:xfrm>
          </p:grpSpPr>
          <p:sp>
            <p:nvSpPr>
              <p:cNvPr id="51" name="Rectangle 3"/>
              <p:cNvSpPr/>
              <p:nvPr/>
            </p:nvSpPr>
            <p:spPr>
              <a:xfrm>
                <a:off x="3657601" y="3962401"/>
                <a:ext cx="1143000" cy="1169232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4"/>
              <p:cNvSpPr/>
              <p:nvPr/>
            </p:nvSpPr>
            <p:spPr>
              <a:xfrm>
                <a:off x="3733800" y="4038600"/>
                <a:ext cx="437213" cy="1093033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5"/>
              <p:cNvSpPr/>
              <p:nvPr/>
            </p:nvSpPr>
            <p:spPr>
              <a:xfrm>
                <a:off x="4267200" y="4038600"/>
                <a:ext cx="437213" cy="1093033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Rectangle 13"/>
            <p:cNvSpPr/>
            <p:nvPr/>
          </p:nvSpPr>
          <p:spPr>
            <a:xfrm>
              <a:off x="990600" y="2971800"/>
              <a:ext cx="304800" cy="2514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1524000" y="2971800"/>
              <a:ext cx="304800" cy="2514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057400" y="2971800"/>
              <a:ext cx="304800" cy="2514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2590800" y="2971800"/>
              <a:ext cx="304800" cy="2514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2"/>
            <p:cNvSpPr/>
            <p:nvPr/>
          </p:nvSpPr>
          <p:spPr>
            <a:xfrm>
              <a:off x="533400" y="2667000"/>
              <a:ext cx="2895600" cy="3810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581400" y="1905000"/>
              <a:ext cx="849443" cy="3733800"/>
              <a:chOff x="5838669" y="228600"/>
              <a:chExt cx="1476531" cy="5486400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5867400" y="228600"/>
                <a:ext cx="1447800" cy="54864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5867400" y="52578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6629400" y="52578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6248400" y="48006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5867400" y="43434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6629400" y="43434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6248400" y="38862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5867400" y="34290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6629400" y="34290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6248400" y="29718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5867401" y="25146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6629400" y="25146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6248400" y="20574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5838669" y="1583961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6629400" y="16002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6279630" y="11430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5839919" y="70079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6600670" y="6858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6279630" y="228600"/>
                <a:ext cx="685800" cy="457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Rectangle 19"/>
            <p:cNvSpPr/>
            <p:nvPr/>
          </p:nvSpPr>
          <p:spPr>
            <a:xfrm>
              <a:off x="5943600" y="3886200"/>
              <a:ext cx="685800" cy="609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7010400" y="3886200"/>
              <a:ext cx="685800" cy="6096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019800" y="3962400"/>
              <a:ext cx="529652" cy="50342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7086600" y="3962400"/>
              <a:ext cx="529652" cy="50342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Cloud 23"/>
            <p:cNvSpPr/>
            <p:nvPr/>
          </p:nvSpPr>
          <p:spPr>
            <a:xfrm>
              <a:off x="7239000" y="4648200"/>
              <a:ext cx="1066800" cy="762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Cloud 24"/>
            <p:cNvSpPr/>
            <p:nvPr/>
          </p:nvSpPr>
          <p:spPr>
            <a:xfrm>
              <a:off x="3962400" y="5181600"/>
              <a:ext cx="6096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Cloud 25"/>
            <p:cNvSpPr/>
            <p:nvPr/>
          </p:nvSpPr>
          <p:spPr>
            <a:xfrm>
              <a:off x="3124200" y="5257800"/>
              <a:ext cx="7620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>
              <a:off x="685800" y="4953000"/>
              <a:ext cx="7620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Cloud 27"/>
            <p:cNvSpPr/>
            <p:nvPr/>
          </p:nvSpPr>
          <p:spPr>
            <a:xfrm>
              <a:off x="1600200" y="4953000"/>
              <a:ext cx="7620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>
              <a:off x="2438400" y="4953000"/>
              <a:ext cx="7620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Cloud 29"/>
            <p:cNvSpPr/>
            <p:nvPr/>
          </p:nvSpPr>
          <p:spPr>
            <a:xfrm>
              <a:off x="6477000" y="4724400"/>
              <a:ext cx="1066800" cy="762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Cloud 30"/>
            <p:cNvSpPr/>
            <p:nvPr/>
          </p:nvSpPr>
          <p:spPr>
            <a:xfrm>
              <a:off x="5715000" y="4724400"/>
              <a:ext cx="914400" cy="762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457200"/>
            <a:ext cx="3279942" cy="3937830"/>
            <a:chOff x="1662792" y="893569"/>
            <a:chExt cx="3279942" cy="3937830"/>
          </a:xfrm>
        </p:grpSpPr>
        <p:sp>
          <p:nvSpPr>
            <p:cNvPr id="3" name="Rounded Rectangle 2"/>
            <p:cNvSpPr/>
            <p:nvPr/>
          </p:nvSpPr>
          <p:spPr>
            <a:xfrm>
              <a:off x="3037403" y="925968"/>
              <a:ext cx="70518" cy="52463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3541381" y="903154"/>
              <a:ext cx="70518" cy="52463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3699097" y="3401906"/>
              <a:ext cx="1243637" cy="869539"/>
              <a:chOff x="5186898" y="2949277"/>
              <a:chExt cx="1243637" cy="869539"/>
            </a:xfrm>
          </p:grpSpPr>
          <p:sp>
            <p:nvSpPr>
              <p:cNvPr id="61" name="Oval 60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>
                <a:off x="5989954" y="334458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5186898" y="3157239"/>
                <a:ext cx="1061502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5819675" y="3104327"/>
                <a:ext cx="567553" cy="500361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Moon 66"/>
              <p:cNvSpPr/>
              <p:nvPr/>
            </p:nvSpPr>
            <p:spPr>
              <a:xfrm rot="15416507">
                <a:off x="5874078" y="2702918"/>
                <a:ext cx="310098" cy="802816"/>
              </a:xfrm>
              <a:prstGeom prst="moo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 flipH="1">
              <a:off x="1662792" y="3369925"/>
              <a:ext cx="1243637" cy="869539"/>
              <a:chOff x="5186898" y="2949277"/>
              <a:chExt cx="1243637" cy="869539"/>
            </a:xfrm>
          </p:grpSpPr>
          <p:sp>
            <p:nvSpPr>
              <p:cNvPr id="54" name="Oval 53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5989954" y="334458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5186898" y="3157239"/>
                <a:ext cx="1061502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5819675" y="3104327"/>
                <a:ext cx="567553" cy="500361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Moon 59"/>
              <p:cNvSpPr/>
              <p:nvPr/>
            </p:nvSpPr>
            <p:spPr>
              <a:xfrm rot="15416507">
                <a:off x="5874078" y="2702918"/>
                <a:ext cx="310098" cy="802816"/>
              </a:xfrm>
              <a:prstGeom prst="moo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" name="Oval 6"/>
            <p:cNvSpPr/>
            <p:nvPr/>
          </p:nvSpPr>
          <p:spPr>
            <a:xfrm>
              <a:off x="2245774" y="3950030"/>
              <a:ext cx="2136001" cy="552491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Delay 7"/>
            <p:cNvSpPr/>
            <p:nvPr/>
          </p:nvSpPr>
          <p:spPr>
            <a:xfrm rot="5400000">
              <a:off x="2172992" y="1857353"/>
              <a:ext cx="2260093" cy="2842723"/>
            </a:xfrm>
            <a:prstGeom prst="flowChartDelay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1835679" y="1446118"/>
              <a:ext cx="2948484" cy="1676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Diamond 9"/>
            <p:cNvSpPr/>
            <p:nvPr/>
          </p:nvSpPr>
          <p:spPr>
            <a:xfrm>
              <a:off x="1881675" y="2842452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Diamond 10"/>
            <p:cNvSpPr/>
            <p:nvPr/>
          </p:nvSpPr>
          <p:spPr>
            <a:xfrm>
              <a:off x="2128737" y="3051178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Diamond 11"/>
            <p:cNvSpPr/>
            <p:nvPr/>
          </p:nvSpPr>
          <p:spPr>
            <a:xfrm>
              <a:off x="2394319" y="3261788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Diamond 12"/>
            <p:cNvSpPr/>
            <p:nvPr/>
          </p:nvSpPr>
          <p:spPr>
            <a:xfrm>
              <a:off x="2686488" y="3403167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Diamond 13"/>
            <p:cNvSpPr/>
            <p:nvPr/>
          </p:nvSpPr>
          <p:spPr>
            <a:xfrm>
              <a:off x="2983846" y="3430181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Diamond 14"/>
            <p:cNvSpPr/>
            <p:nvPr/>
          </p:nvSpPr>
          <p:spPr>
            <a:xfrm>
              <a:off x="3279412" y="3436709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Diamond 15"/>
            <p:cNvSpPr/>
            <p:nvPr/>
          </p:nvSpPr>
          <p:spPr>
            <a:xfrm>
              <a:off x="3576770" y="3421297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Diamond 16"/>
            <p:cNvSpPr/>
            <p:nvPr/>
          </p:nvSpPr>
          <p:spPr>
            <a:xfrm>
              <a:off x="3853931" y="3298950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2238414" y="1656307"/>
              <a:ext cx="2143013" cy="1218439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376365" y="1722269"/>
              <a:ext cx="1874433" cy="1065734"/>
            </a:xfrm>
            <a:prstGeom prst="ellipse">
              <a:avLst/>
            </a:prstGeom>
            <a:solidFill>
              <a:srgbClr val="4AABC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2848562" y="1678735"/>
              <a:ext cx="921674" cy="495907"/>
              <a:chOff x="5486400" y="2391824"/>
              <a:chExt cx="1143000" cy="869964"/>
            </a:xfrm>
          </p:grpSpPr>
          <p:sp>
            <p:nvSpPr>
              <p:cNvPr id="51" name="Rounded Rectangle 50"/>
              <p:cNvSpPr/>
              <p:nvPr/>
            </p:nvSpPr>
            <p:spPr>
              <a:xfrm>
                <a:off x="5486400" y="2971800"/>
                <a:ext cx="1143000" cy="289988"/>
              </a:xfrm>
              <a:prstGeom prst="roundRect">
                <a:avLst/>
              </a:prstGeom>
              <a:solidFill>
                <a:srgbClr val="4AABC6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ounded Rectangle 51"/>
              <p:cNvSpPr/>
              <p:nvPr/>
            </p:nvSpPr>
            <p:spPr>
              <a:xfrm>
                <a:off x="5546163" y="2681812"/>
                <a:ext cx="1007037" cy="289988"/>
              </a:xfrm>
              <a:prstGeom prst="roundRect">
                <a:avLst/>
              </a:prstGeom>
              <a:solidFill>
                <a:srgbClr val="4AABC6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ounded Rectangle 52"/>
              <p:cNvSpPr/>
              <p:nvPr/>
            </p:nvSpPr>
            <p:spPr>
              <a:xfrm>
                <a:off x="5641957" y="2391824"/>
                <a:ext cx="815448" cy="289988"/>
              </a:xfrm>
              <a:prstGeom prst="roundRect">
                <a:avLst/>
              </a:prstGeom>
              <a:solidFill>
                <a:srgbClr val="4AABC6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3404363" y="3947588"/>
              <a:ext cx="1243637" cy="869539"/>
              <a:chOff x="5186898" y="2949277"/>
              <a:chExt cx="1243637" cy="869539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989954" y="334458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5186898" y="3157239"/>
                <a:ext cx="1061502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5819675" y="3104327"/>
                <a:ext cx="567553" cy="500361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Moon 49"/>
              <p:cNvSpPr/>
              <p:nvPr/>
            </p:nvSpPr>
            <p:spPr>
              <a:xfrm rot="15416507">
                <a:off x="5874078" y="2702918"/>
                <a:ext cx="310098" cy="802816"/>
              </a:xfrm>
              <a:prstGeom prst="moo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 flipH="1">
              <a:off x="1763061" y="3905546"/>
              <a:ext cx="1243637" cy="869539"/>
              <a:chOff x="5186898" y="2949277"/>
              <a:chExt cx="1243637" cy="869539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5989954" y="334458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5186898" y="3157239"/>
                <a:ext cx="1061502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5819675" y="3104327"/>
                <a:ext cx="567553" cy="500361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Moon 42"/>
              <p:cNvSpPr/>
              <p:nvPr/>
            </p:nvSpPr>
            <p:spPr>
              <a:xfrm rot="15416507">
                <a:off x="5874078" y="2702918"/>
                <a:ext cx="310098" cy="802816"/>
              </a:xfrm>
              <a:prstGeom prst="moo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 rot="523218">
              <a:off x="2704840" y="3996125"/>
              <a:ext cx="1061502" cy="835274"/>
              <a:chOff x="5186898" y="2983542"/>
              <a:chExt cx="1061502" cy="835274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5989334" y="3273853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rot="21076782">
                <a:off x="5186898" y="3157239"/>
                <a:ext cx="1061502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5470892" y="3156428"/>
                <a:ext cx="567553" cy="500361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Moon 35"/>
              <p:cNvSpPr/>
              <p:nvPr/>
            </p:nvSpPr>
            <p:spPr>
              <a:xfrm rot="15416507">
                <a:off x="5570113" y="2737183"/>
                <a:ext cx="310098" cy="802816"/>
              </a:xfrm>
              <a:prstGeom prst="moo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Diamond 23"/>
            <p:cNvSpPr/>
            <p:nvPr/>
          </p:nvSpPr>
          <p:spPr>
            <a:xfrm>
              <a:off x="4145941" y="3093809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Diamond 24"/>
            <p:cNvSpPr/>
            <p:nvPr/>
          </p:nvSpPr>
          <p:spPr>
            <a:xfrm>
              <a:off x="4396655" y="2884867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 rot="21089031">
              <a:off x="3633920" y="907354"/>
              <a:ext cx="55620" cy="1253911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 rot="510969" flipH="1">
              <a:off x="2935386" y="893569"/>
              <a:ext cx="55620" cy="1253911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3004182" y="1507670"/>
              <a:ext cx="607717" cy="147545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3061575" y="1388955"/>
              <a:ext cx="481804" cy="108172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4459330" y="645894"/>
            <a:ext cx="3279942" cy="3937830"/>
            <a:chOff x="1662792" y="893569"/>
            <a:chExt cx="3279942" cy="3937830"/>
          </a:xfrm>
        </p:grpSpPr>
        <p:sp>
          <p:nvSpPr>
            <p:cNvPr id="69" name="Rounded Rectangle 68"/>
            <p:cNvSpPr/>
            <p:nvPr/>
          </p:nvSpPr>
          <p:spPr>
            <a:xfrm>
              <a:off x="3037403" y="925968"/>
              <a:ext cx="70518" cy="52463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3541381" y="903154"/>
              <a:ext cx="70518" cy="52463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3699097" y="3401906"/>
              <a:ext cx="1243637" cy="869539"/>
              <a:chOff x="5186898" y="2949277"/>
              <a:chExt cx="1243637" cy="869539"/>
            </a:xfrm>
          </p:grpSpPr>
          <p:sp>
            <p:nvSpPr>
              <p:cNvPr id="127" name="Oval 126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>
                <a:off x="5989954" y="3344581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5186898" y="3157239"/>
                <a:ext cx="1061502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5819675" y="3104327"/>
                <a:ext cx="567553" cy="500361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Moon 132"/>
              <p:cNvSpPr/>
              <p:nvPr/>
            </p:nvSpPr>
            <p:spPr>
              <a:xfrm rot="15416507">
                <a:off x="5874078" y="2702918"/>
                <a:ext cx="310098" cy="802816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 flipH="1">
              <a:off x="1662792" y="3369925"/>
              <a:ext cx="1243637" cy="869539"/>
              <a:chOff x="5186898" y="2949277"/>
              <a:chExt cx="1243637" cy="869539"/>
            </a:xfrm>
          </p:grpSpPr>
          <p:sp>
            <p:nvSpPr>
              <p:cNvPr id="120" name="Oval 119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5989954" y="3344581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5186898" y="3157239"/>
                <a:ext cx="1061502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5819675" y="3104327"/>
                <a:ext cx="567553" cy="500361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Moon 125"/>
              <p:cNvSpPr/>
              <p:nvPr/>
            </p:nvSpPr>
            <p:spPr>
              <a:xfrm rot="15416507">
                <a:off x="5874078" y="2702918"/>
                <a:ext cx="310098" cy="802816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Oval 72"/>
            <p:cNvSpPr/>
            <p:nvPr/>
          </p:nvSpPr>
          <p:spPr>
            <a:xfrm>
              <a:off x="2245774" y="3950030"/>
              <a:ext cx="2136001" cy="552491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lowchart: Delay 73"/>
            <p:cNvSpPr/>
            <p:nvPr/>
          </p:nvSpPr>
          <p:spPr>
            <a:xfrm rot="5400000">
              <a:off x="2172992" y="1857353"/>
              <a:ext cx="2260093" cy="2842723"/>
            </a:xfrm>
            <a:prstGeom prst="flowChartDelay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1835679" y="1446118"/>
              <a:ext cx="2948484" cy="1676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Diamond 75"/>
            <p:cNvSpPr/>
            <p:nvPr/>
          </p:nvSpPr>
          <p:spPr>
            <a:xfrm>
              <a:off x="1881675" y="2842452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Diamond 76"/>
            <p:cNvSpPr/>
            <p:nvPr/>
          </p:nvSpPr>
          <p:spPr>
            <a:xfrm>
              <a:off x="2128737" y="3051178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Diamond 77"/>
            <p:cNvSpPr/>
            <p:nvPr/>
          </p:nvSpPr>
          <p:spPr>
            <a:xfrm>
              <a:off x="2394319" y="3261788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Diamond 78"/>
            <p:cNvSpPr/>
            <p:nvPr/>
          </p:nvSpPr>
          <p:spPr>
            <a:xfrm>
              <a:off x="2686488" y="3403167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Diamond 79"/>
            <p:cNvSpPr/>
            <p:nvPr/>
          </p:nvSpPr>
          <p:spPr>
            <a:xfrm>
              <a:off x="2983846" y="3430181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Diamond 80"/>
            <p:cNvSpPr/>
            <p:nvPr/>
          </p:nvSpPr>
          <p:spPr>
            <a:xfrm>
              <a:off x="3279412" y="3436709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Diamond 81"/>
            <p:cNvSpPr/>
            <p:nvPr/>
          </p:nvSpPr>
          <p:spPr>
            <a:xfrm>
              <a:off x="3576770" y="3421297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Diamond 82"/>
            <p:cNvSpPr/>
            <p:nvPr/>
          </p:nvSpPr>
          <p:spPr>
            <a:xfrm>
              <a:off x="3853931" y="3298950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2238414" y="1656307"/>
              <a:ext cx="2143013" cy="1218439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2376365" y="1722269"/>
              <a:ext cx="1874433" cy="1065734"/>
            </a:xfrm>
            <a:prstGeom prst="ellipse">
              <a:avLst/>
            </a:prstGeom>
            <a:solidFill>
              <a:srgbClr val="4AABC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2848562" y="1678735"/>
              <a:ext cx="921674" cy="495907"/>
              <a:chOff x="5486400" y="2391824"/>
              <a:chExt cx="1143000" cy="869964"/>
            </a:xfrm>
          </p:grpSpPr>
          <p:sp>
            <p:nvSpPr>
              <p:cNvPr id="117" name="Rounded Rectangle 116"/>
              <p:cNvSpPr/>
              <p:nvPr/>
            </p:nvSpPr>
            <p:spPr>
              <a:xfrm>
                <a:off x="5486400" y="2971800"/>
                <a:ext cx="1143000" cy="289988"/>
              </a:xfrm>
              <a:prstGeom prst="roundRect">
                <a:avLst/>
              </a:prstGeom>
              <a:solidFill>
                <a:srgbClr val="4AABC6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ounded Rectangle 117"/>
              <p:cNvSpPr/>
              <p:nvPr/>
            </p:nvSpPr>
            <p:spPr>
              <a:xfrm>
                <a:off x="5546163" y="2681812"/>
                <a:ext cx="1007037" cy="289988"/>
              </a:xfrm>
              <a:prstGeom prst="roundRect">
                <a:avLst/>
              </a:prstGeom>
              <a:solidFill>
                <a:srgbClr val="4AABC6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ounded Rectangle 118"/>
              <p:cNvSpPr/>
              <p:nvPr/>
            </p:nvSpPr>
            <p:spPr>
              <a:xfrm>
                <a:off x="5641957" y="2391824"/>
                <a:ext cx="815448" cy="289988"/>
              </a:xfrm>
              <a:prstGeom prst="roundRect">
                <a:avLst/>
              </a:prstGeom>
              <a:solidFill>
                <a:srgbClr val="4AABC6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86"/>
            <p:cNvGrpSpPr/>
            <p:nvPr/>
          </p:nvGrpSpPr>
          <p:grpSpPr>
            <a:xfrm>
              <a:off x="3404363" y="3947588"/>
              <a:ext cx="1243637" cy="869539"/>
              <a:chOff x="5186898" y="2949277"/>
              <a:chExt cx="1243637" cy="869539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110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5989954" y="3344581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5186898" y="3157239"/>
                <a:ext cx="1061502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114"/>
              <p:cNvSpPr/>
              <p:nvPr/>
            </p:nvSpPr>
            <p:spPr>
              <a:xfrm>
                <a:off x="5819675" y="3104327"/>
                <a:ext cx="567553" cy="500361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Moon 115"/>
              <p:cNvSpPr/>
              <p:nvPr/>
            </p:nvSpPr>
            <p:spPr>
              <a:xfrm rot="15416507">
                <a:off x="5874078" y="2702918"/>
                <a:ext cx="310098" cy="802816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" name="Group 87"/>
            <p:cNvGrpSpPr/>
            <p:nvPr/>
          </p:nvGrpSpPr>
          <p:grpSpPr>
            <a:xfrm flipH="1">
              <a:off x="1763061" y="3905546"/>
              <a:ext cx="1243637" cy="869539"/>
              <a:chOff x="5186898" y="2949277"/>
              <a:chExt cx="1243637" cy="869539"/>
            </a:xfrm>
          </p:grpSpPr>
          <p:sp>
            <p:nvSpPr>
              <p:cNvPr id="103" name="Oval 102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5989954" y="3344581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5186898" y="3157239"/>
                <a:ext cx="1061502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5819675" y="3104327"/>
                <a:ext cx="567553" cy="500361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Moon 108"/>
              <p:cNvSpPr/>
              <p:nvPr/>
            </p:nvSpPr>
            <p:spPr>
              <a:xfrm rot="15416507">
                <a:off x="5874078" y="2702918"/>
                <a:ext cx="310098" cy="802816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 rot="523218">
              <a:off x="2704840" y="3996125"/>
              <a:ext cx="1061502" cy="835274"/>
              <a:chOff x="5186898" y="2983542"/>
              <a:chExt cx="1061502" cy="835274"/>
            </a:xfrm>
          </p:grpSpPr>
          <p:sp>
            <p:nvSpPr>
              <p:cNvPr id="96" name="Oval 95"/>
              <p:cNvSpPr/>
              <p:nvPr/>
            </p:nvSpPr>
            <p:spPr>
              <a:xfrm>
                <a:off x="5255174" y="3278714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5425453" y="3307380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5717672" y="3346061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>
                <a:off x="5989334" y="3273853"/>
                <a:ext cx="204006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 rot="21076782">
                <a:off x="5186898" y="3157239"/>
                <a:ext cx="1061502" cy="47275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5470892" y="3156428"/>
                <a:ext cx="567553" cy="500361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Moon 101"/>
              <p:cNvSpPr/>
              <p:nvPr/>
            </p:nvSpPr>
            <p:spPr>
              <a:xfrm rot="15416507">
                <a:off x="5570113" y="2737183"/>
                <a:ext cx="310098" cy="802816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0" name="Diamond 89"/>
            <p:cNvSpPr/>
            <p:nvPr/>
          </p:nvSpPr>
          <p:spPr>
            <a:xfrm>
              <a:off x="4145941" y="3093809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Diamond 90"/>
            <p:cNvSpPr/>
            <p:nvPr/>
          </p:nvSpPr>
          <p:spPr>
            <a:xfrm>
              <a:off x="4396655" y="2884867"/>
              <a:ext cx="277161" cy="685800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 rot="21089031">
              <a:off x="3633920" y="907354"/>
              <a:ext cx="55620" cy="1253911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ounded Rectangle 92"/>
            <p:cNvSpPr/>
            <p:nvPr/>
          </p:nvSpPr>
          <p:spPr>
            <a:xfrm rot="510969" flipH="1">
              <a:off x="2935386" y="893569"/>
              <a:ext cx="55620" cy="1253911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>
              <a:off x="3004182" y="1507670"/>
              <a:ext cx="607717" cy="147545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ounded Rectangle 94"/>
            <p:cNvSpPr/>
            <p:nvPr/>
          </p:nvSpPr>
          <p:spPr>
            <a:xfrm>
              <a:off x="3061575" y="1388955"/>
              <a:ext cx="481804" cy="108172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850116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304800" y="381000"/>
            <a:ext cx="5465666" cy="6291696"/>
            <a:chOff x="152400" y="-9331"/>
            <a:chExt cx="5618066" cy="6682027"/>
          </a:xfrm>
        </p:grpSpPr>
        <p:grpSp>
          <p:nvGrpSpPr>
            <p:cNvPr id="1097" name="Group 1096"/>
            <p:cNvGrpSpPr/>
            <p:nvPr/>
          </p:nvGrpSpPr>
          <p:grpSpPr>
            <a:xfrm>
              <a:off x="4187601" y="3320798"/>
              <a:ext cx="298754" cy="693091"/>
              <a:chOff x="4762370" y="4708120"/>
              <a:chExt cx="705369" cy="824165"/>
            </a:xfrm>
          </p:grpSpPr>
          <p:sp>
            <p:nvSpPr>
              <p:cNvPr id="1110" name="Rectangle 1109"/>
              <p:cNvSpPr/>
              <p:nvPr/>
            </p:nvSpPr>
            <p:spPr>
              <a:xfrm>
                <a:off x="4787040" y="4774314"/>
                <a:ext cx="636063" cy="757971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1" name="Trapezoid 1110"/>
              <p:cNvSpPr/>
              <p:nvPr/>
            </p:nvSpPr>
            <p:spPr>
              <a:xfrm rot="10800000">
                <a:off x="4762370" y="4708120"/>
                <a:ext cx="705369" cy="125136"/>
              </a:xfrm>
              <a:prstGeom prst="trapezoid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8" name="Group 1097"/>
            <p:cNvGrpSpPr/>
            <p:nvPr/>
          </p:nvGrpSpPr>
          <p:grpSpPr>
            <a:xfrm>
              <a:off x="3578012" y="3313715"/>
              <a:ext cx="263603" cy="693091"/>
              <a:chOff x="3466354" y="4718359"/>
              <a:chExt cx="705369" cy="824165"/>
            </a:xfrm>
          </p:grpSpPr>
          <p:sp>
            <p:nvSpPr>
              <p:cNvPr id="1108" name="Rectangle 1107"/>
              <p:cNvSpPr/>
              <p:nvPr/>
            </p:nvSpPr>
            <p:spPr>
              <a:xfrm>
                <a:off x="3491024" y="4784553"/>
                <a:ext cx="636063" cy="757971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9" name="Trapezoid 1108"/>
              <p:cNvSpPr/>
              <p:nvPr/>
            </p:nvSpPr>
            <p:spPr>
              <a:xfrm rot="10800000">
                <a:off x="3466354" y="4718359"/>
                <a:ext cx="705369" cy="125136"/>
              </a:xfrm>
              <a:prstGeom prst="trapezoid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6" name="Rectangle 1105"/>
            <p:cNvSpPr/>
            <p:nvPr/>
          </p:nvSpPr>
          <p:spPr>
            <a:xfrm>
              <a:off x="3823481" y="3352303"/>
              <a:ext cx="378570" cy="670413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0" name="Group 1099"/>
            <p:cNvGrpSpPr/>
            <p:nvPr/>
          </p:nvGrpSpPr>
          <p:grpSpPr>
            <a:xfrm>
              <a:off x="3480410" y="3759120"/>
              <a:ext cx="197311" cy="264569"/>
              <a:chOff x="657122" y="3657600"/>
              <a:chExt cx="562077" cy="533400"/>
            </a:xfrm>
          </p:grpSpPr>
          <p:sp>
            <p:nvSpPr>
              <p:cNvPr id="1104" name="Rectangle 1103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105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2" y="3683866"/>
                <a:ext cx="497608" cy="49761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663" name="Flowchart: Delay 662"/>
            <p:cNvSpPr/>
            <p:nvPr/>
          </p:nvSpPr>
          <p:spPr>
            <a:xfrm rot="16200000">
              <a:off x="3636023" y="940573"/>
              <a:ext cx="725778" cy="490726"/>
            </a:xfrm>
            <a:prstGeom prst="flowChartDelay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4" name="Group 663"/>
            <p:cNvGrpSpPr/>
            <p:nvPr/>
          </p:nvGrpSpPr>
          <p:grpSpPr>
            <a:xfrm>
              <a:off x="3736558" y="1325520"/>
              <a:ext cx="537122" cy="537334"/>
              <a:chOff x="3695339" y="4718358"/>
              <a:chExt cx="1559660" cy="896109"/>
            </a:xfrm>
          </p:grpSpPr>
          <p:grpSp>
            <p:nvGrpSpPr>
              <p:cNvPr id="1130" name="Group 1129"/>
              <p:cNvGrpSpPr/>
              <p:nvPr/>
            </p:nvGrpSpPr>
            <p:grpSpPr>
              <a:xfrm>
                <a:off x="4753040" y="4726782"/>
                <a:ext cx="501959" cy="887685"/>
                <a:chOff x="4762370" y="4708120"/>
                <a:chExt cx="705369" cy="887685"/>
              </a:xfrm>
            </p:grpSpPr>
            <p:sp>
              <p:nvSpPr>
                <p:cNvPr id="1137" name="Rectangle 1136"/>
                <p:cNvSpPr/>
                <p:nvPr/>
              </p:nvSpPr>
              <p:spPr>
                <a:xfrm>
                  <a:off x="4787039" y="4774312"/>
                  <a:ext cx="636062" cy="82149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8" name="Trapezoid 1137"/>
                <p:cNvSpPr/>
                <p:nvPr/>
              </p:nvSpPr>
              <p:spPr>
                <a:xfrm rot="10800000">
                  <a:off x="4762370" y="4708120"/>
                  <a:ext cx="705369" cy="114639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1" name="Group 1130"/>
              <p:cNvGrpSpPr/>
              <p:nvPr/>
            </p:nvGrpSpPr>
            <p:grpSpPr>
              <a:xfrm>
                <a:off x="3695339" y="4718358"/>
                <a:ext cx="476386" cy="888348"/>
                <a:chOff x="3413021" y="4718358"/>
                <a:chExt cx="758702" cy="888348"/>
              </a:xfrm>
            </p:grpSpPr>
            <p:sp>
              <p:nvSpPr>
                <p:cNvPr id="1135" name="Rectangle 1134"/>
                <p:cNvSpPr/>
                <p:nvPr/>
              </p:nvSpPr>
              <p:spPr>
                <a:xfrm>
                  <a:off x="3491025" y="4784553"/>
                  <a:ext cx="636062" cy="82215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6" name="Trapezoid 1135"/>
                <p:cNvSpPr/>
                <p:nvPr/>
              </p:nvSpPr>
              <p:spPr>
                <a:xfrm rot="10800000">
                  <a:off x="3413021" y="4718358"/>
                  <a:ext cx="758702" cy="10996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2" name="Group 1131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1133" name="Rectangle 1132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4" name="Rectangle 1133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5" name="Group 664"/>
            <p:cNvGrpSpPr/>
            <p:nvPr/>
          </p:nvGrpSpPr>
          <p:grpSpPr>
            <a:xfrm>
              <a:off x="3689227" y="1825914"/>
              <a:ext cx="654876" cy="604177"/>
              <a:chOff x="3728825" y="4718359"/>
              <a:chExt cx="1526174" cy="864035"/>
            </a:xfrm>
          </p:grpSpPr>
          <p:grpSp>
            <p:nvGrpSpPr>
              <p:cNvPr id="1121" name="Group 1120"/>
              <p:cNvGrpSpPr/>
              <p:nvPr/>
            </p:nvGrpSpPr>
            <p:grpSpPr>
              <a:xfrm>
                <a:off x="4753040" y="4726782"/>
                <a:ext cx="501959" cy="855612"/>
                <a:chOff x="4762370" y="4708120"/>
                <a:chExt cx="705369" cy="855612"/>
              </a:xfrm>
            </p:grpSpPr>
            <p:sp>
              <p:nvSpPr>
                <p:cNvPr id="1128" name="Rectangle 1127"/>
                <p:cNvSpPr/>
                <p:nvPr/>
              </p:nvSpPr>
              <p:spPr>
                <a:xfrm>
                  <a:off x="4787040" y="4774313"/>
                  <a:ext cx="636062" cy="789419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9" name="Trapezoid 1128"/>
                <p:cNvSpPr/>
                <p:nvPr/>
              </p:nvSpPr>
              <p:spPr>
                <a:xfrm rot="10800000">
                  <a:off x="4762370" y="4708120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2" name="Group 1121"/>
              <p:cNvGrpSpPr/>
              <p:nvPr/>
            </p:nvGrpSpPr>
            <p:grpSpPr>
              <a:xfrm>
                <a:off x="3728825" y="4718359"/>
                <a:ext cx="442898" cy="824165"/>
                <a:chOff x="3466354" y="4718359"/>
                <a:chExt cx="705369" cy="824165"/>
              </a:xfrm>
            </p:grpSpPr>
            <p:sp>
              <p:nvSpPr>
                <p:cNvPr id="1126" name="Rectangle 1125"/>
                <p:cNvSpPr/>
                <p:nvPr/>
              </p:nvSpPr>
              <p:spPr>
                <a:xfrm>
                  <a:off x="3491024" y="4784553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7" name="Trapezoid 1126"/>
                <p:cNvSpPr/>
                <p:nvPr/>
              </p:nvSpPr>
              <p:spPr>
                <a:xfrm rot="10800000">
                  <a:off x="3466354" y="4718359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3" name="Group 1122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1124" name="Rectangle 1123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5" name="Rectangle 1124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6" name="Group 665"/>
            <p:cNvGrpSpPr/>
            <p:nvPr/>
          </p:nvGrpSpPr>
          <p:grpSpPr>
            <a:xfrm>
              <a:off x="3618359" y="2413338"/>
              <a:ext cx="772350" cy="933009"/>
              <a:chOff x="3684409" y="4718358"/>
              <a:chExt cx="1570590" cy="843085"/>
            </a:xfrm>
          </p:grpSpPr>
          <p:grpSp>
            <p:nvGrpSpPr>
              <p:cNvPr id="1112" name="Group 1111"/>
              <p:cNvGrpSpPr/>
              <p:nvPr/>
            </p:nvGrpSpPr>
            <p:grpSpPr>
              <a:xfrm>
                <a:off x="4753040" y="4726782"/>
                <a:ext cx="501959" cy="824165"/>
                <a:chOff x="4762370" y="4708120"/>
                <a:chExt cx="705369" cy="824165"/>
              </a:xfrm>
            </p:grpSpPr>
            <p:sp>
              <p:nvSpPr>
                <p:cNvPr id="1119" name="Rectangle 1118"/>
                <p:cNvSpPr/>
                <p:nvPr/>
              </p:nvSpPr>
              <p:spPr>
                <a:xfrm>
                  <a:off x="4787040" y="4774314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0" name="Trapezoid 1119"/>
                <p:cNvSpPr/>
                <p:nvPr/>
              </p:nvSpPr>
              <p:spPr>
                <a:xfrm rot="10800000">
                  <a:off x="4762370" y="4708120"/>
                  <a:ext cx="705369" cy="93210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3" name="Group 1112"/>
              <p:cNvGrpSpPr/>
              <p:nvPr/>
            </p:nvGrpSpPr>
            <p:grpSpPr>
              <a:xfrm>
                <a:off x="3684409" y="4718358"/>
                <a:ext cx="514913" cy="824166"/>
                <a:chOff x="3395613" y="4718358"/>
                <a:chExt cx="820061" cy="824166"/>
              </a:xfrm>
            </p:grpSpPr>
            <p:sp>
              <p:nvSpPr>
                <p:cNvPr id="1117" name="Rectangle 1116"/>
                <p:cNvSpPr/>
                <p:nvPr/>
              </p:nvSpPr>
              <p:spPr>
                <a:xfrm>
                  <a:off x="3491024" y="4784553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" name="Trapezoid 1117"/>
                <p:cNvSpPr/>
                <p:nvPr/>
              </p:nvSpPr>
              <p:spPr>
                <a:xfrm rot="10800000">
                  <a:off x="3395613" y="4718358"/>
                  <a:ext cx="820061" cy="107034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4" name="Group 1113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1115" name="Rectangle 1114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6" name="Rectangle 1115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75" name="Group 674"/>
            <p:cNvGrpSpPr/>
            <p:nvPr/>
          </p:nvGrpSpPr>
          <p:grpSpPr>
            <a:xfrm>
              <a:off x="3906900" y="2571854"/>
              <a:ext cx="153769" cy="577115"/>
              <a:chOff x="2420926" y="609144"/>
              <a:chExt cx="874773" cy="1514617"/>
            </a:xfrm>
          </p:grpSpPr>
          <p:sp>
            <p:nvSpPr>
              <p:cNvPr id="1073" name="Flowchart: Delay 1072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4" name="Rectangle 1073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75" name="Straight Connector 1074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6" name="Straight Connector 1075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7" name="Straight Connector 1076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8" name="Straight Connector 1077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9" name="Straight Connector 1078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Straight Connector 1079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1" name="Straight Connector 1080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2" name="Straight Connector 1081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3" name="Straight Connector 1082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4" name="Straight Connector 1083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5" name="Straight Connector 1084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6" name="Straight Connector 1085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7" name="Straight Connector 1086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8" name="Straight Connector 1087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6" name="Group 675"/>
            <p:cNvGrpSpPr/>
            <p:nvPr/>
          </p:nvGrpSpPr>
          <p:grpSpPr>
            <a:xfrm>
              <a:off x="4198043" y="2597664"/>
              <a:ext cx="142745" cy="514030"/>
              <a:chOff x="2420926" y="609144"/>
              <a:chExt cx="874773" cy="1514617"/>
            </a:xfrm>
          </p:grpSpPr>
          <p:sp>
            <p:nvSpPr>
              <p:cNvPr id="1057" name="Flowchart: Delay 1056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8" name="Rectangle 1057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59" name="Straight Connector 1058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0" name="Straight Connector 1059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1" name="Straight Connector 1060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2" name="Straight Connector 1061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3" name="Straight Connector 1062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4" name="Straight Connector 1063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5" name="Straight Connector 1064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6" name="Straight Connector 1065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7" name="Straight Connector 1066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8" name="Straight Connector 1067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9" name="Straight Connector 1068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0" name="Straight Connector 1069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1" name="Straight Connector 1070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2" name="Straight Connector 1071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7" name="Group 676"/>
            <p:cNvGrpSpPr/>
            <p:nvPr/>
          </p:nvGrpSpPr>
          <p:grpSpPr>
            <a:xfrm>
              <a:off x="3672324" y="2592433"/>
              <a:ext cx="142745" cy="514030"/>
              <a:chOff x="2420926" y="609144"/>
              <a:chExt cx="874773" cy="1514617"/>
            </a:xfrm>
          </p:grpSpPr>
          <p:sp>
            <p:nvSpPr>
              <p:cNvPr id="1041" name="Flowchart: Delay 1040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Rectangle 1041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43" name="Straight Connector 1042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4" name="Straight Connector 1043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5" name="Straight Connector 1044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6" name="Straight Connector 1045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7" name="Straight Connector 1046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8" name="Straight Connector 1047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9" name="Straight Connector 1048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0" name="Straight Connector 1049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1" name="Straight Connector 1050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2" name="Straight Connector 1051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3" name="Straight Connector 1052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4" name="Straight Connector 1053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5" name="Straight Connector 1054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6" name="Straight Connector 1055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678" name="Picture 8" descr="http://images.clipartlogo.com/files/images/19/193879/clock_t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8321" y="2026388"/>
              <a:ext cx="243180" cy="26137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679" name="Group 678"/>
            <p:cNvGrpSpPr/>
            <p:nvPr/>
          </p:nvGrpSpPr>
          <p:grpSpPr>
            <a:xfrm>
              <a:off x="4177316" y="1999776"/>
              <a:ext cx="93059" cy="261469"/>
              <a:chOff x="2420926" y="609144"/>
              <a:chExt cx="874773" cy="1514617"/>
            </a:xfrm>
          </p:grpSpPr>
          <p:sp>
            <p:nvSpPr>
              <p:cNvPr id="1017" name="Flowchart: Delay 1016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8" name="Rectangle 1017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19" name="Straight Connector 1018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0" name="Straight Connector 1019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1" name="Straight Connector 1020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2" name="Straight Connector 1021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3" name="Straight Connector 1022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4" name="Straight Connector 1023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6" name="Straight Connector 1025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8" name="Straight Connector 1027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0" name="Straight Connector 1029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2" name="Straight Connector 1031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3" name="Straight Connector 1032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6" name="Straight Connector 1035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7" name="Straight Connector 1036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0" name="Straight Connector 1039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80" name="Group 679"/>
            <p:cNvGrpSpPr/>
            <p:nvPr/>
          </p:nvGrpSpPr>
          <p:grpSpPr>
            <a:xfrm>
              <a:off x="3723851" y="1986873"/>
              <a:ext cx="93059" cy="261469"/>
              <a:chOff x="2420926" y="609144"/>
              <a:chExt cx="874773" cy="1514617"/>
            </a:xfrm>
          </p:grpSpPr>
          <p:sp>
            <p:nvSpPr>
              <p:cNvPr id="1001" name="Flowchart: Delay 1000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Rectangle 1001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03" name="Straight Connector 1002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4" name="Straight Connector 1003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5" name="Straight Connector 1004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6" name="Straight Connector 1005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7" name="Straight Connector 1006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8" name="Straight Connector 1007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9" name="Straight Connector 1008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0" name="Straight Connector 1009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1" name="Straight Connector 1010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2" name="Straight Connector 1011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Straight Connector 1012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4" name="Straight Connector 1013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5" name="Straight Connector 1014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6" name="Straight Connector 1015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81" name="Group 680"/>
            <p:cNvGrpSpPr/>
            <p:nvPr/>
          </p:nvGrpSpPr>
          <p:grpSpPr>
            <a:xfrm>
              <a:off x="3952383" y="1453579"/>
              <a:ext cx="93059" cy="261469"/>
              <a:chOff x="2420926" y="609144"/>
              <a:chExt cx="874773" cy="1514617"/>
            </a:xfrm>
          </p:grpSpPr>
          <p:sp>
            <p:nvSpPr>
              <p:cNvPr id="985" name="Flowchart: Delay 984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Rectangle 985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87" name="Straight Connector 986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8" name="Straight Connector 987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9" name="Straight Connector 988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0" name="Straight Connector 989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1" name="Straight Connector 990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2" name="Straight Connector 991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3" name="Straight Connector 992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4" name="Straight Connector 993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Straight Connector 994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6" name="Straight Connector 995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7" name="Straight Connector 996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8" name="Straight Connector 997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9" name="Straight Connector 998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0" name="Straight Connector 999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82" name="Group 681"/>
            <p:cNvGrpSpPr/>
            <p:nvPr/>
          </p:nvGrpSpPr>
          <p:grpSpPr>
            <a:xfrm>
              <a:off x="4168691" y="1469059"/>
              <a:ext cx="64668" cy="261469"/>
              <a:chOff x="2420926" y="609144"/>
              <a:chExt cx="874773" cy="1514617"/>
            </a:xfrm>
          </p:grpSpPr>
          <p:sp>
            <p:nvSpPr>
              <p:cNvPr id="969" name="Flowchart: Delay 968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0" name="Rectangle 969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71" name="Straight Connector 970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2" name="Straight Connector 971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3" name="Straight Connector 972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4" name="Straight Connector 973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5" name="Straight Connector 974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6" name="Straight Connector 975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7" name="Straight Connector 976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Straight Connector 977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Straight Connector 978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0" name="Straight Connector 979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1" name="Straight Connector 980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2" name="Straight Connector 981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3" name="Straight Connector 982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4" name="Straight Connector 983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83" name="Group 682"/>
            <p:cNvGrpSpPr/>
            <p:nvPr/>
          </p:nvGrpSpPr>
          <p:grpSpPr>
            <a:xfrm>
              <a:off x="3776255" y="1471673"/>
              <a:ext cx="64668" cy="261469"/>
              <a:chOff x="2420926" y="609144"/>
              <a:chExt cx="874773" cy="1514617"/>
            </a:xfrm>
          </p:grpSpPr>
          <p:sp>
            <p:nvSpPr>
              <p:cNvPr id="953" name="Flowchart: Delay 952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4" name="Rectangle 953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55" name="Straight Connector 954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6" name="Straight Connector 955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7" name="Straight Connector 956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8" name="Straight Connector 957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9" name="Straight Connector 958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0" name="Straight Connector 959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Straight Connector 960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Straight Connector 961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3" name="Straight Connector 962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4" name="Straight Connector 963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Straight Connector 964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6" name="Straight Connector 965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7" name="Straight Connector 966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Straight Connector 967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84" name="Group 683"/>
            <p:cNvGrpSpPr/>
            <p:nvPr/>
          </p:nvGrpSpPr>
          <p:grpSpPr>
            <a:xfrm>
              <a:off x="3720455" y="1202650"/>
              <a:ext cx="196036" cy="127848"/>
              <a:chOff x="1701181" y="1143000"/>
              <a:chExt cx="1429602" cy="685800"/>
            </a:xfrm>
          </p:grpSpPr>
          <p:sp>
            <p:nvSpPr>
              <p:cNvPr id="951" name="Isosceles Triangle 950"/>
              <p:cNvSpPr/>
              <p:nvPr/>
            </p:nvSpPr>
            <p:spPr>
              <a:xfrm>
                <a:off x="1701181" y="1143000"/>
                <a:ext cx="1429602" cy="685800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Isosceles Triangle 951"/>
              <p:cNvSpPr/>
              <p:nvPr/>
            </p:nvSpPr>
            <p:spPr>
              <a:xfrm>
                <a:off x="1819877" y="1251979"/>
                <a:ext cx="1182203" cy="576821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5" name="Group 684"/>
            <p:cNvGrpSpPr/>
            <p:nvPr/>
          </p:nvGrpSpPr>
          <p:grpSpPr>
            <a:xfrm>
              <a:off x="3911105" y="1196918"/>
              <a:ext cx="202107" cy="136991"/>
              <a:chOff x="1701181" y="1143000"/>
              <a:chExt cx="1429602" cy="685800"/>
            </a:xfrm>
          </p:grpSpPr>
          <p:sp>
            <p:nvSpPr>
              <p:cNvPr id="949" name="Isosceles Triangle 948"/>
              <p:cNvSpPr/>
              <p:nvPr/>
            </p:nvSpPr>
            <p:spPr>
              <a:xfrm>
                <a:off x="1701181" y="1143000"/>
                <a:ext cx="1429602" cy="685800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0" name="Isosceles Triangle 949"/>
              <p:cNvSpPr/>
              <p:nvPr/>
            </p:nvSpPr>
            <p:spPr>
              <a:xfrm>
                <a:off x="1819877" y="1251979"/>
                <a:ext cx="1182203" cy="576821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6" name="Group 685"/>
            <p:cNvGrpSpPr/>
            <p:nvPr/>
          </p:nvGrpSpPr>
          <p:grpSpPr>
            <a:xfrm>
              <a:off x="4088509" y="1197234"/>
              <a:ext cx="202107" cy="136991"/>
              <a:chOff x="1701181" y="1143000"/>
              <a:chExt cx="1429602" cy="685800"/>
            </a:xfrm>
          </p:grpSpPr>
          <p:sp>
            <p:nvSpPr>
              <p:cNvPr id="947" name="Isosceles Triangle 946"/>
              <p:cNvSpPr/>
              <p:nvPr/>
            </p:nvSpPr>
            <p:spPr>
              <a:xfrm>
                <a:off x="1701181" y="1143000"/>
                <a:ext cx="1429602" cy="685800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8" name="Isosceles Triangle 947"/>
              <p:cNvSpPr/>
              <p:nvPr/>
            </p:nvSpPr>
            <p:spPr>
              <a:xfrm>
                <a:off x="1819877" y="1251979"/>
                <a:ext cx="1182203" cy="576821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7" name="Flowchart: Manual Operation 686"/>
            <p:cNvSpPr/>
            <p:nvPr/>
          </p:nvSpPr>
          <p:spPr>
            <a:xfrm rot="10800000">
              <a:off x="3919714" y="743915"/>
              <a:ext cx="148052" cy="67860"/>
            </a:xfrm>
            <a:prstGeom prst="flowChartManualOperation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Oval 687"/>
            <p:cNvSpPr/>
            <p:nvPr/>
          </p:nvSpPr>
          <p:spPr>
            <a:xfrm>
              <a:off x="3940456" y="547727"/>
              <a:ext cx="97231" cy="18300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9" name="Straight Connector 688"/>
            <p:cNvCxnSpPr/>
            <p:nvPr/>
          </p:nvCxnSpPr>
          <p:spPr>
            <a:xfrm>
              <a:off x="3985974" y="56550"/>
              <a:ext cx="3098" cy="49054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0" name="Oval 689"/>
            <p:cNvSpPr/>
            <p:nvPr/>
          </p:nvSpPr>
          <p:spPr>
            <a:xfrm>
              <a:off x="3942735" y="243683"/>
              <a:ext cx="88876" cy="13182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Oval 690"/>
            <p:cNvSpPr/>
            <p:nvPr/>
          </p:nvSpPr>
          <p:spPr>
            <a:xfrm>
              <a:off x="3941990" y="-9331"/>
              <a:ext cx="79211" cy="9255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7" name="Group 696"/>
            <p:cNvGrpSpPr/>
            <p:nvPr/>
          </p:nvGrpSpPr>
          <p:grpSpPr>
            <a:xfrm rot="16398613">
              <a:off x="3868633" y="-113231"/>
              <a:ext cx="193917" cy="518068"/>
              <a:chOff x="2088659" y="721126"/>
              <a:chExt cx="636518" cy="2402768"/>
            </a:xfrm>
          </p:grpSpPr>
          <p:sp>
            <p:nvSpPr>
              <p:cNvPr id="935" name="Oval 934"/>
              <p:cNvSpPr/>
              <p:nvPr/>
            </p:nvSpPr>
            <p:spPr>
              <a:xfrm rot="360928">
                <a:off x="2125797" y="2862907"/>
                <a:ext cx="172249" cy="229450"/>
              </a:xfrm>
              <a:prstGeom prst="ellipse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6" name="Oval 935"/>
              <p:cNvSpPr/>
              <p:nvPr/>
            </p:nvSpPr>
            <p:spPr>
              <a:xfrm rot="360928">
                <a:off x="2323755" y="2894444"/>
                <a:ext cx="172249" cy="229450"/>
              </a:xfrm>
              <a:prstGeom prst="ellipse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37" name="Group 936"/>
              <p:cNvGrpSpPr/>
              <p:nvPr/>
            </p:nvGrpSpPr>
            <p:grpSpPr>
              <a:xfrm rot="9830930">
                <a:off x="2164289" y="721126"/>
                <a:ext cx="264856" cy="698380"/>
                <a:chOff x="1376116" y="1222610"/>
                <a:chExt cx="681963" cy="1229196"/>
              </a:xfrm>
            </p:grpSpPr>
            <p:grpSp>
              <p:nvGrpSpPr>
                <p:cNvPr id="943" name="Group 942"/>
                <p:cNvGrpSpPr/>
                <p:nvPr/>
              </p:nvGrpSpPr>
              <p:grpSpPr>
                <a:xfrm>
                  <a:off x="1376116" y="1222610"/>
                  <a:ext cx="681963" cy="1229196"/>
                  <a:chOff x="1376117" y="1213096"/>
                  <a:chExt cx="238318" cy="459428"/>
                </a:xfrm>
              </p:grpSpPr>
              <p:sp>
                <p:nvSpPr>
                  <p:cNvPr id="945" name="Isosceles Triangle 944"/>
                  <p:cNvSpPr/>
                  <p:nvPr/>
                </p:nvSpPr>
                <p:spPr>
                  <a:xfrm>
                    <a:off x="1376117" y="1543486"/>
                    <a:ext cx="238318" cy="129038"/>
                  </a:xfrm>
                  <a:prstGeom prst="triangle">
                    <a:avLst/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" name="Rectangle 945"/>
                  <p:cNvSpPr/>
                  <p:nvPr/>
                </p:nvSpPr>
                <p:spPr>
                  <a:xfrm flipH="1">
                    <a:off x="1471159" y="1213096"/>
                    <a:ext cx="45719" cy="398293"/>
                  </a:xfrm>
                  <a:prstGeom prst="rect">
                    <a:avLst/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44" name="Isosceles Triangle 943"/>
                <p:cNvSpPr/>
                <p:nvPr/>
              </p:nvSpPr>
              <p:spPr>
                <a:xfrm>
                  <a:off x="1501858" y="2165585"/>
                  <a:ext cx="430698" cy="218038"/>
                </a:xfrm>
                <a:prstGeom prst="triangle">
                  <a:avLst/>
                </a:prstGeom>
                <a:solidFill>
                  <a:srgbClr val="FFC0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38" name="Group 937"/>
              <p:cNvGrpSpPr/>
              <p:nvPr/>
            </p:nvGrpSpPr>
            <p:grpSpPr>
              <a:xfrm rot="360928">
                <a:off x="2088659" y="1223510"/>
                <a:ext cx="636518" cy="1720286"/>
                <a:chOff x="2223779" y="1165416"/>
                <a:chExt cx="301846" cy="815784"/>
              </a:xfrm>
            </p:grpSpPr>
            <p:sp>
              <p:nvSpPr>
                <p:cNvPr id="941" name="Isosceles Triangle 940"/>
                <p:cNvSpPr/>
                <p:nvPr/>
              </p:nvSpPr>
              <p:spPr>
                <a:xfrm>
                  <a:off x="2223779" y="1295400"/>
                  <a:ext cx="301846" cy="685800"/>
                </a:xfrm>
                <a:prstGeom prst="triangle">
                  <a:avLst/>
                </a:prstGeom>
                <a:solidFill>
                  <a:srgbClr val="FFC0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" name="Oval 941"/>
                <p:cNvSpPr/>
                <p:nvPr/>
              </p:nvSpPr>
              <p:spPr>
                <a:xfrm>
                  <a:off x="2289193" y="1165416"/>
                  <a:ext cx="163365" cy="217616"/>
                </a:xfrm>
                <a:prstGeom prst="ellipse">
                  <a:avLst/>
                </a:prstGeom>
                <a:solidFill>
                  <a:srgbClr val="FFC0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39" name="Rectangle 938"/>
              <p:cNvSpPr/>
              <p:nvPr/>
            </p:nvSpPr>
            <p:spPr>
              <a:xfrm rot="8649416" flipH="1">
                <a:off x="2201811" y="1319125"/>
                <a:ext cx="94505" cy="759195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0" name="Rectangle 939"/>
              <p:cNvSpPr/>
              <p:nvPr/>
            </p:nvSpPr>
            <p:spPr>
              <a:xfrm rot="1652458" flipH="1">
                <a:off x="2106038" y="922663"/>
                <a:ext cx="62995" cy="62343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2057400" y="4038600"/>
              <a:ext cx="3713066" cy="2634096"/>
              <a:chOff x="975126" y="955264"/>
              <a:chExt cx="8071940" cy="5726336"/>
            </a:xfrm>
          </p:grpSpPr>
          <p:sp>
            <p:nvSpPr>
              <p:cNvPr id="3" name="Rectangle 2"/>
              <p:cNvSpPr/>
              <p:nvPr/>
            </p:nvSpPr>
            <p:spPr>
              <a:xfrm>
                <a:off x="1243683" y="2869129"/>
                <a:ext cx="7535288" cy="3387988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" name="Rectangle 486"/>
              <p:cNvSpPr/>
              <p:nvPr/>
            </p:nvSpPr>
            <p:spPr>
              <a:xfrm>
                <a:off x="1246602" y="2862530"/>
                <a:ext cx="7532369" cy="286136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2" name="Group 131"/>
              <p:cNvGrpSpPr/>
              <p:nvPr/>
            </p:nvGrpSpPr>
            <p:grpSpPr>
              <a:xfrm>
                <a:off x="5820104" y="4385902"/>
                <a:ext cx="1149288" cy="794615"/>
                <a:chOff x="3337556" y="838199"/>
                <a:chExt cx="1632345" cy="1037181"/>
              </a:xfrm>
            </p:grpSpPr>
            <p:sp>
              <p:nvSpPr>
                <p:cNvPr id="133" name="Flowchart: Manual Operation 132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Flowchart: Manual Operation 133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Flowchart: Manual Operation 134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Flowchart: Manual Operation 135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Flowchart: Manual Operation 136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Pentagon 137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Pentagon 138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Pentagon 139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Pentagon 140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Pentagon 141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Pentagon 142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5" name="Group 274"/>
              <p:cNvGrpSpPr/>
              <p:nvPr/>
            </p:nvGrpSpPr>
            <p:grpSpPr>
              <a:xfrm>
                <a:off x="4423428" y="4236969"/>
                <a:ext cx="1149288" cy="909137"/>
                <a:chOff x="3337556" y="763928"/>
                <a:chExt cx="1632345" cy="1111452"/>
              </a:xfrm>
            </p:grpSpPr>
            <p:sp>
              <p:nvSpPr>
                <p:cNvPr id="276" name="Flowchart: Manual Operation 275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" name="Flowchart: Manual Operation 276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Flowchart: Manual Operation 277"/>
                <p:cNvSpPr/>
                <p:nvPr/>
              </p:nvSpPr>
              <p:spPr>
                <a:xfrm>
                  <a:off x="3962401" y="763928"/>
                  <a:ext cx="291371" cy="760072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Flowchart: Manual Operation 278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Flowchart: Manual Operation 279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Pentagon 280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Pentagon 281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Pentagon 282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Pentagon 283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Pentagon 284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Pentagon 285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7" name="Group 286"/>
              <p:cNvGrpSpPr/>
              <p:nvPr/>
            </p:nvGrpSpPr>
            <p:grpSpPr>
              <a:xfrm>
                <a:off x="3033645" y="4375805"/>
                <a:ext cx="1149288" cy="781398"/>
                <a:chOff x="3337556" y="838199"/>
                <a:chExt cx="1632345" cy="1037181"/>
              </a:xfrm>
            </p:grpSpPr>
            <p:sp>
              <p:nvSpPr>
                <p:cNvPr id="288" name="Flowchart: Manual Operation 287"/>
                <p:cNvSpPr/>
                <p:nvPr/>
              </p:nvSpPr>
              <p:spPr>
                <a:xfrm rot="485189">
                  <a:off x="4185275" y="912237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Flowchart: Manual Operation 288"/>
                <p:cNvSpPr/>
                <p:nvPr/>
              </p:nvSpPr>
              <p:spPr>
                <a:xfrm rot="21114811" flipH="1">
                  <a:off x="3796939" y="91344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Flowchart: Manual Operation 289"/>
                <p:cNvSpPr/>
                <p:nvPr/>
              </p:nvSpPr>
              <p:spPr>
                <a:xfrm>
                  <a:off x="3962400" y="838199"/>
                  <a:ext cx="304800" cy="685800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Flowchart: Manual Operation 290"/>
                <p:cNvSpPr/>
                <p:nvPr/>
              </p:nvSpPr>
              <p:spPr>
                <a:xfrm rot="4571753">
                  <a:off x="4506517" y="1404662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Flowchart: Manual Operation 291"/>
                <p:cNvSpPr/>
                <p:nvPr/>
              </p:nvSpPr>
              <p:spPr>
                <a:xfrm rot="16768764">
                  <a:off x="3563873" y="1411996"/>
                  <a:ext cx="237067" cy="689701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Pentagon 292"/>
                <p:cNvSpPr/>
                <p:nvPr/>
              </p:nvSpPr>
              <p:spPr>
                <a:xfrm rot="18112631">
                  <a:off x="4020557" y="125550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Pentagon 293"/>
                <p:cNvSpPr/>
                <p:nvPr/>
              </p:nvSpPr>
              <p:spPr>
                <a:xfrm rot="19293646">
                  <a:off x="4108373" y="1371210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Pentagon 294"/>
                <p:cNvSpPr/>
                <p:nvPr/>
              </p:nvSpPr>
              <p:spPr>
                <a:xfrm rot="20428806">
                  <a:off x="4152901" y="1484998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Pentagon 295"/>
                <p:cNvSpPr/>
                <p:nvPr/>
              </p:nvSpPr>
              <p:spPr>
                <a:xfrm rot="3487369" flipH="1">
                  <a:off x="3426570" y="1249825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Pentagon 296"/>
                <p:cNvSpPr/>
                <p:nvPr/>
              </p:nvSpPr>
              <p:spPr>
                <a:xfrm rot="2306354" flipH="1">
                  <a:off x="3376845" y="1367597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Pentagon 297"/>
                <p:cNvSpPr/>
                <p:nvPr/>
              </p:nvSpPr>
              <p:spPr>
                <a:xfrm rot="1171194" flipH="1">
                  <a:off x="3341354" y="1484999"/>
                  <a:ext cx="762000" cy="199587"/>
                </a:xfrm>
                <a:prstGeom prst="homePlate">
                  <a:avLst/>
                </a:prstGeom>
                <a:solidFill>
                  <a:srgbClr val="F9F9F9"/>
                </a:solidFill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55"/>
              <p:cNvGrpSpPr/>
              <p:nvPr/>
            </p:nvGrpSpPr>
            <p:grpSpPr>
              <a:xfrm>
                <a:off x="1037421" y="2871368"/>
                <a:ext cx="715688" cy="3379228"/>
                <a:chOff x="4305300" y="227465"/>
                <a:chExt cx="876300" cy="3706360"/>
              </a:xfrm>
            </p:grpSpPr>
            <p:sp>
              <p:nvSpPr>
                <p:cNvPr id="59" name="Rectangle 58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lowchart: Manual Operation 60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Rectangle 62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1034" name="Picture 10" descr="http://imagehost.vendio.com/a/35058187/aview/S34O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11" t="21511" r="8680" b="17398"/>
                <a:stretch/>
              </p:blipFill>
              <p:spPr bwMode="auto">
                <a:xfrm>
                  <a:off x="4402693" y="307884"/>
                  <a:ext cx="694946" cy="43452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60" name="Flowchart: Manual Operation 59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Rectangle 61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" name="Group 67"/>
              <p:cNvGrpSpPr/>
              <p:nvPr/>
            </p:nvGrpSpPr>
            <p:grpSpPr>
              <a:xfrm>
                <a:off x="8235413" y="2881094"/>
                <a:ext cx="715688" cy="3379228"/>
                <a:chOff x="4305300" y="227465"/>
                <a:chExt cx="876300" cy="3706360"/>
              </a:xfrm>
            </p:grpSpPr>
            <p:sp>
              <p:nvSpPr>
                <p:cNvPr id="69" name="Rectangle 68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lowchart: Manual Operation 69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ectangle 70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2" name="Picture 10" descr="http://imagehost.vendio.com/a/35058187/aview/S34O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11" t="21511" r="8680" b="17398"/>
                <a:stretch/>
              </p:blipFill>
              <p:spPr bwMode="auto">
                <a:xfrm>
                  <a:off x="4402693" y="307884"/>
                  <a:ext cx="694946" cy="43452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73" name="Flowchart: Manual Operation 72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ctangle 73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74"/>
              <p:cNvGrpSpPr/>
              <p:nvPr/>
            </p:nvGrpSpPr>
            <p:grpSpPr>
              <a:xfrm>
                <a:off x="2552672" y="2868319"/>
                <a:ext cx="715688" cy="3379228"/>
                <a:chOff x="4305300" y="227465"/>
                <a:chExt cx="876300" cy="3706360"/>
              </a:xfrm>
            </p:grpSpPr>
            <p:sp>
              <p:nvSpPr>
                <p:cNvPr id="76" name="Rectangle 75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lowchart: Manual Operation 76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ectangle 77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9" name="Picture 10" descr="http://imagehost.vendio.com/a/35058187/aview/S34O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11" t="21511" r="8680" b="17398"/>
                <a:stretch/>
              </p:blipFill>
              <p:spPr bwMode="auto">
                <a:xfrm>
                  <a:off x="4402693" y="307884"/>
                  <a:ext cx="694946" cy="43452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80" name="Flowchart: Manual Operation 79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ectangle 80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" name="Group 81"/>
              <p:cNvGrpSpPr/>
              <p:nvPr/>
            </p:nvGrpSpPr>
            <p:grpSpPr>
              <a:xfrm>
                <a:off x="6710479" y="2875474"/>
                <a:ext cx="715688" cy="3379228"/>
                <a:chOff x="4305300" y="227465"/>
                <a:chExt cx="876300" cy="3706360"/>
              </a:xfrm>
            </p:grpSpPr>
            <p:sp>
              <p:nvSpPr>
                <p:cNvPr id="83" name="Rectangle 82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lowchart: Manual Operation 83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Rectangle 84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86" name="Picture 10" descr="http://imagehost.vendio.com/a/35058187/aview/S34O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11" t="21511" r="8680" b="17398"/>
                <a:stretch/>
              </p:blipFill>
              <p:spPr bwMode="auto">
                <a:xfrm>
                  <a:off x="4402693" y="307884"/>
                  <a:ext cx="694946" cy="43452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87" name="Flowchart: Manual Operation 86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Rectangle 87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7" name="Rectangle 66"/>
              <p:cNvSpPr/>
              <p:nvPr/>
            </p:nvSpPr>
            <p:spPr>
              <a:xfrm>
                <a:off x="2354353" y="6254702"/>
                <a:ext cx="6472281" cy="426898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8336617" y="6305439"/>
                <a:ext cx="545911" cy="286136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Flowchart: Manual Operation 92"/>
              <p:cNvSpPr/>
              <p:nvPr/>
            </p:nvSpPr>
            <p:spPr>
              <a:xfrm rot="10800000">
                <a:off x="8201523" y="6599164"/>
                <a:ext cx="845543" cy="67894"/>
              </a:xfrm>
              <a:prstGeom prst="flowChartManualOperation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8305656" y="6247827"/>
                <a:ext cx="576873" cy="59748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7424351" y="6315164"/>
                <a:ext cx="908956" cy="286136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7421040" y="6256404"/>
                <a:ext cx="892733" cy="57503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7421038" y="6603374"/>
                <a:ext cx="892733" cy="70014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8" name="Group 57"/>
              <p:cNvGrpSpPr/>
              <p:nvPr/>
            </p:nvGrpSpPr>
            <p:grpSpPr>
              <a:xfrm>
                <a:off x="990600" y="6254012"/>
                <a:ext cx="2227715" cy="427588"/>
                <a:chOff x="2958570" y="6039327"/>
                <a:chExt cx="2138031" cy="590073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3074201" y="6130365"/>
                  <a:ext cx="467261" cy="394869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Flowchart: Manual Operation 89"/>
                <p:cNvSpPr/>
                <p:nvPr/>
              </p:nvSpPr>
              <p:spPr>
                <a:xfrm rot="10800000">
                  <a:off x="2958570" y="6535706"/>
                  <a:ext cx="723724" cy="93694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Rectangle 90"/>
                <p:cNvSpPr/>
                <p:nvPr/>
              </p:nvSpPr>
              <p:spPr>
                <a:xfrm>
                  <a:off x="3047700" y="6050860"/>
                  <a:ext cx="493762" cy="8245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7" name="Group 56"/>
                <p:cNvGrpSpPr/>
                <p:nvPr/>
              </p:nvGrpSpPr>
              <p:grpSpPr>
                <a:xfrm>
                  <a:off x="3541462" y="6053960"/>
                  <a:ext cx="778001" cy="575440"/>
                  <a:chOff x="3541462" y="6053960"/>
                  <a:chExt cx="778001" cy="575440"/>
                </a:xfrm>
              </p:grpSpPr>
              <p:sp>
                <p:nvSpPr>
                  <p:cNvPr id="95" name="Rectangle 94"/>
                  <p:cNvSpPr/>
                  <p:nvPr/>
                </p:nvSpPr>
                <p:spPr>
                  <a:xfrm>
                    <a:off x="3541462" y="6130365"/>
                    <a:ext cx="778001" cy="394869"/>
                  </a:xfrm>
                  <a:prstGeom prst="rect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Rectangle 96"/>
                  <p:cNvSpPr/>
                  <p:nvPr/>
                </p:nvSpPr>
                <p:spPr>
                  <a:xfrm>
                    <a:off x="3554486" y="6053960"/>
                    <a:ext cx="764115" cy="79354"/>
                  </a:xfrm>
                  <a:prstGeom prst="rect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Rectangle 97"/>
                  <p:cNvSpPr/>
                  <p:nvPr/>
                </p:nvSpPr>
                <p:spPr>
                  <a:xfrm>
                    <a:off x="3554485" y="6532780"/>
                    <a:ext cx="764115" cy="96620"/>
                  </a:xfrm>
                  <a:prstGeom prst="rect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" name="Group 102"/>
                <p:cNvGrpSpPr/>
                <p:nvPr/>
              </p:nvGrpSpPr>
              <p:grpSpPr>
                <a:xfrm>
                  <a:off x="4318600" y="6039327"/>
                  <a:ext cx="778001" cy="575440"/>
                  <a:chOff x="3541462" y="6053960"/>
                  <a:chExt cx="778001" cy="575440"/>
                </a:xfrm>
              </p:grpSpPr>
              <p:sp>
                <p:nvSpPr>
                  <p:cNvPr id="104" name="Rectangle 103"/>
                  <p:cNvSpPr/>
                  <p:nvPr/>
                </p:nvSpPr>
                <p:spPr>
                  <a:xfrm>
                    <a:off x="3541462" y="6130365"/>
                    <a:ext cx="778001" cy="394869"/>
                  </a:xfrm>
                  <a:prstGeom prst="rect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Rectangle 104"/>
                  <p:cNvSpPr/>
                  <p:nvPr/>
                </p:nvSpPr>
                <p:spPr>
                  <a:xfrm>
                    <a:off x="3554486" y="6053960"/>
                    <a:ext cx="764115" cy="79354"/>
                  </a:xfrm>
                  <a:prstGeom prst="rect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Rectangle 105"/>
                  <p:cNvSpPr/>
                  <p:nvPr/>
                </p:nvSpPr>
                <p:spPr>
                  <a:xfrm>
                    <a:off x="3554485" y="6532780"/>
                    <a:ext cx="764115" cy="96620"/>
                  </a:xfrm>
                  <a:prstGeom prst="rect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07" name="Group 106"/>
              <p:cNvGrpSpPr/>
              <p:nvPr/>
            </p:nvGrpSpPr>
            <p:grpSpPr>
              <a:xfrm>
                <a:off x="6513091" y="6247827"/>
                <a:ext cx="908956" cy="416985"/>
                <a:chOff x="3541462" y="6053960"/>
                <a:chExt cx="778001" cy="57544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3541462" y="6130365"/>
                  <a:ext cx="778001" cy="394869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3554486" y="6053960"/>
                  <a:ext cx="764115" cy="79354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3554485" y="6532780"/>
                  <a:ext cx="764115" cy="9662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2279712" y="6258149"/>
                <a:ext cx="5140319" cy="423451"/>
                <a:chOff x="4318600" y="6045036"/>
                <a:chExt cx="3128844" cy="584364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4318600" y="6525234"/>
                  <a:ext cx="3128844" cy="104166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4429167" y="6407590"/>
                  <a:ext cx="2916995" cy="11764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4557670" y="6281412"/>
                  <a:ext cx="2645564" cy="128719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ectangle 112"/>
                <p:cNvSpPr/>
                <p:nvPr/>
              </p:nvSpPr>
              <p:spPr>
                <a:xfrm>
                  <a:off x="4710070" y="6144563"/>
                  <a:ext cx="2376530" cy="113681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ectangle 113"/>
                <p:cNvSpPr/>
                <p:nvPr/>
              </p:nvSpPr>
              <p:spPr>
                <a:xfrm>
                  <a:off x="4862470" y="6045036"/>
                  <a:ext cx="2098167" cy="9450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114"/>
              <p:cNvGrpSpPr/>
              <p:nvPr/>
            </p:nvGrpSpPr>
            <p:grpSpPr>
              <a:xfrm>
                <a:off x="5353510" y="2869544"/>
                <a:ext cx="715688" cy="3379228"/>
                <a:chOff x="4305300" y="227465"/>
                <a:chExt cx="876300" cy="3706360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Flowchart: Manual Operation 116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Rectangle 117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119" name="Picture 10" descr="http://imagehost.vendio.com/a/35058187/aview/S34O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11" t="21511" r="8680" b="17398"/>
                <a:stretch/>
              </p:blipFill>
              <p:spPr bwMode="auto">
                <a:xfrm>
                  <a:off x="4402693" y="307884"/>
                  <a:ext cx="694946" cy="43452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0" name="Flowchart: Manual Operation 119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121"/>
              <p:cNvGrpSpPr/>
              <p:nvPr/>
            </p:nvGrpSpPr>
            <p:grpSpPr>
              <a:xfrm>
                <a:off x="3899959" y="2871723"/>
                <a:ext cx="715688" cy="3379228"/>
                <a:chOff x="4305300" y="227465"/>
                <a:chExt cx="876300" cy="3706360"/>
              </a:xfrm>
            </p:grpSpPr>
            <p:sp>
              <p:nvSpPr>
                <p:cNvPr id="123" name="Rectangle 122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Flowchart: Manual Operation 123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Rectangle 124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126" name="Picture 10" descr="http://imagehost.vendio.com/a/35058187/aview/S34O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211" t="21511" r="8680" b="17398"/>
                <a:stretch/>
              </p:blipFill>
              <p:spPr bwMode="auto">
                <a:xfrm>
                  <a:off x="4402693" y="307884"/>
                  <a:ext cx="694946" cy="43452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7" name="Flowchart: Manual Operation 126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ectangle 127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8"/>
              <p:cNvGrpSpPr/>
              <p:nvPr/>
            </p:nvGrpSpPr>
            <p:grpSpPr>
              <a:xfrm>
                <a:off x="1879201" y="3268156"/>
                <a:ext cx="449139" cy="846643"/>
                <a:chOff x="1879201" y="3268156"/>
                <a:chExt cx="449139" cy="846643"/>
              </a:xfrm>
            </p:grpSpPr>
            <p:grpSp>
              <p:nvGrpSpPr>
                <p:cNvPr id="7" name="Group 6"/>
                <p:cNvGrpSpPr/>
                <p:nvPr/>
              </p:nvGrpSpPr>
              <p:grpSpPr>
                <a:xfrm>
                  <a:off x="1879201" y="3268156"/>
                  <a:ext cx="449139" cy="355262"/>
                  <a:chOff x="3337556" y="838199"/>
                  <a:chExt cx="1632345" cy="1037181"/>
                </a:xfrm>
              </p:grpSpPr>
              <p:sp>
                <p:nvSpPr>
                  <p:cNvPr id="11" name="Flowchart: Manual Operation 10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" name="Flowchart: Manual Operation 11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" name="Flowchart: Manual Operation 4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" name="Flowchart: Manual Operation 12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" name="Flowchart: Manual Operation 13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" name="Pentagon 5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" name="Pentagon 16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Pentagon 17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Pentagon 18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Pentagon 19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Pentagon 20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" name="Flowchart: Delay 3"/>
                <p:cNvSpPr/>
                <p:nvPr/>
              </p:nvSpPr>
              <p:spPr>
                <a:xfrm rot="16200000">
                  <a:off x="1765959" y="3599215"/>
                  <a:ext cx="662115" cy="295485"/>
                </a:xfrm>
                <a:prstGeom prst="flowChartDelay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Rectangle 7"/>
                <p:cNvSpPr/>
                <p:nvPr/>
              </p:nvSpPr>
              <p:spPr>
                <a:xfrm>
                  <a:off x="1919726" y="4051806"/>
                  <a:ext cx="354582" cy="6299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0" name="Straight Connector 9"/>
                <p:cNvCxnSpPr/>
                <p:nvPr/>
              </p:nvCxnSpPr>
              <p:spPr>
                <a:xfrm>
                  <a:off x="1973757" y="3609279"/>
                  <a:ext cx="25665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>
                <a:xfrm flipH="1">
                  <a:off x="2090592" y="3536396"/>
                  <a:ext cx="110712" cy="6934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" name="Straight Connector 32"/>
                <p:cNvCxnSpPr/>
                <p:nvPr/>
              </p:nvCxnSpPr>
              <p:spPr>
                <a:xfrm>
                  <a:off x="1983819" y="3526965"/>
                  <a:ext cx="105807" cy="8347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Straight Connector 34"/>
                <p:cNvCxnSpPr/>
                <p:nvPr/>
              </p:nvCxnSpPr>
              <p:spPr>
                <a:xfrm flipH="1">
                  <a:off x="2089160" y="3438254"/>
                  <a:ext cx="62784" cy="16499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Straight Connector 36"/>
                <p:cNvCxnSpPr/>
                <p:nvPr/>
              </p:nvCxnSpPr>
              <p:spPr>
                <a:xfrm>
                  <a:off x="1949274" y="3967662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Straight Connector 40"/>
                <p:cNvCxnSpPr/>
                <p:nvPr/>
              </p:nvCxnSpPr>
              <p:spPr>
                <a:xfrm>
                  <a:off x="1954340" y="3894094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Straight Connector 41"/>
                <p:cNvCxnSpPr/>
                <p:nvPr/>
              </p:nvCxnSpPr>
              <p:spPr>
                <a:xfrm>
                  <a:off x="1954340" y="3820526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Straight Connector 42"/>
                <p:cNvCxnSpPr/>
                <p:nvPr/>
              </p:nvCxnSpPr>
              <p:spPr>
                <a:xfrm>
                  <a:off x="1954340" y="3746957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Straight Connector 43"/>
                <p:cNvCxnSpPr/>
                <p:nvPr/>
              </p:nvCxnSpPr>
              <p:spPr>
                <a:xfrm>
                  <a:off x="1954340" y="3673389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Straight Connector 44"/>
                <p:cNvCxnSpPr/>
                <p:nvPr/>
              </p:nvCxnSpPr>
              <p:spPr>
                <a:xfrm flipH="1" flipV="1">
                  <a:off x="2183293" y="3609279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Straight Connector 47"/>
                <p:cNvCxnSpPr/>
                <p:nvPr/>
              </p:nvCxnSpPr>
              <p:spPr>
                <a:xfrm flipH="1" flipV="1">
                  <a:off x="2124196" y="360717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Straight Connector 48"/>
                <p:cNvCxnSpPr/>
                <p:nvPr/>
              </p:nvCxnSpPr>
              <p:spPr>
                <a:xfrm flipH="1" flipV="1">
                  <a:off x="2069834" y="3617515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Straight Connector 49"/>
                <p:cNvCxnSpPr/>
                <p:nvPr/>
              </p:nvCxnSpPr>
              <p:spPr>
                <a:xfrm flipH="1" flipV="1">
                  <a:off x="2008955" y="361464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Straight Connector 51"/>
                <p:cNvCxnSpPr/>
                <p:nvPr/>
              </p:nvCxnSpPr>
              <p:spPr>
                <a:xfrm>
                  <a:off x="2047719" y="3424791"/>
                  <a:ext cx="43298" cy="17675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" name="Flowchart: Delay 215"/>
              <p:cNvSpPr/>
              <p:nvPr/>
            </p:nvSpPr>
            <p:spPr>
              <a:xfrm rot="16200000">
                <a:off x="2853806" y="516634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Flowchart: Delay 216"/>
              <p:cNvSpPr/>
              <p:nvPr/>
            </p:nvSpPr>
            <p:spPr>
              <a:xfrm rot="16200000">
                <a:off x="4276588" y="5148070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Flowchart: Delay 217"/>
              <p:cNvSpPr/>
              <p:nvPr/>
            </p:nvSpPr>
            <p:spPr>
              <a:xfrm rot="16200000">
                <a:off x="5655727" y="5169326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3489661" y="5617519"/>
                <a:ext cx="443030" cy="634301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6013670" y="5628026"/>
                <a:ext cx="443030" cy="634301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29" name="Group 1028"/>
              <p:cNvGrpSpPr/>
              <p:nvPr/>
            </p:nvGrpSpPr>
            <p:grpSpPr>
              <a:xfrm>
                <a:off x="3488105" y="4813356"/>
                <a:ext cx="193577" cy="699527"/>
                <a:chOff x="3488105" y="4813356"/>
                <a:chExt cx="193577" cy="699527"/>
              </a:xfrm>
            </p:grpSpPr>
            <p:cxnSp>
              <p:nvCxnSpPr>
                <p:cNvPr id="215" name="Straight Connector 214"/>
                <p:cNvCxnSpPr/>
                <p:nvPr/>
              </p:nvCxnSpPr>
              <p:spPr>
                <a:xfrm flipH="1" flipV="1">
                  <a:off x="3573658" y="4813356"/>
                  <a:ext cx="10638" cy="61225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27" name="Group 1026"/>
                <p:cNvGrpSpPr/>
                <p:nvPr/>
              </p:nvGrpSpPr>
              <p:grpSpPr>
                <a:xfrm>
                  <a:off x="3488105" y="5251346"/>
                  <a:ext cx="193577" cy="261537"/>
                  <a:chOff x="3998672" y="420790"/>
                  <a:chExt cx="876357" cy="1228560"/>
                </a:xfrm>
              </p:grpSpPr>
              <p:sp>
                <p:nvSpPr>
                  <p:cNvPr id="228" name="Flowchart: Preparation 227"/>
                  <p:cNvSpPr/>
                  <p:nvPr/>
                </p:nvSpPr>
                <p:spPr>
                  <a:xfrm>
                    <a:off x="4144390" y="1369679"/>
                    <a:ext cx="609235" cy="279671"/>
                  </a:xfrm>
                  <a:prstGeom prst="flowChartPreparation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Flowchart: Preparation 228"/>
                  <p:cNvSpPr/>
                  <p:nvPr/>
                </p:nvSpPr>
                <p:spPr>
                  <a:xfrm>
                    <a:off x="4127047" y="420790"/>
                    <a:ext cx="609235" cy="279671"/>
                  </a:xfrm>
                  <a:prstGeom prst="flowChartPreparation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Rectangle 222"/>
                  <p:cNvSpPr/>
                  <p:nvPr/>
                </p:nvSpPr>
                <p:spPr>
                  <a:xfrm>
                    <a:off x="4000256" y="568990"/>
                    <a:ext cx="874773" cy="136514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Rectangle 223"/>
                  <p:cNvSpPr/>
                  <p:nvPr/>
                </p:nvSpPr>
                <p:spPr>
                  <a:xfrm>
                    <a:off x="3998672" y="1354932"/>
                    <a:ext cx="874773" cy="136514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Rectangle 224"/>
                  <p:cNvSpPr/>
                  <p:nvPr/>
                </p:nvSpPr>
                <p:spPr>
                  <a:xfrm rot="16200000">
                    <a:off x="3852966" y="981587"/>
                    <a:ext cx="623397" cy="108293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Rectangle 225"/>
                  <p:cNvSpPr/>
                  <p:nvPr/>
                </p:nvSpPr>
                <p:spPr>
                  <a:xfrm rot="16200000">
                    <a:off x="4397111" y="985890"/>
                    <a:ext cx="623397" cy="108293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" name="Flowchart: Preparation 1024"/>
                  <p:cNvSpPr/>
                  <p:nvPr/>
                </p:nvSpPr>
                <p:spPr>
                  <a:xfrm>
                    <a:off x="4200373" y="880720"/>
                    <a:ext cx="478894" cy="279671"/>
                  </a:xfrm>
                  <a:prstGeom prst="flowChartPreparation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2" name="Group 231"/>
              <p:cNvGrpSpPr/>
              <p:nvPr/>
            </p:nvGrpSpPr>
            <p:grpSpPr>
              <a:xfrm>
                <a:off x="4894178" y="4825506"/>
                <a:ext cx="193577" cy="699527"/>
                <a:chOff x="3488105" y="4813356"/>
                <a:chExt cx="193577" cy="699527"/>
              </a:xfrm>
            </p:grpSpPr>
            <p:cxnSp>
              <p:nvCxnSpPr>
                <p:cNvPr id="233" name="Straight Connector 232"/>
                <p:cNvCxnSpPr/>
                <p:nvPr/>
              </p:nvCxnSpPr>
              <p:spPr>
                <a:xfrm flipH="1" flipV="1">
                  <a:off x="3573658" y="4813356"/>
                  <a:ext cx="10638" cy="61225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34" name="Group 233"/>
                <p:cNvGrpSpPr/>
                <p:nvPr/>
              </p:nvGrpSpPr>
              <p:grpSpPr>
                <a:xfrm>
                  <a:off x="3488105" y="5251346"/>
                  <a:ext cx="193577" cy="261537"/>
                  <a:chOff x="3998672" y="420790"/>
                  <a:chExt cx="876357" cy="1228560"/>
                </a:xfrm>
              </p:grpSpPr>
              <p:sp>
                <p:nvSpPr>
                  <p:cNvPr id="235" name="Flowchart: Preparation 234"/>
                  <p:cNvSpPr/>
                  <p:nvPr/>
                </p:nvSpPr>
                <p:spPr>
                  <a:xfrm>
                    <a:off x="4144390" y="1369679"/>
                    <a:ext cx="609235" cy="279671"/>
                  </a:xfrm>
                  <a:prstGeom prst="flowChartPreparation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Flowchart: Preparation 235"/>
                  <p:cNvSpPr/>
                  <p:nvPr/>
                </p:nvSpPr>
                <p:spPr>
                  <a:xfrm>
                    <a:off x="4127047" y="420790"/>
                    <a:ext cx="609235" cy="279671"/>
                  </a:xfrm>
                  <a:prstGeom prst="flowChartPreparation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Rectangle 236"/>
                  <p:cNvSpPr/>
                  <p:nvPr/>
                </p:nvSpPr>
                <p:spPr>
                  <a:xfrm>
                    <a:off x="4000256" y="568990"/>
                    <a:ext cx="874773" cy="136514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3998672" y="1354932"/>
                    <a:ext cx="874773" cy="136514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Rectangle 238"/>
                  <p:cNvSpPr/>
                  <p:nvPr/>
                </p:nvSpPr>
                <p:spPr>
                  <a:xfrm rot="16200000">
                    <a:off x="3852966" y="981587"/>
                    <a:ext cx="623397" cy="108293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>
                  <a:xfrm rot="16200000">
                    <a:off x="4397111" y="985890"/>
                    <a:ext cx="623397" cy="108293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Flowchart: Preparation 240"/>
                  <p:cNvSpPr/>
                  <p:nvPr/>
                </p:nvSpPr>
                <p:spPr>
                  <a:xfrm>
                    <a:off x="4200373" y="880720"/>
                    <a:ext cx="478894" cy="279671"/>
                  </a:xfrm>
                  <a:prstGeom prst="flowChartPreparation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2" name="Group 241"/>
              <p:cNvGrpSpPr/>
              <p:nvPr/>
            </p:nvGrpSpPr>
            <p:grpSpPr>
              <a:xfrm>
                <a:off x="6289609" y="4815332"/>
                <a:ext cx="193577" cy="699527"/>
                <a:chOff x="3488105" y="4813356"/>
                <a:chExt cx="193577" cy="699527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flipH="1" flipV="1">
                  <a:off x="3573658" y="4813356"/>
                  <a:ext cx="10638" cy="61225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3488105" y="5251346"/>
                  <a:ext cx="193577" cy="261537"/>
                  <a:chOff x="3998672" y="420790"/>
                  <a:chExt cx="876357" cy="1228560"/>
                </a:xfrm>
              </p:grpSpPr>
              <p:sp>
                <p:nvSpPr>
                  <p:cNvPr id="245" name="Flowchart: Preparation 244"/>
                  <p:cNvSpPr/>
                  <p:nvPr/>
                </p:nvSpPr>
                <p:spPr>
                  <a:xfrm>
                    <a:off x="4144390" y="1369679"/>
                    <a:ext cx="609235" cy="279671"/>
                  </a:xfrm>
                  <a:prstGeom prst="flowChartPreparation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Flowchart: Preparation 245"/>
                  <p:cNvSpPr/>
                  <p:nvPr/>
                </p:nvSpPr>
                <p:spPr>
                  <a:xfrm>
                    <a:off x="4127047" y="420790"/>
                    <a:ext cx="609235" cy="279671"/>
                  </a:xfrm>
                  <a:prstGeom prst="flowChartPreparation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Rectangle 246"/>
                  <p:cNvSpPr/>
                  <p:nvPr/>
                </p:nvSpPr>
                <p:spPr>
                  <a:xfrm>
                    <a:off x="4000256" y="568990"/>
                    <a:ext cx="874773" cy="136514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Rectangle 247"/>
                  <p:cNvSpPr/>
                  <p:nvPr/>
                </p:nvSpPr>
                <p:spPr>
                  <a:xfrm>
                    <a:off x="3998672" y="1354932"/>
                    <a:ext cx="874773" cy="136514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Rectangle 248"/>
                  <p:cNvSpPr/>
                  <p:nvPr/>
                </p:nvSpPr>
                <p:spPr>
                  <a:xfrm rot="16200000">
                    <a:off x="3852966" y="981587"/>
                    <a:ext cx="623397" cy="108293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Rectangle 249"/>
                  <p:cNvSpPr/>
                  <p:nvPr/>
                </p:nvSpPr>
                <p:spPr>
                  <a:xfrm rot="16200000">
                    <a:off x="4397111" y="985890"/>
                    <a:ext cx="623397" cy="108293"/>
                  </a:xfrm>
                  <a:prstGeom prst="rect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Flowchart: Preparation 250"/>
                  <p:cNvSpPr/>
                  <p:nvPr/>
                </p:nvSpPr>
                <p:spPr>
                  <a:xfrm>
                    <a:off x="4200373" y="880720"/>
                    <a:ext cx="478894" cy="279671"/>
                  </a:xfrm>
                  <a:prstGeom prst="flowChartPreparation">
                    <a:avLst/>
                  </a:prstGeom>
                  <a:solidFill>
                    <a:srgbClr val="743A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039" name="Group 1038"/>
              <p:cNvGrpSpPr/>
              <p:nvPr/>
            </p:nvGrpSpPr>
            <p:grpSpPr>
              <a:xfrm>
                <a:off x="1802940" y="4289464"/>
                <a:ext cx="605568" cy="591469"/>
                <a:chOff x="6159935" y="398112"/>
                <a:chExt cx="1180212" cy="1192753"/>
              </a:xfrm>
            </p:grpSpPr>
            <p:grpSp>
              <p:nvGrpSpPr>
                <p:cNvPr id="144" name="Group 143"/>
                <p:cNvGrpSpPr/>
                <p:nvPr/>
              </p:nvGrpSpPr>
              <p:grpSpPr>
                <a:xfrm>
                  <a:off x="6190859" y="398112"/>
                  <a:ext cx="1149288" cy="630149"/>
                  <a:chOff x="3337556" y="838199"/>
                  <a:chExt cx="1632345" cy="1037181"/>
                </a:xfrm>
              </p:grpSpPr>
              <p:sp>
                <p:nvSpPr>
                  <p:cNvPr id="145" name="Flowchart: Manual Operation 144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lowchart: Manual Operation 145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Flowchart: Manual Operation 146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lowchart: Manual Operation 147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Flowchart: Manual Operation 148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Pentagon 149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Pentagon 150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Pentagon 151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Pentagon 152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Pentagon 153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Pentagon 154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2" name="Group 251"/>
                <p:cNvGrpSpPr/>
                <p:nvPr/>
              </p:nvGrpSpPr>
              <p:grpSpPr>
                <a:xfrm rot="10800000">
                  <a:off x="6159935" y="960716"/>
                  <a:ext cx="1149288" cy="630149"/>
                  <a:chOff x="3337556" y="838199"/>
                  <a:chExt cx="1632345" cy="1037181"/>
                </a:xfrm>
              </p:grpSpPr>
              <p:sp>
                <p:nvSpPr>
                  <p:cNvPr id="253" name="Flowchart: Manual Operation 252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Flowchart: Manual Operation 253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Flowchart: Manual Operation 254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Flowchart: Manual Operation 255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Flowchart: Manual Operation 256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Pentagon 257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Pentagon 258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Pentagon 259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Pentagon 260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Pentagon 261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Pentagon 262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8" name="Group 1037"/>
                <p:cNvGrpSpPr/>
                <p:nvPr/>
              </p:nvGrpSpPr>
              <p:grpSpPr>
                <a:xfrm>
                  <a:off x="6534500" y="791049"/>
                  <a:ext cx="447550" cy="438810"/>
                  <a:chOff x="4257803" y="1137265"/>
                  <a:chExt cx="680927" cy="667629"/>
                </a:xfrm>
              </p:grpSpPr>
              <p:sp>
                <p:nvSpPr>
                  <p:cNvPr id="1031" name="Oval 1030"/>
                  <p:cNvSpPr/>
                  <p:nvPr/>
                </p:nvSpPr>
                <p:spPr>
                  <a:xfrm>
                    <a:off x="4257803" y="1137265"/>
                    <a:ext cx="661080" cy="667629"/>
                  </a:xfrm>
                  <a:prstGeom prst="ellips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1035" name="Straight Connector 1034"/>
                  <p:cNvCxnSpPr>
                    <a:stCxn id="1031" idx="0"/>
                    <a:endCxn id="1031" idx="4"/>
                  </p:cNvCxnSpPr>
                  <p:nvPr/>
                </p:nvCxnSpPr>
                <p:spPr>
                  <a:xfrm>
                    <a:off x="4588343" y="1137265"/>
                    <a:ext cx="0" cy="667629"/>
                  </a:xfrm>
                  <a:prstGeom prst="line">
                    <a:avLst/>
                  </a:prstGeom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Straight Connector 267"/>
                  <p:cNvCxnSpPr/>
                  <p:nvPr/>
                </p:nvCxnSpPr>
                <p:spPr>
                  <a:xfrm rot="5400000">
                    <a:off x="4604916" y="1137265"/>
                    <a:ext cx="0" cy="667629"/>
                  </a:xfrm>
                  <a:prstGeom prst="line">
                    <a:avLst/>
                  </a:prstGeom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Straight Connector 268"/>
                  <p:cNvCxnSpPr>
                    <a:stCxn id="1031" idx="1"/>
                    <a:endCxn id="1031" idx="5"/>
                  </p:cNvCxnSpPr>
                  <p:nvPr/>
                </p:nvCxnSpPr>
                <p:spPr>
                  <a:xfrm>
                    <a:off x="4354616" y="1235037"/>
                    <a:ext cx="467454" cy="472085"/>
                  </a:xfrm>
                  <a:prstGeom prst="line">
                    <a:avLst/>
                  </a:prstGeom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2" name="Straight Connector 271"/>
                  <p:cNvCxnSpPr/>
                  <p:nvPr/>
                </p:nvCxnSpPr>
                <p:spPr>
                  <a:xfrm flipH="1">
                    <a:off x="4366076" y="1235410"/>
                    <a:ext cx="467454" cy="472085"/>
                  </a:xfrm>
                  <a:prstGeom prst="line">
                    <a:avLst/>
                  </a:prstGeom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311" name="Group 310"/>
              <p:cNvGrpSpPr/>
              <p:nvPr/>
            </p:nvGrpSpPr>
            <p:grpSpPr>
              <a:xfrm>
                <a:off x="7489521" y="4301105"/>
                <a:ext cx="605568" cy="591469"/>
                <a:chOff x="6159935" y="398112"/>
                <a:chExt cx="1180212" cy="1192753"/>
              </a:xfrm>
            </p:grpSpPr>
            <p:grpSp>
              <p:nvGrpSpPr>
                <p:cNvPr id="312" name="Group 311"/>
                <p:cNvGrpSpPr/>
                <p:nvPr/>
              </p:nvGrpSpPr>
              <p:grpSpPr>
                <a:xfrm>
                  <a:off x="6190859" y="398112"/>
                  <a:ext cx="1149288" cy="630149"/>
                  <a:chOff x="3337556" y="838199"/>
                  <a:chExt cx="1632345" cy="1037181"/>
                </a:xfrm>
              </p:grpSpPr>
              <p:sp>
                <p:nvSpPr>
                  <p:cNvPr id="331" name="Flowchart: Manual Operation 330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Flowchart: Manual Operation 331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Flowchart: Manual Operation 332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Flowchart: Manual Operation 333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5" name="Flowchart: Manual Operation 334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Pentagon 335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Pentagon 336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Pentagon 337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" name="Pentagon 338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" name="Pentagon 339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Pentagon 340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3" name="Group 312"/>
                <p:cNvGrpSpPr/>
                <p:nvPr/>
              </p:nvGrpSpPr>
              <p:grpSpPr>
                <a:xfrm rot="10800000">
                  <a:off x="6159935" y="960716"/>
                  <a:ext cx="1149288" cy="630149"/>
                  <a:chOff x="3337556" y="838199"/>
                  <a:chExt cx="1632345" cy="1037181"/>
                </a:xfrm>
              </p:grpSpPr>
              <p:sp>
                <p:nvSpPr>
                  <p:cNvPr id="320" name="Flowchart: Manual Operation 319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Flowchart: Manual Operation 320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Flowchart: Manual Operation 321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" name="Flowchart: Manual Operation 322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" name="Flowchart: Manual Operation 323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" name="Pentagon 324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Pentagon 325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Pentagon 326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Pentagon 327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Pentagon 328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Pentagon 329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4" name="Group 313"/>
                <p:cNvGrpSpPr/>
                <p:nvPr/>
              </p:nvGrpSpPr>
              <p:grpSpPr>
                <a:xfrm>
                  <a:off x="6534500" y="791049"/>
                  <a:ext cx="447550" cy="438810"/>
                  <a:chOff x="4257803" y="1137265"/>
                  <a:chExt cx="680927" cy="667629"/>
                </a:xfrm>
              </p:grpSpPr>
              <p:sp>
                <p:nvSpPr>
                  <p:cNvPr id="315" name="Oval 314"/>
                  <p:cNvSpPr/>
                  <p:nvPr/>
                </p:nvSpPr>
                <p:spPr>
                  <a:xfrm>
                    <a:off x="4257803" y="1137265"/>
                    <a:ext cx="661080" cy="667629"/>
                  </a:xfrm>
                  <a:prstGeom prst="ellips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316" name="Straight Connector 315"/>
                  <p:cNvCxnSpPr>
                    <a:stCxn id="315" idx="0"/>
                    <a:endCxn id="315" idx="4"/>
                  </p:cNvCxnSpPr>
                  <p:nvPr/>
                </p:nvCxnSpPr>
                <p:spPr>
                  <a:xfrm>
                    <a:off x="4588343" y="1137265"/>
                    <a:ext cx="0" cy="667629"/>
                  </a:xfrm>
                  <a:prstGeom prst="line">
                    <a:avLst/>
                  </a:prstGeom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Straight Connector 316"/>
                  <p:cNvCxnSpPr/>
                  <p:nvPr/>
                </p:nvCxnSpPr>
                <p:spPr>
                  <a:xfrm rot="5400000">
                    <a:off x="4604916" y="1137265"/>
                    <a:ext cx="0" cy="667629"/>
                  </a:xfrm>
                  <a:prstGeom prst="line">
                    <a:avLst/>
                  </a:prstGeom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Straight Connector 317"/>
                  <p:cNvCxnSpPr>
                    <a:stCxn id="315" idx="1"/>
                    <a:endCxn id="315" idx="5"/>
                  </p:cNvCxnSpPr>
                  <p:nvPr/>
                </p:nvCxnSpPr>
                <p:spPr>
                  <a:xfrm>
                    <a:off x="4354616" y="1235037"/>
                    <a:ext cx="467454" cy="472085"/>
                  </a:xfrm>
                  <a:prstGeom prst="line">
                    <a:avLst/>
                  </a:prstGeom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Straight Connector 318"/>
                  <p:cNvCxnSpPr/>
                  <p:nvPr/>
                </p:nvCxnSpPr>
                <p:spPr>
                  <a:xfrm flipH="1">
                    <a:off x="4366076" y="1235410"/>
                    <a:ext cx="467454" cy="472085"/>
                  </a:xfrm>
                  <a:prstGeom prst="line">
                    <a:avLst/>
                  </a:prstGeom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88" name="Group 487"/>
              <p:cNvGrpSpPr/>
              <p:nvPr/>
            </p:nvGrpSpPr>
            <p:grpSpPr>
              <a:xfrm>
                <a:off x="3319810" y="3261416"/>
                <a:ext cx="449139" cy="846643"/>
                <a:chOff x="1879201" y="3268156"/>
                <a:chExt cx="449139" cy="846643"/>
              </a:xfrm>
            </p:grpSpPr>
            <p:grpSp>
              <p:nvGrpSpPr>
                <p:cNvPr id="489" name="Group 488"/>
                <p:cNvGrpSpPr/>
                <p:nvPr/>
              </p:nvGrpSpPr>
              <p:grpSpPr>
                <a:xfrm>
                  <a:off x="1879201" y="3268156"/>
                  <a:ext cx="449139" cy="355262"/>
                  <a:chOff x="3337556" y="838199"/>
                  <a:chExt cx="1632345" cy="1037181"/>
                </a:xfrm>
              </p:grpSpPr>
              <p:sp>
                <p:nvSpPr>
                  <p:cNvPr id="506" name="Flowchart: Manual Operation 505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7" name="Flowchart: Manual Operation 506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Flowchart: Manual Operation 507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9" name="Flowchart: Manual Operation 508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Flowchart: Manual Operation 509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1" name="Pentagon 510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2" name="Pentagon 511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3" name="Pentagon 512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4" name="Pentagon 513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5" name="Pentagon 514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6" name="Pentagon 515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90" name="Flowchart: Delay 489"/>
                <p:cNvSpPr/>
                <p:nvPr/>
              </p:nvSpPr>
              <p:spPr>
                <a:xfrm rot="16200000">
                  <a:off x="1765959" y="3599215"/>
                  <a:ext cx="662115" cy="295485"/>
                </a:xfrm>
                <a:prstGeom prst="flowChartDelay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Rectangle 490"/>
                <p:cNvSpPr/>
                <p:nvPr/>
              </p:nvSpPr>
              <p:spPr>
                <a:xfrm>
                  <a:off x="1919726" y="4051806"/>
                  <a:ext cx="354582" cy="6299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92" name="Straight Connector 491"/>
                <p:cNvCxnSpPr/>
                <p:nvPr/>
              </p:nvCxnSpPr>
              <p:spPr>
                <a:xfrm>
                  <a:off x="1973757" y="3609279"/>
                  <a:ext cx="25665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3" name="Straight Connector 492"/>
                <p:cNvCxnSpPr/>
                <p:nvPr/>
              </p:nvCxnSpPr>
              <p:spPr>
                <a:xfrm flipH="1">
                  <a:off x="2090592" y="3536396"/>
                  <a:ext cx="110712" cy="6934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4" name="Straight Connector 493"/>
                <p:cNvCxnSpPr/>
                <p:nvPr/>
              </p:nvCxnSpPr>
              <p:spPr>
                <a:xfrm>
                  <a:off x="1983819" y="3526965"/>
                  <a:ext cx="105807" cy="8347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/>
                <p:cNvCxnSpPr/>
                <p:nvPr/>
              </p:nvCxnSpPr>
              <p:spPr>
                <a:xfrm flipH="1">
                  <a:off x="2089160" y="3438254"/>
                  <a:ext cx="62784" cy="16499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6" name="Straight Connector 495"/>
                <p:cNvCxnSpPr/>
                <p:nvPr/>
              </p:nvCxnSpPr>
              <p:spPr>
                <a:xfrm>
                  <a:off x="1949274" y="3967662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7" name="Straight Connector 496"/>
                <p:cNvCxnSpPr/>
                <p:nvPr/>
              </p:nvCxnSpPr>
              <p:spPr>
                <a:xfrm>
                  <a:off x="1954340" y="3894094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8" name="Straight Connector 497"/>
                <p:cNvCxnSpPr/>
                <p:nvPr/>
              </p:nvCxnSpPr>
              <p:spPr>
                <a:xfrm>
                  <a:off x="1954340" y="3820526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9" name="Straight Connector 498"/>
                <p:cNvCxnSpPr/>
                <p:nvPr/>
              </p:nvCxnSpPr>
              <p:spPr>
                <a:xfrm>
                  <a:off x="1954340" y="3746957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0" name="Straight Connector 499"/>
                <p:cNvCxnSpPr/>
                <p:nvPr/>
              </p:nvCxnSpPr>
              <p:spPr>
                <a:xfrm>
                  <a:off x="1954340" y="3673389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/>
                <p:cNvCxnSpPr/>
                <p:nvPr/>
              </p:nvCxnSpPr>
              <p:spPr>
                <a:xfrm flipH="1" flipV="1">
                  <a:off x="2183293" y="3609279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2" name="Straight Connector 501"/>
                <p:cNvCxnSpPr/>
                <p:nvPr/>
              </p:nvCxnSpPr>
              <p:spPr>
                <a:xfrm flipH="1" flipV="1">
                  <a:off x="2124196" y="360717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3" name="Straight Connector 502"/>
                <p:cNvCxnSpPr/>
                <p:nvPr/>
              </p:nvCxnSpPr>
              <p:spPr>
                <a:xfrm flipH="1" flipV="1">
                  <a:off x="2069834" y="3617515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4" name="Straight Connector 503"/>
                <p:cNvCxnSpPr/>
                <p:nvPr/>
              </p:nvCxnSpPr>
              <p:spPr>
                <a:xfrm flipH="1" flipV="1">
                  <a:off x="2008955" y="361464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5" name="Straight Connector 504"/>
                <p:cNvCxnSpPr/>
                <p:nvPr/>
              </p:nvCxnSpPr>
              <p:spPr>
                <a:xfrm>
                  <a:off x="2047719" y="3424791"/>
                  <a:ext cx="43298" cy="17675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7" name="Group 516"/>
              <p:cNvGrpSpPr/>
              <p:nvPr/>
            </p:nvGrpSpPr>
            <p:grpSpPr>
              <a:xfrm>
                <a:off x="4736880" y="3243327"/>
                <a:ext cx="449139" cy="846643"/>
                <a:chOff x="1879201" y="3268156"/>
                <a:chExt cx="449139" cy="846643"/>
              </a:xfrm>
            </p:grpSpPr>
            <p:grpSp>
              <p:nvGrpSpPr>
                <p:cNvPr id="518" name="Group 517"/>
                <p:cNvGrpSpPr/>
                <p:nvPr/>
              </p:nvGrpSpPr>
              <p:grpSpPr>
                <a:xfrm>
                  <a:off x="1879201" y="3268156"/>
                  <a:ext cx="449139" cy="355262"/>
                  <a:chOff x="3337556" y="838199"/>
                  <a:chExt cx="1632345" cy="1037181"/>
                </a:xfrm>
              </p:grpSpPr>
              <p:sp>
                <p:nvSpPr>
                  <p:cNvPr id="535" name="Flowchart: Manual Operation 534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6" name="Flowchart: Manual Operation 535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Flowchart: Manual Operation 536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8" name="Flowchart: Manual Operation 537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Flowchart: Manual Operation 538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Pentagon 539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Pentagon 540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2" name="Pentagon 541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3" name="Pentagon 542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4" name="Pentagon 543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5" name="Pentagon 544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19" name="Flowchart: Delay 518"/>
                <p:cNvSpPr/>
                <p:nvPr/>
              </p:nvSpPr>
              <p:spPr>
                <a:xfrm rot="16200000">
                  <a:off x="1765959" y="3599215"/>
                  <a:ext cx="662115" cy="295485"/>
                </a:xfrm>
                <a:prstGeom prst="flowChartDelay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" name="Rectangle 519"/>
                <p:cNvSpPr/>
                <p:nvPr/>
              </p:nvSpPr>
              <p:spPr>
                <a:xfrm>
                  <a:off x="1919726" y="4051806"/>
                  <a:ext cx="354582" cy="6299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521" name="Straight Connector 520"/>
                <p:cNvCxnSpPr/>
                <p:nvPr/>
              </p:nvCxnSpPr>
              <p:spPr>
                <a:xfrm>
                  <a:off x="1973757" y="3609279"/>
                  <a:ext cx="25665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/>
                <p:cNvCxnSpPr/>
                <p:nvPr/>
              </p:nvCxnSpPr>
              <p:spPr>
                <a:xfrm flipH="1">
                  <a:off x="2090592" y="3536396"/>
                  <a:ext cx="110712" cy="6934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Straight Connector 522"/>
                <p:cNvCxnSpPr/>
                <p:nvPr/>
              </p:nvCxnSpPr>
              <p:spPr>
                <a:xfrm>
                  <a:off x="1983819" y="3526965"/>
                  <a:ext cx="105807" cy="8347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Straight Connector 523"/>
                <p:cNvCxnSpPr/>
                <p:nvPr/>
              </p:nvCxnSpPr>
              <p:spPr>
                <a:xfrm flipH="1">
                  <a:off x="2089160" y="3438254"/>
                  <a:ext cx="62784" cy="16499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5" name="Straight Connector 524"/>
                <p:cNvCxnSpPr/>
                <p:nvPr/>
              </p:nvCxnSpPr>
              <p:spPr>
                <a:xfrm>
                  <a:off x="1949274" y="3967662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6" name="Straight Connector 525"/>
                <p:cNvCxnSpPr/>
                <p:nvPr/>
              </p:nvCxnSpPr>
              <p:spPr>
                <a:xfrm>
                  <a:off x="1954340" y="3894094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7" name="Straight Connector 526"/>
                <p:cNvCxnSpPr/>
                <p:nvPr/>
              </p:nvCxnSpPr>
              <p:spPr>
                <a:xfrm>
                  <a:off x="1954340" y="3820526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8" name="Straight Connector 527"/>
                <p:cNvCxnSpPr/>
                <p:nvPr/>
              </p:nvCxnSpPr>
              <p:spPr>
                <a:xfrm>
                  <a:off x="1954340" y="3746957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/>
                <p:cNvCxnSpPr/>
                <p:nvPr/>
              </p:nvCxnSpPr>
              <p:spPr>
                <a:xfrm>
                  <a:off x="1954340" y="3673389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0" name="Straight Connector 529"/>
                <p:cNvCxnSpPr/>
                <p:nvPr/>
              </p:nvCxnSpPr>
              <p:spPr>
                <a:xfrm flipH="1" flipV="1">
                  <a:off x="2183293" y="3609279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1" name="Straight Connector 530"/>
                <p:cNvCxnSpPr/>
                <p:nvPr/>
              </p:nvCxnSpPr>
              <p:spPr>
                <a:xfrm flipH="1" flipV="1">
                  <a:off x="2124196" y="360717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2" name="Straight Connector 531"/>
                <p:cNvCxnSpPr/>
                <p:nvPr/>
              </p:nvCxnSpPr>
              <p:spPr>
                <a:xfrm flipH="1" flipV="1">
                  <a:off x="2069834" y="3617515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Straight Connector 532"/>
                <p:cNvCxnSpPr/>
                <p:nvPr/>
              </p:nvCxnSpPr>
              <p:spPr>
                <a:xfrm flipH="1" flipV="1">
                  <a:off x="2008955" y="361464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Straight Connector 533"/>
                <p:cNvCxnSpPr/>
                <p:nvPr/>
              </p:nvCxnSpPr>
              <p:spPr>
                <a:xfrm>
                  <a:off x="2047719" y="3424791"/>
                  <a:ext cx="43298" cy="17675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6" name="Group 545"/>
              <p:cNvGrpSpPr/>
              <p:nvPr/>
            </p:nvGrpSpPr>
            <p:grpSpPr>
              <a:xfrm>
                <a:off x="6175335" y="3261416"/>
                <a:ext cx="449139" cy="846643"/>
                <a:chOff x="1879201" y="3268156"/>
                <a:chExt cx="449139" cy="846643"/>
              </a:xfrm>
            </p:grpSpPr>
            <p:grpSp>
              <p:nvGrpSpPr>
                <p:cNvPr id="547" name="Group 546"/>
                <p:cNvGrpSpPr/>
                <p:nvPr/>
              </p:nvGrpSpPr>
              <p:grpSpPr>
                <a:xfrm>
                  <a:off x="1879201" y="3268156"/>
                  <a:ext cx="449139" cy="355262"/>
                  <a:chOff x="3337556" y="838199"/>
                  <a:chExt cx="1632345" cy="1037181"/>
                </a:xfrm>
              </p:grpSpPr>
              <p:sp>
                <p:nvSpPr>
                  <p:cNvPr id="564" name="Flowchart: Manual Operation 563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5" name="Flowchart: Manual Operation 564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6" name="Flowchart: Manual Operation 565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7" name="Flowchart: Manual Operation 566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8" name="Flowchart: Manual Operation 567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9" name="Pentagon 568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0" name="Pentagon 569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1" name="Pentagon 570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2" name="Pentagon 571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3" name="Pentagon 572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4" name="Pentagon 573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48" name="Flowchart: Delay 547"/>
                <p:cNvSpPr/>
                <p:nvPr/>
              </p:nvSpPr>
              <p:spPr>
                <a:xfrm rot="16200000">
                  <a:off x="1765959" y="3599215"/>
                  <a:ext cx="662115" cy="295485"/>
                </a:xfrm>
                <a:prstGeom prst="flowChartDelay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" name="Rectangle 548"/>
                <p:cNvSpPr/>
                <p:nvPr/>
              </p:nvSpPr>
              <p:spPr>
                <a:xfrm>
                  <a:off x="1919726" y="4051806"/>
                  <a:ext cx="354582" cy="6299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550" name="Straight Connector 549"/>
                <p:cNvCxnSpPr/>
                <p:nvPr/>
              </p:nvCxnSpPr>
              <p:spPr>
                <a:xfrm>
                  <a:off x="1973757" y="3609279"/>
                  <a:ext cx="25665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1" name="Straight Connector 550"/>
                <p:cNvCxnSpPr/>
                <p:nvPr/>
              </p:nvCxnSpPr>
              <p:spPr>
                <a:xfrm flipH="1">
                  <a:off x="2090592" y="3536396"/>
                  <a:ext cx="110712" cy="6934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2" name="Straight Connector 551"/>
                <p:cNvCxnSpPr/>
                <p:nvPr/>
              </p:nvCxnSpPr>
              <p:spPr>
                <a:xfrm>
                  <a:off x="1983819" y="3526965"/>
                  <a:ext cx="105807" cy="8347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3" name="Straight Connector 552"/>
                <p:cNvCxnSpPr/>
                <p:nvPr/>
              </p:nvCxnSpPr>
              <p:spPr>
                <a:xfrm flipH="1">
                  <a:off x="2089160" y="3438254"/>
                  <a:ext cx="62784" cy="16499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4" name="Straight Connector 553"/>
                <p:cNvCxnSpPr/>
                <p:nvPr/>
              </p:nvCxnSpPr>
              <p:spPr>
                <a:xfrm>
                  <a:off x="1949274" y="3967662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Straight Connector 554"/>
                <p:cNvCxnSpPr/>
                <p:nvPr/>
              </p:nvCxnSpPr>
              <p:spPr>
                <a:xfrm>
                  <a:off x="1954340" y="3894094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Straight Connector 555"/>
                <p:cNvCxnSpPr/>
                <p:nvPr/>
              </p:nvCxnSpPr>
              <p:spPr>
                <a:xfrm>
                  <a:off x="1954340" y="3820526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Straight Connector 556"/>
                <p:cNvCxnSpPr/>
                <p:nvPr/>
              </p:nvCxnSpPr>
              <p:spPr>
                <a:xfrm>
                  <a:off x="1954340" y="3746957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Straight Connector 557"/>
                <p:cNvCxnSpPr/>
                <p:nvPr/>
              </p:nvCxnSpPr>
              <p:spPr>
                <a:xfrm>
                  <a:off x="1954340" y="3673389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Straight Connector 558"/>
                <p:cNvCxnSpPr/>
                <p:nvPr/>
              </p:nvCxnSpPr>
              <p:spPr>
                <a:xfrm flipH="1" flipV="1">
                  <a:off x="2183293" y="3609279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Straight Connector 559"/>
                <p:cNvCxnSpPr/>
                <p:nvPr/>
              </p:nvCxnSpPr>
              <p:spPr>
                <a:xfrm flipH="1" flipV="1">
                  <a:off x="2124196" y="360717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1" name="Straight Connector 560"/>
                <p:cNvCxnSpPr/>
                <p:nvPr/>
              </p:nvCxnSpPr>
              <p:spPr>
                <a:xfrm flipH="1" flipV="1">
                  <a:off x="2069834" y="3617515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Straight Connector 561"/>
                <p:cNvCxnSpPr/>
                <p:nvPr/>
              </p:nvCxnSpPr>
              <p:spPr>
                <a:xfrm flipH="1" flipV="1">
                  <a:off x="2008955" y="361464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Straight Connector 562"/>
                <p:cNvCxnSpPr/>
                <p:nvPr/>
              </p:nvCxnSpPr>
              <p:spPr>
                <a:xfrm>
                  <a:off x="2047719" y="3424791"/>
                  <a:ext cx="43298" cy="17675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5" name="Group 574"/>
              <p:cNvGrpSpPr/>
              <p:nvPr/>
            </p:nvGrpSpPr>
            <p:grpSpPr>
              <a:xfrm>
                <a:off x="7602645" y="3252819"/>
                <a:ext cx="449139" cy="846643"/>
                <a:chOff x="1879201" y="3268156"/>
                <a:chExt cx="449139" cy="846643"/>
              </a:xfrm>
            </p:grpSpPr>
            <p:grpSp>
              <p:nvGrpSpPr>
                <p:cNvPr id="576" name="Group 575"/>
                <p:cNvGrpSpPr/>
                <p:nvPr/>
              </p:nvGrpSpPr>
              <p:grpSpPr>
                <a:xfrm>
                  <a:off x="1879201" y="3268156"/>
                  <a:ext cx="449139" cy="355262"/>
                  <a:chOff x="3337556" y="838199"/>
                  <a:chExt cx="1632345" cy="1037181"/>
                </a:xfrm>
              </p:grpSpPr>
              <p:sp>
                <p:nvSpPr>
                  <p:cNvPr id="593" name="Flowchart: Manual Operation 592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4" name="Flowchart: Manual Operation 593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5" name="Flowchart: Manual Operation 594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6" name="Flowchart: Manual Operation 595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7" name="Flowchart: Manual Operation 596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8" name="Pentagon 597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9" name="Pentagon 598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0" name="Pentagon 599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1" name="Pentagon 600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2" name="Pentagon 601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3" name="Pentagon 602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77" name="Flowchart: Delay 576"/>
                <p:cNvSpPr/>
                <p:nvPr/>
              </p:nvSpPr>
              <p:spPr>
                <a:xfrm rot="16200000">
                  <a:off x="1765959" y="3599215"/>
                  <a:ext cx="662115" cy="295485"/>
                </a:xfrm>
                <a:prstGeom prst="flowChartDelay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" name="Rectangle 577"/>
                <p:cNvSpPr/>
                <p:nvPr/>
              </p:nvSpPr>
              <p:spPr>
                <a:xfrm>
                  <a:off x="1919726" y="4051806"/>
                  <a:ext cx="354582" cy="6299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579" name="Straight Connector 578"/>
                <p:cNvCxnSpPr/>
                <p:nvPr/>
              </p:nvCxnSpPr>
              <p:spPr>
                <a:xfrm>
                  <a:off x="1973757" y="3609279"/>
                  <a:ext cx="25665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Straight Connector 579"/>
                <p:cNvCxnSpPr/>
                <p:nvPr/>
              </p:nvCxnSpPr>
              <p:spPr>
                <a:xfrm flipH="1">
                  <a:off x="2090592" y="3536396"/>
                  <a:ext cx="110712" cy="6934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1" name="Straight Connector 580"/>
                <p:cNvCxnSpPr/>
                <p:nvPr/>
              </p:nvCxnSpPr>
              <p:spPr>
                <a:xfrm>
                  <a:off x="1983819" y="3526965"/>
                  <a:ext cx="105807" cy="8347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Straight Connector 581"/>
                <p:cNvCxnSpPr/>
                <p:nvPr/>
              </p:nvCxnSpPr>
              <p:spPr>
                <a:xfrm flipH="1">
                  <a:off x="2089160" y="3438254"/>
                  <a:ext cx="62784" cy="16499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Straight Connector 582"/>
                <p:cNvCxnSpPr/>
                <p:nvPr/>
              </p:nvCxnSpPr>
              <p:spPr>
                <a:xfrm>
                  <a:off x="1949274" y="3967662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Straight Connector 583"/>
                <p:cNvCxnSpPr/>
                <p:nvPr/>
              </p:nvCxnSpPr>
              <p:spPr>
                <a:xfrm>
                  <a:off x="1954340" y="3894094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Straight Connector 584"/>
                <p:cNvCxnSpPr/>
                <p:nvPr/>
              </p:nvCxnSpPr>
              <p:spPr>
                <a:xfrm>
                  <a:off x="1954340" y="3820526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Straight Connector 585"/>
                <p:cNvCxnSpPr/>
                <p:nvPr/>
              </p:nvCxnSpPr>
              <p:spPr>
                <a:xfrm>
                  <a:off x="1954340" y="3746957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Straight Connector 586"/>
                <p:cNvCxnSpPr/>
                <p:nvPr/>
              </p:nvCxnSpPr>
              <p:spPr>
                <a:xfrm>
                  <a:off x="1954340" y="3673389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8" name="Straight Connector 587"/>
                <p:cNvCxnSpPr/>
                <p:nvPr/>
              </p:nvCxnSpPr>
              <p:spPr>
                <a:xfrm flipH="1" flipV="1">
                  <a:off x="2183293" y="3609279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9" name="Straight Connector 588"/>
                <p:cNvCxnSpPr/>
                <p:nvPr/>
              </p:nvCxnSpPr>
              <p:spPr>
                <a:xfrm flipH="1" flipV="1">
                  <a:off x="2124196" y="360717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0" name="Straight Connector 589"/>
                <p:cNvCxnSpPr/>
                <p:nvPr/>
              </p:nvCxnSpPr>
              <p:spPr>
                <a:xfrm flipH="1" flipV="1">
                  <a:off x="2069834" y="3617515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1" name="Straight Connector 590"/>
                <p:cNvCxnSpPr/>
                <p:nvPr/>
              </p:nvCxnSpPr>
              <p:spPr>
                <a:xfrm flipH="1" flipV="1">
                  <a:off x="2008955" y="361464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2" name="Straight Connector 591"/>
                <p:cNvCxnSpPr/>
                <p:nvPr/>
              </p:nvCxnSpPr>
              <p:spPr>
                <a:xfrm>
                  <a:off x="2047719" y="3424791"/>
                  <a:ext cx="43298" cy="17675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04" name="Group 603"/>
              <p:cNvGrpSpPr/>
              <p:nvPr/>
            </p:nvGrpSpPr>
            <p:grpSpPr>
              <a:xfrm>
                <a:off x="1873025" y="5080626"/>
                <a:ext cx="449139" cy="846643"/>
                <a:chOff x="1879201" y="3268156"/>
                <a:chExt cx="449139" cy="846643"/>
              </a:xfrm>
            </p:grpSpPr>
            <p:grpSp>
              <p:nvGrpSpPr>
                <p:cNvPr id="605" name="Group 604"/>
                <p:cNvGrpSpPr/>
                <p:nvPr/>
              </p:nvGrpSpPr>
              <p:grpSpPr>
                <a:xfrm>
                  <a:off x="1879201" y="3268156"/>
                  <a:ext cx="449139" cy="355262"/>
                  <a:chOff x="3337556" y="838199"/>
                  <a:chExt cx="1632345" cy="1037181"/>
                </a:xfrm>
              </p:grpSpPr>
              <p:sp>
                <p:nvSpPr>
                  <p:cNvPr id="622" name="Flowchart: Manual Operation 621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3" name="Flowchart: Manual Operation 622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4" name="Flowchart: Manual Operation 623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5" name="Flowchart: Manual Operation 624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6" name="Flowchart: Manual Operation 625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7" name="Pentagon 626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8" name="Pentagon 627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9" name="Pentagon 628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0" name="Pentagon 629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1" name="Pentagon 630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2" name="Pentagon 631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06" name="Flowchart: Delay 605"/>
                <p:cNvSpPr/>
                <p:nvPr/>
              </p:nvSpPr>
              <p:spPr>
                <a:xfrm rot="16200000">
                  <a:off x="1765959" y="3599215"/>
                  <a:ext cx="662115" cy="295485"/>
                </a:xfrm>
                <a:prstGeom prst="flowChartDelay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Rectangle 606"/>
                <p:cNvSpPr/>
                <p:nvPr/>
              </p:nvSpPr>
              <p:spPr>
                <a:xfrm>
                  <a:off x="1919726" y="4051806"/>
                  <a:ext cx="354582" cy="6299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608" name="Straight Connector 607"/>
                <p:cNvCxnSpPr/>
                <p:nvPr/>
              </p:nvCxnSpPr>
              <p:spPr>
                <a:xfrm>
                  <a:off x="1973757" y="3609279"/>
                  <a:ext cx="25665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9" name="Straight Connector 608"/>
                <p:cNvCxnSpPr/>
                <p:nvPr/>
              </p:nvCxnSpPr>
              <p:spPr>
                <a:xfrm flipH="1">
                  <a:off x="2090592" y="3536396"/>
                  <a:ext cx="110712" cy="6934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0" name="Straight Connector 609"/>
                <p:cNvCxnSpPr/>
                <p:nvPr/>
              </p:nvCxnSpPr>
              <p:spPr>
                <a:xfrm>
                  <a:off x="1983819" y="3526965"/>
                  <a:ext cx="105807" cy="8347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1" name="Straight Connector 610"/>
                <p:cNvCxnSpPr/>
                <p:nvPr/>
              </p:nvCxnSpPr>
              <p:spPr>
                <a:xfrm flipH="1">
                  <a:off x="2089160" y="3438254"/>
                  <a:ext cx="62784" cy="16499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2" name="Straight Connector 611"/>
                <p:cNvCxnSpPr/>
                <p:nvPr/>
              </p:nvCxnSpPr>
              <p:spPr>
                <a:xfrm>
                  <a:off x="1949274" y="3967662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3" name="Straight Connector 612"/>
                <p:cNvCxnSpPr/>
                <p:nvPr/>
              </p:nvCxnSpPr>
              <p:spPr>
                <a:xfrm>
                  <a:off x="1954340" y="3894094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4" name="Straight Connector 613"/>
                <p:cNvCxnSpPr/>
                <p:nvPr/>
              </p:nvCxnSpPr>
              <p:spPr>
                <a:xfrm>
                  <a:off x="1954340" y="3820526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5" name="Straight Connector 614"/>
                <p:cNvCxnSpPr/>
                <p:nvPr/>
              </p:nvCxnSpPr>
              <p:spPr>
                <a:xfrm>
                  <a:off x="1954340" y="3746957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6" name="Straight Connector 615"/>
                <p:cNvCxnSpPr/>
                <p:nvPr/>
              </p:nvCxnSpPr>
              <p:spPr>
                <a:xfrm>
                  <a:off x="1954340" y="3673389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7" name="Straight Connector 616"/>
                <p:cNvCxnSpPr/>
                <p:nvPr/>
              </p:nvCxnSpPr>
              <p:spPr>
                <a:xfrm flipH="1" flipV="1">
                  <a:off x="2183293" y="3609279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8" name="Straight Connector 617"/>
                <p:cNvCxnSpPr/>
                <p:nvPr/>
              </p:nvCxnSpPr>
              <p:spPr>
                <a:xfrm flipH="1" flipV="1">
                  <a:off x="2124196" y="360717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9" name="Straight Connector 618"/>
                <p:cNvCxnSpPr/>
                <p:nvPr/>
              </p:nvCxnSpPr>
              <p:spPr>
                <a:xfrm flipH="1" flipV="1">
                  <a:off x="2069834" y="3617515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0" name="Straight Connector 619"/>
                <p:cNvCxnSpPr/>
                <p:nvPr/>
              </p:nvCxnSpPr>
              <p:spPr>
                <a:xfrm flipH="1" flipV="1">
                  <a:off x="2008955" y="361464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1" name="Straight Connector 620"/>
                <p:cNvCxnSpPr/>
                <p:nvPr/>
              </p:nvCxnSpPr>
              <p:spPr>
                <a:xfrm>
                  <a:off x="2047719" y="3424791"/>
                  <a:ext cx="43298" cy="17675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33" name="Group 632"/>
              <p:cNvGrpSpPr/>
              <p:nvPr/>
            </p:nvGrpSpPr>
            <p:grpSpPr>
              <a:xfrm>
                <a:off x="7603446" y="5100236"/>
                <a:ext cx="449139" cy="846643"/>
                <a:chOff x="1879201" y="3268156"/>
                <a:chExt cx="449139" cy="846643"/>
              </a:xfrm>
            </p:grpSpPr>
            <p:grpSp>
              <p:nvGrpSpPr>
                <p:cNvPr id="634" name="Group 633"/>
                <p:cNvGrpSpPr/>
                <p:nvPr/>
              </p:nvGrpSpPr>
              <p:grpSpPr>
                <a:xfrm>
                  <a:off x="1879201" y="3268156"/>
                  <a:ext cx="449139" cy="355262"/>
                  <a:chOff x="3337556" y="838199"/>
                  <a:chExt cx="1632345" cy="1037181"/>
                </a:xfrm>
              </p:grpSpPr>
              <p:sp>
                <p:nvSpPr>
                  <p:cNvPr id="651" name="Flowchart: Manual Operation 650"/>
                  <p:cNvSpPr/>
                  <p:nvPr/>
                </p:nvSpPr>
                <p:spPr>
                  <a:xfrm rot="485189">
                    <a:off x="4185275" y="912237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2" name="Flowchart: Manual Operation 651"/>
                  <p:cNvSpPr/>
                  <p:nvPr/>
                </p:nvSpPr>
                <p:spPr>
                  <a:xfrm rot="21114811" flipH="1">
                    <a:off x="3796939" y="91344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3" name="Flowchart: Manual Operation 652"/>
                  <p:cNvSpPr/>
                  <p:nvPr/>
                </p:nvSpPr>
                <p:spPr>
                  <a:xfrm>
                    <a:off x="3962400" y="838199"/>
                    <a:ext cx="304800" cy="685800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4" name="Flowchart: Manual Operation 653"/>
                  <p:cNvSpPr/>
                  <p:nvPr/>
                </p:nvSpPr>
                <p:spPr>
                  <a:xfrm rot="4571753">
                    <a:off x="4506517" y="1404662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5" name="Flowchart: Manual Operation 654"/>
                  <p:cNvSpPr/>
                  <p:nvPr/>
                </p:nvSpPr>
                <p:spPr>
                  <a:xfrm rot="16768764">
                    <a:off x="3563873" y="1411996"/>
                    <a:ext cx="237067" cy="689701"/>
                  </a:xfrm>
                  <a:prstGeom prst="flowChartManualOperation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6" name="Pentagon 655"/>
                  <p:cNvSpPr/>
                  <p:nvPr/>
                </p:nvSpPr>
                <p:spPr>
                  <a:xfrm rot="18112631">
                    <a:off x="4020557" y="125550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7" name="Pentagon 656"/>
                  <p:cNvSpPr/>
                  <p:nvPr/>
                </p:nvSpPr>
                <p:spPr>
                  <a:xfrm rot="19293646">
                    <a:off x="4108373" y="1371210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8" name="Pentagon 657"/>
                  <p:cNvSpPr/>
                  <p:nvPr/>
                </p:nvSpPr>
                <p:spPr>
                  <a:xfrm rot="20428806">
                    <a:off x="4152901" y="1484998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9" name="Pentagon 658"/>
                  <p:cNvSpPr/>
                  <p:nvPr/>
                </p:nvSpPr>
                <p:spPr>
                  <a:xfrm rot="3487369" flipH="1">
                    <a:off x="3426570" y="1249825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0" name="Pentagon 659"/>
                  <p:cNvSpPr/>
                  <p:nvPr/>
                </p:nvSpPr>
                <p:spPr>
                  <a:xfrm rot="2306354" flipH="1">
                    <a:off x="3376845" y="1367597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1" name="Pentagon 660"/>
                  <p:cNvSpPr/>
                  <p:nvPr/>
                </p:nvSpPr>
                <p:spPr>
                  <a:xfrm rot="1171194" flipH="1">
                    <a:off x="3341354" y="1484999"/>
                    <a:ext cx="762000" cy="199587"/>
                  </a:xfrm>
                  <a:prstGeom prst="homePlate">
                    <a:avLst/>
                  </a:prstGeom>
                  <a:solidFill>
                    <a:srgbClr val="F9F9F9"/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35" name="Flowchart: Delay 634"/>
                <p:cNvSpPr/>
                <p:nvPr/>
              </p:nvSpPr>
              <p:spPr>
                <a:xfrm rot="16200000">
                  <a:off x="1765959" y="3599215"/>
                  <a:ext cx="662115" cy="295485"/>
                </a:xfrm>
                <a:prstGeom prst="flowChartDelay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" name="Rectangle 635"/>
                <p:cNvSpPr/>
                <p:nvPr/>
              </p:nvSpPr>
              <p:spPr>
                <a:xfrm>
                  <a:off x="1919726" y="4051806"/>
                  <a:ext cx="354582" cy="62993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637" name="Straight Connector 636"/>
                <p:cNvCxnSpPr/>
                <p:nvPr/>
              </p:nvCxnSpPr>
              <p:spPr>
                <a:xfrm>
                  <a:off x="1973757" y="3609279"/>
                  <a:ext cx="25665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8" name="Straight Connector 637"/>
                <p:cNvCxnSpPr/>
                <p:nvPr/>
              </p:nvCxnSpPr>
              <p:spPr>
                <a:xfrm flipH="1">
                  <a:off x="2090592" y="3536396"/>
                  <a:ext cx="110712" cy="6934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9" name="Straight Connector 638"/>
                <p:cNvCxnSpPr/>
                <p:nvPr/>
              </p:nvCxnSpPr>
              <p:spPr>
                <a:xfrm>
                  <a:off x="1983819" y="3526965"/>
                  <a:ext cx="105807" cy="8347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0" name="Straight Connector 639"/>
                <p:cNvCxnSpPr/>
                <p:nvPr/>
              </p:nvCxnSpPr>
              <p:spPr>
                <a:xfrm flipH="1">
                  <a:off x="2089160" y="3438254"/>
                  <a:ext cx="62784" cy="16499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1" name="Straight Connector 640"/>
                <p:cNvCxnSpPr/>
                <p:nvPr/>
              </p:nvCxnSpPr>
              <p:spPr>
                <a:xfrm>
                  <a:off x="1949274" y="3967662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2" name="Straight Connector 641"/>
                <p:cNvCxnSpPr/>
                <p:nvPr/>
              </p:nvCxnSpPr>
              <p:spPr>
                <a:xfrm>
                  <a:off x="1954340" y="3894094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3" name="Straight Connector 642"/>
                <p:cNvCxnSpPr/>
                <p:nvPr/>
              </p:nvCxnSpPr>
              <p:spPr>
                <a:xfrm>
                  <a:off x="1954340" y="3820526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Straight Connector 643"/>
                <p:cNvCxnSpPr/>
                <p:nvPr/>
              </p:nvCxnSpPr>
              <p:spPr>
                <a:xfrm>
                  <a:off x="1954340" y="3746957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5" name="Straight Connector 644"/>
                <p:cNvCxnSpPr/>
                <p:nvPr/>
              </p:nvCxnSpPr>
              <p:spPr>
                <a:xfrm>
                  <a:off x="1954340" y="3673389"/>
                  <a:ext cx="29548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6" name="Straight Connector 645"/>
                <p:cNvCxnSpPr/>
                <p:nvPr/>
              </p:nvCxnSpPr>
              <p:spPr>
                <a:xfrm flipH="1" flipV="1">
                  <a:off x="2183293" y="3609279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7" name="Straight Connector 646"/>
                <p:cNvCxnSpPr/>
                <p:nvPr/>
              </p:nvCxnSpPr>
              <p:spPr>
                <a:xfrm flipH="1" flipV="1">
                  <a:off x="2124196" y="360717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8" name="Straight Connector 647"/>
                <p:cNvCxnSpPr/>
                <p:nvPr/>
              </p:nvCxnSpPr>
              <p:spPr>
                <a:xfrm flipH="1" flipV="1">
                  <a:off x="2069834" y="3617515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9" name="Straight Connector 648"/>
                <p:cNvCxnSpPr/>
                <p:nvPr/>
              </p:nvCxnSpPr>
              <p:spPr>
                <a:xfrm flipH="1" flipV="1">
                  <a:off x="2008955" y="3614648"/>
                  <a:ext cx="3214" cy="4498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0" name="Straight Connector 649"/>
                <p:cNvCxnSpPr/>
                <p:nvPr/>
              </p:nvCxnSpPr>
              <p:spPr>
                <a:xfrm>
                  <a:off x="2047719" y="3424791"/>
                  <a:ext cx="43298" cy="17675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98" name="Group 697"/>
              <p:cNvGrpSpPr/>
              <p:nvPr/>
            </p:nvGrpSpPr>
            <p:grpSpPr>
              <a:xfrm>
                <a:off x="1111081" y="2285995"/>
                <a:ext cx="7771448" cy="557866"/>
                <a:chOff x="762000" y="2438400"/>
                <a:chExt cx="7541894" cy="557866"/>
              </a:xfrm>
            </p:grpSpPr>
            <p:sp>
              <p:nvSpPr>
                <p:cNvPr id="814" name="Rectangle 813"/>
                <p:cNvSpPr/>
                <p:nvPr/>
              </p:nvSpPr>
              <p:spPr>
                <a:xfrm>
                  <a:off x="762000" y="2438400"/>
                  <a:ext cx="7532369" cy="557866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" name="Rectangle 814"/>
                <p:cNvSpPr/>
                <p:nvPr/>
              </p:nvSpPr>
              <p:spPr>
                <a:xfrm>
                  <a:off x="771525" y="2867025"/>
                  <a:ext cx="7532369" cy="64609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" name="Rectangle 815"/>
                <p:cNvSpPr/>
                <p:nvPr/>
              </p:nvSpPr>
              <p:spPr>
                <a:xfrm>
                  <a:off x="771525" y="2505075"/>
                  <a:ext cx="7532369" cy="64609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2" name="Group 691"/>
              <p:cNvGrpSpPr/>
              <p:nvPr/>
            </p:nvGrpSpPr>
            <p:grpSpPr>
              <a:xfrm>
                <a:off x="1239852" y="2283299"/>
                <a:ext cx="334720" cy="557866"/>
                <a:chOff x="2743201" y="1066800"/>
                <a:chExt cx="457200" cy="762000"/>
              </a:xfrm>
            </p:grpSpPr>
            <p:sp>
              <p:nvSpPr>
                <p:cNvPr id="693" name="Rectangle 692"/>
                <p:cNvSpPr/>
                <p:nvPr/>
              </p:nvSpPr>
              <p:spPr>
                <a:xfrm>
                  <a:off x="2743201" y="1066800"/>
                  <a:ext cx="457200" cy="7620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" name="Rectangle 693"/>
                <p:cNvSpPr/>
                <p:nvPr/>
              </p:nvSpPr>
              <p:spPr>
                <a:xfrm>
                  <a:off x="2743201" y="1104900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Rectangle 694"/>
                <p:cNvSpPr/>
                <p:nvPr/>
              </p:nvSpPr>
              <p:spPr>
                <a:xfrm>
                  <a:off x="2743201" y="1704975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696" name="Picture 2" descr="http://users.marshall.edu/~brown/nauvoo/images/nt-dstar.jpg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9741" t="21938" r="15011" b="31550"/>
                <a:stretch/>
              </p:blipFill>
              <p:spPr bwMode="auto">
                <a:xfrm>
                  <a:off x="2788540" y="1219200"/>
                  <a:ext cx="394336" cy="42862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699" name="Group 698"/>
              <p:cNvGrpSpPr/>
              <p:nvPr/>
            </p:nvGrpSpPr>
            <p:grpSpPr>
              <a:xfrm>
                <a:off x="7617389" y="2305417"/>
                <a:ext cx="500030" cy="529768"/>
                <a:chOff x="6495800" y="414760"/>
                <a:chExt cx="1380063" cy="1462139"/>
              </a:xfrm>
            </p:grpSpPr>
            <p:grpSp>
              <p:nvGrpSpPr>
                <p:cNvPr id="797" name="Group 796"/>
                <p:cNvGrpSpPr/>
                <p:nvPr/>
              </p:nvGrpSpPr>
              <p:grpSpPr>
                <a:xfrm>
                  <a:off x="6758918" y="414760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811" name="Trapezoid 810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2" name="Trapezoid 811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3" name="Trapezoid 812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98" name="Group 797"/>
                <p:cNvGrpSpPr/>
                <p:nvPr/>
              </p:nvGrpSpPr>
              <p:grpSpPr>
                <a:xfrm rot="5400000">
                  <a:off x="7290844" y="974291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808" name="Trapezoid 807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9" name="Trapezoid 808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0" name="Trapezoid 809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99" name="Group 798"/>
                <p:cNvGrpSpPr/>
                <p:nvPr/>
              </p:nvGrpSpPr>
              <p:grpSpPr>
                <a:xfrm rot="16200000">
                  <a:off x="6226809" y="969141"/>
                  <a:ext cx="854006" cy="316024"/>
                  <a:chOff x="5502461" y="414759"/>
                  <a:chExt cx="1994799" cy="738174"/>
                </a:xfrm>
              </p:grpSpPr>
              <p:sp>
                <p:nvSpPr>
                  <p:cNvPr id="805" name="Trapezoid 804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6" name="Trapezoid 805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7" name="Trapezoid 806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0" name="Group 799"/>
                <p:cNvGrpSpPr/>
                <p:nvPr/>
              </p:nvGrpSpPr>
              <p:grpSpPr>
                <a:xfrm flipH="1" flipV="1">
                  <a:off x="6765502" y="1560873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802" name="Trapezoid 801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3" name="Trapezoid 802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4" name="Trapezoid 803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801" name="Picture 800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728456" y="691453"/>
                  <a:ext cx="897316" cy="897316"/>
                </a:xfrm>
                <a:prstGeom prst="ellipse">
                  <a:avLst/>
                </a:prstGeom>
                <a:ln w="19050" cap="rnd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</p:spPr>
            </p:pic>
          </p:grpSp>
          <p:grpSp>
            <p:nvGrpSpPr>
              <p:cNvPr id="700" name="Group 699"/>
              <p:cNvGrpSpPr/>
              <p:nvPr/>
            </p:nvGrpSpPr>
            <p:grpSpPr>
              <a:xfrm>
                <a:off x="8371866" y="2276101"/>
                <a:ext cx="334720" cy="557866"/>
                <a:chOff x="2743201" y="1066800"/>
                <a:chExt cx="457200" cy="762000"/>
              </a:xfrm>
            </p:grpSpPr>
            <p:sp>
              <p:nvSpPr>
                <p:cNvPr id="793" name="Rectangle 792"/>
                <p:cNvSpPr/>
                <p:nvPr/>
              </p:nvSpPr>
              <p:spPr>
                <a:xfrm>
                  <a:off x="2743201" y="1066800"/>
                  <a:ext cx="457200" cy="7620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" name="Rectangle 793"/>
                <p:cNvSpPr/>
                <p:nvPr/>
              </p:nvSpPr>
              <p:spPr>
                <a:xfrm>
                  <a:off x="2743201" y="1104900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" name="Rectangle 794"/>
                <p:cNvSpPr/>
                <p:nvPr/>
              </p:nvSpPr>
              <p:spPr>
                <a:xfrm>
                  <a:off x="2743201" y="1704975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96" name="Picture 2" descr="http://users.marshall.edu/~brown/nauvoo/images/nt-dstar.jpg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9741" t="21938" r="15011" b="31550"/>
                <a:stretch/>
              </p:blipFill>
              <p:spPr bwMode="auto">
                <a:xfrm>
                  <a:off x="2788540" y="1219200"/>
                  <a:ext cx="394336" cy="42862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701" name="Group 700"/>
              <p:cNvGrpSpPr/>
              <p:nvPr/>
            </p:nvGrpSpPr>
            <p:grpSpPr>
              <a:xfrm>
                <a:off x="6092217" y="2314779"/>
                <a:ext cx="500030" cy="529768"/>
                <a:chOff x="6495800" y="414760"/>
                <a:chExt cx="1380063" cy="1462139"/>
              </a:xfrm>
            </p:grpSpPr>
            <p:grpSp>
              <p:nvGrpSpPr>
                <p:cNvPr id="776" name="Group 775"/>
                <p:cNvGrpSpPr/>
                <p:nvPr/>
              </p:nvGrpSpPr>
              <p:grpSpPr>
                <a:xfrm>
                  <a:off x="6758918" y="414760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90" name="Trapezoid 789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" name="Trapezoid 790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" name="Trapezoid 791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7" name="Group 776"/>
                <p:cNvGrpSpPr/>
                <p:nvPr/>
              </p:nvGrpSpPr>
              <p:grpSpPr>
                <a:xfrm rot="5400000">
                  <a:off x="7290844" y="974291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87" name="Trapezoid 786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" name="Trapezoid 787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" name="Trapezoid 788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8" name="Group 777"/>
                <p:cNvGrpSpPr/>
                <p:nvPr/>
              </p:nvGrpSpPr>
              <p:grpSpPr>
                <a:xfrm rot="16200000">
                  <a:off x="6226809" y="969141"/>
                  <a:ext cx="854006" cy="316024"/>
                  <a:chOff x="5502461" y="414759"/>
                  <a:chExt cx="1994799" cy="738174"/>
                </a:xfrm>
              </p:grpSpPr>
              <p:sp>
                <p:nvSpPr>
                  <p:cNvPr id="784" name="Trapezoid 783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" name="Trapezoid 784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" name="Trapezoid 785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9" name="Group 778"/>
                <p:cNvGrpSpPr/>
                <p:nvPr/>
              </p:nvGrpSpPr>
              <p:grpSpPr>
                <a:xfrm flipH="1" flipV="1">
                  <a:off x="6765502" y="1560873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81" name="Trapezoid 780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" name="Trapezoid 781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" name="Trapezoid 782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780" name="Picture 779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728456" y="691453"/>
                  <a:ext cx="897316" cy="897316"/>
                </a:xfrm>
                <a:prstGeom prst="ellipse">
                  <a:avLst/>
                </a:prstGeom>
                <a:ln w="19050" cap="rnd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</p:spPr>
            </p:pic>
          </p:grpSp>
          <p:grpSp>
            <p:nvGrpSpPr>
              <p:cNvPr id="702" name="Group 701"/>
              <p:cNvGrpSpPr/>
              <p:nvPr/>
            </p:nvGrpSpPr>
            <p:grpSpPr>
              <a:xfrm>
                <a:off x="6911169" y="2284184"/>
                <a:ext cx="334720" cy="557866"/>
                <a:chOff x="2743201" y="1066800"/>
                <a:chExt cx="457200" cy="762000"/>
              </a:xfrm>
            </p:grpSpPr>
            <p:sp>
              <p:nvSpPr>
                <p:cNvPr id="772" name="Rectangle 771"/>
                <p:cNvSpPr/>
                <p:nvPr/>
              </p:nvSpPr>
              <p:spPr>
                <a:xfrm>
                  <a:off x="2743201" y="1066800"/>
                  <a:ext cx="457200" cy="7620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" name="Rectangle 772"/>
                <p:cNvSpPr/>
                <p:nvPr/>
              </p:nvSpPr>
              <p:spPr>
                <a:xfrm>
                  <a:off x="2743201" y="1104900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" name="Rectangle 773"/>
                <p:cNvSpPr/>
                <p:nvPr/>
              </p:nvSpPr>
              <p:spPr>
                <a:xfrm>
                  <a:off x="2743201" y="1704975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75" name="Picture 2" descr="http://users.marshall.edu/~brown/nauvoo/images/nt-dstar.jpg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9741" t="21938" r="15011" b="31550"/>
                <a:stretch/>
              </p:blipFill>
              <p:spPr bwMode="auto">
                <a:xfrm>
                  <a:off x="2788540" y="1219200"/>
                  <a:ext cx="394336" cy="42862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703" name="Group 702"/>
              <p:cNvGrpSpPr/>
              <p:nvPr/>
            </p:nvGrpSpPr>
            <p:grpSpPr>
              <a:xfrm>
                <a:off x="4730406" y="2297290"/>
                <a:ext cx="500030" cy="529768"/>
                <a:chOff x="6495800" y="414760"/>
                <a:chExt cx="1380063" cy="1462139"/>
              </a:xfrm>
            </p:grpSpPr>
            <p:grpSp>
              <p:nvGrpSpPr>
                <p:cNvPr id="755" name="Group 754"/>
                <p:cNvGrpSpPr/>
                <p:nvPr/>
              </p:nvGrpSpPr>
              <p:grpSpPr>
                <a:xfrm>
                  <a:off x="6758918" y="414760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69" name="Trapezoid 768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0" name="Trapezoid 769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1" name="Trapezoid 770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56" name="Group 755"/>
                <p:cNvGrpSpPr/>
                <p:nvPr/>
              </p:nvGrpSpPr>
              <p:grpSpPr>
                <a:xfrm rot="5400000">
                  <a:off x="7290844" y="974291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66" name="Trapezoid 765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7" name="Trapezoid 766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8" name="Trapezoid 767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57" name="Group 756"/>
                <p:cNvGrpSpPr/>
                <p:nvPr/>
              </p:nvGrpSpPr>
              <p:grpSpPr>
                <a:xfrm rot="16200000">
                  <a:off x="6226809" y="969141"/>
                  <a:ext cx="854006" cy="316024"/>
                  <a:chOff x="5502461" y="414759"/>
                  <a:chExt cx="1994799" cy="738174"/>
                </a:xfrm>
              </p:grpSpPr>
              <p:sp>
                <p:nvSpPr>
                  <p:cNvPr id="763" name="Trapezoid 762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4" name="Trapezoid 763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5" name="Trapezoid 764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58" name="Group 757"/>
                <p:cNvGrpSpPr/>
                <p:nvPr/>
              </p:nvGrpSpPr>
              <p:grpSpPr>
                <a:xfrm flipH="1" flipV="1">
                  <a:off x="6765502" y="1560873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60" name="Trapezoid 759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" name="Trapezoid 760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2" name="Trapezoid 761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759" name="Picture 758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728456" y="691453"/>
                  <a:ext cx="897316" cy="897316"/>
                </a:xfrm>
                <a:prstGeom prst="ellipse">
                  <a:avLst/>
                </a:prstGeom>
                <a:ln w="19050" cap="rnd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</p:spPr>
            </p:pic>
          </p:grpSp>
          <p:grpSp>
            <p:nvGrpSpPr>
              <p:cNvPr id="704" name="Group 703"/>
              <p:cNvGrpSpPr/>
              <p:nvPr/>
            </p:nvGrpSpPr>
            <p:grpSpPr>
              <a:xfrm>
                <a:off x="5542304" y="2273480"/>
                <a:ext cx="334720" cy="557866"/>
                <a:chOff x="2743201" y="1066800"/>
                <a:chExt cx="457200" cy="762000"/>
              </a:xfrm>
            </p:grpSpPr>
            <p:sp>
              <p:nvSpPr>
                <p:cNvPr id="751" name="Rectangle 750"/>
                <p:cNvSpPr/>
                <p:nvPr/>
              </p:nvSpPr>
              <p:spPr>
                <a:xfrm>
                  <a:off x="2743201" y="1066800"/>
                  <a:ext cx="457200" cy="7620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" name="Rectangle 751"/>
                <p:cNvSpPr/>
                <p:nvPr/>
              </p:nvSpPr>
              <p:spPr>
                <a:xfrm>
                  <a:off x="2743201" y="1104900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" name="Rectangle 752"/>
                <p:cNvSpPr/>
                <p:nvPr/>
              </p:nvSpPr>
              <p:spPr>
                <a:xfrm>
                  <a:off x="2743201" y="1704975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54" name="Picture 2" descr="http://users.marshall.edu/~brown/nauvoo/images/nt-dstar.jpg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9741" t="21938" r="15011" b="31550"/>
                <a:stretch/>
              </p:blipFill>
              <p:spPr bwMode="auto">
                <a:xfrm>
                  <a:off x="2788540" y="1219200"/>
                  <a:ext cx="394336" cy="42862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705" name="Group 704"/>
              <p:cNvGrpSpPr/>
              <p:nvPr/>
            </p:nvGrpSpPr>
            <p:grpSpPr>
              <a:xfrm>
                <a:off x="3324388" y="2315314"/>
                <a:ext cx="500030" cy="529768"/>
                <a:chOff x="6495800" y="414760"/>
                <a:chExt cx="1380063" cy="1462139"/>
              </a:xfrm>
            </p:grpSpPr>
            <p:grpSp>
              <p:nvGrpSpPr>
                <p:cNvPr id="734" name="Group 733"/>
                <p:cNvGrpSpPr/>
                <p:nvPr/>
              </p:nvGrpSpPr>
              <p:grpSpPr>
                <a:xfrm>
                  <a:off x="6758918" y="414760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48" name="Trapezoid 747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" name="Trapezoid 748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" name="Trapezoid 749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5" name="Group 734"/>
                <p:cNvGrpSpPr/>
                <p:nvPr/>
              </p:nvGrpSpPr>
              <p:grpSpPr>
                <a:xfrm rot="5400000">
                  <a:off x="7290844" y="974291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45" name="Trapezoid 744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" name="Trapezoid 745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" name="Trapezoid 746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6" name="Group 735"/>
                <p:cNvGrpSpPr/>
                <p:nvPr/>
              </p:nvGrpSpPr>
              <p:grpSpPr>
                <a:xfrm rot="16200000">
                  <a:off x="6226809" y="969141"/>
                  <a:ext cx="854006" cy="316024"/>
                  <a:chOff x="5502461" y="414759"/>
                  <a:chExt cx="1994799" cy="738174"/>
                </a:xfrm>
              </p:grpSpPr>
              <p:sp>
                <p:nvSpPr>
                  <p:cNvPr id="742" name="Trapezoid 741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" name="Trapezoid 742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" name="Trapezoid 743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7" name="Group 736"/>
                <p:cNvGrpSpPr/>
                <p:nvPr/>
              </p:nvGrpSpPr>
              <p:grpSpPr>
                <a:xfrm flipH="1" flipV="1">
                  <a:off x="6765502" y="1560873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39" name="Trapezoid 738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" name="Trapezoid 739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" name="Trapezoid 740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738" name="Picture 737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728456" y="691453"/>
                  <a:ext cx="897316" cy="897316"/>
                </a:xfrm>
                <a:prstGeom prst="ellipse">
                  <a:avLst/>
                </a:prstGeom>
                <a:ln w="19050" cap="rnd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</p:spPr>
            </p:pic>
          </p:grpSp>
          <p:grpSp>
            <p:nvGrpSpPr>
              <p:cNvPr id="706" name="Group 705"/>
              <p:cNvGrpSpPr/>
              <p:nvPr/>
            </p:nvGrpSpPr>
            <p:grpSpPr>
              <a:xfrm>
                <a:off x="4086946" y="2283299"/>
                <a:ext cx="334720" cy="557866"/>
                <a:chOff x="2743201" y="1066800"/>
                <a:chExt cx="457200" cy="762000"/>
              </a:xfrm>
            </p:grpSpPr>
            <p:sp>
              <p:nvSpPr>
                <p:cNvPr id="730" name="Rectangle 729"/>
                <p:cNvSpPr/>
                <p:nvPr/>
              </p:nvSpPr>
              <p:spPr>
                <a:xfrm>
                  <a:off x="2743201" y="1066800"/>
                  <a:ext cx="457200" cy="7620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" name="Rectangle 730"/>
                <p:cNvSpPr/>
                <p:nvPr/>
              </p:nvSpPr>
              <p:spPr>
                <a:xfrm>
                  <a:off x="2743201" y="1104900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" name="Rectangle 731"/>
                <p:cNvSpPr/>
                <p:nvPr/>
              </p:nvSpPr>
              <p:spPr>
                <a:xfrm>
                  <a:off x="2743201" y="1704975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33" name="Picture 2" descr="http://users.marshall.edu/~brown/nauvoo/images/nt-dstar.jpg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9741" t="21938" r="15011" b="31550"/>
                <a:stretch/>
              </p:blipFill>
              <p:spPr bwMode="auto">
                <a:xfrm>
                  <a:off x="2788540" y="1219200"/>
                  <a:ext cx="394336" cy="42862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707" name="Group 706"/>
              <p:cNvGrpSpPr/>
              <p:nvPr/>
            </p:nvGrpSpPr>
            <p:grpSpPr>
              <a:xfrm>
                <a:off x="1857248" y="2307756"/>
                <a:ext cx="500030" cy="529768"/>
                <a:chOff x="6495800" y="414760"/>
                <a:chExt cx="1380063" cy="1462139"/>
              </a:xfrm>
            </p:grpSpPr>
            <p:grpSp>
              <p:nvGrpSpPr>
                <p:cNvPr id="713" name="Group 712"/>
                <p:cNvGrpSpPr/>
                <p:nvPr/>
              </p:nvGrpSpPr>
              <p:grpSpPr>
                <a:xfrm>
                  <a:off x="6758918" y="414760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27" name="Trapezoid 726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" name="Trapezoid 727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" name="Trapezoid 728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4" name="Group 713"/>
                <p:cNvGrpSpPr/>
                <p:nvPr/>
              </p:nvGrpSpPr>
              <p:grpSpPr>
                <a:xfrm rot="5400000">
                  <a:off x="7290844" y="974291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24" name="Trapezoid 723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5" name="Trapezoid 724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6" name="Trapezoid 725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5" name="Group 714"/>
                <p:cNvGrpSpPr/>
                <p:nvPr/>
              </p:nvGrpSpPr>
              <p:grpSpPr>
                <a:xfrm rot="16200000">
                  <a:off x="6226809" y="969141"/>
                  <a:ext cx="854006" cy="316024"/>
                  <a:chOff x="5502461" y="414759"/>
                  <a:chExt cx="1994799" cy="738174"/>
                </a:xfrm>
              </p:grpSpPr>
              <p:sp>
                <p:nvSpPr>
                  <p:cNvPr id="721" name="Trapezoid 720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2" name="Trapezoid 721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3" name="Trapezoid 722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6" name="Group 715"/>
                <p:cNvGrpSpPr/>
                <p:nvPr/>
              </p:nvGrpSpPr>
              <p:grpSpPr>
                <a:xfrm flipH="1" flipV="1">
                  <a:off x="6765502" y="1560873"/>
                  <a:ext cx="854011" cy="316026"/>
                  <a:chOff x="5502461" y="414759"/>
                  <a:chExt cx="1994799" cy="738174"/>
                </a:xfrm>
              </p:grpSpPr>
              <p:sp>
                <p:nvSpPr>
                  <p:cNvPr id="718" name="Trapezoid 717"/>
                  <p:cNvSpPr/>
                  <p:nvPr/>
                </p:nvSpPr>
                <p:spPr>
                  <a:xfrm rot="10800000">
                    <a:off x="5502461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9" name="Trapezoid 718"/>
                  <p:cNvSpPr/>
                  <p:nvPr/>
                </p:nvSpPr>
                <p:spPr>
                  <a:xfrm rot="10800000">
                    <a:off x="6169407" y="414759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0" name="Trapezoid 719"/>
                  <p:cNvSpPr/>
                  <p:nvPr/>
                </p:nvSpPr>
                <p:spPr>
                  <a:xfrm rot="10800000">
                    <a:off x="6848694" y="436560"/>
                    <a:ext cx="648566" cy="716373"/>
                  </a:xfrm>
                  <a:prstGeom prst="trapezoid">
                    <a:avLst>
                      <a:gd name="adj" fmla="val 10314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9050"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717" name="Picture 716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728456" y="691453"/>
                  <a:ext cx="897316" cy="897316"/>
                </a:xfrm>
                <a:prstGeom prst="ellipse">
                  <a:avLst/>
                </a:prstGeom>
                <a:ln w="19050" cap="rnd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381000" dist="292100" dir="5400000" sx="-80000" sy="-18000" rotWithShape="0">
                    <a:srgbClr val="000000">
                      <a:alpha val="22000"/>
                    </a:srgbClr>
                  </a:outerShdw>
                </a:effectLst>
                <a:scene3d>
                  <a:camera prst="orthographicFront"/>
                  <a:lightRig rig="contrasting" dir="t">
                    <a:rot lat="0" lon="0" rev="3000000"/>
                  </a:lightRig>
                </a:scene3d>
                <a:sp3d contourW="7620">
                  <a:bevelT w="95250" h="31750"/>
                  <a:contourClr>
                    <a:srgbClr val="333333"/>
                  </a:contourClr>
                </a:sp3d>
              </p:spPr>
            </p:pic>
          </p:grpSp>
          <p:grpSp>
            <p:nvGrpSpPr>
              <p:cNvPr id="708" name="Group 707"/>
              <p:cNvGrpSpPr/>
              <p:nvPr/>
            </p:nvGrpSpPr>
            <p:grpSpPr>
              <a:xfrm>
                <a:off x="2722449" y="2295287"/>
                <a:ext cx="334720" cy="557866"/>
                <a:chOff x="2743201" y="1066800"/>
                <a:chExt cx="457200" cy="762000"/>
              </a:xfrm>
            </p:grpSpPr>
            <p:sp>
              <p:nvSpPr>
                <p:cNvPr id="709" name="Rectangle 708"/>
                <p:cNvSpPr/>
                <p:nvPr/>
              </p:nvSpPr>
              <p:spPr>
                <a:xfrm>
                  <a:off x="2743201" y="1066800"/>
                  <a:ext cx="457200" cy="7620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" name="Rectangle 709"/>
                <p:cNvSpPr/>
                <p:nvPr/>
              </p:nvSpPr>
              <p:spPr>
                <a:xfrm>
                  <a:off x="2743201" y="1104900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" name="Rectangle 710"/>
                <p:cNvSpPr/>
                <p:nvPr/>
              </p:nvSpPr>
              <p:spPr>
                <a:xfrm>
                  <a:off x="2743201" y="1704975"/>
                  <a:ext cx="457200" cy="7620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712" name="Picture 2" descr="http://users.marshall.edu/~brown/nauvoo/images/nt-dstar.jpg"/>
                <p:cNvPicPr>
                  <a:picLocks noChangeAspect="1" noChangeArrowheads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9741" t="21938" r="15011" b="31550"/>
                <a:stretch/>
              </p:blipFill>
              <p:spPr bwMode="auto">
                <a:xfrm>
                  <a:off x="2788540" y="1219200"/>
                  <a:ext cx="394336" cy="42862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sp>
            <p:nvSpPr>
              <p:cNvPr id="25" name="Trapezoid 24"/>
              <p:cNvSpPr/>
              <p:nvPr/>
            </p:nvSpPr>
            <p:spPr>
              <a:xfrm rot="10800000">
                <a:off x="994176" y="2145889"/>
                <a:ext cx="8033839" cy="142738"/>
              </a:xfrm>
              <a:prstGeom prst="trapezoid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8" name="Rectangle 817"/>
              <p:cNvSpPr/>
              <p:nvPr/>
            </p:nvSpPr>
            <p:spPr>
              <a:xfrm>
                <a:off x="1092446" y="1106574"/>
                <a:ext cx="7790082" cy="1013703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9" name="Rectangle 818"/>
              <p:cNvSpPr/>
              <p:nvPr/>
            </p:nvSpPr>
            <p:spPr>
              <a:xfrm flipV="1">
                <a:off x="1092446" y="2068724"/>
                <a:ext cx="7761633" cy="45719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20" name="Group 819"/>
              <p:cNvGrpSpPr/>
              <p:nvPr/>
            </p:nvGrpSpPr>
            <p:grpSpPr>
              <a:xfrm>
                <a:off x="7583951" y="1238547"/>
                <a:ext cx="609506" cy="744738"/>
                <a:chOff x="4193214" y="1038010"/>
                <a:chExt cx="874773" cy="1116915"/>
              </a:xfrm>
            </p:grpSpPr>
            <p:cxnSp>
              <p:nvCxnSpPr>
                <p:cNvPr id="821" name="Straight Connector 820"/>
                <p:cNvCxnSpPr/>
                <p:nvPr/>
              </p:nvCxnSpPr>
              <p:spPr>
                <a:xfrm>
                  <a:off x="4266112" y="1938924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2" name="Straight Connector 821"/>
                <p:cNvCxnSpPr/>
                <p:nvPr/>
              </p:nvCxnSpPr>
              <p:spPr>
                <a:xfrm>
                  <a:off x="4278609" y="1779491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3" name="Straight Connector 822"/>
                <p:cNvCxnSpPr/>
                <p:nvPr/>
              </p:nvCxnSpPr>
              <p:spPr>
                <a:xfrm>
                  <a:off x="4278609" y="1620058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4" name="Straight Connector 823"/>
                <p:cNvCxnSpPr/>
                <p:nvPr/>
              </p:nvCxnSpPr>
              <p:spPr>
                <a:xfrm>
                  <a:off x="4278609" y="1460624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5" name="Straight Connector 824"/>
                <p:cNvCxnSpPr/>
                <p:nvPr/>
              </p:nvCxnSpPr>
              <p:spPr>
                <a:xfrm>
                  <a:off x="4278609" y="1301190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6" name="Straight Connector 825"/>
                <p:cNvCxnSpPr/>
                <p:nvPr/>
              </p:nvCxnSpPr>
              <p:spPr>
                <a:xfrm flipH="1" flipV="1">
                  <a:off x="4843449" y="1162255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7" name="Straight Connector 826"/>
                <p:cNvCxnSpPr/>
                <p:nvPr/>
              </p:nvCxnSpPr>
              <p:spPr>
                <a:xfrm flipH="1" flipV="1">
                  <a:off x="4697654" y="1157701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8" name="Straight Connector 827"/>
                <p:cNvCxnSpPr/>
                <p:nvPr/>
              </p:nvCxnSpPr>
              <p:spPr>
                <a:xfrm flipH="1" flipV="1">
                  <a:off x="4563541" y="1180104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9" name="Straight Connector 828"/>
                <p:cNvCxnSpPr/>
                <p:nvPr/>
              </p:nvCxnSpPr>
              <p:spPr>
                <a:xfrm flipH="1" flipV="1">
                  <a:off x="4413349" y="1173889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30" name="Rectangle 829"/>
                <p:cNvSpPr/>
                <p:nvPr/>
              </p:nvSpPr>
              <p:spPr>
                <a:xfrm>
                  <a:off x="4266112" y="1173889"/>
                  <a:ext cx="741475" cy="9748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" name="Rectangle 830"/>
                <p:cNvSpPr/>
                <p:nvPr/>
              </p:nvSpPr>
              <p:spPr>
                <a:xfrm>
                  <a:off x="4193214" y="1038010"/>
                  <a:ext cx="874773" cy="136514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2" name="Group 831"/>
              <p:cNvGrpSpPr/>
              <p:nvPr/>
            </p:nvGrpSpPr>
            <p:grpSpPr>
              <a:xfrm>
                <a:off x="6050324" y="1237834"/>
                <a:ext cx="609506" cy="744738"/>
                <a:chOff x="4193214" y="1038010"/>
                <a:chExt cx="874773" cy="1116915"/>
              </a:xfrm>
            </p:grpSpPr>
            <p:cxnSp>
              <p:nvCxnSpPr>
                <p:cNvPr id="833" name="Straight Connector 832"/>
                <p:cNvCxnSpPr/>
                <p:nvPr/>
              </p:nvCxnSpPr>
              <p:spPr>
                <a:xfrm>
                  <a:off x="4266112" y="1938924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4" name="Straight Connector 833"/>
                <p:cNvCxnSpPr/>
                <p:nvPr/>
              </p:nvCxnSpPr>
              <p:spPr>
                <a:xfrm>
                  <a:off x="4278609" y="1779491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5" name="Straight Connector 834"/>
                <p:cNvCxnSpPr/>
                <p:nvPr/>
              </p:nvCxnSpPr>
              <p:spPr>
                <a:xfrm>
                  <a:off x="4278609" y="1620058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6" name="Straight Connector 835"/>
                <p:cNvCxnSpPr/>
                <p:nvPr/>
              </p:nvCxnSpPr>
              <p:spPr>
                <a:xfrm>
                  <a:off x="4278609" y="1460624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7" name="Straight Connector 836"/>
                <p:cNvCxnSpPr/>
                <p:nvPr/>
              </p:nvCxnSpPr>
              <p:spPr>
                <a:xfrm>
                  <a:off x="4278609" y="1301190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8" name="Straight Connector 837"/>
                <p:cNvCxnSpPr/>
                <p:nvPr/>
              </p:nvCxnSpPr>
              <p:spPr>
                <a:xfrm flipH="1" flipV="1">
                  <a:off x="4843449" y="1162255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9" name="Straight Connector 838"/>
                <p:cNvCxnSpPr/>
                <p:nvPr/>
              </p:nvCxnSpPr>
              <p:spPr>
                <a:xfrm flipH="1" flipV="1">
                  <a:off x="4697654" y="1157701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0" name="Straight Connector 839"/>
                <p:cNvCxnSpPr/>
                <p:nvPr/>
              </p:nvCxnSpPr>
              <p:spPr>
                <a:xfrm flipH="1" flipV="1">
                  <a:off x="4563541" y="1180104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1" name="Straight Connector 840"/>
                <p:cNvCxnSpPr/>
                <p:nvPr/>
              </p:nvCxnSpPr>
              <p:spPr>
                <a:xfrm flipH="1" flipV="1">
                  <a:off x="4413349" y="1173889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42" name="Rectangle 841"/>
                <p:cNvSpPr/>
                <p:nvPr/>
              </p:nvSpPr>
              <p:spPr>
                <a:xfrm>
                  <a:off x="4266112" y="1173889"/>
                  <a:ext cx="741475" cy="9748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" name="Rectangle 842"/>
                <p:cNvSpPr/>
                <p:nvPr/>
              </p:nvSpPr>
              <p:spPr>
                <a:xfrm>
                  <a:off x="4193214" y="1038010"/>
                  <a:ext cx="874773" cy="136514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6" name="Group 855"/>
              <p:cNvGrpSpPr/>
              <p:nvPr/>
            </p:nvGrpSpPr>
            <p:grpSpPr>
              <a:xfrm>
                <a:off x="3297236" y="1236712"/>
                <a:ext cx="609506" cy="744738"/>
                <a:chOff x="4193214" y="1038010"/>
                <a:chExt cx="874773" cy="1116915"/>
              </a:xfrm>
            </p:grpSpPr>
            <p:cxnSp>
              <p:nvCxnSpPr>
                <p:cNvPr id="857" name="Straight Connector 856"/>
                <p:cNvCxnSpPr/>
                <p:nvPr/>
              </p:nvCxnSpPr>
              <p:spPr>
                <a:xfrm>
                  <a:off x="4266112" y="1938924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8" name="Straight Connector 857"/>
                <p:cNvCxnSpPr/>
                <p:nvPr/>
              </p:nvCxnSpPr>
              <p:spPr>
                <a:xfrm>
                  <a:off x="4278609" y="1779491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9" name="Straight Connector 858"/>
                <p:cNvCxnSpPr/>
                <p:nvPr/>
              </p:nvCxnSpPr>
              <p:spPr>
                <a:xfrm>
                  <a:off x="4278609" y="1620058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0" name="Straight Connector 859"/>
                <p:cNvCxnSpPr/>
                <p:nvPr/>
              </p:nvCxnSpPr>
              <p:spPr>
                <a:xfrm>
                  <a:off x="4278609" y="1460624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1" name="Straight Connector 860"/>
                <p:cNvCxnSpPr/>
                <p:nvPr/>
              </p:nvCxnSpPr>
              <p:spPr>
                <a:xfrm>
                  <a:off x="4278609" y="1301190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2" name="Straight Connector 861"/>
                <p:cNvCxnSpPr/>
                <p:nvPr/>
              </p:nvCxnSpPr>
              <p:spPr>
                <a:xfrm flipH="1" flipV="1">
                  <a:off x="4843449" y="1162255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3" name="Straight Connector 862"/>
                <p:cNvCxnSpPr/>
                <p:nvPr/>
              </p:nvCxnSpPr>
              <p:spPr>
                <a:xfrm flipH="1" flipV="1">
                  <a:off x="4697654" y="1157701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4" name="Straight Connector 863"/>
                <p:cNvCxnSpPr/>
                <p:nvPr/>
              </p:nvCxnSpPr>
              <p:spPr>
                <a:xfrm flipH="1" flipV="1">
                  <a:off x="4563541" y="1180104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5" name="Straight Connector 864"/>
                <p:cNvCxnSpPr/>
                <p:nvPr/>
              </p:nvCxnSpPr>
              <p:spPr>
                <a:xfrm flipH="1" flipV="1">
                  <a:off x="4413349" y="1173889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6" name="Rectangle 865"/>
                <p:cNvSpPr/>
                <p:nvPr/>
              </p:nvSpPr>
              <p:spPr>
                <a:xfrm>
                  <a:off x="4266112" y="1173889"/>
                  <a:ext cx="741475" cy="9748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" name="Rectangle 866"/>
                <p:cNvSpPr/>
                <p:nvPr/>
              </p:nvSpPr>
              <p:spPr>
                <a:xfrm>
                  <a:off x="4193214" y="1038010"/>
                  <a:ext cx="874773" cy="136514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68" name="Group 867"/>
              <p:cNvGrpSpPr/>
              <p:nvPr/>
            </p:nvGrpSpPr>
            <p:grpSpPr>
              <a:xfrm>
                <a:off x="1867634" y="1238250"/>
                <a:ext cx="609506" cy="744738"/>
                <a:chOff x="4193214" y="1038010"/>
                <a:chExt cx="874773" cy="1116915"/>
              </a:xfrm>
            </p:grpSpPr>
            <p:cxnSp>
              <p:nvCxnSpPr>
                <p:cNvPr id="869" name="Straight Connector 868"/>
                <p:cNvCxnSpPr/>
                <p:nvPr/>
              </p:nvCxnSpPr>
              <p:spPr>
                <a:xfrm>
                  <a:off x="4266112" y="1938924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0" name="Straight Connector 869"/>
                <p:cNvCxnSpPr/>
                <p:nvPr/>
              </p:nvCxnSpPr>
              <p:spPr>
                <a:xfrm>
                  <a:off x="4278609" y="1779491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Straight Connector 870"/>
                <p:cNvCxnSpPr/>
                <p:nvPr/>
              </p:nvCxnSpPr>
              <p:spPr>
                <a:xfrm>
                  <a:off x="4278609" y="1620058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Straight Connector 871"/>
                <p:cNvCxnSpPr/>
                <p:nvPr/>
              </p:nvCxnSpPr>
              <p:spPr>
                <a:xfrm>
                  <a:off x="4278609" y="1460624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Straight Connector 872"/>
                <p:cNvCxnSpPr/>
                <p:nvPr/>
              </p:nvCxnSpPr>
              <p:spPr>
                <a:xfrm>
                  <a:off x="4278609" y="1301190"/>
                  <a:ext cx="72897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Straight Connector 873"/>
                <p:cNvCxnSpPr/>
                <p:nvPr/>
              </p:nvCxnSpPr>
              <p:spPr>
                <a:xfrm flipH="1" flipV="1">
                  <a:off x="4843449" y="1162255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5" name="Straight Connector 874"/>
                <p:cNvCxnSpPr/>
                <p:nvPr/>
              </p:nvCxnSpPr>
              <p:spPr>
                <a:xfrm flipH="1" flipV="1">
                  <a:off x="4697654" y="1157701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6" name="Straight Connector 875"/>
                <p:cNvCxnSpPr/>
                <p:nvPr/>
              </p:nvCxnSpPr>
              <p:spPr>
                <a:xfrm flipH="1" flipV="1">
                  <a:off x="4563541" y="1180104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7" name="Straight Connector 876"/>
                <p:cNvCxnSpPr/>
                <p:nvPr/>
              </p:nvCxnSpPr>
              <p:spPr>
                <a:xfrm flipH="1" flipV="1">
                  <a:off x="4413349" y="1173889"/>
                  <a:ext cx="7928" cy="97482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78" name="Rectangle 877"/>
                <p:cNvSpPr/>
                <p:nvPr/>
              </p:nvSpPr>
              <p:spPr>
                <a:xfrm>
                  <a:off x="4266112" y="1173889"/>
                  <a:ext cx="741475" cy="9748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" name="Rectangle 878"/>
                <p:cNvSpPr/>
                <p:nvPr/>
              </p:nvSpPr>
              <p:spPr>
                <a:xfrm>
                  <a:off x="4193214" y="1038010"/>
                  <a:ext cx="874773" cy="136514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0" name="Group 879"/>
              <p:cNvGrpSpPr/>
              <p:nvPr/>
            </p:nvGrpSpPr>
            <p:grpSpPr>
              <a:xfrm>
                <a:off x="1218879" y="1105353"/>
                <a:ext cx="370656" cy="947450"/>
                <a:chOff x="4305300" y="227465"/>
                <a:chExt cx="876300" cy="3706360"/>
              </a:xfrm>
            </p:grpSpPr>
            <p:sp>
              <p:nvSpPr>
                <p:cNvPr id="881" name="Rectangle 880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" name="Flowchart: Manual Operation 881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" name="Rectangle 882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" name="Flowchart: Manual Operation 884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" name="Rectangle 885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7" name="Group 886"/>
              <p:cNvGrpSpPr/>
              <p:nvPr/>
            </p:nvGrpSpPr>
            <p:grpSpPr>
              <a:xfrm>
                <a:off x="2695516" y="1095970"/>
                <a:ext cx="370656" cy="947450"/>
                <a:chOff x="4305300" y="227465"/>
                <a:chExt cx="876300" cy="3706360"/>
              </a:xfrm>
            </p:grpSpPr>
            <p:sp>
              <p:nvSpPr>
                <p:cNvPr id="888" name="Rectangle 887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" name="Flowchart: Manual Operation 888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" name="Rectangle 889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" name="Flowchart: Manual Operation 890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" name="Rectangle 891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3" name="Group 892"/>
              <p:cNvGrpSpPr/>
              <p:nvPr/>
            </p:nvGrpSpPr>
            <p:grpSpPr>
              <a:xfrm>
                <a:off x="4075741" y="1095970"/>
                <a:ext cx="370656" cy="947450"/>
                <a:chOff x="4305300" y="227465"/>
                <a:chExt cx="876300" cy="3706360"/>
              </a:xfrm>
            </p:grpSpPr>
            <p:sp>
              <p:nvSpPr>
                <p:cNvPr id="894" name="Rectangle 893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" name="Flowchart: Manual Operation 894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" name="Rectangle 895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" name="Flowchart: Manual Operation 896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" name="Rectangle 897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9" name="Group 898"/>
              <p:cNvGrpSpPr/>
              <p:nvPr/>
            </p:nvGrpSpPr>
            <p:grpSpPr>
              <a:xfrm>
                <a:off x="5514634" y="1104994"/>
                <a:ext cx="370656" cy="947450"/>
                <a:chOff x="4305300" y="227465"/>
                <a:chExt cx="876300" cy="3706360"/>
              </a:xfrm>
            </p:grpSpPr>
            <p:sp>
              <p:nvSpPr>
                <p:cNvPr id="900" name="Rectangle 899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" name="Flowchart: Manual Operation 900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" name="Rectangle 901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" name="Flowchart: Manual Operation 902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" name="Rectangle 903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5" name="Group 904"/>
              <p:cNvGrpSpPr/>
              <p:nvPr/>
            </p:nvGrpSpPr>
            <p:grpSpPr>
              <a:xfrm>
                <a:off x="6898277" y="1124607"/>
                <a:ext cx="370656" cy="947450"/>
                <a:chOff x="4305300" y="227465"/>
                <a:chExt cx="876300" cy="3706360"/>
              </a:xfrm>
            </p:grpSpPr>
            <p:sp>
              <p:nvSpPr>
                <p:cNvPr id="906" name="Rectangle 905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" name="Flowchart: Manual Operation 906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" name="Rectangle 907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" name="Flowchart: Manual Operation 908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" name="Rectangle 909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1" name="Group 910"/>
              <p:cNvGrpSpPr/>
              <p:nvPr/>
            </p:nvGrpSpPr>
            <p:grpSpPr>
              <a:xfrm>
                <a:off x="8353898" y="1095970"/>
                <a:ext cx="370656" cy="947450"/>
                <a:chOff x="4305300" y="227465"/>
                <a:chExt cx="876300" cy="3706360"/>
              </a:xfrm>
            </p:grpSpPr>
            <p:sp>
              <p:nvSpPr>
                <p:cNvPr id="912" name="Rectangle 911"/>
                <p:cNvSpPr/>
                <p:nvPr/>
              </p:nvSpPr>
              <p:spPr>
                <a:xfrm>
                  <a:off x="4526257" y="739029"/>
                  <a:ext cx="435452" cy="2767012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" name="Flowchart: Manual Operation 912"/>
                <p:cNvSpPr/>
                <p:nvPr/>
              </p:nvSpPr>
              <p:spPr>
                <a:xfrm rot="10800000">
                  <a:off x="4372674" y="3502680"/>
                  <a:ext cx="755445" cy="431145"/>
                </a:xfrm>
                <a:prstGeom prst="flowChartManualOperation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Rectangle 913"/>
                <p:cNvSpPr/>
                <p:nvPr/>
              </p:nvSpPr>
              <p:spPr>
                <a:xfrm>
                  <a:off x="4305300" y="227465"/>
                  <a:ext cx="876300" cy="67280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" name="Flowchart: Manual Operation 914"/>
                <p:cNvSpPr/>
                <p:nvPr/>
              </p:nvSpPr>
              <p:spPr>
                <a:xfrm>
                  <a:off x="4372674" y="307884"/>
                  <a:ext cx="755445" cy="431145"/>
                </a:xfrm>
                <a:prstGeom prst="flowChartManualOperation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" name="Rectangle 915"/>
                <p:cNvSpPr/>
                <p:nvPr/>
              </p:nvSpPr>
              <p:spPr>
                <a:xfrm>
                  <a:off x="4475267" y="722530"/>
                  <a:ext cx="553933" cy="109987"/>
                </a:xfrm>
                <a:prstGeom prst="rect">
                  <a:avLst/>
                </a:prstGeom>
                <a:solidFill>
                  <a:srgbClr val="F9F9F9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7" name="Trapezoid 916"/>
              <p:cNvSpPr/>
              <p:nvPr/>
            </p:nvSpPr>
            <p:spPr>
              <a:xfrm rot="10800000">
                <a:off x="975126" y="955264"/>
                <a:ext cx="8033839" cy="142738"/>
              </a:xfrm>
              <a:prstGeom prst="trapezoid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Moon 25"/>
              <p:cNvSpPr/>
              <p:nvPr/>
            </p:nvSpPr>
            <p:spPr>
              <a:xfrm rot="5400000">
                <a:off x="1255768" y="5794513"/>
                <a:ext cx="245758" cy="499990"/>
              </a:xfrm>
              <a:prstGeom prst="moon">
                <a:avLst>
                  <a:gd name="adj" fmla="val 62978"/>
                </a:avLst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Moon 917"/>
              <p:cNvSpPr/>
              <p:nvPr/>
            </p:nvSpPr>
            <p:spPr>
              <a:xfrm rot="5400000">
                <a:off x="2817857" y="5803148"/>
                <a:ext cx="245758" cy="499990"/>
              </a:xfrm>
              <a:prstGeom prst="moon">
                <a:avLst>
                  <a:gd name="adj" fmla="val 62978"/>
                </a:avLst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9" name="Moon 918"/>
              <p:cNvSpPr/>
              <p:nvPr/>
            </p:nvSpPr>
            <p:spPr>
              <a:xfrm rot="5400000">
                <a:off x="4142556" y="5815207"/>
                <a:ext cx="245758" cy="499990"/>
              </a:xfrm>
              <a:prstGeom prst="moon">
                <a:avLst>
                  <a:gd name="adj" fmla="val 62978"/>
                </a:avLst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0" name="Moon 919"/>
              <p:cNvSpPr/>
              <p:nvPr/>
            </p:nvSpPr>
            <p:spPr>
              <a:xfrm rot="5400000">
                <a:off x="5599152" y="5840904"/>
                <a:ext cx="245758" cy="499990"/>
              </a:xfrm>
              <a:prstGeom prst="moon">
                <a:avLst>
                  <a:gd name="adj" fmla="val 62978"/>
                </a:avLst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1" name="Moon 920"/>
              <p:cNvSpPr/>
              <p:nvPr/>
            </p:nvSpPr>
            <p:spPr>
              <a:xfrm rot="5400000">
                <a:off x="6961204" y="5822550"/>
                <a:ext cx="245758" cy="499990"/>
              </a:xfrm>
              <a:prstGeom prst="moon">
                <a:avLst>
                  <a:gd name="adj" fmla="val 62978"/>
                </a:avLst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2" name="Moon 921"/>
              <p:cNvSpPr/>
              <p:nvPr/>
            </p:nvSpPr>
            <p:spPr>
              <a:xfrm rot="5400000">
                <a:off x="8477552" y="5822550"/>
                <a:ext cx="245758" cy="499990"/>
              </a:xfrm>
              <a:prstGeom prst="moon">
                <a:avLst>
                  <a:gd name="adj" fmla="val 62978"/>
                </a:avLst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TextBox 922"/>
              <p:cNvSpPr txBox="1"/>
              <p:nvPr/>
            </p:nvSpPr>
            <p:spPr>
              <a:xfrm>
                <a:off x="4227235" y="1168657"/>
                <a:ext cx="1490061" cy="85271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00" dirty="0" smtClean="0"/>
                  <a:t>THE HOUSE OF THE LORD</a:t>
                </a:r>
              </a:p>
              <a:p>
                <a:pPr algn="ctr"/>
                <a:r>
                  <a:rPr lang="en-US" sz="300" dirty="0" smtClean="0"/>
                  <a:t>Built by</a:t>
                </a:r>
              </a:p>
              <a:p>
                <a:pPr algn="ctr"/>
                <a:r>
                  <a:rPr lang="en-US" sz="300" dirty="0" smtClean="0"/>
                  <a:t>THE CHURCH OF JESUS CHRIST OF LATTER-DAY SAINTS</a:t>
                </a:r>
              </a:p>
              <a:p>
                <a:pPr algn="ctr"/>
                <a:r>
                  <a:rPr lang="en-US" sz="300" dirty="0" smtClean="0"/>
                  <a:t>COMMENCED APRIL 6, 1841</a:t>
                </a:r>
              </a:p>
              <a:p>
                <a:pPr algn="ctr"/>
                <a:r>
                  <a:rPr lang="en-US" sz="300" dirty="0" smtClean="0"/>
                  <a:t>HOLINESS TO THE LORD</a:t>
                </a:r>
              </a:p>
            </p:txBody>
          </p:sp>
        </p:grpSp>
        <p:grpSp>
          <p:nvGrpSpPr>
            <p:cNvPr id="668" name="Group 667"/>
            <p:cNvGrpSpPr/>
            <p:nvPr/>
          </p:nvGrpSpPr>
          <p:grpSpPr>
            <a:xfrm>
              <a:off x="2156883" y="3778246"/>
              <a:ext cx="154748" cy="232346"/>
              <a:chOff x="657122" y="3633701"/>
              <a:chExt cx="562077" cy="557299"/>
            </a:xfrm>
          </p:grpSpPr>
          <p:sp>
            <p:nvSpPr>
              <p:cNvPr id="1095" name="Rectangle 1094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096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669" name="Group 668"/>
            <p:cNvGrpSpPr/>
            <p:nvPr/>
          </p:nvGrpSpPr>
          <p:grpSpPr>
            <a:xfrm>
              <a:off x="2860009" y="3778246"/>
              <a:ext cx="154748" cy="232346"/>
              <a:chOff x="657122" y="3633701"/>
              <a:chExt cx="562077" cy="557299"/>
            </a:xfrm>
          </p:grpSpPr>
          <p:sp>
            <p:nvSpPr>
              <p:cNvPr id="1093" name="Rectangle 1092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094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670" name="Group 669"/>
            <p:cNvGrpSpPr/>
            <p:nvPr/>
          </p:nvGrpSpPr>
          <p:grpSpPr>
            <a:xfrm>
              <a:off x="4807956" y="3780052"/>
              <a:ext cx="154748" cy="232346"/>
              <a:chOff x="657122" y="3633701"/>
              <a:chExt cx="562077" cy="557299"/>
            </a:xfrm>
          </p:grpSpPr>
          <p:sp>
            <p:nvSpPr>
              <p:cNvPr id="1091" name="Rectangle 1090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092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671" name="Group 670"/>
            <p:cNvGrpSpPr/>
            <p:nvPr/>
          </p:nvGrpSpPr>
          <p:grpSpPr>
            <a:xfrm>
              <a:off x="5487422" y="3786881"/>
              <a:ext cx="154748" cy="232346"/>
              <a:chOff x="657122" y="3633701"/>
              <a:chExt cx="562077" cy="557299"/>
            </a:xfrm>
          </p:grpSpPr>
          <p:sp>
            <p:nvSpPr>
              <p:cNvPr id="1089" name="Rectangle 1088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090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673" name="Rectangle 672"/>
            <p:cNvSpPr/>
            <p:nvPr/>
          </p:nvSpPr>
          <p:spPr>
            <a:xfrm flipV="1">
              <a:off x="2070615" y="3765692"/>
              <a:ext cx="21397" cy="248712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Rectangle 673"/>
            <p:cNvSpPr/>
            <p:nvPr/>
          </p:nvSpPr>
          <p:spPr>
            <a:xfrm flipV="1">
              <a:off x="5726260" y="3767891"/>
              <a:ext cx="21397" cy="248712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Rectangle 816"/>
            <p:cNvSpPr/>
            <p:nvPr/>
          </p:nvSpPr>
          <p:spPr>
            <a:xfrm flipV="1">
              <a:off x="2381418" y="3807661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Rectangle 843"/>
            <p:cNvSpPr/>
            <p:nvPr/>
          </p:nvSpPr>
          <p:spPr>
            <a:xfrm flipV="1">
              <a:off x="2469715" y="3809859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Rectangle 844"/>
            <p:cNvSpPr/>
            <p:nvPr/>
          </p:nvSpPr>
          <p:spPr>
            <a:xfrm flipV="1">
              <a:off x="2558114" y="3810838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Rectangle 845"/>
            <p:cNvSpPr/>
            <p:nvPr/>
          </p:nvSpPr>
          <p:spPr>
            <a:xfrm flipV="1">
              <a:off x="2646513" y="3811818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Rectangle 846"/>
            <p:cNvSpPr/>
            <p:nvPr/>
          </p:nvSpPr>
          <p:spPr>
            <a:xfrm flipV="1">
              <a:off x="2734911" y="3812797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Rectangle 847"/>
            <p:cNvSpPr/>
            <p:nvPr/>
          </p:nvSpPr>
          <p:spPr>
            <a:xfrm flipV="1">
              <a:off x="3062620" y="3815410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Rectangle 848"/>
            <p:cNvSpPr/>
            <p:nvPr/>
          </p:nvSpPr>
          <p:spPr>
            <a:xfrm flipV="1">
              <a:off x="3150917" y="3817608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Rectangle 849"/>
            <p:cNvSpPr/>
            <p:nvPr/>
          </p:nvSpPr>
          <p:spPr>
            <a:xfrm flipV="1">
              <a:off x="3239316" y="3818587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Rectangle 850"/>
            <p:cNvSpPr/>
            <p:nvPr/>
          </p:nvSpPr>
          <p:spPr>
            <a:xfrm flipV="1">
              <a:off x="3327715" y="3819566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Rectangle 851"/>
            <p:cNvSpPr/>
            <p:nvPr/>
          </p:nvSpPr>
          <p:spPr>
            <a:xfrm flipV="1">
              <a:off x="3416113" y="3820545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Rectangle 852"/>
            <p:cNvSpPr/>
            <p:nvPr/>
          </p:nvSpPr>
          <p:spPr>
            <a:xfrm flipV="1">
              <a:off x="4364949" y="3809619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Rectangle 853"/>
            <p:cNvSpPr/>
            <p:nvPr/>
          </p:nvSpPr>
          <p:spPr>
            <a:xfrm flipV="1">
              <a:off x="4453246" y="3811818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Rectangle 854"/>
            <p:cNvSpPr/>
            <p:nvPr/>
          </p:nvSpPr>
          <p:spPr>
            <a:xfrm flipV="1">
              <a:off x="4541645" y="3812797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Rectangle 883"/>
            <p:cNvSpPr/>
            <p:nvPr/>
          </p:nvSpPr>
          <p:spPr>
            <a:xfrm flipV="1">
              <a:off x="4630044" y="3813776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Rectangle 923"/>
            <p:cNvSpPr/>
            <p:nvPr/>
          </p:nvSpPr>
          <p:spPr>
            <a:xfrm flipV="1">
              <a:off x="4718443" y="3814755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Rectangle 924"/>
            <p:cNvSpPr/>
            <p:nvPr/>
          </p:nvSpPr>
          <p:spPr>
            <a:xfrm flipV="1">
              <a:off x="5026161" y="3809619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Rectangle 925"/>
            <p:cNvSpPr/>
            <p:nvPr/>
          </p:nvSpPr>
          <p:spPr>
            <a:xfrm flipV="1">
              <a:off x="5114458" y="3811818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Rectangle 926"/>
            <p:cNvSpPr/>
            <p:nvPr/>
          </p:nvSpPr>
          <p:spPr>
            <a:xfrm flipV="1">
              <a:off x="5202857" y="3812797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Rectangle 927"/>
            <p:cNvSpPr/>
            <p:nvPr/>
          </p:nvSpPr>
          <p:spPr>
            <a:xfrm flipV="1">
              <a:off x="5291256" y="3813776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Rectangle 928"/>
            <p:cNvSpPr/>
            <p:nvPr/>
          </p:nvSpPr>
          <p:spPr>
            <a:xfrm flipV="1">
              <a:off x="5379655" y="3814755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Rectangle 929"/>
            <p:cNvSpPr/>
            <p:nvPr/>
          </p:nvSpPr>
          <p:spPr>
            <a:xfrm flipV="1">
              <a:off x="3720038" y="3810240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Rectangle 930"/>
            <p:cNvSpPr/>
            <p:nvPr/>
          </p:nvSpPr>
          <p:spPr>
            <a:xfrm flipV="1">
              <a:off x="3808336" y="3812439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Rectangle 931"/>
            <p:cNvSpPr/>
            <p:nvPr/>
          </p:nvSpPr>
          <p:spPr>
            <a:xfrm flipV="1">
              <a:off x="3896734" y="3813418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Rectangle 932"/>
            <p:cNvSpPr/>
            <p:nvPr/>
          </p:nvSpPr>
          <p:spPr>
            <a:xfrm flipV="1">
              <a:off x="3985133" y="3814397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Rectangle 933"/>
            <p:cNvSpPr/>
            <p:nvPr/>
          </p:nvSpPr>
          <p:spPr>
            <a:xfrm flipV="1">
              <a:off x="4073532" y="3815376"/>
              <a:ext cx="21341" cy="195568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Rectangle 1106"/>
            <p:cNvSpPr/>
            <p:nvPr/>
          </p:nvSpPr>
          <p:spPr>
            <a:xfrm>
              <a:off x="3826757" y="3318795"/>
              <a:ext cx="378570" cy="80390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TextBox 1138"/>
            <p:cNvSpPr txBox="1"/>
            <p:nvPr/>
          </p:nvSpPr>
          <p:spPr>
            <a:xfrm>
              <a:off x="152400" y="76200"/>
              <a:ext cx="1457071" cy="64633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Nauvoo temple</a:t>
              </a:r>
              <a:endParaRPr lang="en-US" dirty="0"/>
            </a:p>
          </p:txBody>
        </p:sp>
        <p:grpSp>
          <p:nvGrpSpPr>
            <p:cNvPr id="1101" name="Group 1100"/>
            <p:cNvGrpSpPr/>
            <p:nvPr/>
          </p:nvGrpSpPr>
          <p:grpSpPr>
            <a:xfrm>
              <a:off x="4356028" y="3763653"/>
              <a:ext cx="197311" cy="264569"/>
              <a:chOff x="657122" y="3657600"/>
              <a:chExt cx="562077" cy="533400"/>
            </a:xfrm>
          </p:grpSpPr>
          <p:sp>
            <p:nvSpPr>
              <p:cNvPr id="1102" name="Rectangle 1101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103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2" y="3706291"/>
                <a:ext cx="475186" cy="47518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672" name="Rectangle 671"/>
            <p:cNvSpPr/>
            <p:nvPr/>
          </p:nvSpPr>
          <p:spPr>
            <a:xfrm flipV="1">
              <a:off x="2087656" y="3771617"/>
              <a:ext cx="3638813" cy="32317"/>
            </a:xfrm>
            <a:prstGeom prst="rect">
              <a:avLst/>
            </a:prstGeom>
            <a:solidFill>
              <a:srgbClr val="F9F9F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397798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457200" y="5562600"/>
            <a:ext cx="8033839" cy="1165013"/>
            <a:chOff x="457200" y="5562600"/>
            <a:chExt cx="8033839" cy="1165013"/>
          </a:xfrm>
        </p:grpSpPr>
        <p:sp>
          <p:nvSpPr>
            <p:cNvPr id="2" name="Rectangle 1"/>
            <p:cNvSpPr/>
            <p:nvPr/>
          </p:nvSpPr>
          <p:spPr>
            <a:xfrm>
              <a:off x="574520" y="5713910"/>
              <a:ext cx="7790082" cy="1013703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ectangle 2"/>
            <p:cNvSpPr/>
            <p:nvPr/>
          </p:nvSpPr>
          <p:spPr>
            <a:xfrm flipV="1">
              <a:off x="574520" y="6676060"/>
              <a:ext cx="7761633" cy="45719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7066025" y="5845883"/>
              <a:ext cx="609506" cy="744738"/>
              <a:chOff x="4193214" y="1038010"/>
              <a:chExt cx="874773" cy="1116915"/>
            </a:xfrm>
          </p:grpSpPr>
          <p:cxnSp>
            <p:nvCxnSpPr>
              <p:cNvPr id="5" name="Straight Connector 4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Rectangle 13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5532398" y="5845170"/>
              <a:ext cx="609506" cy="744738"/>
              <a:chOff x="4193214" y="1038010"/>
              <a:chExt cx="874773" cy="1116915"/>
            </a:xfrm>
          </p:grpSpPr>
          <p:cxnSp>
            <p:nvCxnSpPr>
              <p:cNvPr id="17" name="Straight Connector 16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Rectangle 25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4150583" y="5836168"/>
              <a:ext cx="609506" cy="744738"/>
              <a:chOff x="4193214" y="1038010"/>
              <a:chExt cx="874773" cy="1116915"/>
            </a:xfrm>
          </p:grpSpPr>
          <p:cxnSp>
            <p:nvCxnSpPr>
              <p:cNvPr id="29" name="Straight Connector 28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tangle 37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2779310" y="5844048"/>
              <a:ext cx="609506" cy="744738"/>
              <a:chOff x="4193214" y="1038010"/>
              <a:chExt cx="874773" cy="1116915"/>
            </a:xfrm>
          </p:grpSpPr>
          <p:cxnSp>
            <p:nvCxnSpPr>
              <p:cNvPr id="41" name="Straight Connector 40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Rectangle 49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349708" y="5845586"/>
              <a:ext cx="609506" cy="744738"/>
              <a:chOff x="4193214" y="1038010"/>
              <a:chExt cx="874773" cy="1116915"/>
            </a:xfrm>
          </p:grpSpPr>
          <p:cxnSp>
            <p:nvCxnSpPr>
              <p:cNvPr id="53" name="Straight Connector 52"/>
              <p:cNvCxnSpPr/>
              <p:nvPr/>
            </p:nvCxnSpPr>
            <p:spPr>
              <a:xfrm>
                <a:off x="4266112" y="19389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>
                <a:off x="4278609" y="177949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/>
              <p:nvPr/>
            </p:nvCxnSpPr>
            <p:spPr>
              <a:xfrm>
                <a:off x="4278609" y="162005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278609" y="146062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4278609" y="130119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 flipH="1" flipV="1">
                <a:off x="4843449" y="116225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 flipH="1" flipV="1">
                <a:off x="4697654" y="115770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 flipH="1" flipV="1">
                <a:off x="4563541" y="118010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 flipH="1" flipV="1">
                <a:off x="4413349" y="117388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" name="Rectangle 61"/>
              <p:cNvSpPr/>
              <p:nvPr/>
            </p:nvSpPr>
            <p:spPr>
              <a:xfrm>
                <a:off x="4266112" y="1173889"/>
                <a:ext cx="741475" cy="974821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4193214" y="1038010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700953" y="5712689"/>
              <a:ext cx="370656" cy="947450"/>
              <a:chOff x="4305300" y="227465"/>
              <a:chExt cx="876300" cy="3706360"/>
            </a:xfrm>
          </p:grpSpPr>
          <p:sp>
            <p:nvSpPr>
              <p:cNvPr id="65" name="Rectangle 64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Flowchart: Manual Operation 65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lowchart: Manual Operation 67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0" name="Group 69"/>
            <p:cNvGrpSpPr/>
            <p:nvPr/>
          </p:nvGrpSpPr>
          <p:grpSpPr>
            <a:xfrm>
              <a:off x="2177590" y="5703306"/>
              <a:ext cx="370656" cy="947450"/>
              <a:chOff x="4305300" y="227465"/>
              <a:chExt cx="876300" cy="3706360"/>
            </a:xfrm>
          </p:grpSpPr>
          <p:sp>
            <p:nvSpPr>
              <p:cNvPr id="71" name="Rectangle 70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lowchart: Manual Operation 71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lowchart: Manual Operation 73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3557815" y="5703306"/>
              <a:ext cx="370656" cy="947450"/>
              <a:chOff x="4305300" y="227465"/>
              <a:chExt cx="876300" cy="3706360"/>
            </a:xfrm>
          </p:grpSpPr>
          <p:sp>
            <p:nvSpPr>
              <p:cNvPr id="77" name="Rectangle 76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Flowchart: Manual Operation 77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lowchart: Manual Operation 79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996708" y="5712330"/>
              <a:ext cx="370656" cy="947450"/>
              <a:chOff x="4305300" y="227465"/>
              <a:chExt cx="876300" cy="3706360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lowchart: Manual Operation 83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Flowchart: Manual Operation 85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" name="Group 87"/>
            <p:cNvGrpSpPr/>
            <p:nvPr/>
          </p:nvGrpSpPr>
          <p:grpSpPr>
            <a:xfrm>
              <a:off x="6380351" y="5731943"/>
              <a:ext cx="370656" cy="947450"/>
              <a:chOff x="4305300" y="227465"/>
              <a:chExt cx="876300" cy="3706360"/>
            </a:xfrm>
          </p:grpSpPr>
          <p:sp>
            <p:nvSpPr>
              <p:cNvPr id="89" name="Rectangle 88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Flowchart: Manual Operation 89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Flowchart: Manual Operation 91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4" name="Group 93"/>
            <p:cNvGrpSpPr/>
            <p:nvPr/>
          </p:nvGrpSpPr>
          <p:grpSpPr>
            <a:xfrm>
              <a:off x="7835972" y="5703306"/>
              <a:ext cx="370656" cy="947450"/>
              <a:chOff x="4305300" y="227465"/>
              <a:chExt cx="876300" cy="3706360"/>
            </a:xfrm>
          </p:grpSpPr>
          <p:sp>
            <p:nvSpPr>
              <p:cNvPr id="95" name="Rectangle 94"/>
              <p:cNvSpPr/>
              <p:nvPr/>
            </p:nvSpPr>
            <p:spPr>
              <a:xfrm>
                <a:off x="4526257" y="739029"/>
                <a:ext cx="435452" cy="2767012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Flowchart: Manual Operation 95"/>
              <p:cNvSpPr/>
              <p:nvPr/>
            </p:nvSpPr>
            <p:spPr>
              <a:xfrm rot="10800000">
                <a:off x="4372674" y="3502680"/>
                <a:ext cx="755445" cy="431145"/>
              </a:xfrm>
              <a:prstGeom prst="flowChartManualOperation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4305300" y="227465"/>
                <a:ext cx="876300" cy="6728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Flowchart: Manual Operation 97"/>
              <p:cNvSpPr/>
              <p:nvPr/>
            </p:nvSpPr>
            <p:spPr>
              <a:xfrm>
                <a:off x="4372674" y="307884"/>
                <a:ext cx="755445" cy="431145"/>
              </a:xfrm>
              <a:prstGeom prst="flowChartManualOperation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4475267" y="722530"/>
                <a:ext cx="553933" cy="109987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0" name="Trapezoid 99"/>
            <p:cNvSpPr/>
            <p:nvPr/>
          </p:nvSpPr>
          <p:spPr>
            <a:xfrm rot="10800000">
              <a:off x="457200" y="5562600"/>
              <a:ext cx="8033839" cy="142738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70" name="Group 2069"/>
          <p:cNvGrpSpPr/>
          <p:nvPr/>
        </p:nvGrpSpPr>
        <p:grpSpPr>
          <a:xfrm>
            <a:off x="532659" y="776764"/>
            <a:ext cx="7877332" cy="4801117"/>
            <a:chOff x="532659" y="776764"/>
            <a:chExt cx="7877332" cy="4801117"/>
          </a:xfrm>
        </p:grpSpPr>
        <p:sp>
          <p:nvSpPr>
            <p:cNvPr id="2057" name="Flowchart: Delay 2056"/>
            <p:cNvSpPr/>
            <p:nvPr/>
          </p:nvSpPr>
          <p:spPr>
            <a:xfrm rot="16200000">
              <a:off x="3992522" y="1785822"/>
              <a:ext cx="863033" cy="824506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7" name="Group 266"/>
            <p:cNvGrpSpPr/>
            <p:nvPr/>
          </p:nvGrpSpPr>
          <p:grpSpPr>
            <a:xfrm>
              <a:off x="3983239" y="2364056"/>
              <a:ext cx="902457" cy="638953"/>
              <a:chOff x="3695339" y="4718358"/>
              <a:chExt cx="1559660" cy="896109"/>
            </a:xfrm>
          </p:grpSpPr>
          <p:grpSp>
            <p:nvGrpSpPr>
              <p:cNvPr id="268" name="Group 267"/>
              <p:cNvGrpSpPr/>
              <p:nvPr/>
            </p:nvGrpSpPr>
            <p:grpSpPr>
              <a:xfrm>
                <a:off x="4753040" y="4726782"/>
                <a:ext cx="501959" cy="887685"/>
                <a:chOff x="4762370" y="4708120"/>
                <a:chExt cx="705369" cy="887685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4787039" y="4774312"/>
                  <a:ext cx="636062" cy="821493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Trapezoid 281"/>
                <p:cNvSpPr/>
                <p:nvPr/>
              </p:nvSpPr>
              <p:spPr>
                <a:xfrm rot="10800000">
                  <a:off x="4762370" y="4708120"/>
                  <a:ext cx="705369" cy="114639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9" name="Group 268"/>
              <p:cNvGrpSpPr/>
              <p:nvPr/>
            </p:nvGrpSpPr>
            <p:grpSpPr>
              <a:xfrm>
                <a:off x="3695339" y="4718358"/>
                <a:ext cx="476386" cy="888348"/>
                <a:chOff x="3413021" y="4718358"/>
                <a:chExt cx="758702" cy="888348"/>
              </a:xfrm>
            </p:grpSpPr>
            <p:sp>
              <p:nvSpPr>
                <p:cNvPr id="279" name="Rectangle 278"/>
                <p:cNvSpPr/>
                <p:nvPr/>
              </p:nvSpPr>
              <p:spPr>
                <a:xfrm>
                  <a:off x="3491025" y="4784553"/>
                  <a:ext cx="636062" cy="822153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Trapezoid 279"/>
                <p:cNvSpPr/>
                <p:nvPr/>
              </p:nvSpPr>
              <p:spPr>
                <a:xfrm rot="10800000">
                  <a:off x="3413021" y="4718358"/>
                  <a:ext cx="758702" cy="10996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269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277" name="Rectangle 276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Rectangle 277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6" name="Group 215"/>
            <p:cNvGrpSpPr/>
            <p:nvPr/>
          </p:nvGrpSpPr>
          <p:grpSpPr>
            <a:xfrm>
              <a:off x="3903713" y="2959083"/>
              <a:ext cx="1100306" cy="718436"/>
              <a:chOff x="3728825" y="4718359"/>
              <a:chExt cx="1526174" cy="864035"/>
            </a:xfrm>
          </p:grpSpPr>
          <p:grpSp>
            <p:nvGrpSpPr>
              <p:cNvPr id="217" name="Group 216"/>
              <p:cNvGrpSpPr/>
              <p:nvPr/>
            </p:nvGrpSpPr>
            <p:grpSpPr>
              <a:xfrm>
                <a:off x="4753040" y="4726782"/>
                <a:ext cx="501959" cy="855612"/>
                <a:chOff x="4762370" y="4708120"/>
                <a:chExt cx="705369" cy="855612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4787040" y="4774313"/>
                  <a:ext cx="636062" cy="789419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Trapezoid 230"/>
                <p:cNvSpPr/>
                <p:nvPr/>
              </p:nvSpPr>
              <p:spPr>
                <a:xfrm rot="10800000">
                  <a:off x="4762370" y="4708120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8" name="Group 217"/>
              <p:cNvGrpSpPr/>
              <p:nvPr/>
            </p:nvGrpSpPr>
            <p:grpSpPr>
              <a:xfrm>
                <a:off x="3728825" y="4718359"/>
                <a:ext cx="442898" cy="824165"/>
                <a:chOff x="3466354" y="4718359"/>
                <a:chExt cx="705369" cy="824165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3491024" y="4784553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Trapezoid 228"/>
                <p:cNvSpPr/>
                <p:nvPr/>
              </p:nvSpPr>
              <p:spPr>
                <a:xfrm rot="10800000">
                  <a:off x="3466354" y="4718359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9" name="Group 218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226" name="Rectangle 225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Rectangle 226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9" name="Group 148"/>
            <p:cNvGrpSpPr/>
            <p:nvPr/>
          </p:nvGrpSpPr>
          <p:grpSpPr>
            <a:xfrm>
              <a:off x="3784643" y="3657597"/>
              <a:ext cx="1297682" cy="1109455"/>
              <a:chOff x="3684409" y="4718358"/>
              <a:chExt cx="1570590" cy="843085"/>
            </a:xfrm>
          </p:grpSpPr>
          <p:grpSp>
            <p:nvGrpSpPr>
              <p:cNvPr id="150" name="Group 149"/>
              <p:cNvGrpSpPr/>
              <p:nvPr/>
            </p:nvGrpSpPr>
            <p:grpSpPr>
              <a:xfrm>
                <a:off x="4753040" y="4726782"/>
                <a:ext cx="501959" cy="824165"/>
                <a:chOff x="4762370" y="4708120"/>
                <a:chExt cx="705369" cy="824165"/>
              </a:xfrm>
            </p:grpSpPr>
            <p:sp>
              <p:nvSpPr>
                <p:cNvPr id="163" name="Rectangle 162"/>
                <p:cNvSpPr/>
                <p:nvPr/>
              </p:nvSpPr>
              <p:spPr>
                <a:xfrm>
                  <a:off x="4787040" y="4774314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Trapezoid 163"/>
                <p:cNvSpPr/>
                <p:nvPr/>
              </p:nvSpPr>
              <p:spPr>
                <a:xfrm rot="10800000">
                  <a:off x="4762370" y="4708120"/>
                  <a:ext cx="705369" cy="93210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150"/>
              <p:cNvGrpSpPr/>
              <p:nvPr/>
            </p:nvGrpSpPr>
            <p:grpSpPr>
              <a:xfrm>
                <a:off x="3684409" y="4718358"/>
                <a:ext cx="514913" cy="824166"/>
                <a:chOff x="3395613" y="4718358"/>
                <a:chExt cx="820061" cy="824166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3491024" y="4784553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Trapezoid 161"/>
                <p:cNvSpPr/>
                <p:nvPr/>
              </p:nvSpPr>
              <p:spPr>
                <a:xfrm rot="10800000">
                  <a:off x="3395613" y="4718358"/>
                  <a:ext cx="820061" cy="107034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2" name="Group 151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159" name="Rectangle 158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Rectangle 159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51" name="Group 2050"/>
            <p:cNvGrpSpPr/>
            <p:nvPr/>
          </p:nvGrpSpPr>
          <p:grpSpPr>
            <a:xfrm>
              <a:off x="3552865" y="4728250"/>
              <a:ext cx="1802706" cy="849631"/>
              <a:chOff x="3564837" y="4718359"/>
              <a:chExt cx="1802706" cy="849631"/>
            </a:xfrm>
          </p:grpSpPr>
          <p:grpSp>
            <p:nvGrpSpPr>
              <p:cNvPr id="2049" name="Group 2048"/>
              <p:cNvGrpSpPr/>
              <p:nvPr/>
            </p:nvGrpSpPr>
            <p:grpSpPr>
              <a:xfrm>
                <a:off x="4753040" y="4726782"/>
                <a:ext cx="501959" cy="824165"/>
                <a:chOff x="4762370" y="4708120"/>
                <a:chExt cx="705369" cy="824165"/>
              </a:xfrm>
            </p:grpSpPr>
            <p:sp>
              <p:nvSpPr>
                <p:cNvPr id="141" name="Rectangle 140"/>
                <p:cNvSpPr/>
                <p:nvPr/>
              </p:nvSpPr>
              <p:spPr>
                <a:xfrm>
                  <a:off x="4787040" y="4774314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Trapezoid 142"/>
                <p:cNvSpPr/>
                <p:nvPr/>
              </p:nvSpPr>
              <p:spPr>
                <a:xfrm rot="10800000">
                  <a:off x="4762370" y="4708120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48" name="Group 2047"/>
              <p:cNvGrpSpPr/>
              <p:nvPr/>
            </p:nvGrpSpPr>
            <p:grpSpPr>
              <a:xfrm>
                <a:off x="3728825" y="4718359"/>
                <a:ext cx="442898" cy="824165"/>
                <a:chOff x="3466354" y="4718359"/>
                <a:chExt cx="705369" cy="824165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3491024" y="4784553"/>
                  <a:ext cx="636063" cy="75797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Trapezoid 144"/>
                <p:cNvSpPr/>
                <p:nvPr/>
              </p:nvSpPr>
              <p:spPr>
                <a:xfrm rot="10800000">
                  <a:off x="3466354" y="4718359"/>
                  <a:ext cx="705369" cy="125136"/>
                </a:xfrm>
                <a:prstGeom prst="trapezoid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4141255" y="4724400"/>
                <a:ext cx="641567" cy="837043"/>
                <a:chOff x="4150583" y="4936351"/>
                <a:chExt cx="641567" cy="602743"/>
              </a:xfrm>
            </p:grpSpPr>
            <p:sp>
              <p:nvSpPr>
                <p:cNvPr id="113" name="Rectangle 112"/>
                <p:cNvSpPr/>
                <p:nvPr/>
              </p:nvSpPr>
              <p:spPr>
                <a:xfrm>
                  <a:off x="4150583" y="4965043"/>
                  <a:ext cx="636063" cy="574051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Rectangle 126"/>
                <p:cNvSpPr/>
                <p:nvPr/>
              </p:nvSpPr>
              <p:spPr>
                <a:xfrm>
                  <a:off x="4156087" y="4936351"/>
                  <a:ext cx="636063" cy="68835"/>
                </a:xfrm>
                <a:prstGeom prst="rect">
                  <a:avLst/>
                </a:prstGeom>
                <a:solidFill>
                  <a:srgbClr val="F9F9F9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/>
              <p:cNvGrpSpPr/>
              <p:nvPr/>
            </p:nvGrpSpPr>
            <p:grpSpPr>
              <a:xfrm>
                <a:off x="3564837" y="5233901"/>
                <a:ext cx="331517" cy="328699"/>
                <a:chOff x="657122" y="3633701"/>
                <a:chExt cx="562077" cy="557299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657122" y="3657600"/>
                  <a:ext cx="562077" cy="533400"/>
                </a:xfrm>
                <a:prstGeom prst="rect">
                  <a:avLst/>
                </a:prstGeom>
                <a:solidFill>
                  <a:srgbClr val="F9F9F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111" name="Picture 2" descr="http://fc08.deviantart.net/fs6/i/2005/056/c/2/Silver_Star_icon_by_sgraves.png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64273" y="3633701"/>
                  <a:ext cx="547774" cy="54777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24" name="Group 123"/>
              <p:cNvGrpSpPr/>
              <p:nvPr/>
            </p:nvGrpSpPr>
            <p:grpSpPr>
              <a:xfrm>
                <a:off x="5036026" y="5239291"/>
                <a:ext cx="331517" cy="328699"/>
                <a:chOff x="657122" y="3633701"/>
                <a:chExt cx="562077" cy="557299"/>
              </a:xfrm>
            </p:grpSpPr>
            <p:sp>
              <p:nvSpPr>
                <p:cNvPr id="125" name="Rectangle 124"/>
                <p:cNvSpPr/>
                <p:nvPr/>
              </p:nvSpPr>
              <p:spPr>
                <a:xfrm>
                  <a:off x="657122" y="3657600"/>
                  <a:ext cx="562077" cy="533400"/>
                </a:xfrm>
                <a:prstGeom prst="rect">
                  <a:avLst/>
                </a:prstGeom>
                <a:solidFill>
                  <a:srgbClr val="F9F9F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126" name="Picture 2" descr="http://fc08.deviantart.net/fs6/i/2005/056/c/2/Silver_Star_icon_by_sgraves.png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64273" y="3633701"/>
                  <a:ext cx="547774" cy="54777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grpSp>
          <p:nvGrpSpPr>
            <p:cNvPr id="104" name="Group 103"/>
            <p:cNvGrpSpPr/>
            <p:nvPr/>
          </p:nvGrpSpPr>
          <p:grpSpPr>
            <a:xfrm>
              <a:off x="717471" y="5224240"/>
              <a:ext cx="331517" cy="328699"/>
              <a:chOff x="657122" y="3633701"/>
              <a:chExt cx="562077" cy="557299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2050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06" name="Group 105"/>
            <p:cNvGrpSpPr/>
            <p:nvPr/>
          </p:nvGrpSpPr>
          <p:grpSpPr>
            <a:xfrm>
              <a:off x="2223779" y="5224240"/>
              <a:ext cx="331517" cy="328699"/>
              <a:chOff x="657122" y="3633701"/>
              <a:chExt cx="562077" cy="557299"/>
            </a:xfrm>
          </p:grpSpPr>
          <p:sp>
            <p:nvSpPr>
              <p:cNvPr id="107" name="Rectangle 106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08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5" name="Group 114"/>
            <p:cNvGrpSpPr/>
            <p:nvPr/>
          </p:nvGrpSpPr>
          <p:grpSpPr>
            <a:xfrm>
              <a:off x="6396869" y="5226795"/>
              <a:ext cx="331517" cy="328699"/>
              <a:chOff x="657122" y="3633701"/>
              <a:chExt cx="562077" cy="557299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17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8" name="Group 117"/>
            <p:cNvGrpSpPr/>
            <p:nvPr/>
          </p:nvGrpSpPr>
          <p:grpSpPr>
            <a:xfrm>
              <a:off x="7852490" y="5236456"/>
              <a:ext cx="331517" cy="328699"/>
              <a:chOff x="657122" y="3633701"/>
              <a:chExt cx="562077" cy="557299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657122" y="3657600"/>
                <a:ext cx="562077" cy="533400"/>
              </a:xfrm>
              <a:prstGeom prst="rect">
                <a:avLst/>
              </a:prstGeom>
              <a:solidFill>
                <a:srgbClr val="F9F9F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20" name="Picture 2" descr="http://fc08.deviantart.net/fs6/i/2005/056/c/2/Silver_Star_icon_by_sgraves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273" y="3633701"/>
                <a:ext cx="547774" cy="5477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21" name="Rectangle 120"/>
            <p:cNvSpPr/>
            <p:nvPr/>
          </p:nvSpPr>
          <p:spPr>
            <a:xfrm flipV="1">
              <a:off x="569167" y="5214863"/>
              <a:ext cx="7795434" cy="45719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 flipV="1">
              <a:off x="532659" y="5206481"/>
              <a:ext cx="45839" cy="351853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 flipV="1">
              <a:off x="8364152" y="5209591"/>
              <a:ext cx="45839" cy="351853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4269442" y="3846091"/>
              <a:ext cx="258360" cy="686256"/>
              <a:chOff x="2420926" y="609144"/>
              <a:chExt cx="874773" cy="1514617"/>
            </a:xfrm>
          </p:grpSpPr>
          <p:sp>
            <p:nvSpPr>
              <p:cNvPr id="166" name="Flowchart: Delay 165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8" name="Straight Connector 167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2" name="Group 181"/>
            <p:cNvGrpSpPr/>
            <p:nvPr/>
          </p:nvGrpSpPr>
          <p:grpSpPr>
            <a:xfrm>
              <a:off x="4758611" y="3876782"/>
              <a:ext cx="239837" cy="611242"/>
              <a:chOff x="2420926" y="609144"/>
              <a:chExt cx="874773" cy="1514617"/>
            </a:xfrm>
          </p:grpSpPr>
          <p:sp>
            <p:nvSpPr>
              <p:cNvPr id="183" name="Flowchart: Delay 182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5" name="Straight Connector 184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Connector 188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Straight Connector 190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Straight Connector 193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Straight Connector 194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9" name="Group 198"/>
            <p:cNvGrpSpPr/>
            <p:nvPr/>
          </p:nvGrpSpPr>
          <p:grpSpPr>
            <a:xfrm>
              <a:off x="3875313" y="3870561"/>
              <a:ext cx="239837" cy="611242"/>
              <a:chOff x="2420926" y="609144"/>
              <a:chExt cx="874773" cy="1514617"/>
            </a:xfrm>
          </p:grpSpPr>
          <p:sp>
            <p:nvSpPr>
              <p:cNvPr id="200" name="Flowchart: Delay 199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2" name="Straight Connector 201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Connector 204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" name="Straight Connector 205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Straight Connector 206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056" name="Picture 8" descr="http://images.clipartlogo.com/files/images/19/193879/clock_t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4615" y="3166422"/>
              <a:ext cx="315639" cy="3156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33" name="Group 232"/>
            <p:cNvGrpSpPr/>
            <p:nvPr/>
          </p:nvGrpSpPr>
          <p:grpSpPr>
            <a:xfrm>
              <a:off x="4723786" y="3165824"/>
              <a:ext cx="156355" cy="310917"/>
              <a:chOff x="2420926" y="609144"/>
              <a:chExt cx="874773" cy="1514617"/>
            </a:xfrm>
          </p:grpSpPr>
          <p:sp>
            <p:nvSpPr>
              <p:cNvPr id="234" name="Flowchart: Delay 233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Rectangle 234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36" name="Straight Connector 235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7" name="Straight Connector 236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Straight Connector 237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Straight Connector 242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Straight Connector 244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0" name="Group 249"/>
            <p:cNvGrpSpPr/>
            <p:nvPr/>
          </p:nvGrpSpPr>
          <p:grpSpPr>
            <a:xfrm>
              <a:off x="3961887" y="3150481"/>
              <a:ext cx="156355" cy="310917"/>
              <a:chOff x="2420926" y="609144"/>
              <a:chExt cx="874773" cy="1514617"/>
            </a:xfrm>
          </p:grpSpPr>
          <p:sp>
            <p:nvSpPr>
              <p:cNvPr id="251" name="Flowchart: Delay 250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ectangle 251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53" name="Straight Connector 252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Straight Connector 255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" name="Straight Connector 261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3" name="Group 292"/>
            <p:cNvGrpSpPr/>
            <p:nvPr/>
          </p:nvGrpSpPr>
          <p:grpSpPr>
            <a:xfrm>
              <a:off x="4345861" y="2516333"/>
              <a:ext cx="156355" cy="310917"/>
              <a:chOff x="2420926" y="609144"/>
              <a:chExt cx="874773" cy="1514617"/>
            </a:xfrm>
          </p:grpSpPr>
          <p:sp>
            <p:nvSpPr>
              <p:cNvPr id="294" name="Flowchart: Delay 293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Rectangle 294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6" name="Straight Connector 295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Straight Connector 299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1" name="Straight Connector 300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Straight Connector 301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Straight Connector 303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5" name="Straight Connector 304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6" name="Straight Connector 305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7" name="Straight Connector 306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Straight Connector 307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Straight Connector 308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0" name="Group 309"/>
            <p:cNvGrpSpPr/>
            <p:nvPr/>
          </p:nvGrpSpPr>
          <p:grpSpPr>
            <a:xfrm>
              <a:off x="4709297" y="2534740"/>
              <a:ext cx="108654" cy="310917"/>
              <a:chOff x="2420926" y="609144"/>
              <a:chExt cx="874773" cy="1514617"/>
            </a:xfrm>
          </p:grpSpPr>
          <p:sp>
            <p:nvSpPr>
              <p:cNvPr id="311" name="Flowchart: Delay 310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Rectangle 311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3" name="Straight Connector 312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4" name="Straight Connector 313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Straight Connector 314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Straight Connector 315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Connector 316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Straight Connector 317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Straight Connector 319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7" name="Group 326"/>
            <p:cNvGrpSpPr/>
            <p:nvPr/>
          </p:nvGrpSpPr>
          <p:grpSpPr>
            <a:xfrm>
              <a:off x="4049934" y="2537850"/>
              <a:ext cx="108654" cy="310917"/>
              <a:chOff x="2420926" y="609144"/>
              <a:chExt cx="874773" cy="1514617"/>
            </a:xfrm>
          </p:grpSpPr>
          <p:sp>
            <p:nvSpPr>
              <p:cNvPr id="328" name="Flowchart: Delay 327"/>
              <p:cNvSpPr/>
              <p:nvPr/>
            </p:nvSpPr>
            <p:spPr>
              <a:xfrm rot="16200000">
                <a:off x="2140863" y="962105"/>
                <a:ext cx="1434900" cy="728978"/>
              </a:xfrm>
              <a:prstGeom prst="flowChartDelay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Rectangle 328"/>
              <p:cNvSpPr/>
              <p:nvPr/>
            </p:nvSpPr>
            <p:spPr>
              <a:xfrm>
                <a:off x="2420926" y="1987247"/>
                <a:ext cx="874773" cy="136514"/>
              </a:xfrm>
              <a:prstGeom prst="rect">
                <a:avLst/>
              </a:prstGeom>
              <a:solidFill>
                <a:srgbClr val="F9F9F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0" name="Straight Connector 329"/>
              <p:cNvCxnSpPr/>
              <p:nvPr/>
            </p:nvCxnSpPr>
            <p:spPr>
              <a:xfrm>
                <a:off x="2554225" y="1028225"/>
                <a:ext cx="63317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" name="Straight Connector 330"/>
              <p:cNvCxnSpPr/>
              <p:nvPr/>
            </p:nvCxnSpPr>
            <p:spPr>
              <a:xfrm flipH="1">
                <a:off x="2842463" y="870276"/>
                <a:ext cx="273132" cy="15028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/>
              <p:cNvCxnSpPr/>
              <p:nvPr/>
            </p:nvCxnSpPr>
            <p:spPr>
              <a:xfrm>
                <a:off x="2579049" y="849839"/>
                <a:ext cx="261031" cy="1809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/>
              <p:cNvCxnSpPr/>
              <p:nvPr/>
            </p:nvCxnSpPr>
            <p:spPr>
              <a:xfrm flipH="1">
                <a:off x="2838930" y="657588"/>
                <a:ext cx="154890" cy="3575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4" name="Straight Connector 333"/>
              <p:cNvCxnSpPr/>
              <p:nvPr/>
            </p:nvCxnSpPr>
            <p:spPr>
              <a:xfrm>
                <a:off x="2493824" y="18048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/>
              <p:cNvCxnSpPr/>
              <p:nvPr/>
            </p:nvCxnSpPr>
            <p:spPr>
              <a:xfrm>
                <a:off x="2506321" y="1645461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/>
              <p:cNvCxnSpPr/>
              <p:nvPr/>
            </p:nvCxnSpPr>
            <p:spPr>
              <a:xfrm>
                <a:off x="2506321" y="1486028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/>
              <p:cNvCxnSpPr/>
              <p:nvPr/>
            </p:nvCxnSpPr>
            <p:spPr>
              <a:xfrm>
                <a:off x="2506321" y="1326594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/>
              <p:cNvCxnSpPr/>
              <p:nvPr/>
            </p:nvCxnSpPr>
            <p:spPr>
              <a:xfrm>
                <a:off x="2506321" y="1167160"/>
                <a:ext cx="72897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/>
              <p:cNvCxnSpPr/>
              <p:nvPr/>
            </p:nvCxnSpPr>
            <p:spPr>
              <a:xfrm flipH="1" flipV="1">
                <a:off x="3071161" y="1028225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0" name="Straight Connector 339"/>
              <p:cNvCxnSpPr/>
              <p:nvPr/>
            </p:nvCxnSpPr>
            <p:spPr>
              <a:xfrm flipH="1" flipV="1">
                <a:off x="2925366" y="1023671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Connector 340"/>
              <p:cNvCxnSpPr/>
              <p:nvPr/>
            </p:nvCxnSpPr>
            <p:spPr>
              <a:xfrm flipH="1" flipV="1">
                <a:off x="2791253" y="1046074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2" name="Straight Connector 341"/>
              <p:cNvCxnSpPr/>
              <p:nvPr/>
            </p:nvCxnSpPr>
            <p:spPr>
              <a:xfrm flipH="1" flipV="1">
                <a:off x="2641061" y="1039859"/>
                <a:ext cx="7928" cy="9748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/>
              <p:cNvCxnSpPr/>
              <p:nvPr/>
            </p:nvCxnSpPr>
            <p:spPr>
              <a:xfrm>
                <a:off x="2736693" y="628412"/>
                <a:ext cx="106819" cy="3830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55" name="Group 2054"/>
            <p:cNvGrpSpPr/>
            <p:nvPr/>
          </p:nvGrpSpPr>
          <p:grpSpPr>
            <a:xfrm>
              <a:off x="3956180" y="2217950"/>
              <a:ext cx="329375" cy="152026"/>
              <a:chOff x="1701181" y="1143000"/>
              <a:chExt cx="1429602" cy="685800"/>
            </a:xfrm>
          </p:grpSpPr>
          <p:sp>
            <p:nvSpPr>
              <p:cNvPr id="2053" name="Isosceles Triangle 2052"/>
              <p:cNvSpPr/>
              <p:nvPr/>
            </p:nvSpPr>
            <p:spPr>
              <a:xfrm>
                <a:off x="1701181" y="1143000"/>
                <a:ext cx="1429602" cy="685800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Isosceles Triangle 344"/>
              <p:cNvSpPr/>
              <p:nvPr/>
            </p:nvSpPr>
            <p:spPr>
              <a:xfrm>
                <a:off x="1819877" y="1251979"/>
                <a:ext cx="1182203" cy="576821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7" name="Group 346"/>
            <p:cNvGrpSpPr/>
            <p:nvPr/>
          </p:nvGrpSpPr>
          <p:grpSpPr>
            <a:xfrm>
              <a:off x="4276507" y="2211133"/>
              <a:ext cx="339573" cy="162898"/>
              <a:chOff x="1701181" y="1143000"/>
              <a:chExt cx="1429602" cy="685800"/>
            </a:xfrm>
          </p:grpSpPr>
          <p:sp>
            <p:nvSpPr>
              <p:cNvPr id="348" name="Isosceles Triangle 347"/>
              <p:cNvSpPr/>
              <p:nvPr/>
            </p:nvSpPr>
            <p:spPr>
              <a:xfrm>
                <a:off x="1701181" y="1143000"/>
                <a:ext cx="1429602" cy="685800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>
                <a:off x="1819877" y="1251979"/>
                <a:ext cx="1182203" cy="576821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0" name="Group 349"/>
            <p:cNvGrpSpPr/>
            <p:nvPr/>
          </p:nvGrpSpPr>
          <p:grpSpPr>
            <a:xfrm>
              <a:off x="4574576" y="2211510"/>
              <a:ext cx="339573" cy="162898"/>
              <a:chOff x="1701181" y="1143000"/>
              <a:chExt cx="1429602" cy="685800"/>
            </a:xfrm>
          </p:grpSpPr>
          <p:sp>
            <p:nvSpPr>
              <p:cNvPr id="351" name="Isosceles Triangle 350"/>
              <p:cNvSpPr/>
              <p:nvPr/>
            </p:nvSpPr>
            <p:spPr>
              <a:xfrm>
                <a:off x="1701181" y="1143000"/>
                <a:ext cx="1429602" cy="685800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Isosceles Triangle 351"/>
              <p:cNvSpPr/>
              <p:nvPr/>
            </p:nvSpPr>
            <p:spPr>
              <a:xfrm>
                <a:off x="1819877" y="1251979"/>
                <a:ext cx="1182203" cy="576821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4" name="Flowchart: Manual Operation 353"/>
            <p:cNvSpPr/>
            <p:nvPr/>
          </p:nvSpPr>
          <p:spPr>
            <a:xfrm rot="10800000">
              <a:off x="4290972" y="1672460"/>
              <a:ext cx="248754" cy="80693"/>
            </a:xfrm>
            <a:prstGeom prst="flowChartManualOperation">
              <a:avLst/>
            </a:prstGeom>
            <a:solidFill>
              <a:srgbClr val="F9F9F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8" name="Oval 2057"/>
            <p:cNvSpPr/>
            <p:nvPr/>
          </p:nvSpPr>
          <p:spPr>
            <a:xfrm>
              <a:off x="4325822" y="1439171"/>
              <a:ext cx="163365" cy="2176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60" name="Straight Connector 2059"/>
            <p:cNvCxnSpPr/>
            <p:nvPr/>
          </p:nvCxnSpPr>
          <p:spPr>
            <a:xfrm>
              <a:off x="4402300" y="855105"/>
              <a:ext cx="5205" cy="58331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6" name="Oval 355"/>
            <p:cNvSpPr/>
            <p:nvPr/>
          </p:nvSpPr>
          <p:spPr>
            <a:xfrm>
              <a:off x="4329650" y="1077627"/>
              <a:ext cx="149326" cy="15675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/>
            <p:cNvSpPr/>
            <p:nvPr/>
          </p:nvSpPr>
          <p:spPr>
            <a:xfrm>
              <a:off x="4328399" y="776764"/>
              <a:ext cx="133088" cy="11005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69" name="Group 2068"/>
            <p:cNvGrpSpPr/>
            <p:nvPr/>
          </p:nvGrpSpPr>
          <p:grpSpPr>
            <a:xfrm rot="16398613">
              <a:off x="4252758" y="526014"/>
              <a:ext cx="230590" cy="870445"/>
              <a:chOff x="2088659" y="721126"/>
              <a:chExt cx="636518" cy="2402768"/>
            </a:xfrm>
          </p:grpSpPr>
          <p:sp>
            <p:nvSpPr>
              <p:cNvPr id="371" name="Oval 370"/>
              <p:cNvSpPr/>
              <p:nvPr/>
            </p:nvSpPr>
            <p:spPr>
              <a:xfrm rot="360928">
                <a:off x="2125797" y="2862907"/>
                <a:ext cx="172249" cy="22945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Oval 371"/>
              <p:cNvSpPr/>
              <p:nvPr/>
            </p:nvSpPr>
            <p:spPr>
              <a:xfrm rot="360928">
                <a:off x="2323755" y="2894444"/>
                <a:ext cx="172249" cy="22945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66" name="Group 2065"/>
              <p:cNvGrpSpPr/>
              <p:nvPr/>
            </p:nvGrpSpPr>
            <p:grpSpPr>
              <a:xfrm rot="9830930">
                <a:off x="2164289" y="721126"/>
                <a:ext cx="264856" cy="698380"/>
                <a:chOff x="1376116" y="1222610"/>
                <a:chExt cx="681963" cy="1229196"/>
              </a:xfrm>
            </p:grpSpPr>
            <p:grpSp>
              <p:nvGrpSpPr>
                <p:cNvPr id="2065" name="Group 2064"/>
                <p:cNvGrpSpPr/>
                <p:nvPr/>
              </p:nvGrpSpPr>
              <p:grpSpPr>
                <a:xfrm>
                  <a:off x="1376116" y="1222610"/>
                  <a:ext cx="681963" cy="1229196"/>
                  <a:chOff x="1376117" y="1213096"/>
                  <a:chExt cx="238318" cy="459428"/>
                </a:xfrm>
              </p:grpSpPr>
              <p:sp>
                <p:nvSpPr>
                  <p:cNvPr id="363" name="Isosceles Triangle 362"/>
                  <p:cNvSpPr/>
                  <p:nvPr/>
                </p:nvSpPr>
                <p:spPr>
                  <a:xfrm>
                    <a:off x="1376117" y="1543486"/>
                    <a:ext cx="238318" cy="129038"/>
                  </a:xfrm>
                  <a:prstGeom prst="triangle">
                    <a:avLst/>
                  </a:prstGeom>
                  <a:solidFill>
                    <a:srgbClr val="FFC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4" name="Rectangle 2063"/>
                  <p:cNvSpPr/>
                  <p:nvPr/>
                </p:nvSpPr>
                <p:spPr>
                  <a:xfrm flipH="1">
                    <a:off x="1471159" y="1213096"/>
                    <a:ext cx="45719" cy="398293"/>
                  </a:xfrm>
                  <a:prstGeom prst="rect">
                    <a:avLst/>
                  </a:prstGeom>
                  <a:solidFill>
                    <a:srgbClr val="FFC000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66" name="Isosceles Triangle 365"/>
                <p:cNvSpPr/>
                <p:nvPr/>
              </p:nvSpPr>
              <p:spPr>
                <a:xfrm>
                  <a:off x="1501858" y="2165585"/>
                  <a:ext cx="430698" cy="218038"/>
                </a:xfrm>
                <a:prstGeom prst="triangle">
                  <a:avLst/>
                </a:prstGeom>
                <a:solidFill>
                  <a:srgbClr val="FFC000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67" name="Group 2066"/>
              <p:cNvGrpSpPr/>
              <p:nvPr/>
            </p:nvGrpSpPr>
            <p:grpSpPr>
              <a:xfrm rot="360928">
                <a:off x="2088659" y="1223510"/>
                <a:ext cx="636518" cy="1720286"/>
                <a:chOff x="2223779" y="1165416"/>
                <a:chExt cx="301846" cy="815784"/>
              </a:xfrm>
            </p:grpSpPr>
            <p:sp>
              <p:nvSpPr>
                <p:cNvPr id="2063" name="Isosceles Triangle 2062"/>
                <p:cNvSpPr/>
                <p:nvPr/>
              </p:nvSpPr>
              <p:spPr>
                <a:xfrm>
                  <a:off x="2223779" y="1295400"/>
                  <a:ext cx="301846" cy="685800"/>
                </a:xfrm>
                <a:prstGeom prst="triangle">
                  <a:avLst/>
                </a:prstGeom>
                <a:solidFill>
                  <a:srgbClr val="FFC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Oval 367"/>
                <p:cNvSpPr/>
                <p:nvPr/>
              </p:nvSpPr>
              <p:spPr>
                <a:xfrm>
                  <a:off x="2289193" y="1165416"/>
                  <a:ext cx="163365" cy="217616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70" name="Rectangle 369"/>
              <p:cNvSpPr/>
              <p:nvPr/>
            </p:nvSpPr>
            <p:spPr>
              <a:xfrm rot="8649416" flipH="1">
                <a:off x="2201811" y="1319125"/>
                <a:ext cx="94505" cy="759195"/>
              </a:xfrm>
              <a:prstGeom prst="rect">
                <a:avLst/>
              </a:prstGeom>
              <a:solidFill>
                <a:srgbClr val="FFC0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Rectangle 373"/>
              <p:cNvSpPr/>
              <p:nvPr/>
            </p:nvSpPr>
            <p:spPr>
              <a:xfrm rot="1652458" flipH="1">
                <a:off x="2106038" y="922663"/>
                <a:ext cx="62995" cy="623431"/>
              </a:xfrm>
              <a:prstGeom prst="rect">
                <a:avLst/>
              </a:prstGeom>
              <a:solidFill>
                <a:srgbClr val="FFC0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6" name="Rectangle 375"/>
            <p:cNvSpPr/>
            <p:nvPr/>
          </p:nvSpPr>
          <p:spPr>
            <a:xfrm flipV="1">
              <a:off x="1198492" y="526585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Rectangle 376"/>
            <p:cNvSpPr/>
            <p:nvPr/>
          </p:nvSpPr>
          <p:spPr>
            <a:xfrm flipV="1">
              <a:off x="1387651" y="526896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Rectangle 377"/>
            <p:cNvSpPr/>
            <p:nvPr/>
          </p:nvSpPr>
          <p:spPr>
            <a:xfrm flipV="1">
              <a:off x="1577028" y="527034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Rectangle 378"/>
            <p:cNvSpPr/>
            <p:nvPr/>
          </p:nvSpPr>
          <p:spPr>
            <a:xfrm flipV="1">
              <a:off x="1766405" y="527173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Rectangle 379"/>
            <p:cNvSpPr/>
            <p:nvPr/>
          </p:nvSpPr>
          <p:spPr>
            <a:xfrm flipV="1">
              <a:off x="1955782" y="527311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Rectangle 380"/>
            <p:cNvSpPr/>
            <p:nvPr/>
          </p:nvSpPr>
          <p:spPr>
            <a:xfrm flipV="1">
              <a:off x="2657832" y="5276816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Rectangle 381"/>
            <p:cNvSpPr/>
            <p:nvPr/>
          </p:nvSpPr>
          <p:spPr>
            <a:xfrm flipV="1">
              <a:off x="2846991" y="5279926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Rectangle 382"/>
            <p:cNvSpPr/>
            <p:nvPr/>
          </p:nvSpPr>
          <p:spPr>
            <a:xfrm flipV="1">
              <a:off x="3036368" y="5281311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Rectangle 383"/>
            <p:cNvSpPr/>
            <p:nvPr/>
          </p:nvSpPr>
          <p:spPr>
            <a:xfrm flipV="1">
              <a:off x="3225745" y="5282696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Rectangle 384"/>
            <p:cNvSpPr/>
            <p:nvPr/>
          </p:nvSpPr>
          <p:spPr>
            <a:xfrm flipV="1">
              <a:off x="3415122" y="5284081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Rectangle 385"/>
            <p:cNvSpPr/>
            <p:nvPr/>
          </p:nvSpPr>
          <p:spPr>
            <a:xfrm flipV="1">
              <a:off x="5447814" y="526862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Rectangle 386"/>
            <p:cNvSpPr/>
            <p:nvPr/>
          </p:nvSpPr>
          <p:spPr>
            <a:xfrm flipV="1">
              <a:off x="5636973" y="527173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Rectangle 387"/>
            <p:cNvSpPr/>
            <p:nvPr/>
          </p:nvSpPr>
          <p:spPr>
            <a:xfrm flipV="1">
              <a:off x="5826350" y="527311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Rectangle 388"/>
            <p:cNvSpPr/>
            <p:nvPr/>
          </p:nvSpPr>
          <p:spPr>
            <a:xfrm flipV="1">
              <a:off x="6015727" y="527450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Rectangle 389"/>
            <p:cNvSpPr/>
            <p:nvPr/>
          </p:nvSpPr>
          <p:spPr>
            <a:xfrm flipV="1">
              <a:off x="6205104" y="527588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Rectangle 390"/>
            <p:cNvSpPr/>
            <p:nvPr/>
          </p:nvSpPr>
          <p:spPr>
            <a:xfrm flipV="1">
              <a:off x="6864330" y="526862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Rectangle 391"/>
            <p:cNvSpPr/>
            <p:nvPr/>
          </p:nvSpPr>
          <p:spPr>
            <a:xfrm flipV="1">
              <a:off x="7053489" y="527173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Rectangle 392"/>
            <p:cNvSpPr/>
            <p:nvPr/>
          </p:nvSpPr>
          <p:spPr>
            <a:xfrm flipV="1">
              <a:off x="7242866" y="527311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Rectangle 393"/>
            <p:cNvSpPr/>
            <p:nvPr/>
          </p:nvSpPr>
          <p:spPr>
            <a:xfrm flipV="1">
              <a:off x="7432243" y="5274504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Rectangle 394"/>
            <p:cNvSpPr/>
            <p:nvPr/>
          </p:nvSpPr>
          <p:spPr>
            <a:xfrm flipV="1">
              <a:off x="7621620" y="5275889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Rectangle 395"/>
            <p:cNvSpPr/>
            <p:nvPr/>
          </p:nvSpPr>
          <p:spPr>
            <a:xfrm flipV="1">
              <a:off x="4066221" y="5269503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Rectangle 396"/>
            <p:cNvSpPr/>
            <p:nvPr/>
          </p:nvSpPr>
          <p:spPr>
            <a:xfrm flipV="1">
              <a:off x="4255380" y="5272613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Rectangle 397"/>
            <p:cNvSpPr/>
            <p:nvPr/>
          </p:nvSpPr>
          <p:spPr>
            <a:xfrm flipV="1">
              <a:off x="4444757" y="5273998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Rectangle 398"/>
            <p:cNvSpPr/>
            <p:nvPr/>
          </p:nvSpPr>
          <p:spPr>
            <a:xfrm flipV="1">
              <a:off x="4634134" y="5275383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Rectangle 399"/>
            <p:cNvSpPr/>
            <p:nvPr/>
          </p:nvSpPr>
          <p:spPr>
            <a:xfrm flipV="1">
              <a:off x="4823511" y="5276768"/>
              <a:ext cx="45719" cy="276670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232225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81000" y="304800"/>
            <a:ext cx="1108050" cy="1834800"/>
            <a:chOff x="2320950" y="288961"/>
            <a:chExt cx="1108050" cy="1834800"/>
          </a:xfrm>
        </p:grpSpPr>
        <p:grpSp>
          <p:nvGrpSpPr>
            <p:cNvPr id="3" name="Group 2"/>
            <p:cNvGrpSpPr/>
            <p:nvPr/>
          </p:nvGrpSpPr>
          <p:grpSpPr>
            <a:xfrm>
              <a:off x="2320950" y="288961"/>
              <a:ext cx="1108050" cy="769904"/>
              <a:chOff x="3337556" y="838199"/>
              <a:chExt cx="1632345" cy="1037181"/>
            </a:xfrm>
          </p:grpSpPr>
          <p:sp>
            <p:nvSpPr>
              <p:cNvPr id="20" name="Flowchart: Manual Operation 19"/>
              <p:cNvSpPr/>
              <p:nvPr/>
            </p:nvSpPr>
            <p:spPr>
              <a:xfrm rot="485189">
                <a:off x="4185275" y="912237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Flowchart: Manual Operation 20"/>
              <p:cNvSpPr/>
              <p:nvPr/>
            </p:nvSpPr>
            <p:spPr>
              <a:xfrm rot="21114811" flipH="1">
                <a:off x="3796939" y="913446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lowchart: Manual Operation 21"/>
              <p:cNvSpPr/>
              <p:nvPr/>
            </p:nvSpPr>
            <p:spPr>
              <a:xfrm>
                <a:off x="3962400" y="838199"/>
                <a:ext cx="304800" cy="685800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lowchart: Manual Operation 22"/>
              <p:cNvSpPr/>
              <p:nvPr/>
            </p:nvSpPr>
            <p:spPr>
              <a:xfrm rot="4571753">
                <a:off x="4506517" y="1404662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Flowchart: Manual Operation 23"/>
              <p:cNvSpPr/>
              <p:nvPr/>
            </p:nvSpPr>
            <p:spPr>
              <a:xfrm rot="16768764">
                <a:off x="3563873" y="1411996"/>
                <a:ext cx="237067" cy="689701"/>
              </a:xfrm>
              <a:prstGeom prst="flowChartManualOperation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Pentagon 24"/>
              <p:cNvSpPr/>
              <p:nvPr/>
            </p:nvSpPr>
            <p:spPr>
              <a:xfrm rot="18112631">
                <a:off x="4020557" y="1255508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Pentagon 25"/>
              <p:cNvSpPr/>
              <p:nvPr/>
            </p:nvSpPr>
            <p:spPr>
              <a:xfrm rot="19293646">
                <a:off x="4108373" y="1371210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Pentagon 26"/>
              <p:cNvSpPr/>
              <p:nvPr/>
            </p:nvSpPr>
            <p:spPr>
              <a:xfrm rot="20428806">
                <a:off x="4152901" y="1484998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Pentagon 27"/>
              <p:cNvSpPr/>
              <p:nvPr/>
            </p:nvSpPr>
            <p:spPr>
              <a:xfrm rot="3487369" flipH="1">
                <a:off x="3426570" y="1249825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Pentagon 28"/>
              <p:cNvSpPr/>
              <p:nvPr/>
            </p:nvSpPr>
            <p:spPr>
              <a:xfrm rot="2306354" flipH="1">
                <a:off x="3376845" y="1367597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Pentagon 29"/>
              <p:cNvSpPr/>
              <p:nvPr/>
            </p:nvSpPr>
            <p:spPr>
              <a:xfrm rot="1171194" flipH="1">
                <a:off x="3341354" y="1484999"/>
                <a:ext cx="762000" cy="199587"/>
              </a:xfrm>
              <a:prstGeom prst="homePlate">
                <a:avLst/>
              </a:prstGeom>
              <a:solidFill>
                <a:srgbClr val="F9F9F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Flowchart: Delay 3"/>
            <p:cNvSpPr/>
            <p:nvPr/>
          </p:nvSpPr>
          <p:spPr>
            <a:xfrm rot="16200000">
              <a:off x="2140863" y="962105"/>
              <a:ext cx="1434900" cy="728978"/>
            </a:xfrm>
            <a:prstGeom prst="flowChartDelay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2420926" y="1987247"/>
              <a:ext cx="874773" cy="136514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" name="Straight Connector 5"/>
            <p:cNvCxnSpPr/>
            <p:nvPr/>
          </p:nvCxnSpPr>
          <p:spPr>
            <a:xfrm>
              <a:off x="2554225" y="1028225"/>
              <a:ext cx="63317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 flipH="1">
              <a:off x="2842463" y="870276"/>
              <a:ext cx="273132" cy="15028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2579049" y="849839"/>
              <a:ext cx="261031" cy="180904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flipH="1">
              <a:off x="2838930" y="657588"/>
              <a:ext cx="154890" cy="357562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>
              <a:off x="2493824" y="1804894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2506321" y="1645461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2506321" y="1486028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2506321" y="1326594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2506321" y="1167160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flipH="1" flipV="1">
              <a:off x="3071161" y="1028225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H="1" flipV="1">
              <a:off x="2925366" y="1023671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 flipH="1" flipV="1">
              <a:off x="2791253" y="1046074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flipH="1" flipV="1">
              <a:off x="2641061" y="1039859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2736693" y="628412"/>
              <a:ext cx="106819" cy="383063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/>
          <p:cNvGrpSpPr/>
          <p:nvPr/>
        </p:nvGrpSpPr>
        <p:grpSpPr>
          <a:xfrm>
            <a:off x="6038399" y="392597"/>
            <a:ext cx="1108050" cy="769904"/>
            <a:chOff x="3337556" y="838199"/>
            <a:chExt cx="1632345" cy="1037181"/>
          </a:xfrm>
        </p:grpSpPr>
        <p:sp>
          <p:nvSpPr>
            <p:cNvPr id="49" name="Flowchart: Manual Operation 48"/>
            <p:cNvSpPr/>
            <p:nvPr/>
          </p:nvSpPr>
          <p:spPr>
            <a:xfrm rot="485189">
              <a:off x="4185275" y="912237"/>
              <a:ext cx="237067" cy="689701"/>
            </a:xfrm>
            <a:prstGeom prst="flowChartManualOperation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lowchart: Manual Operation 49"/>
            <p:cNvSpPr/>
            <p:nvPr/>
          </p:nvSpPr>
          <p:spPr>
            <a:xfrm rot="21114811" flipH="1">
              <a:off x="3796939" y="913446"/>
              <a:ext cx="237067" cy="689701"/>
            </a:xfrm>
            <a:prstGeom prst="flowChartManualOperation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lowchart: Manual Operation 50"/>
            <p:cNvSpPr/>
            <p:nvPr/>
          </p:nvSpPr>
          <p:spPr>
            <a:xfrm>
              <a:off x="3962400" y="838199"/>
              <a:ext cx="304800" cy="685800"/>
            </a:xfrm>
            <a:prstGeom prst="flowChartManualOperation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lowchart: Manual Operation 51"/>
            <p:cNvSpPr/>
            <p:nvPr/>
          </p:nvSpPr>
          <p:spPr>
            <a:xfrm rot="4571753">
              <a:off x="4506517" y="1404662"/>
              <a:ext cx="237067" cy="689701"/>
            </a:xfrm>
            <a:prstGeom prst="flowChartManualOperation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lowchart: Manual Operation 52"/>
            <p:cNvSpPr/>
            <p:nvPr/>
          </p:nvSpPr>
          <p:spPr>
            <a:xfrm rot="16768764">
              <a:off x="3563873" y="1411996"/>
              <a:ext cx="237067" cy="689701"/>
            </a:xfrm>
            <a:prstGeom prst="flowChartManualOperation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Pentagon 53"/>
            <p:cNvSpPr/>
            <p:nvPr/>
          </p:nvSpPr>
          <p:spPr>
            <a:xfrm rot="18112631">
              <a:off x="4020557" y="1255508"/>
              <a:ext cx="762000" cy="199587"/>
            </a:xfrm>
            <a:prstGeom prst="homePlate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Pentagon 54"/>
            <p:cNvSpPr/>
            <p:nvPr/>
          </p:nvSpPr>
          <p:spPr>
            <a:xfrm rot="19293646">
              <a:off x="4108373" y="1371210"/>
              <a:ext cx="762000" cy="199587"/>
            </a:xfrm>
            <a:prstGeom prst="homePlate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Pentagon 55"/>
            <p:cNvSpPr/>
            <p:nvPr/>
          </p:nvSpPr>
          <p:spPr>
            <a:xfrm rot="20428806">
              <a:off x="4152901" y="1484998"/>
              <a:ext cx="762000" cy="199587"/>
            </a:xfrm>
            <a:prstGeom prst="homePlate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Pentagon 56"/>
            <p:cNvSpPr/>
            <p:nvPr/>
          </p:nvSpPr>
          <p:spPr>
            <a:xfrm rot="3487369" flipH="1">
              <a:off x="3426570" y="1249825"/>
              <a:ext cx="762000" cy="199587"/>
            </a:xfrm>
            <a:prstGeom prst="homePlate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Pentagon 57"/>
            <p:cNvSpPr/>
            <p:nvPr/>
          </p:nvSpPr>
          <p:spPr>
            <a:xfrm rot="2306354" flipH="1">
              <a:off x="3376845" y="1367597"/>
              <a:ext cx="762000" cy="199587"/>
            </a:xfrm>
            <a:prstGeom prst="homePlate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Pentagon 58"/>
            <p:cNvSpPr/>
            <p:nvPr/>
          </p:nvSpPr>
          <p:spPr>
            <a:xfrm rot="1171194" flipH="1">
              <a:off x="3341354" y="1484999"/>
              <a:ext cx="762000" cy="199587"/>
            </a:xfrm>
            <a:prstGeom prst="homePlate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2420926" y="609144"/>
            <a:ext cx="874773" cy="1514617"/>
            <a:chOff x="2420926" y="609144"/>
            <a:chExt cx="874773" cy="1514617"/>
          </a:xfrm>
        </p:grpSpPr>
        <p:sp>
          <p:nvSpPr>
            <p:cNvPr id="33" name="Flowchart: Delay 32"/>
            <p:cNvSpPr/>
            <p:nvPr/>
          </p:nvSpPr>
          <p:spPr>
            <a:xfrm rot="16200000">
              <a:off x="2140863" y="962105"/>
              <a:ext cx="1434900" cy="728978"/>
            </a:xfrm>
            <a:prstGeom prst="flowChartDelay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420926" y="1987247"/>
              <a:ext cx="874773" cy="136514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" name="Straight Connector 34"/>
            <p:cNvCxnSpPr/>
            <p:nvPr/>
          </p:nvCxnSpPr>
          <p:spPr>
            <a:xfrm>
              <a:off x="2554225" y="1028225"/>
              <a:ext cx="63317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 flipH="1">
              <a:off x="2842463" y="870276"/>
              <a:ext cx="273132" cy="15028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2579049" y="849839"/>
              <a:ext cx="261031" cy="180904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 flipH="1">
              <a:off x="2838930" y="657588"/>
              <a:ext cx="154890" cy="357562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2493824" y="1804894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2506321" y="1645461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>
              <a:off x="2506321" y="1486028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2506321" y="1326594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>
              <a:off x="2506321" y="1167160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 flipV="1">
              <a:off x="3071161" y="1028225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H="1" flipV="1">
              <a:off x="2925366" y="1023671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 flipH="1" flipV="1">
              <a:off x="2791253" y="1046074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H="1" flipV="1">
              <a:off x="2641061" y="1039859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2736693" y="628412"/>
              <a:ext cx="106819" cy="383063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0" name="Picture 4" descr="https://atrueott.files.wordpress.com/2014/09/pentagram2nauvoo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479" t="-1076" r="-258" b="51299"/>
          <a:stretch/>
        </p:blipFill>
        <p:spPr bwMode="auto">
          <a:xfrm>
            <a:off x="271750" y="2554448"/>
            <a:ext cx="1066800" cy="1066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" name="Group 60"/>
          <p:cNvGrpSpPr/>
          <p:nvPr/>
        </p:nvGrpSpPr>
        <p:grpSpPr>
          <a:xfrm>
            <a:off x="1676400" y="2895600"/>
            <a:ext cx="500030" cy="529768"/>
            <a:chOff x="6495800" y="414760"/>
            <a:chExt cx="1380063" cy="1462139"/>
          </a:xfrm>
        </p:grpSpPr>
        <p:grpSp>
          <p:nvGrpSpPr>
            <p:cNvPr id="62" name="Group 61"/>
            <p:cNvGrpSpPr/>
            <p:nvPr/>
          </p:nvGrpSpPr>
          <p:grpSpPr>
            <a:xfrm>
              <a:off x="6758918" y="414760"/>
              <a:ext cx="854011" cy="316026"/>
              <a:chOff x="5502461" y="414759"/>
              <a:chExt cx="1994799" cy="738174"/>
            </a:xfrm>
          </p:grpSpPr>
          <p:sp>
            <p:nvSpPr>
              <p:cNvPr id="76" name="Trapezoid 75"/>
              <p:cNvSpPr/>
              <p:nvPr/>
            </p:nvSpPr>
            <p:spPr>
              <a:xfrm rot="10800000">
                <a:off x="5502461" y="436560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rapezoid 76"/>
              <p:cNvSpPr/>
              <p:nvPr/>
            </p:nvSpPr>
            <p:spPr>
              <a:xfrm rot="10800000">
                <a:off x="6169407" y="414759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rapezoid 77"/>
              <p:cNvSpPr/>
              <p:nvPr/>
            </p:nvSpPr>
            <p:spPr>
              <a:xfrm rot="10800000">
                <a:off x="6848694" y="436560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 rot="5400000">
              <a:off x="7290844" y="974291"/>
              <a:ext cx="854011" cy="316026"/>
              <a:chOff x="5502461" y="414759"/>
              <a:chExt cx="1994799" cy="738174"/>
            </a:xfrm>
          </p:grpSpPr>
          <p:sp>
            <p:nvSpPr>
              <p:cNvPr id="73" name="Trapezoid 72"/>
              <p:cNvSpPr/>
              <p:nvPr/>
            </p:nvSpPr>
            <p:spPr>
              <a:xfrm rot="10800000">
                <a:off x="5502461" y="436560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73"/>
              <p:cNvSpPr/>
              <p:nvPr/>
            </p:nvSpPr>
            <p:spPr>
              <a:xfrm rot="10800000">
                <a:off x="6169407" y="414759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rapezoid 74"/>
              <p:cNvSpPr/>
              <p:nvPr/>
            </p:nvSpPr>
            <p:spPr>
              <a:xfrm rot="10800000">
                <a:off x="6848694" y="436560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 rot="16200000">
              <a:off x="6226809" y="969141"/>
              <a:ext cx="854006" cy="316024"/>
              <a:chOff x="5502461" y="414759"/>
              <a:chExt cx="1994799" cy="738174"/>
            </a:xfrm>
          </p:grpSpPr>
          <p:sp>
            <p:nvSpPr>
              <p:cNvPr id="70" name="Trapezoid 69"/>
              <p:cNvSpPr/>
              <p:nvPr/>
            </p:nvSpPr>
            <p:spPr>
              <a:xfrm rot="10800000">
                <a:off x="5502461" y="436560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rapezoid 70"/>
              <p:cNvSpPr/>
              <p:nvPr/>
            </p:nvSpPr>
            <p:spPr>
              <a:xfrm rot="10800000">
                <a:off x="6169407" y="414759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71"/>
              <p:cNvSpPr/>
              <p:nvPr/>
            </p:nvSpPr>
            <p:spPr>
              <a:xfrm rot="10800000">
                <a:off x="6848694" y="436560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 flipH="1" flipV="1">
              <a:off x="6765502" y="1560873"/>
              <a:ext cx="854011" cy="316026"/>
              <a:chOff x="5502461" y="414759"/>
              <a:chExt cx="1994799" cy="738174"/>
            </a:xfrm>
          </p:grpSpPr>
          <p:sp>
            <p:nvSpPr>
              <p:cNvPr id="67" name="Trapezoid 66"/>
              <p:cNvSpPr/>
              <p:nvPr/>
            </p:nvSpPr>
            <p:spPr>
              <a:xfrm rot="10800000">
                <a:off x="5502461" y="436560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rapezoid 67"/>
              <p:cNvSpPr/>
              <p:nvPr/>
            </p:nvSpPr>
            <p:spPr>
              <a:xfrm rot="10800000">
                <a:off x="6169407" y="414759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Trapezoid 68"/>
              <p:cNvSpPr/>
              <p:nvPr/>
            </p:nvSpPr>
            <p:spPr>
              <a:xfrm rot="10800000">
                <a:off x="6848694" y="436560"/>
                <a:ext cx="648566" cy="716373"/>
              </a:xfrm>
              <a:prstGeom prst="trapezoid">
                <a:avLst>
                  <a:gd name="adj" fmla="val 10314"/>
                </a:avLst>
              </a:prstGeom>
              <a:solidFill>
                <a:schemeClr val="bg1">
                  <a:lumMod val="95000"/>
                </a:schemeClr>
              </a:solidFill>
              <a:ln w="63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66" name="Picture 6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28456" y="691453"/>
              <a:ext cx="897316" cy="897316"/>
            </a:xfrm>
            <a:prstGeom prst="ellipse">
              <a:avLst/>
            </a:prstGeom>
            <a:ln w="6350" cap="rnd">
              <a:solidFill>
                <a:schemeClr val="bg1">
                  <a:lumMod val="85000"/>
                </a:schemeClr>
              </a:solidFill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grpSp>
        <p:nvGrpSpPr>
          <p:cNvPr id="90" name="Group 89"/>
          <p:cNvGrpSpPr/>
          <p:nvPr/>
        </p:nvGrpSpPr>
        <p:grpSpPr>
          <a:xfrm>
            <a:off x="4193214" y="1038010"/>
            <a:ext cx="874773" cy="1116915"/>
            <a:chOff x="4193214" y="1038010"/>
            <a:chExt cx="874773" cy="1116915"/>
          </a:xfrm>
        </p:grpSpPr>
        <p:cxnSp>
          <p:nvCxnSpPr>
            <p:cNvPr id="80" name="Straight Connector 79"/>
            <p:cNvCxnSpPr/>
            <p:nvPr/>
          </p:nvCxnSpPr>
          <p:spPr>
            <a:xfrm>
              <a:off x="4266112" y="1938924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/>
            <p:cNvCxnSpPr/>
            <p:nvPr/>
          </p:nvCxnSpPr>
          <p:spPr>
            <a:xfrm>
              <a:off x="4278609" y="1779491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>
              <a:off x="4278609" y="1620058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>
              <a:off x="4278609" y="1460624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>
              <a:off x="4278609" y="1301190"/>
              <a:ext cx="728978" cy="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>
            <a:xfrm flipH="1" flipV="1">
              <a:off x="4843449" y="1162255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/>
            <p:nvPr/>
          </p:nvCxnSpPr>
          <p:spPr>
            <a:xfrm flipH="1" flipV="1">
              <a:off x="4697654" y="1157701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/>
            <p:nvPr/>
          </p:nvCxnSpPr>
          <p:spPr>
            <a:xfrm flipH="1" flipV="1">
              <a:off x="4563541" y="1180104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/>
            <p:nvPr/>
          </p:nvCxnSpPr>
          <p:spPr>
            <a:xfrm flipH="1" flipV="1">
              <a:off x="4413349" y="1173889"/>
              <a:ext cx="7928" cy="97482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Rectangle 30"/>
            <p:cNvSpPr/>
            <p:nvPr/>
          </p:nvSpPr>
          <p:spPr>
            <a:xfrm>
              <a:off x="4266112" y="1173889"/>
              <a:ext cx="741475" cy="974821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4193214" y="1038010"/>
              <a:ext cx="874773" cy="136514"/>
            </a:xfrm>
            <a:prstGeom prst="rect">
              <a:avLst/>
            </a:prstGeom>
            <a:solidFill>
              <a:srgbClr val="F9F9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665424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" name="Group 1033"/>
          <p:cNvGrpSpPr/>
          <p:nvPr/>
        </p:nvGrpSpPr>
        <p:grpSpPr>
          <a:xfrm>
            <a:off x="1172786" y="1041686"/>
            <a:ext cx="7562195" cy="5398712"/>
            <a:chOff x="1172786" y="1041686"/>
            <a:chExt cx="7562195" cy="5398712"/>
          </a:xfrm>
        </p:grpSpPr>
        <p:sp>
          <p:nvSpPr>
            <p:cNvPr id="265" name="Rectangle 264"/>
            <p:cNvSpPr/>
            <p:nvPr/>
          </p:nvSpPr>
          <p:spPr>
            <a:xfrm>
              <a:off x="6381977" y="3195920"/>
              <a:ext cx="2179200" cy="1239111"/>
            </a:xfrm>
            <a:prstGeom prst="rect">
              <a:avLst/>
            </a:prstGeom>
            <a:solidFill>
              <a:srgbClr val="F1E1A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ectangle 265"/>
            <p:cNvSpPr/>
            <p:nvPr/>
          </p:nvSpPr>
          <p:spPr>
            <a:xfrm>
              <a:off x="1280500" y="3172600"/>
              <a:ext cx="2235739" cy="1206004"/>
            </a:xfrm>
            <a:prstGeom prst="rect">
              <a:avLst/>
            </a:prstGeom>
            <a:solidFill>
              <a:srgbClr val="F1E1A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Rectangle 263"/>
            <p:cNvSpPr/>
            <p:nvPr/>
          </p:nvSpPr>
          <p:spPr>
            <a:xfrm>
              <a:off x="1284066" y="5605095"/>
              <a:ext cx="7327839" cy="835303"/>
            </a:xfrm>
            <a:prstGeom prst="rect">
              <a:avLst/>
            </a:prstGeom>
            <a:solidFill>
              <a:srgbClr val="F1E1A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9" name="Group 1028"/>
            <p:cNvGrpSpPr/>
            <p:nvPr/>
          </p:nvGrpSpPr>
          <p:grpSpPr>
            <a:xfrm>
              <a:off x="3893103" y="4660421"/>
              <a:ext cx="2027660" cy="1654678"/>
              <a:chOff x="222738" y="1474170"/>
              <a:chExt cx="2027660" cy="1654678"/>
            </a:xfrm>
          </p:grpSpPr>
          <p:sp>
            <p:nvSpPr>
              <p:cNvPr id="1027" name="Oval 1026"/>
              <p:cNvSpPr/>
              <p:nvPr/>
            </p:nvSpPr>
            <p:spPr>
              <a:xfrm>
                <a:off x="228600" y="1735605"/>
                <a:ext cx="2021798" cy="1393243"/>
              </a:xfrm>
              <a:prstGeom prst="ellipse">
                <a:avLst/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Oval 195"/>
              <p:cNvSpPr/>
              <p:nvPr/>
            </p:nvSpPr>
            <p:spPr>
              <a:xfrm>
                <a:off x="222738" y="1590408"/>
                <a:ext cx="2021798" cy="1393243"/>
              </a:xfrm>
              <a:prstGeom prst="ellipse">
                <a:avLst/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Oval 196"/>
              <p:cNvSpPr/>
              <p:nvPr/>
            </p:nvSpPr>
            <p:spPr>
              <a:xfrm>
                <a:off x="316064" y="1599959"/>
                <a:ext cx="1803279" cy="1242659"/>
              </a:xfrm>
              <a:prstGeom prst="ellipse">
                <a:avLst/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>
                <a:off x="338496" y="1474170"/>
                <a:ext cx="1803279" cy="1242659"/>
              </a:xfrm>
              <a:prstGeom prst="ellipse">
                <a:avLst/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596173" y="1041686"/>
              <a:ext cx="2523931" cy="411548"/>
              <a:chOff x="2383002" y="2209800"/>
              <a:chExt cx="2877525" cy="713380"/>
            </a:xfrm>
          </p:grpSpPr>
          <p:sp>
            <p:nvSpPr>
              <p:cNvPr id="26" name="Quad Arrow Callout 25"/>
              <p:cNvSpPr/>
              <p:nvPr/>
            </p:nvSpPr>
            <p:spPr>
              <a:xfrm>
                <a:off x="2383002" y="2209800"/>
                <a:ext cx="533400" cy="713380"/>
              </a:xfrm>
              <a:prstGeom prst="quadArrowCallout">
                <a:avLst>
                  <a:gd name="adj1" fmla="val 30760"/>
                  <a:gd name="adj2" fmla="val 13617"/>
                  <a:gd name="adj3" fmla="val 18515"/>
                  <a:gd name="adj4" fmla="val 48123"/>
                </a:avLst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Quad Arrow Callout 26"/>
              <p:cNvSpPr/>
              <p:nvPr/>
            </p:nvSpPr>
            <p:spPr>
              <a:xfrm>
                <a:off x="2858279" y="2209800"/>
                <a:ext cx="533400" cy="713380"/>
              </a:xfrm>
              <a:prstGeom prst="quadArrowCallout">
                <a:avLst>
                  <a:gd name="adj1" fmla="val 30760"/>
                  <a:gd name="adj2" fmla="val 13617"/>
                  <a:gd name="adj3" fmla="val 18515"/>
                  <a:gd name="adj4" fmla="val 48123"/>
                </a:avLst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Quad Arrow Callout 27"/>
              <p:cNvSpPr/>
              <p:nvPr/>
            </p:nvSpPr>
            <p:spPr>
              <a:xfrm>
                <a:off x="3317426" y="2209800"/>
                <a:ext cx="533400" cy="713380"/>
              </a:xfrm>
              <a:prstGeom prst="quadArrowCallout">
                <a:avLst>
                  <a:gd name="adj1" fmla="val 30760"/>
                  <a:gd name="adj2" fmla="val 13617"/>
                  <a:gd name="adj3" fmla="val 18515"/>
                  <a:gd name="adj4" fmla="val 48123"/>
                </a:avLst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Quad Arrow Callout 28"/>
              <p:cNvSpPr/>
              <p:nvPr/>
            </p:nvSpPr>
            <p:spPr>
              <a:xfrm>
                <a:off x="3792703" y="2209800"/>
                <a:ext cx="533400" cy="713380"/>
              </a:xfrm>
              <a:prstGeom prst="quadArrowCallout">
                <a:avLst>
                  <a:gd name="adj1" fmla="val 30760"/>
                  <a:gd name="adj2" fmla="val 13617"/>
                  <a:gd name="adj3" fmla="val 18515"/>
                  <a:gd name="adj4" fmla="val 48123"/>
                </a:avLst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Quad Arrow Callout 29"/>
              <p:cNvSpPr/>
              <p:nvPr/>
            </p:nvSpPr>
            <p:spPr>
              <a:xfrm>
                <a:off x="4251850" y="2209800"/>
                <a:ext cx="533400" cy="713380"/>
              </a:xfrm>
              <a:prstGeom prst="quadArrowCallout">
                <a:avLst>
                  <a:gd name="adj1" fmla="val 30760"/>
                  <a:gd name="adj2" fmla="val 13617"/>
                  <a:gd name="adj3" fmla="val 18515"/>
                  <a:gd name="adj4" fmla="val 48123"/>
                </a:avLst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Quad Arrow Callout 30"/>
              <p:cNvSpPr/>
              <p:nvPr/>
            </p:nvSpPr>
            <p:spPr>
              <a:xfrm>
                <a:off x="4727127" y="2209800"/>
                <a:ext cx="533400" cy="713380"/>
              </a:xfrm>
              <a:prstGeom prst="quadArrowCallout">
                <a:avLst>
                  <a:gd name="adj1" fmla="val 30760"/>
                  <a:gd name="adj2" fmla="val 13617"/>
                  <a:gd name="adj3" fmla="val 18515"/>
                  <a:gd name="adj4" fmla="val 48123"/>
                </a:avLst>
              </a:prstGeom>
              <a:solidFill>
                <a:srgbClr val="EAD3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" name="Rectangle 1"/>
            <p:cNvSpPr/>
            <p:nvPr/>
          </p:nvSpPr>
          <p:spPr>
            <a:xfrm>
              <a:off x="3581400" y="2209800"/>
              <a:ext cx="2590800" cy="2667000"/>
            </a:xfrm>
            <a:prstGeom prst="rect">
              <a:avLst/>
            </a:prstGeom>
            <a:solidFill>
              <a:srgbClr val="F5E9B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rapezoid 3"/>
            <p:cNvSpPr/>
            <p:nvPr/>
          </p:nvSpPr>
          <p:spPr>
            <a:xfrm>
              <a:off x="3303044" y="1981200"/>
              <a:ext cx="3163923" cy="228600"/>
            </a:xfrm>
            <a:prstGeom prst="trapezoid">
              <a:avLst/>
            </a:prstGeom>
            <a:solidFill>
              <a:srgbClr val="F5E9B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3389438" y="1676400"/>
              <a:ext cx="2988150" cy="304799"/>
            </a:xfrm>
            <a:prstGeom prst="rect">
              <a:avLst/>
            </a:prstGeom>
            <a:solidFill>
              <a:srgbClr val="EAD3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3562739" y="1698090"/>
              <a:ext cx="2590800" cy="283110"/>
              <a:chOff x="152400" y="2228073"/>
              <a:chExt cx="6782317" cy="1315227"/>
            </a:xfrm>
          </p:grpSpPr>
          <p:grpSp>
            <p:nvGrpSpPr>
              <p:cNvPr id="6" name="Group 5"/>
              <p:cNvGrpSpPr/>
              <p:nvPr/>
            </p:nvGrpSpPr>
            <p:grpSpPr>
              <a:xfrm>
                <a:off x="152400" y="2247900"/>
                <a:ext cx="1667970" cy="1295400"/>
                <a:chOff x="152400" y="2247900"/>
                <a:chExt cx="1667970" cy="1295400"/>
              </a:xfrm>
            </p:grpSpPr>
            <p:sp>
              <p:nvSpPr>
                <p:cNvPr id="5" name="Block Arc 4"/>
                <p:cNvSpPr/>
                <p:nvPr/>
              </p:nvSpPr>
              <p:spPr>
                <a:xfrm>
                  <a:off x="152400" y="2247900"/>
                  <a:ext cx="1271103" cy="1295400"/>
                </a:xfrm>
                <a:prstGeom prst="blockArc">
                  <a:avLst>
                    <a:gd name="adj1" fmla="val 3514426"/>
                    <a:gd name="adj2" fmla="val 0"/>
                    <a:gd name="adj3" fmla="val 13255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" name="Block Arc 8"/>
                <p:cNvSpPr/>
                <p:nvPr/>
              </p:nvSpPr>
              <p:spPr>
                <a:xfrm rot="12932157">
                  <a:off x="813942" y="2319120"/>
                  <a:ext cx="1006428" cy="1025666"/>
                </a:xfrm>
                <a:prstGeom prst="blockArc">
                  <a:avLst>
                    <a:gd name="adj1" fmla="val 3514426"/>
                    <a:gd name="adj2" fmla="val 0"/>
                    <a:gd name="adj3" fmla="val 13255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1855891" y="2247900"/>
                <a:ext cx="1667970" cy="1295400"/>
                <a:chOff x="152400" y="2247900"/>
                <a:chExt cx="1667970" cy="1295400"/>
              </a:xfrm>
            </p:grpSpPr>
            <p:sp>
              <p:nvSpPr>
                <p:cNvPr id="12" name="Block Arc 11"/>
                <p:cNvSpPr/>
                <p:nvPr/>
              </p:nvSpPr>
              <p:spPr>
                <a:xfrm>
                  <a:off x="152400" y="2247900"/>
                  <a:ext cx="1271103" cy="1295400"/>
                </a:xfrm>
                <a:prstGeom prst="blockArc">
                  <a:avLst>
                    <a:gd name="adj1" fmla="val 3514426"/>
                    <a:gd name="adj2" fmla="val 0"/>
                    <a:gd name="adj3" fmla="val 13255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" name="Block Arc 12"/>
                <p:cNvSpPr/>
                <p:nvPr/>
              </p:nvSpPr>
              <p:spPr>
                <a:xfrm rot="12932157">
                  <a:off x="813942" y="2319120"/>
                  <a:ext cx="1006428" cy="1025666"/>
                </a:xfrm>
                <a:prstGeom prst="blockArc">
                  <a:avLst>
                    <a:gd name="adj1" fmla="val 3514426"/>
                    <a:gd name="adj2" fmla="val 0"/>
                    <a:gd name="adj3" fmla="val 13255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3561319" y="2228073"/>
                <a:ext cx="1667970" cy="1295400"/>
                <a:chOff x="152400" y="2247900"/>
                <a:chExt cx="1667970" cy="1295400"/>
              </a:xfrm>
            </p:grpSpPr>
            <p:sp>
              <p:nvSpPr>
                <p:cNvPr id="15" name="Block Arc 14"/>
                <p:cNvSpPr/>
                <p:nvPr/>
              </p:nvSpPr>
              <p:spPr>
                <a:xfrm>
                  <a:off x="152400" y="2247900"/>
                  <a:ext cx="1271103" cy="1295400"/>
                </a:xfrm>
                <a:prstGeom prst="blockArc">
                  <a:avLst>
                    <a:gd name="adj1" fmla="val 3514426"/>
                    <a:gd name="adj2" fmla="val 0"/>
                    <a:gd name="adj3" fmla="val 13255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" name="Block Arc 15"/>
                <p:cNvSpPr/>
                <p:nvPr/>
              </p:nvSpPr>
              <p:spPr>
                <a:xfrm rot="12932157">
                  <a:off x="813942" y="2319120"/>
                  <a:ext cx="1006428" cy="1025666"/>
                </a:xfrm>
                <a:prstGeom prst="blockArc">
                  <a:avLst>
                    <a:gd name="adj1" fmla="val 3514426"/>
                    <a:gd name="adj2" fmla="val 0"/>
                    <a:gd name="adj3" fmla="val 13255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" name="Group 16"/>
              <p:cNvGrpSpPr/>
              <p:nvPr/>
            </p:nvGrpSpPr>
            <p:grpSpPr>
              <a:xfrm>
                <a:off x="5266747" y="2233906"/>
                <a:ext cx="1667970" cy="1295400"/>
                <a:chOff x="152400" y="2247900"/>
                <a:chExt cx="1667970" cy="1295400"/>
              </a:xfrm>
            </p:grpSpPr>
            <p:sp>
              <p:nvSpPr>
                <p:cNvPr id="18" name="Block Arc 17"/>
                <p:cNvSpPr/>
                <p:nvPr/>
              </p:nvSpPr>
              <p:spPr>
                <a:xfrm>
                  <a:off x="152400" y="2247900"/>
                  <a:ext cx="1271103" cy="1295400"/>
                </a:xfrm>
                <a:prstGeom prst="blockArc">
                  <a:avLst>
                    <a:gd name="adj1" fmla="val 3514426"/>
                    <a:gd name="adj2" fmla="val 0"/>
                    <a:gd name="adj3" fmla="val 13255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" name="Block Arc 18"/>
                <p:cNvSpPr/>
                <p:nvPr/>
              </p:nvSpPr>
              <p:spPr>
                <a:xfrm rot="12932157">
                  <a:off x="813942" y="2319120"/>
                  <a:ext cx="1006428" cy="1025666"/>
                </a:xfrm>
                <a:prstGeom prst="blockArc">
                  <a:avLst>
                    <a:gd name="adj1" fmla="val 3514426"/>
                    <a:gd name="adj2" fmla="val 0"/>
                    <a:gd name="adj3" fmla="val 13255"/>
                  </a:avLst>
                </a:prstGeom>
                <a:solidFill>
                  <a:srgbClr val="FFC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21" name="Trapezoid 20"/>
            <p:cNvSpPr/>
            <p:nvPr/>
          </p:nvSpPr>
          <p:spPr>
            <a:xfrm rot="10800000">
              <a:off x="3303043" y="1343566"/>
              <a:ext cx="3163923" cy="337895"/>
            </a:xfrm>
            <a:prstGeom prst="trapezoid">
              <a:avLst/>
            </a:prstGeom>
            <a:solidFill>
              <a:srgbClr val="F5E9B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3981159" y="2241862"/>
              <a:ext cx="295108" cy="2625047"/>
            </a:xfrm>
            <a:prstGeom prst="roundRect">
              <a:avLst/>
            </a:prstGeom>
            <a:solidFill>
              <a:srgbClr val="F5E9B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ounded Rectangle 33"/>
            <p:cNvSpPr/>
            <p:nvPr/>
          </p:nvSpPr>
          <p:spPr>
            <a:xfrm>
              <a:off x="3376306" y="2214345"/>
              <a:ext cx="410777" cy="2663988"/>
            </a:xfrm>
            <a:prstGeom prst="roundRect">
              <a:avLst/>
            </a:prstGeom>
            <a:solidFill>
              <a:srgbClr val="F5E9B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5382881" y="2219690"/>
              <a:ext cx="295108" cy="2663988"/>
            </a:xfrm>
            <a:prstGeom prst="roundRect">
              <a:avLst/>
            </a:prstGeom>
            <a:solidFill>
              <a:srgbClr val="F5E9B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5966811" y="2241862"/>
              <a:ext cx="410777" cy="2625048"/>
            </a:xfrm>
            <a:prstGeom prst="roundRect">
              <a:avLst/>
            </a:prstGeom>
            <a:solidFill>
              <a:srgbClr val="F5E9B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4392421" y="2894067"/>
              <a:ext cx="884730" cy="1972843"/>
            </a:xfrm>
            <a:prstGeom prst="rect">
              <a:avLst/>
            </a:prstGeom>
            <a:solidFill>
              <a:srgbClr val="F1E1A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4508240" y="3228391"/>
              <a:ext cx="681974" cy="164529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rot="10800000">
              <a:off x="4344230" y="2894067"/>
              <a:ext cx="965621" cy="320446"/>
            </a:xfrm>
            <a:prstGeom prst="trapezoid">
              <a:avLst>
                <a:gd name="adj" fmla="val 30824"/>
              </a:avLst>
            </a:prstGeom>
            <a:solidFill>
              <a:srgbClr val="F1E1A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10800000">
              <a:off x="3303045" y="2215671"/>
              <a:ext cx="556710" cy="293865"/>
            </a:xfrm>
            <a:prstGeom prst="trapezoid">
              <a:avLst>
                <a:gd name="adj" fmla="val 21299"/>
              </a:avLst>
            </a:prstGeom>
            <a:solidFill>
              <a:srgbClr val="F1E1A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Quad Arrow Callout 42"/>
            <p:cNvSpPr/>
            <p:nvPr/>
          </p:nvSpPr>
          <p:spPr>
            <a:xfrm>
              <a:off x="3395090" y="2210923"/>
              <a:ext cx="344866" cy="303361"/>
            </a:xfrm>
            <a:prstGeom prst="quadArrowCallout">
              <a:avLst>
                <a:gd name="adj1" fmla="val 30760"/>
                <a:gd name="adj2" fmla="val 13617"/>
                <a:gd name="adj3" fmla="val 18515"/>
                <a:gd name="adj4" fmla="val 48123"/>
              </a:avLst>
            </a:prstGeom>
            <a:solidFill>
              <a:srgbClr val="EAD37E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 rot="10800000">
              <a:off x="3924192" y="2216678"/>
              <a:ext cx="420039" cy="221722"/>
            </a:xfrm>
            <a:prstGeom prst="trapezoid">
              <a:avLst>
                <a:gd name="adj" fmla="val 21299"/>
              </a:avLst>
            </a:prstGeom>
            <a:solidFill>
              <a:srgbClr val="F1E1A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Quad Arrow Callout 44"/>
            <p:cNvSpPr/>
            <p:nvPr/>
          </p:nvSpPr>
          <p:spPr>
            <a:xfrm>
              <a:off x="4035748" y="2241863"/>
              <a:ext cx="222554" cy="195769"/>
            </a:xfrm>
            <a:prstGeom prst="quadArrowCallout">
              <a:avLst>
                <a:gd name="adj1" fmla="val 30760"/>
                <a:gd name="adj2" fmla="val 13617"/>
                <a:gd name="adj3" fmla="val 18515"/>
                <a:gd name="adj4" fmla="val 48123"/>
              </a:avLst>
            </a:prstGeom>
            <a:solidFill>
              <a:srgbClr val="EAD37E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0800000">
              <a:off x="5898558" y="2218816"/>
              <a:ext cx="556710" cy="293865"/>
            </a:xfrm>
            <a:prstGeom prst="trapezoid">
              <a:avLst>
                <a:gd name="adj" fmla="val 21299"/>
              </a:avLst>
            </a:prstGeom>
            <a:solidFill>
              <a:srgbClr val="F1E1A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Quad Arrow Callout 46"/>
            <p:cNvSpPr/>
            <p:nvPr/>
          </p:nvSpPr>
          <p:spPr>
            <a:xfrm>
              <a:off x="5990603" y="2214068"/>
              <a:ext cx="344866" cy="303361"/>
            </a:xfrm>
            <a:prstGeom prst="quadArrowCallout">
              <a:avLst>
                <a:gd name="adj1" fmla="val 30760"/>
                <a:gd name="adj2" fmla="val 13617"/>
                <a:gd name="adj3" fmla="val 18515"/>
                <a:gd name="adj4" fmla="val 48123"/>
              </a:avLst>
            </a:prstGeom>
            <a:solidFill>
              <a:srgbClr val="EAD37E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 rot="10800000">
              <a:off x="5326480" y="2229034"/>
              <a:ext cx="420039" cy="221722"/>
            </a:xfrm>
            <a:prstGeom prst="trapezoid">
              <a:avLst>
                <a:gd name="adj" fmla="val 21299"/>
              </a:avLst>
            </a:prstGeom>
            <a:solidFill>
              <a:srgbClr val="F1E1A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Quad Arrow Callout 48"/>
            <p:cNvSpPr/>
            <p:nvPr/>
          </p:nvSpPr>
          <p:spPr>
            <a:xfrm>
              <a:off x="5438036" y="2254219"/>
              <a:ext cx="222554" cy="195769"/>
            </a:xfrm>
            <a:prstGeom prst="quadArrowCallout">
              <a:avLst>
                <a:gd name="adj1" fmla="val 30760"/>
                <a:gd name="adj2" fmla="val 13617"/>
                <a:gd name="adj3" fmla="val 18515"/>
                <a:gd name="adj4" fmla="val 48123"/>
              </a:avLst>
            </a:prstGeom>
            <a:solidFill>
              <a:srgbClr val="EAD37E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5" name="Group 1024"/>
            <p:cNvGrpSpPr/>
            <p:nvPr/>
          </p:nvGrpSpPr>
          <p:grpSpPr>
            <a:xfrm>
              <a:off x="2990109" y="3487235"/>
              <a:ext cx="3860786" cy="2215763"/>
              <a:chOff x="-614818" y="3311925"/>
              <a:chExt cx="3860786" cy="2215763"/>
            </a:xfrm>
          </p:grpSpPr>
          <p:grpSp>
            <p:nvGrpSpPr>
              <p:cNvPr id="100" name="Group 99"/>
              <p:cNvGrpSpPr/>
              <p:nvPr/>
            </p:nvGrpSpPr>
            <p:grpSpPr>
              <a:xfrm>
                <a:off x="29363" y="3311925"/>
                <a:ext cx="2486532" cy="411548"/>
                <a:chOff x="2383002" y="2209800"/>
                <a:chExt cx="2877525" cy="713380"/>
              </a:xfrm>
            </p:grpSpPr>
            <p:sp>
              <p:nvSpPr>
                <p:cNvPr id="101" name="Quad Arrow Callout 100"/>
                <p:cNvSpPr/>
                <p:nvPr/>
              </p:nvSpPr>
              <p:spPr>
                <a:xfrm>
                  <a:off x="2383002" y="2209800"/>
                  <a:ext cx="533400" cy="713380"/>
                </a:xfrm>
                <a:prstGeom prst="quadArrowCallout">
                  <a:avLst>
                    <a:gd name="adj1" fmla="val 30760"/>
                    <a:gd name="adj2" fmla="val 13617"/>
                    <a:gd name="adj3" fmla="val 18515"/>
                    <a:gd name="adj4" fmla="val 48123"/>
                  </a:avLst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Quad Arrow Callout 101"/>
                <p:cNvSpPr/>
                <p:nvPr/>
              </p:nvSpPr>
              <p:spPr>
                <a:xfrm>
                  <a:off x="2858279" y="2209800"/>
                  <a:ext cx="533400" cy="713380"/>
                </a:xfrm>
                <a:prstGeom prst="quadArrowCallout">
                  <a:avLst>
                    <a:gd name="adj1" fmla="val 30760"/>
                    <a:gd name="adj2" fmla="val 13617"/>
                    <a:gd name="adj3" fmla="val 18515"/>
                    <a:gd name="adj4" fmla="val 48123"/>
                  </a:avLst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Quad Arrow Callout 102"/>
                <p:cNvSpPr/>
                <p:nvPr/>
              </p:nvSpPr>
              <p:spPr>
                <a:xfrm>
                  <a:off x="3317426" y="2209800"/>
                  <a:ext cx="533400" cy="713380"/>
                </a:xfrm>
                <a:prstGeom prst="quadArrowCallout">
                  <a:avLst>
                    <a:gd name="adj1" fmla="val 30760"/>
                    <a:gd name="adj2" fmla="val 13617"/>
                    <a:gd name="adj3" fmla="val 18515"/>
                    <a:gd name="adj4" fmla="val 48123"/>
                  </a:avLst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Quad Arrow Callout 103"/>
                <p:cNvSpPr/>
                <p:nvPr/>
              </p:nvSpPr>
              <p:spPr>
                <a:xfrm>
                  <a:off x="3792703" y="2209800"/>
                  <a:ext cx="533400" cy="713380"/>
                </a:xfrm>
                <a:prstGeom prst="quadArrowCallout">
                  <a:avLst>
                    <a:gd name="adj1" fmla="val 30760"/>
                    <a:gd name="adj2" fmla="val 13617"/>
                    <a:gd name="adj3" fmla="val 18515"/>
                    <a:gd name="adj4" fmla="val 48123"/>
                  </a:avLst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Quad Arrow Callout 104"/>
                <p:cNvSpPr/>
                <p:nvPr/>
              </p:nvSpPr>
              <p:spPr>
                <a:xfrm>
                  <a:off x="4251850" y="2209800"/>
                  <a:ext cx="533400" cy="713380"/>
                </a:xfrm>
                <a:prstGeom prst="quadArrowCallout">
                  <a:avLst>
                    <a:gd name="adj1" fmla="val 30760"/>
                    <a:gd name="adj2" fmla="val 13617"/>
                    <a:gd name="adj3" fmla="val 18515"/>
                    <a:gd name="adj4" fmla="val 48123"/>
                  </a:avLst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Quad Arrow Callout 105"/>
                <p:cNvSpPr/>
                <p:nvPr/>
              </p:nvSpPr>
              <p:spPr>
                <a:xfrm>
                  <a:off x="4727127" y="2209800"/>
                  <a:ext cx="533400" cy="713380"/>
                </a:xfrm>
                <a:prstGeom prst="quadArrowCallout">
                  <a:avLst>
                    <a:gd name="adj1" fmla="val 30760"/>
                    <a:gd name="adj2" fmla="val 13617"/>
                    <a:gd name="adj3" fmla="val 18515"/>
                    <a:gd name="adj4" fmla="val 48123"/>
                  </a:avLst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" name="Rectangle 49"/>
              <p:cNvSpPr/>
              <p:nvPr/>
            </p:nvSpPr>
            <p:spPr>
              <a:xfrm>
                <a:off x="-6168" y="3733800"/>
                <a:ext cx="2590800" cy="1793696"/>
              </a:xfrm>
              <a:prstGeom prst="rect">
                <a:avLst/>
              </a:prstGeom>
              <a:solidFill>
                <a:srgbClr val="F5E9B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rapezoid 50"/>
              <p:cNvSpPr/>
              <p:nvPr/>
            </p:nvSpPr>
            <p:spPr>
              <a:xfrm>
                <a:off x="-38869" y="3551726"/>
                <a:ext cx="2623419" cy="181688"/>
              </a:xfrm>
              <a:prstGeom prst="trapezoid">
                <a:avLst/>
              </a:prstGeom>
              <a:solidFill>
                <a:srgbClr val="F5E9B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827920" y="4474799"/>
                <a:ext cx="830166" cy="1049587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8" name="Group 87"/>
              <p:cNvGrpSpPr/>
              <p:nvPr/>
            </p:nvGrpSpPr>
            <p:grpSpPr>
              <a:xfrm>
                <a:off x="852796" y="3993193"/>
                <a:ext cx="936264" cy="928166"/>
                <a:chOff x="804497" y="4003838"/>
                <a:chExt cx="936264" cy="928166"/>
              </a:xfrm>
            </p:grpSpPr>
            <p:sp>
              <p:nvSpPr>
                <p:cNvPr id="33" name="Chord 32"/>
                <p:cNvSpPr/>
                <p:nvPr/>
              </p:nvSpPr>
              <p:spPr>
                <a:xfrm rot="8684568">
                  <a:off x="804497" y="4003838"/>
                  <a:ext cx="936264" cy="928166"/>
                </a:xfrm>
                <a:prstGeom prst="chord">
                  <a:avLst>
                    <a:gd name="adj1" fmla="val 2700000"/>
                    <a:gd name="adj2" fmla="val 12328797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Chord 84"/>
                <p:cNvSpPr/>
                <p:nvPr/>
              </p:nvSpPr>
              <p:spPr>
                <a:xfrm rot="8684568">
                  <a:off x="911673" y="4057701"/>
                  <a:ext cx="737839" cy="731458"/>
                </a:xfrm>
                <a:prstGeom prst="chord">
                  <a:avLst>
                    <a:gd name="adj1" fmla="val 2700000"/>
                    <a:gd name="adj2" fmla="val 12328797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2" name="Flowchart: Delay 81"/>
              <p:cNvSpPr/>
              <p:nvPr/>
            </p:nvSpPr>
            <p:spPr>
              <a:xfrm rot="16200000">
                <a:off x="1872398" y="4102463"/>
                <a:ext cx="186455" cy="79056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Flowchart: Delay 86"/>
              <p:cNvSpPr/>
              <p:nvPr/>
            </p:nvSpPr>
            <p:spPr>
              <a:xfrm rot="16200000">
                <a:off x="546188" y="4090856"/>
                <a:ext cx="186455" cy="79056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6" name="Group 85"/>
              <p:cNvGrpSpPr/>
              <p:nvPr/>
            </p:nvGrpSpPr>
            <p:grpSpPr>
              <a:xfrm>
                <a:off x="1658085" y="4467921"/>
                <a:ext cx="213835" cy="1056465"/>
                <a:chOff x="1658085" y="4467921"/>
                <a:chExt cx="213835" cy="1056465"/>
              </a:xfrm>
            </p:grpSpPr>
            <p:grpSp>
              <p:nvGrpSpPr>
                <p:cNvPr id="84" name="Group 83"/>
                <p:cNvGrpSpPr/>
                <p:nvPr/>
              </p:nvGrpSpPr>
              <p:grpSpPr>
                <a:xfrm>
                  <a:off x="1658085" y="4467921"/>
                  <a:ext cx="213835" cy="1049684"/>
                  <a:chOff x="1738912" y="2870386"/>
                  <a:chExt cx="420039" cy="2663988"/>
                </a:xfrm>
              </p:grpSpPr>
              <p:sp>
                <p:nvSpPr>
                  <p:cNvPr id="69" name="Rounded Rectangle 68"/>
                  <p:cNvSpPr/>
                  <p:nvPr/>
                </p:nvSpPr>
                <p:spPr>
                  <a:xfrm>
                    <a:off x="1795313" y="2870386"/>
                    <a:ext cx="295108" cy="2663988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Trapezoid 79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Quad Arrow Callout 80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9" name="Trapezoid 88"/>
                <p:cNvSpPr/>
                <p:nvPr/>
              </p:nvSpPr>
              <p:spPr>
                <a:xfrm>
                  <a:off x="1673150" y="5420530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46290" y="4471223"/>
                <a:ext cx="213835" cy="1056465"/>
                <a:chOff x="1658085" y="4467921"/>
                <a:chExt cx="213835" cy="1056465"/>
              </a:xfrm>
            </p:grpSpPr>
            <p:grpSp>
              <p:nvGrpSpPr>
                <p:cNvPr id="93" name="Group 92"/>
                <p:cNvGrpSpPr/>
                <p:nvPr/>
              </p:nvGrpSpPr>
              <p:grpSpPr>
                <a:xfrm>
                  <a:off x="1658085" y="4467921"/>
                  <a:ext cx="213835" cy="1049684"/>
                  <a:chOff x="1738912" y="2870386"/>
                  <a:chExt cx="420039" cy="2663988"/>
                </a:xfrm>
              </p:grpSpPr>
              <p:sp>
                <p:nvSpPr>
                  <p:cNvPr id="95" name="Rounded Rectangle 94"/>
                  <p:cNvSpPr/>
                  <p:nvPr/>
                </p:nvSpPr>
                <p:spPr>
                  <a:xfrm>
                    <a:off x="1795313" y="2870386"/>
                    <a:ext cx="295108" cy="2663988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Trapezoid 95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Quad Arrow Callout 96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4" name="Trapezoid 93"/>
                <p:cNvSpPr/>
                <p:nvPr/>
              </p:nvSpPr>
              <p:spPr>
                <a:xfrm>
                  <a:off x="1673150" y="5420530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8" name="Rectangle 97"/>
              <p:cNvSpPr/>
              <p:nvPr/>
            </p:nvSpPr>
            <p:spPr>
              <a:xfrm>
                <a:off x="1942763" y="4924386"/>
                <a:ext cx="242404" cy="576064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396754" y="4942759"/>
                <a:ext cx="242404" cy="576064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746289" y="4378941"/>
                <a:ext cx="1123610" cy="82200"/>
              </a:xfrm>
              <a:prstGeom prst="rect">
                <a:avLst/>
              </a:prstGeom>
              <a:solidFill>
                <a:srgbClr val="F1E1A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24" name="Group 1023"/>
              <p:cNvGrpSpPr/>
              <p:nvPr/>
            </p:nvGrpSpPr>
            <p:grpSpPr>
              <a:xfrm>
                <a:off x="2441961" y="3842069"/>
                <a:ext cx="804007" cy="1670595"/>
                <a:chOff x="2759603" y="3435865"/>
                <a:chExt cx="1079572" cy="2243175"/>
              </a:xfrm>
            </p:grpSpPr>
            <p:grpSp>
              <p:nvGrpSpPr>
                <p:cNvPr id="107" name="Group 106"/>
                <p:cNvGrpSpPr/>
                <p:nvPr/>
              </p:nvGrpSpPr>
              <p:grpSpPr>
                <a:xfrm>
                  <a:off x="2759603" y="3435865"/>
                  <a:ext cx="1079572" cy="2243175"/>
                  <a:chOff x="2759603" y="3435865"/>
                  <a:chExt cx="1079572" cy="2243175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3015773" y="3578852"/>
                    <a:ext cx="741361" cy="2073596"/>
                  </a:xfrm>
                  <a:prstGeom prst="rect">
                    <a:avLst/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5" name="Group 134"/>
                  <p:cNvGrpSpPr/>
                  <p:nvPr/>
                </p:nvGrpSpPr>
                <p:grpSpPr>
                  <a:xfrm>
                    <a:off x="2820097" y="3551684"/>
                    <a:ext cx="404954" cy="2127356"/>
                    <a:chOff x="1658085" y="4471603"/>
                    <a:chExt cx="213835" cy="1055032"/>
                  </a:xfrm>
                </p:grpSpPr>
                <p:grpSp>
                  <p:nvGrpSpPr>
                    <p:cNvPr id="136" name="Group 135"/>
                    <p:cNvGrpSpPr/>
                    <p:nvPr/>
                  </p:nvGrpSpPr>
                  <p:grpSpPr>
                    <a:xfrm>
                      <a:off x="1658085" y="4471603"/>
                      <a:ext cx="213835" cy="1046002"/>
                      <a:chOff x="1738912" y="2879730"/>
                      <a:chExt cx="420039" cy="2654644"/>
                    </a:xfrm>
                  </p:grpSpPr>
                  <p:sp>
                    <p:nvSpPr>
                      <p:cNvPr id="138" name="Rounded Rectangle 137"/>
                      <p:cNvSpPr/>
                      <p:nvPr/>
                    </p:nvSpPr>
                    <p:spPr>
                      <a:xfrm>
                        <a:off x="1795313" y="3005777"/>
                        <a:ext cx="295108" cy="2528597"/>
                      </a:xfrm>
                      <a:prstGeom prst="roundRect">
                        <a:avLst/>
                      </a:prstGeom>
                      <a:solidFill>
                        <a:srgbClr val="F5E9BD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9" name="Trapezoid 138"/>
                      <p:cNvSpPr/>
                      <p:nvPr/>
                    </p:nvSpPr>
                    <p:spPr>
                      <a:xfrm rot="10800000">
                        <a:off x="1738912" y="2879730"/>
                        <a:ext cx="420039" cy="221722"/>
                      </a:xfrm>
                      <a:prstGeom prst="trapezoid">
                        <a:avLst>
                          <a:gd name="adj" fmla="val 21299"/>
                        </a:avLst>
                      </a:prstGeom>
                      <a:solidFill>
                        <a:srgbClr val="F1E1A5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0" name="Quad Arrow Callout 139"/>
                      <p:cNvSpPr/>
                      <p:nvPr/>
                    </p:nvSpPr>
                    <p:spPr>
                      <a:xfrm>
                        <a:off x="1850468" y="2904915"/>
                        <a:ext cx="222554" cy="195769"/>
                      </a:xfrm>
                      <a:prstGeom prst="quadArrowCallout">
                        <a:avLst>
                          <a:gd name="adj1" fmla="val 30760"/>
                          <a:gd name="adj2" fmla="val 13617"/>
                          <a:gd name="adj3" fmla="val 18515"/>
                          <a:gd name="adj4" fmla="val 48123"/>
                        </a:avLst>
                      </a:prstGeom>
                      <a:solidFill>
                        <a:srgbClr val="EAD37E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37" name="Trapezoid 136"/>
                    <p:cNvSpPr/>
                    <p:nvPr/>
                  </p:nvSpPr>
                  <p:spPr>
                    <a:xfrm>
                      <a:off x="1663668" y="5422779"/>
                      <a:ext cx="196749" cy="103856"/>
                    </a:xfrm>
                    <a:prstGeom prst="trapezoid">
                      <a:avLst>
                        <a:gd name="adj" fmla="val 21299"/>
                      </a:avLst>
                    </a:prstGeom>
                    <a:solidFill>
                      <a:srgbClr val="F1E1A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8" name="Trapezoid 147"/>
                  <p:cNvSpPr/>
                  <p:nvPr/>
                </p:nvSpPr>
                <p:spPr>
                  <a:xfrm>
                    <a:off x="2759603" y="3435865"/>
                    <a:ext cx="1079572" cy="124779"/>
                  </a:xfrm>
                  <a:prstGeom prst="trapezoid">
                    <a:avLst/>
                  </a:prstGeom>
                  <a:solidFill>
                    <a:srgbClr val="F7994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1" name="Group 140"/>
                <p:cNvGrpSpPr/>
                <p:nvPr/>
              </p:nvGrpSpPr>
              <p:grpSpPr>
                <a:xfrm>
                  <a:off x="3406372" y="3543300"/>
                  <a:ext cx="404954" cy="2127356"/>
                  <a:chOff x="1658085" y="4471603"/>
                  <a:chExt cx="213835" cy="1055032"/>
                </a:xfrm>
              </p:grpSpPr>
              <p:grpSp>
                <p:nvGrpSpPr>
                  <p:cNvPr id="142" name="Group 141"/>
                  <p:cNvGrpSpPr/>
                  <p:nvPr/>
                </p:nvGrpSpPr>
                <p:grpSpPr>
                  <a:xfrm>
                    <a:off x="1658085" y="4471603"/>
                    <a:ext cx="213835" cy="1046002"/>
                    <a:chOff x="1738912" y="2879730"/>
                    <a:chExt cx="420039" cy="2654644"/>
                  </a:xfrm>
                </p:grpSpPr>
                <p:sp>
                  <p:nvSpPr>
                    <p:cNvPr id="144" name="Rounded Rectangle 143"/>
                    <p:cNvSpPr/>
                    <p:nvPr/>
                  </p:nvSpPr>
                  <p:spPr>
                    <a:xfrm>
                      <a:off x="1795313" y="3005777"/>
                      <a:ext cx="295108" cy="2528597"/>
                    </a:xfrm>
                    <a:prstGeom prst="roundRect">
                      <a:avLst/>
                    </a:prstGeom>
                    <a:solidFill>
                      <a:srgbClr val="F5E9BD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Trapezoid 144"/>
                    <p:cNvSpPr/>
                    <p:nvPr/>
                  </p:nvSpPr>
                  <p:spPr>
                    <a:xfrm rot="10800000">
                      <a:off x="1738912" y="2879730"/>
                      <a:ext cx="420039" cy="221722"/>
                    </a:xfrm>
                    <a:prstGeom prst="trapezoid">
                      <a:avLst>
                        <a:gd name="adj" fmla="val 21299"/>
                      </a:avLst>
                    </a:prstGeom>
                    <a:solidFill>
                      <a:srgbClr val="F1E1A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Quad Arrow Callout 145"/>
                    <p:cNvSpPr/>
                    <p:nvPr/>
                  </p:nvSpPr>
                  <p:spPr>
                    <a:xfrm>
                      <a:off x="1850468" y="2904915"/>
                      <a:ext cx="222554" cy="195769"/>
                    </a:xfrm>
                    <a:prstGeom prst="quadArrowCallout">
                      <a:avLst>
                        <a:gd name="adj1" fmla="val 30760"/>
                        <a:gd name="adj2" fmla="val 13617"/>
                        <a:gd name="adj3" fmla="val 18515"/>
                        <a:gd name="adj4" fmla="val 48123"/>
                      </a:avLst>
                    </a:prstGeom>
                    <a:solidFill>
                      <a:srgbClr val="EAD37E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3" name="Trapezoid 142"/>
                  <p:cNvSpPr/>
                  <p:nvPr/>
                </p:nvSpPr>
                <p:spPr>
                  <a:xfrm>
                    <a:off x="1663668" y="5422779"/>
                    <a:ext cx="196749" cy="103856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1" name="Group 150"/>
              <p:cNvGrpSpPr/>
              <p:nvPr/>
            </p:nvGrpSpPr>
            <p:grpSpPr>
              <a:xfrm>
                <a:off x="-614818" y="3832158"/>
                <a:ext cx="804007" cy="1670595"/>
                <a:chOff x="2759603" y="3435865"/>
                <a:chExt cx="1079572" cy="2243175"/>
              </a:xfrm>
            </p:grpSpPr>
            <p:grpSp>
              <p:nvGrpSpPr>
                <p:cNvPr id="152" name="Group 151"/>
                <p:cNvGrpSpPr/>
                <p:nvPr/>
              </p:nvGrpSpPr>
              <p:grpSpPr>
                <a:xfrm>
                  <a:off x="2759603" y="3435865"/>
                  <a:ext cx="1079572" cy="2243175"/>
                  <a:chOff x="2759603" y="3435865"/>
                  <a:chExt cx="1079572" cy="2243175"/>
                </a:xfrm>
              </p:grpSpPr>
              <p:sp>
                <p:nvSpPr>
                  <p:cNvPr id="159" name="Rectangle 158"/>
                  <p:cNvSpPr/>
                  <p:nvPr/>
                </p:nvSpPr>
                <p:spPr>
                  <a:xfrm>
                    <a:off x="3015773" y="3578852"/>
                    <a:ext cx="741361" cy="2073596"/>
                  </a:xfrm>
                  <a:prstGeom prst="rect">
                    <a:avLst/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60" name="Group 159"/>
                  <p:cNvGrpSpPr/>
                  <p:nvPr/>
                </p:nvGrpSpPr>
                <p:grpSpPr>
                  <a:xfrm>
                    <a:off x="2820097" y="3551684"/>
                    <a:ext cx="404954" cy="2127356"/>
                    <a:chOff x="1658085" y="4471603"/>
                    <a:chExt cx="213835" cy="1055032"/>
                  </a:xfrm>
                </p:grpSpPr>
                <p:grpSp>
                  <p:nvGrpSpPr>
                    <p:cNvPr id="162" name="Group 161"/>
                    <p:cNvGrpSpPr/>
                    <p:nvPr/>
                  </p:nvGrpSpPr>
                  <p:grpSpPr>
                    <a:xfrm>
                      <a:off x="1658085" y="4471603"/>
                      <a:ext cx="213835" cy="1046002"/>
                      <a:chOff x="1738912" y="2879730"/>
                      <a:chExt cx="420039" cy="2654644"/>
                    </a:xfrm>
                  </p:grpSpPr>
                  <p:sp>
                    <p:nvSpPr>
                      <p:cNvPr id="164" name="Rounded Rectangle 163"/>
                      <p:cNvSpPr/>
                      <p:nvPr/>
                    </p:nvSpPr>
                    <p:spPr>
                      <a:xfrm>
                        <a:off x="1795313" y="3005777"/>
                        <a:ext cx="295108" cy="2528597"/>
                      </a:xfrm>
                      <a:prstGeom prst="roundRect">
                        <a:avLst/>
                      </a:prstGeom>
                      <a:solidFill>
                        <a:srgbClr val="F5E9BD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5" name="Trapezoid 164"/>
                      <p:cNvSpPr/>
                      <p:nvPr/>
                    </p:nvSpPr>
                    <p:spPr>
                      <a:xfrm rot="10800000">
                        <a:off x="1738912" y="2879730"/>
                        <a:ext cx="420039" cy="221722"/>
                      </a:xfrm>
                      <a:prstGeom prst="trapezoid">
                        <a:avLst>
                          <a:gd name="adj" fmla="val 21299"/>
                        </a:avLst>
                      </a:prstGeom>
                      <a:solidFill>
                        <a:srgbClr val="F1E1A5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6" name="Quad Arrow Callout 165"/>
                      <p:cNvSpPr/>
                      <p:nvPr/>
                    </p:nvSpPr>
                    <p:spPr>
                      <a:xfrm>
                        <a:off x="1850468" y="2904915"/>
                        <a:ext cx="222554" cy="195769"/>
                      </a:xfrm>
                      <a:prstGeom prst="quadArrowCallout">
                        <a:avLst>
                          <a:gd name="adj1" fmla="val 30760"/>
                          <a:gd name="adj2" fmla="val 13617"/>
                          <a:gd name="adj3" fmla="val 18515"/>
                          <a:gd name="adj4" fmla="val 48123"/>
                        </a:avLst>
                      </a:prstGeom>
                      <a:solidFill>
                        <a:srgbClr val="EAD37E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63" name="Trapezoid 162"/>
                    <p:cNvSpPr/>
                    <p:nvPr/>
                  </p:nvSpPr>
                  <p:spPr>
                    <a:xfrm>
                      <a:off x="1663668" y="5422779"/>
                      <a:ext cx="196749" cy="103856"/>
                    </a:xfrm>
                    <a:prstGeom prst="trapezoid">
                      <a:avLst>
                        <a:gd name="adj" fmla="val 21299"/>
                      </a:avLst>
                    </a:prstGeom>
                    <a:solidFill>
                      <a:srgbClr val="F1E1A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61" name="Trapezoid 160"/>
                  <p:cNvSpPr/>
                  <p:nvPr/>
                </p:nvSpPr>
                <p:spPr>
                  <a:xfrm>
                    <a:off x="2759603" y="3435865"/>
                    <a:ext cx="1079572" cy="124779"/>
                  </a:xfrm>
                  <a:prstGeom prst="trapezoid">
                    <a:avLst/>
                  </a:prstGeom>
                  <a:solidFill>
                    <a:srgbClr val="F7994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3" name="Group 152"/>
                <p:cNvGrpSpPr/>
                <p:nvPr/>
              </p:nvGrpSpPr>
              <p:grpSpPr>
                <a:xfrm>
                  <a:off x="3406372" y="3543300"/>
                  <a:ext cx="404954" cy="2127356"/>
                  <a:chOff x="1658085" y="4471603"/>
                  <a:chExt cx="213835" cy="1055032"/>
                </a:xfrm>
              </p:grpSpPr>
              <p:grpSp>
                <p:nvGrpSpPr>
                  <p:cNvPr id="154" name="Group 153"/>
                  <p:cNvGrpSpPr/>
                  <p:nvPr/>
                </p:nvGrpSpPr>
                <p:grpSpPr>
                  <a:xfrm>
                    <a:off x="1658085" y="4471603"/>
                    <a:ext cx="213835" cy="1046002"/>
                    <a:chOff x="1738912" y="2879730"/>
                    <a:chExt cx="420039" cy="2654644"/>
                  </a:xfrm>
                </p:grpSpPr>
                <p:sp>
                  <p:nvSpPr>
                    <p:cNvPr id="156" name="Rounded Rectangle 155"/>
                    <p:cNvSpPr/>
                    <p:nvPr/>
                  </p:nvSpPr>
                  <p:spPr>
                    <a:xfrm>
                      <a:off x="1795313" y="3005777"/>
                      <a:ext cx="295108" cy="2528597"/>
                    </a:xfrm>
                    <a:prstGeom prst="roundRect">
                      <a:avLst/>
                    </a:prstGeom>
                    <a:solidFill>
                      <a:srgbClr val="F5E9BD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" name="Trapezoid 156"/>
                    <p:cNvSpPr/>
                    <p:nvPr/>
                  </p:nvSpPr>
                  <p:spPr>
                    <a:xfrm rot="10800000">
                      <a:off x="1738912" y="2879730"/>
                      <a:ext cx="420039" cy="221722"/>
                    </a:xfrm>
                    <a:prstGeom prst="trapezoid">
                      <a:avLst>
                        <a:gd name="adj" fmla="val 21299"/>
                      </a:avLst>
                    </a:prstGeom>
                    <a:solidFill>
                      <a:srgbClr val="F1E1A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" name="Quad Arrow Callout 157"/>
                    <p:cNvSpPr/>
                    <p:nvPr/>
                  </p:nvSpPr>
                  <p:spPr>
                    <a:xfrm>
                      <a:off x="1850468" y="2904915"/>
                      <a:ext cx="222554" cy="195769"/>
                    </a:xfrm>
                    <a:prstGeom prst="quadArrowCallout">
                      <a:avLst>
                        <a:gd name="adj1" fmla="val 30760"/>
                        <a:gd name="adj2" fmla="val 13617"/>
                        <a:gd name="adj3" fmla="val 18515"/>
                        <a:gd name="adj4" fmla="val 48123"/>
                      </a:avLst>
                    </a:prstGeom>
                    <a:solidFill>
                      <a:srgbClr val="EAD37E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55" name="Trapezoid 154"/>
                  <p:cNvSpPr/>
                  <p:nvPr/>
                </p:nvSpPr>
                <p:spPr>
                  <a:xfrm>
                    <a:off x="1663668" y="5422779"/>
                    <a:ext cx="196749" cy="103856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91" name="Group 90"/>
            <p:cNvGrpSpPr/>
            <p:nvPr/>
          </p:nvGrpSpPr>
          <p:grpSpPr>
            <a:xfrm>
              <a:off x="1172786" y="3655069"/>
              <a:ext cx="2035534" cy="2090637"/>
              <a:chOff x="6872949" y="2928514"/>
              <a:chExt cx="2194852" cy="2254268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7112779" y="3054817"/>
                <a:ext cx="1767614" cy="2073596"/>
              </a:xfrm>
              <a:prstGeom prst="rect">
                <a:avLst/>
              </a:prstGeom>
              <a:solidFill>
                <a:srgbClr val="F1E1A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8" name="Group 107"/>
              <p:cNvGrpSpPr/>
              <p:nvPr/>
            </p:nvGrpSpPr>
            <p:grpSpPr>
              <a:xfrm>
                <a:off x="6938563" y="3055426"/>
                <a:ext cx="404954" cy="2127356"/>
                <a:chOff x="1658085" y="4471603"/>
                <a:chExt cx="213835" cy="1055032"/>
              </a:xfrm>
            </p:grpSpPr>
            <p:grpSp>
              <p:nvGrpSpPr>
                <p:cNvPr id="109" name="Group 108"/>
                <p:cNvGrpSpPr/>
                <p:nvPr/>
              </p:nvGrpSpPr>
              <p:grpSpPr>
                <a:xfrm>
                  <a:off x="1658085" y="4471603"/>
                  <a:ext cx="213835" cy="1046002"/>
                  <a:chOff x="1738912" y="2879730"/>
                  <a:chExt cx="420039" cy="2654644"/>
                </a:xfrm>
              </p:grpSpPr>
              <p:sp>
                <p:nvSpPr>
                  <p:cNvPr id="111" name="Rounded Rectangle 110"/>
                  <p:cNvSpPr/>
                  <p:nvPr/>
                </p:nvSpPr>
                <p:spPr>
                  <a:xfrm>
                    <a:off x="1795313" y="3005777"/>
                    <a:ext cx="295108" cy="2528597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Trapezoid 111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Quad Arrow Callout 112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0" name="Trapezoid 109"/>
                <p:cNvSpPr/>
                <p:nvPr/>
              </p:nvSpPr>
              <p:spPr>
                <a:xfrm>
                  <a:off x="1663668" y="5422779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114"/>
              <p:cNvGrpSpPr/>
              <p:nvPr/>
            </p:nvGrpSpPr>
            <p:grpSpPr>
              <a:xfrm>
                <a:off x="7463357" y="3037218"/>
                <a:ext cx="404954" cy="2127356"/>
                <a:chOff x="1658085" y="4471603"/>
                <a:chExt cx="213835" cy="1055032"/>
              </a:xfrm>
            </p:grpSpPr>
            <p:grpSp>
              <p:nvGrpSpPr>
                <p:cNvPr id="116" name="Group 115"/>
                <p:cNvGrpSpPr/>
                <p:nvPr/>
              </p:nvGrpSpPr>
              <p:grpSpPr>
                <a:xfrm>
                  <a:off x="1658085" y="4471603"/>
                  <a:ext cx="213835" cy="1046002"/>
                  <a:chOff x="1738912" y="2879730"/>
                  <a:chExt cx="420039" cy="2654644"/>
                </a:xfrm>
              </p:grpSpPr>
              <p:sp>
                <p:nvSpPr>
                  <p:cNvPr id="118" name="Rounded Rectangle 117"/>
                  <p:cNvSpPr/>
                  <p:nvPr/>
                </p:nvSpPr>
                <p:spPr>
                  <a:xfrm>
                    <a:off x="1795313" y="3005777"/>
                    <a:ext cx="295108" cy="2528597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Trapezoid 118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Quad Arrow Callout 119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7" name="Trapezoid 116"/>
                <p:cNvSpPr/>
                <p:nvPr/>
              </p:nvSpPr>
              <p:spPr>
                <a:xfrm>
                  <a:off x="1663668" y="5422779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20"/>
              <p:cNvGrpSpPr/>
              <p:nvPr/>
            </p:nvGrpSpPr>
            <p:grpSpPr>
              <a:xfrm>
                <a:off x="8024332" y="3037218"/>
                <a:ext cx="404954" cy="2127356"/>
                <a:chOff x="1658085" y="4471603"/>
                <a:chExt cx="213835" cy="1055032"/>
              </a:xfrm>
            </p:grpSpPr>
            <p:grpSp>
              <p:nvGrpSpPr>
                <p:cNvPr id="122" name="Group 121"/>
                <p:cNvGrpSpPr/>
                <p:nvPr/>
              </p:nvGrpSpPr>
              <p:grpSpPr>
                <a:xfrm>
                  <a:off x="1658085" y="4471603"/>
                  <a:ext cx="213835" cy="1046002"/>
                  <a:chOff x="1738912" y="2879730"/>
                  <a:chExt cx="420039" cy="2654644"/>
                </a:xfrm>
              </p:grpSpPr>
              <p:sp>
                <p:nvSpPr>
                  <p:cNvPr id="124" name="Rounded Rectangle 123"/>
                  <p:cNvSpPr/>
                  <p:nvPr/>
                </p:nvSpPr>
                <p:spPr>
                  <a:xfrm>
                    <a:off x="1795313" y="3005777"/>
                    <a:ext cx="295108" cy="2528597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Trapezoid 124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Quad Arrow Callout 125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3" name="Trapezoid 122"/>
                <p:cNvSpPr/>
                <p:nvPr/>
              </p:nvSpPr>
              <p:spPr>
                <a:xfrm>
                  <a:off x="1663668" y="5422779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7" name="Group 126"/>
              <p:cNvGrpSpPr/>
              <p:nvPr/>
            </p:nvGrpSpPr>
            <p:grpSpPr>
              <a:xfrm>
                <a:off x="8558281" y="3027937"/>
                <a:ext cx="404954" cy="2127356"/>
                <a:chOff x="1658085" y="4471603"/>
                <a:chExt cx="213835" cy="1055032"/>
              </a:xfrm>
            </p:grpSpPr>
            <p:grpSp>
              <p:nvGrpSpPr>
                <p:cNvPr id="128" name="Group 127"/>
                <p:cNvGrpSpPr/>
                <p:nvPr/>
              </p:nvGrpSpPr>
              <p:grpSpPr>
                <a:xfrm>
                  <a:off x="1658085" y="4471603"/>
                  <a:ext cx="213835" cy="1046002"/>
                  <a:chOff x="1738912" y="2879730"/>
                  <a:chExt cx="420039" cy="2654644"/>
                </a:xfrm>
              </p:grpSpPr>
              <p:sp>
                <p:nvSpPr>
                  <p:cNvPr id="130" name="Rounded Rectangle 129"/>
                  <p:cNvSpPr/>
                  <p:nvPr/>
                </p:nvSpPr>
                <p:spPr>
                  <a:xfrm>
                    <a:off x="1795313" y="3005777"/>
                    <a:ext cx="295108" cy="2528597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Trapezoid 130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Quad Arrow Callout 131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9" name="Trapezoid 128"/>
                <p:cNvSpPr/>
                <p:nvPr/>
              </p:nvSpPr>
              <p:spPr>
                <a:xfrm>
                  <a:off x="1663668" y="5422779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3" name="Trapezoid 132"/>
              <p:cNvSpPr/>
              <p:nvPr/>
            </p:nvSpPr>
            <p:spPr>
              <a:xfrm>
                <a:off x="6872949" y="2928514"/>
                <a:ext cx="2194852" cy="111468"/>
              </a:xfrm>
              <a:prstGeom prst="trapezoid">
                <a:avLst/>
              </a:prstGeom>
              <a:solidFill>
                <a:srgbClr val="F7994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" name="Group 167"/>
            <p:cNvGrpSpPr/>
            <p:nvPr/>
          </p:nvGrpSpPr>
          <p:grpSpPr>
            <a:xfrm>
              <a:off x="6699447" y="3670436"/>
              <a:ext cx="2035534" cy="2090637"/>
              <a:chOff x="6872949" y="2928514"/>
              <a:chExt cx="2194852" cy="2254268"/>
            </a:xfrm>
          </p:grpSpPr>
          <p:sp>
            <p:nvSpPr>
              <p:cNvPr id="169" name="Rectangle 168"/>
              <p:cNvSpPr/>
              <p:nvPr/>
            </p:nvSpPr>
            <p:spPr>
              <a:xfrm>
                <a:off x="7112779" y="3054817"/>
                <a:ext cx="1767614" cy="2073596"/>
              </a:xfrm>
              <a:prstGeom prst="rect">
                <a:avLst/>
              </a:prstGeom>
              <a:solidFill>
                <a:srgbClr val="F1E1A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0" name="Group 169"/>
              <p:cNvGrpSpPr/>
              <p:nvPr/>
            </p:nvGrpSpPr>
            <p:grpSpPr>
              <a:xfrm>
                <a:off x="6938563" y="3055426"/>
                <a:ext cx="404954" cy="2127356"/>
                <a:chOff x="1658085" y="4471603"/>
                <a:chExt cx="213835" cy="1055032"/>
              </a:xfrm>
            </p:grpSpPr>
            <p:grpSp>
              <p:nvGrpSpPr>
                <p:cNvPr id="190" name="Group 189"/>
                <p:cNvGrpSpPr/>
                <p:nvPr/>
              </p:nvGrpSpPr>
              <p:grpSpPr>
                <a:xfrm>
                  <a:off x="1658085" y="4471603"/>
                  <a:ext cx="213835" cy="1046002"/>
                  <a:chOff x="1738912" y="2879730"/>
                  <a:chExt cx="420039" cy="2654644"/>
                </a:xfrm>
              </p:grpSpPr>
              <p:sp>
                <p:nvSpPr>
                  <p:cNvPr id="192" name="Rounded Rectangle 191"/>
                  <p:cNvSpPr/>
                  <p:nvPr/>
                </p:nvSpPr>
                <p:spPr>
                  <a:xfrm>
                    <a:off x="1795313" y="3005777"/>
                    <a:ext cx="295108" cy="2528597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Trapezoid 192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Quad Arrow Callout 193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1" name="Trapezoid 190"/>
                <p:cNvSpPr/>
                <p:nvPr/>
              </p:nvSpPr>
              <p:spPr>
                <a:xfrm>
                  <a:off x="1663668" y="5422779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170"/>
              <p:cNvGrpSpPr/>
              <p:nvPr/>
            </p:nvGrpSpPr>
            <p:grpSpPr>
              <a:xfrm>
                <a:off x="7463357" y="3037218"/>
                <a:ext cx="404954" cy="2127356"/>
                <a:chOff x="1658085" y="4471603"/>
                <a:chExt cx="213835" cy="1055032"/>
              </a:xfrm>
            </p:grpSpPr>
            <p:grpSp>
              <p:nvGrpSpPr>
                <p:cNvPr id="185" name="Group 184"/>
                <p:cNvGrpSpPr/>
                <p:nvPr/>
              </p:nvGrpSpPr>
              <p:grpSpPr>
                <a:xfrm>
                  <a:off x="1658085" y="4471603"/>
                  <a:ext cx="213835" cy="1046002"/>
                  <a:chOff x="1738912" y="2879730"/>
                  <a:chExt cx="420039" cy="2654644"/>
                </a:xfrm>
              </p:grpSpPr>
              <p:sp>
                <p:nvSpPr>
                  <p:cNvPr id="187" name="Rounded Rectangle 186"/>
                  <p:cNvSpPr/>
                  <p:nvPr/>
                </p:nvSpPr>
                <p:spPr>
                  <a:xfrm>
                    <a:off x="1795313" y="3005777"/>
                    <a:ext cx="295108" cy="2528597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Trapezoid 187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Quad Arrow Callout 188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6" name="Trapezoid 185"/>
                <p:cNvSpPr/>
                <p:nvPr/>
              </p:nvSpPr>
              <p:spPr>
                <a:xfrm>
                  <a:off x="1663668" y="5422779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2" name="Group 171"/>
              <p:cNvGrpSpPr/>
              <p:nvPr/>
            </p:nvGrpSpPr>
            <p:grpSpPr>
              <a:xfrm>
                <a:off x="8024332" y="3037218"/>
                <a:ext cx="404954" cy="2127356"/>
                <a:chOff x="1658085" y="4471603"/>
                <a:chExt cx="213835" cy="1055032"/>
              </a:xfrm>
            </p:grpSpPr>
            <p:grpSp>
              <p:nvGrpSpPr>
                <p:cNvPr id="180" name="Group 179"/>
                <p:cNvGrpSpPr/>
                <p:nvPr/>
              </p:nvGrpSpPr>
              <p:grpSpPr>
                <a:xfrm>
                  <a:off x="1658085" y="4471603"/>
                  <a:ext cx="213835" cy="1046002"/>
                  <a:chOff x="1738912" y="2879730"/>
                  <a:chExt cx="420039" cy="2654644"/>
                </a:xfrm>
              </p:grpSpPr>
              <p:sp>
                <p:nvSpPr>
                  <p:cNvPr id="182" name="Rounded Rectangle 181"/>
                  <p:cNvSpPr/>
                  <p:nvPr/>
                </p:nvSpPr>
                <p:spPr>
                  <a:xfrm>
                    <a:off x="1795313" y="3005777"/>
                    <a:ext cx="295108" cy="2528597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Trapezoid 182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Quad Arrow Callout 183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1" name="Trapezoid 180"/>
                <p:cNvSpPr/>
                <p:nvPr/>
              </p:nvSpPr>
              <p:spPr>
                <a:xfrm>
                  <a:off x="1663668" y="5422779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172"/>
              <p:cNvGrpSpPr/>
              <p:nvPr/>
            </p:nvGrpSpPr>
            <p:grpSpPr>
              <a:xfrm>
                <a:off x="8558281" y="3027937"/>
                <a:ext cx="404954" cy="2127356"/>
                <a:chOff x="1658085" y="4471603"/>
                <a:chExt cx="213835" cy="1055032"/>
              </a:xfrm>
            </p:grpSpPr>
            <p:grpSp>
              <p:nvGrpSpPr>
                <p:cNvPr id="175" name="Group 174"/>
                <p:cNvGrpSpPr/>
                <p:nvPr/>
              </p:nvGrpSpPr>
              <p:grpSpPr>
                <a:xfrm>
                  <a:off x="1658085" y="4471603"/>
                  <a:ext cx="213835" cy="1046002"/>
                  <a:chOff x="1738912" y="2879730"/>
                  <a:chExt cx="420039" cy="2654644"/>
                </a:xfrm>
              </p:grpSpPr>
              <p:sp>
                <p:nvSpPr>
                  <p:cNvPr id="177" name="Rounded Rectangle 176"/>
                  <p:cNvSpPr/>
                  <p:nvPr/>
                </p:nvSpPr>
                <p:spPr>
                  <a:xfrm>
                    <a:off x="1795313" y="3005777"/>
                    <a:ext cx="295108" cy="2528597"/>
                  </a:xfrm>
                  <a:prstGeom prst="roundRect">
                    <a:avLst/>
                  </a:prstGeom>
                  <a:solidFill>
                    <a:srgbClr val="F5E9B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Trapezoid 177"/>
                  <p:cNvSpPr/>
                  <p:nvPr/>
                </p:nvSpPr>
                <p:spPr>
                  <a:xfrm rot="10800000">
                    <a:off x="1738912" y="2879730"/>
                    <a:ext cx="420039" cy="221722"/>
                  </a:xfrm>
                  <a:prstGeom prst="trapezoid">
                    <a:avLst>
                      <a:gd name="adj" fmla="val 21299"/>
                    </a:avLst>
                  </a:prstGeom>
                  <a:solidFill>
                    <a:srgbClr val="F1E1A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Quad Arrow Callout 178"/>
                  <p:cNvSpPr/>
                  <p:nvPr/>
                </p:nvSpPr>
                <p:spPr>
                  <a:xfrm>
                    <a:off x="1850468" y="2904915"/>
                    <a:ext cx="222554" cy="195769"/>
                  </a:xfrm>
                  <a:prstGeom prst="quadArrowCallout">
                    <a:avLst>
                      <a:gd name="adj1" fmla="val 30760"/>
                      <a:gd name="adj2" fmla="val 13617"/>
                      <a:gd name="adj3" fmla="val 18515"/>
                      <a:gd name="adj4" fmla="val 48123"/>
                    </a:avLst>
                  </a:prstGeom>
                  <a:solidFill>
                    <a:srgbClr val="EAD37E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6" name="Trapezoid 175"/>
                <p:cNvSpPr/>
                <p:nvPr/>
              </p:nvSpPr>
              <p:spPr>
                <a:xfrm>
                  <a:off x="1663668" y="5422779"/>
                  <a:ext cx="196749" cy="103856"/>
                </a:xfrm>
                <a:prstGeom prst="trapezoid">
                  <a:avLst>
                    <a:gd name="adj" fmla="val 21299"/>
                  </a:avLst>
                </a:prstGeom>
                <a:solidFill>
                  <a:srgbClr val="F1E1A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4" name="Trapezoid 173"/>
              <p:cNvSpPr/>
              <p:nvPr/>
            </p:nvSpPr>
            <p:spPr>
              <a:xfrm>
                <a:off x="6872949" y="2928514"/>
                <a:ext cx="2194852" cy="111468"/>
              </a:xfrm>
              <a:prstGeom prst="trapezoid">
                <a:avLst/>
              </a:prstGeom>
              <a:solidFill>
                <a:srgbClr val="F7994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2" name="Group 1031"/>
            <p:cNvGrpSpPr/>
            <p:nvPr/>
          </p:nvGrpSpPr>
          <p:grpSpPr>
            <a:xfrm>
              <a:off x="1517323" y="3213753"/>
              <a:ext cx="1303571" cy="441034"/>
              <a:chOff x="1517323" y="3213753"/>
              <a:chExt cx="1303571" cy="441034"/>
            </a:xfrm>
          </p:grpSpPr>
          <p:grpSp>
            <p:nvGrpSpPr>
              <p:cNvPr id="1031" name="Group 1030"/>
              <p:cNvGrpSpPr/>
              <p:nvPr/>
            </p:nvGrpSpPr>
            <p:grpSpPr>
              <a:xfrm>
                <a:off x="1517323" y="3228585"/>
                <a:ext cx="206600" cy="426202"/>
                <a:chOff x="479200" y="1790476"/>
                <a:chExt cx="464864" cy="659513"/>
              </a:xfrm>
            </p:grpSpPr>
            <p:sp>
              <p:nvSpPr>
                <p:cNvPr id="267" name="Flowchart: Delay 266"/>
                <p:cNvSpPr/>
                <p:nvPr/>
              </p:nvSpPr>
              <p:spPr>
                <a:xfrm rot="16200000">
                  <a:off x="381875" y="1887801"/>
                  <a:ext cx="659513" cy="464864"/>
                </a:xfrm>
                <a:prstGeom prst="flowChartDelay">
                  <a:avLst/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Flowchart: Delay 267"/>
                <p:cNvSpPr/>
                <p:nvPr/>
              </p:nvSpPr>
              <p:spPr>
                <a:xfrm rot="16200000">
                  <a:off x="521490" y="2058836"/>
                  <a:ext cx="406361" cy="236374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269"/>
              <p:cNvGrpSpPr/>
              <p:nvPr/>
            </p:nvGrpSpPr>
            <p:grpSpPr>
              <a:xfrm>
                <a:off x="2097865" y="3221988"/>
                <a:ext cx="206600" cy="426202"/>
                <a:chOff x="479200" y="1790476"/>
                <a:chExt cx="464864" cy="659513"/>
              </a:xfrm>
            </p:grpSpPr>
            <p:sp>
              <p:nvSpPr>
                <p:cNvPr id="271" name="Flowchart: Delay 270"/>
                <p:cNvSpPr/>
                <p:nvPr/>
              </p:nvSpPr>
              <p:spPr>
                <a:xfrm rot="16200000">
                  <a:off x="381875" y="1887801"/>
                  <a:ext cx="659513" cy="464864"/>
                </a:xfrm>
                <a:prstGeom prst="flowChartDelay">
                  <a:avLst/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Flowchart: Delay 271"/>
                <p:cNvSpPr/>
                <p:nvPr/>
              </p:nvSpPr>
              <p:spPr>
                <a:xfrm rot="16200000">
                  <a:off x="521490" y="2058836"/>
                  <a:ext cx="406361" cy="236374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3" name="Group 272"/>
              <p:cNvGrpSpPr/>
              <p:nvPr/>
            </p:nvGrpSpPr>
            <p:grpSpPr>
              <a:xfrm>
                <a:off x="2614294" y="3213753"/>
                <a:ext cx="206600" cy="426202"/>
                <a:chOff x="479200" y="1790476"/>
                <a:chExt cx="464864" cy="659513"/>
              </a:xfrm>
            </p:grpSpPr>
            <p:sp>
              <p:nvSpPr>
                <p:cNvPr id="274" name="Flowchart: Delay 273"/>
                <p:cNvSpPr/>
                <p:nvPr/>
              </p:nvSpPr>
              <p:spPr>
                <a:xfrm rot="16200000">
                  <a:off x="381875" y="1887801"/>
                  <a:ext cx="659513" cy="464864"/>
                </a:xfrm>
                <a:prstGeom prst="flowChartDelay">
                  <a:avLst/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Flowchart: Delay 274"/>
                <p:cNvSpPr/>
                <p:nvPr/>
              </p:nvSpPr>
              <p:spPr>
                <a:xfrm rot="16200000">
                  <a:off x="521490" y="2058836"/>
                  <a:ext cx="406361" cy="236374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7" name="Group 276"/>
            <p:cNvGrpSpPr/>
            <p:nvPr/>
          </p:nvGrpSpPr>
          <p:grpSpPr>
            <a:xfrm>
              <a:off x="7058611" y="3237979"/>
              <a:ext cx="1303571" cy="441034"/>
              <a:chOff x="1517323" y="3213753"/>
              <a:chExt cx="1303571" cy="441034"/>
            </a:xfrm>
          </p:grpSpPr>
          <p:grpSp>
            <p:nvGrpSpPr>
              <p:cNvPr id="278" name="Group 277"/>
              <p:cNvGrpSpPr/>
              <p:nvPr/>
            </p:nvGrpSpPr>
            <p:grpSpPr>
              <a:xfrm>
                <a:off x="1517323" y="3228585"/>
                <a:ext cx="206600" cy="426202"/>
                <a:chOff x="479200" y="1790476"/>
                <a:chExt cx="464864" cy="659513"/>
              </a:xfrm>
            </p:grpSpPr>
            <p:sp>
              <p:nvSpPr>
                <p:cNvPr id="285" name="Flowchart: Delay 284"/>
                <p:cNvSpPr/>
                <p:nvPr/>
              </p:nvSpPr>
              <p:spPr>
                <a:xfrm rot="16200000">
                  <a:off x="381875" y="1887801"/>
                  <a:ext cx="659513" cy="464864"/>
                </a:xfrm>
                <a:prstGeom prst="flowChartDelay">
                  <a:avLst/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Flowchart: Delay 285"/>
                <p:cNvSpPr/>
                <p:nvPr/>
              </p:nvSpPr>
              <p:spPr>
                <a:xfrm rot="16200000">
                  <a:off x="521490" y="2058836"/>
                  <a:ext cx="406361" cy="236374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9" name="Group 278"/>
              <p:cNvGrpSpPr/>
              <p:nvPr/>
            </p:nvGrpSpPr>
            <p:grpSpPr>
              <a:xfrm>
                <a:off x="2097865" y="3221988"/>
                <a:ext cx="206600" cy="426202"/>
                <a:chOff x="479200" y="1790476"/>
                <a:chExt cx="464864" cy="659513"/>
              </a:xfrm>
            </p:grpSpPr>
            <p:sp>
              <p:nvSpPr>
                <p:cNvPr id="283" name="Flowchart: Delay 282"/>
                <p:cNvSpPr/>
                <p:nvPr/>
              </p:nvSpPr>
              <p:spPr>
                <a:xfrm rot="16200000">
                  <a:off x="381875" y="1887801"/>
                  <a:ext cx="659513" cy="464864"/>
                </a:xfrm>
                <a:prstGeom prst="flowChartDelay">
                  <a:avLst/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Flowchart: Delay 283"/>
                <p:cNvSpPr/>
                <p:nvPr/>
              </p:nvSpPr>
              <p:spPr>
                <a:xfrm rot="16200000">
                  <a:off x="521490" y="2058836"/>
                  <a:ext cx="406361" cy="236374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0" name="Group 279"/>
              <p:cNvGrpSpPr/>
              <p:nvPr/>
            </p:nvGrpSpPr>
            <p:grpSpPr>
              <a:xfrm>
                <a:off x="2614294" y="3213753"/>
                <a:ext cx="206600" cy="426202"/>
                <a:chOff x="479200" y="1790476"/>
                <a:chExt cx="464864" cy="659513"/>
              </a:xfrm>
            </p:grpSpPr>
            <p:sp>
              <p:nvSpPr>
                <p:cNvPr id="281" name="Flowchart: Delay 280"/>
                <p:cNvSpPr/>
                <p:nvPr/>
              </p:nvSpPr>
              <p:spPr>
                <a:xfrm rot="16200000">
                  <a:off x="381875" y="1887801"/>
                  <a:ext cx="659513" cy="464864"/>
                </a:xfrm>
                <a:prstGeom prst="flowChartDelay">
                  <a:avLst/>
                </a:prstGeom>
                <a:solidFill>
                  <a:srgbClr val="EAD3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Flowchart: Delay 281"/>
                <p:cNvSpPr/>
                <p:nvPr/>
              </p:nvSpPr>
              <p:spPr>
                <a:xfrm rot="16200000">
                  <a:off x="521490" y="2058836"/>
                  <a:ext cx="406361" cy="236374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033" name="TextBox 1032"/>
          <p:cNvSpPr txBox="1"/>
          <p:nvPr/>
        </p:nvSpPr>
        <p:spPr>
          <a:xfrm>
            <a:off x="457200" y="381000"/>
            <a:ext cx="27236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Solomon’s Temple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823141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9"/>
          <p:cNvGrpSpPr/>
          <p:nvPr/>
        </p:nvGrpSpPr>
        <p:grpSpPr>
          <a:xfrm>
            <a:off x="533400" y="533400"/>
            <a:ext cx="3733800" cy="5181600"/>
            <a:chOff x="2514600" y="685800"/>
            <a:chExt cx="3733800" cy="5181600"/>
          </a:xfrm>
        </p:grpSpPr>
        <p:sp>
          <p:nvSpPr>
            <p:cNvPr id="4" name="Rectangle 3"/>
            <p:cNvSpPr/>
            <p:nvPr/>
          </p:nvSpPr>
          <p:spPr>
            <a:xfrm>
              <a:off x="2514600" y="4395355"/>
              <a:ext cx="3733800" cy="139584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3109843" y="3321627"/>
              <a:ext cx="2489200" cy="107372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Manual Operation 6"/>
            <p:cNvSpPr/>
            <p:nvPr/>
          </p:nvSpPr>
          <p:spPr>
            <a:xfrm rot="10800000">
              <a:off x="3975652" y="2033155"/>
              <a:ext cx="757583" cy="1288473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Extract 7"/>
            <p:cNvSpPr/>
            <p:nvPr/>
          </p:nvSpPr>
          <p:spPr>
            <a:xfrm>
              <a:off x="4267200" y="1066800"/>
              <a:ext cx="228600" cy="966355"/>
            </a:xfrm>
            <a:prstGeom prst="flowChartExtra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Delay 8"/>
            <p:cNvSpPr/>
            <p:nvPr/>
          </p:nvSpPr>
          <p:spPr>
            <a:xfrm rot="16200000">
              <a:off x="3221696" y="3696365"/>
              <a:ext cx="912668" cy="270565"/>
            </a:xfrm>
            <a:prstGeom prst="flowChartDelay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Delay 9"/>
            <p:cNvSpPr/>
            <p:nvPr/>
          </p:nvSpPr>
          <p:spPr>
            <a:xfrm rot="16200000">
              <a:off x="4574522" y="3696365"/>
              <a:ext cx="912668" cy="270565"/>
            </a:xfrm>
            <a:prstGeom prst="flowChartDelay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2947504" y="4502727"/>
              <a:ext cx="216452" cy="10200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3326296" y="4502727"/>
              <a:ext cx="216452" cy="10200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5599043" y="4502727"/>
              <a:ext cx="216452" cy="10200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5220252" y="4502727"/>
              <a:ext cx="216452" cy="10200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lowchart: Delay 14"/>
            <p:cNvSpPr/>
            <p:nvPr/>
          </p:nvSpPr>
          <p:spPr>
            <a:xfrm rot="16200000">
              <a:off x="3952009" y="5010828"/>
              <a:ext cx="858982" cy="487017"/>
            </a:xfrm>
            <a:prstGeom prst="flowChartDelay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Hexagon 15"/>
            <p:cNvSpPr/>
            <p:nvPr/>
          </p:nvSpPr>
          <p:spPr>
            <a:xfrm>
              <a:off x="4246217" y="4449041"/>
              <a:ext cx="324678" cy="322118"/>
            </a:xfrm>
            <a:prstGeom prst="hexagon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Hexagon 17"/>
            <p:cNvSpPr/>
            <p:nvPr/>
          </p:nvSpPr>
          <p:spPr>
            <a:xfrm>
              <a:off x="4724400" y="4648200"/>
              <a:ext cx="197678" cy="190500"/>
            </a:xfrm>
            <a:prstGeom prst="hexagon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32"/>
            <p:cNvGrpSpPr/>
            <p:nvPr/>
          </p:nvGrpSpPr>
          <p:grpSpPr>
            <a:xfrm>
              <a:off x="4267200" y="685800"/>
              <a:ext cx="152400" cy="457200"/>
              <a:chOff x="5678236" y="412840"/>
              <a:chExt cx="1408364" cy="2939960"/>
            </a:xfrm>
            <a:solidFill>
              <a:srgbClr val="FFC000"/>
            </a:solidFill>
          </p:grpSpPr>
          <p:sp>
            <p:nvSpPr>
              <p:cNvPr id="31" name="Flowchart: Manual Operation 30"/>
              <p:cNvSpPr/>
              <p:nvPr/>
            </p:nvSpPr>
            <p:spPr>
              <a:xfrm rot="10800000">
                <a:off x="6781800" y="2286000"/>
                <a:ext cx="228600" cy="990600"/>
              </a:xfrm>
              <a:prstGeom prst="flowChartManualOperati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lowchart: Manual Operation 29"/>
              <p:cNvSpPr/>
              <p:nvPr/>
            </p:nvSpPr>
            <p:spPr>
              <a:xfrm rot="10800000">
                <a:off x="6477000" y="2286000"/>
                <a:ext cx="228600" cy="990600"/>
              </a:xfrm>
              <a:prstGeom prst="flowChartManualOperati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lowchart: Manual Operation 28"/>
              <p:cNvSpPr/>
              <p:nvPr/>
            </p:nvSpPr>
            <p:spPr>
              <a:xfrm rot="10800000">
                <a:off x="6400800" y="1371600"/>
                <a:ext cx="685800" cy="1371600"/>
              </a:xfrm>
              <a:prstGeom prst="flowChartManualOperati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 rot="18106528">
                <a:off x="6071408" y="512163"/>
                <a:ext cx="106562" cy="718564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lowchart: Extract 26"/>
              <p:cNvSpPr/>
              <p:nvPr/>
            </p:nvSpPr>
            <p:spPr>
              <a:xfrm rot="7647935">
                <a:off x="5575364" y="515712"/>
                <a:ext cx="469722" cy="263978"/>
              </a:xfrm>
              <a:prstGeom prst="flowChartExtra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6400800" y="685800"/>
                <a:ext cx="685800" cy="685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Bent-Up Arrow 27"/>
              <p:cNvSpPr/>
              <p:nvPr/>
            </p:nvSpPr>
            <p:spPr>
              <a:xfrm rot="9969438" flipV="1">
                <a:off x="6014121" y="846939"/>
                <a:ext cx="793274" cy="685800"/>
              </a:xfrm>
              <a:prstGeom prst="bentUpArrow">
                <a:avLst>
                  <a:gd name="adj1" fmla="val 25000"/>
                  <a:gd name="adj2" fmla="val 18819"/>
                  <a:gd name="adj3" fmla="val 25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6400800" y="3124200"/>
                <a:ext cx="685800" cy="2286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" name="Rectangle 33"/>
            <p:cNvSpPr/>
            <p:nvPr/>
          </p:nvSpPr>
          <p:spPr>
            <a:xfrm>
              <a:off x="4038600" y="5562600"/>
              <a:ext cx="685800" cy="152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962400" y="5715000"/>
              <a:ext cx="838200" cy="152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429000" y="4267200"/>
              <a:ext cx="457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4800600" y="4267200"/>
              <a:ext cx="457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Hexagon 37"/>
            <p:cNvSpPr/>
            <p:nvPr/>
          </p:nvSpPr>
          <p:spPr>
            <a:xfrm>
              <a:off x="3886200" y="4648200"/>
              <a:ext cx="197678" cy="190500"/>
            </a:xfrm>
            <a:prstGeom prst="hexagon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Group 41"/>
          <p:cNvGrpSpPr/>
          <p:nvPr/>
        </p:nvGrpSpPr>
        <p:grpSpPr>
          <a:xfrm>
            <a:off x="4495800" y="1981201"/>
            <a:ext cx="4343400" cy="3956179"/>
            <a:chOff x="2743200" y="1987421"/>
            <a:chExt cx="4343400" cy="3956179"/>
          </a:xfrm>
        </p:grpSpPr>
        <p:sp>
          <p:nvSpPr>
            <p:cNvPr id="37" name="Rectangle 36"/>
            <p:cNvSpPr/>
            <p:nvPr/>
          </p:nvSpPr>
          <p:spPr>
            <a:xfrm>
              <a:off x="3042745" y="4704608"/>
              <a:ext cx="3744310" cy="113946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639663" y="3828094"/>
              <a:ext cx="2496207" cy="8765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lowchart: Manual Operation 39"/>
            <p:cNvSpPr/>
            <p:nvPr/>
          </p:nvSpPr>
          <p:spPr>
            <a:xfrm rot="10800000">
              <a:off x="4507910" y="2776282"/>
              <a:ext cx="759716" cy="1051814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lowchart: Extract 40"/>
            <p:cNvSpPr/>
            <p:nvPr/>
          </p:nvSpPr>
          <p:spPr>
            <a:xfrm>
              <a:off x="4800279" y="1987421"/>
              <a:ext cx="229244" cy="788861"/>
            </a:xfrm>
            <a:prstGeom prst="flowChartExtra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lowchart: Delay 41"/>
            <p:cNvSpPr/>
            <p:nvPr/>
          </p:nvSpPr>
          <p:spPr>
            <a:xfrm rot="16200000">
              <a:off x="3836932" y="4108775"/>
              <a:ext cx="745035" cy="271326"/>
            </a:xfrm>
            <a:prstGeom prst="flowChartDelay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lowchart: Delay 42"/>
            <p:cNvSpPr/>
            <p:nvPr/>
          </p:nvSpPr>
          <p:spPr>
            <a:xfrm rot="16200000">
              <a:off x="5193567" y="4108775"/>
              <a:ext cx="745035" cy="271326"/>
            </a:xfrm>
            <a:prstGeom prst="flowChartDelay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3476867" y="4792258"/>
              <a:ext cx="217062" cy="83268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>
              <a:off x="3856726" y="4792258"/>
              <a:ext cx="217062" cy="83268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ounded Rectangle 45"/>
            <p:cNvSpPr/>
            <p:nvPr/>
          </p:nvSpPr>
          <p:spPr>
            <a:xfrm>
              <a:off x="6135869" y="4792258"/>
              <a:ext cx="217062" cy="83268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5756014" y="4792258"/>
              <a:ext cx="217062" cy="83268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lowchart: Delay 47"/>
            <p:cNvSpPr/>
            <p:nvPr/>
          </p:nvSpPr>
          <p:spPr>
            <a:xfrm rot="16200000">
              <a:off x="4564295" y="5161624"/>
              <a:ext cx="701210" cy="488388"/>
            </a:xfrm>
            <a:prstGeom prst="flowChartDelay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Hexagon 48"/>
            <p:cNvSpPr/>
            <p:nvPr/>
          </p:nvSpPr>
          <p:spPr>
            <a:xfrm>
              <a:off x="4779236" y="4748434"/>
              <a:ext cx="325592" cy="262954"/>
            </a:xfrm>
            <a:prstGeom prst="hexagon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Hexagon 49"/>
            <p:cNvSpPr/>
            <p:nvPr/>
          </p:nvSpPr>
          <p:spPr>
            <a:xfrm>
              <a:off x="5258765" y="4911011"/>
              <a:ext cx="198234" cy="155510"/>
            </a:xfrm>
            <a:prstGeom prst="hexagon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4571035" y="5657461"/>
              <a:ext cx="687731" cy="12440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494619" y="5781869"/>
              <a:ext cx="840559" cy="12440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3959720" y="4599992"/>
              <a:ext cx="458486" cy="62205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5335181" y="4599992"/>
              <a:ext cx="458486" cy="62205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Hexagon 54"/>
            <p:cNvSpPr/>
            <p:nvPr/>
          </p:nvSpPr>
          <p:spPr>
            <a:xfrm>
              <a:off x="4418206" y="4911011"/>
              <a:ext cx="198234" cy="155510"/>
            </a:xfrm>
            <a:prstGeom prst="hexagon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55"/>
            <p:cNvSpPr/>
            <p:nvPr/>
          </p:nvSpPr>
          <p:spPr>
            <a:xfrm>
              <a:off x="3492062" y="5577840"/>
              <a:ext cx="599090" cy="36576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>
              <a:off x="3941379" y="5577840"/>
              <a:ext cx="599090" cy="36576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>
              <a:off x="5289331" y="5577840"/>
              <a:ext cx="599090" cy="36576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Cloud 58"/>
            <p:cNvSpPr/>
            <p:nvPr/>
          </p:nvSpPr>
          <p:spPr>
            <a:xfrm>
              <a:off x="5738648" y="5577840"/>
              <a:ext cx="599090" cy="36576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ounded Rectangle 59"/>
            <p:cNvSpPr/>
            <p:nvPr/>
          </p:nvSpPr>
          <p:spPr>
            <a:xfrm>
              <a:off x="3192517" y="3992880"/>
              <a:ext cx="149772" cy="170688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Cloud 60"/>
            <p:cNvSpPr/>
            <p:nvPr/>
          </p:nvSpPr>
          <p:spPr>
            <a:xfrm>
              <a:off x="3042745" y="5577840"/>
              <a:ext cx="599090" cy="36576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Cloud 61"/>
            <p:cNvSpPr/>
            <p:nvPr/>
          </p:nvSpPr>
          <p:spPr>
            <a:xfrm>
              <a:off x="2743200" y="3505200"/>
              <a:ext cx="898634" cy="73152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6487510" y="4114800"/>
              <a:ext cx="149772" cy="170688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loud 63"/>
            <p:cNvSpPr/>
            <p:nvPr/>
          </p:nvSpPr>
          <p:spPr>
            <a:xfrm>
              <a:off x="6187966" y="5577840"/>
              <a:ext cx="599090" cy="36576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loud 64"/>
            <p:cNvSpPr/>
            <p:nvPr/>
          </p:nvSpPr>
          <p:spPr>
            <a:xfrm>
              <a:off x="6187966" y="3383280"/>
              <a:ext cx="898634" cy="85344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2"/>
          <p:cNvGrpSpPr/>
          <p:nvPr/>
        </p:nvGrpSpPr>
        <p:grpSpPr>
          <a:xfrm>
            <a:off x="3124200" y="762000"/>
            <a:ext cx="990600" cy="1828800"/>
            <a:chOff x="5678236" y="412840"/>
            <a:chExt cx="1408364" cy="2939960"/>
          </a:xfrm>
          <a:solidFill>
            <a:srgbClr val="FFC000"/>
          </a:solidFill>
        </p:grpSpPr>
        <p:sp>
          <p:nvSpPr>
            <p:cNvPr id="67" name="Flowchart: Manual Operation 66"/>
            <p:cNvSpPr/>
            <p:nvPr/>
          </p:nvSpPr>
          <p:spPr>
            <a:xfrm rot="10800000">
              <a:off x="6781800" y="2286000"/>
              <a:ext cx="228600" cy="990600"/>
            </a:xfrm>
            <a:prstGeom prst="flowChartManualOperation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lowchart: Manual Operation 67"/>
            <p:cNvSpPr/>
            <p:nvPr/>
          </p:nvSpPr>
          <p:spPr>
            <a:xfrm rot="10800000">
              <a:off x="6477000" y="2286000"/>
              <a:ext cx="228600" cy="990600"/>
            </a:xfrm>
            <a:prstGeom prst="flowChartManualOperation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lowchart: Manual Operation 68"/>
            <p:cNvSpPr/>
            <p:nvPr/>
          </p:nvSpPr>
          <p:spPr>
            <a:xfrm rot="10800000">
              <a:off x="6400800" y="1371600"/>
              <a:ext cx="685800" cy="1371600"/>
            </a:xfrm>
            <a:prstGeom prst="flowChartManualOperation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 rot="18106528">
              <a:off x="6071408" y="512163"/>
              <a:ext cx="106562" cy="718564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lowchart: Extract 70"/>
            <p:cNvSpPr/>
            <p:nvPr/>
          </p:nvSpPr>
          <p:spPr>
            <a:xfrm rot="7647935">
              <a:off x="5575364" y="515712"/>
              <a:ext cx="469722" cy="263978"/>
            </a:xfrm>
            <a:prstGeom prst="flowChartExtra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6400800" y="685800"/>
              <a:ext cx="685800" cy="685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Bent-Up Arrow 72"/>
            <p:cNvSpPr/>
            <p:nvPr/>
          </p:nvSpPr>
          <p:spPr>
            <a:xfrm rot="9969438" flipV="1">
              <a:off x="6014121" y="846939"/>
              <a:ext cx="793274" cy="685800"/>
            </a:xfrm>
            <a:prstGeom prst="bentUpArrow">
              <a:avLst>
                <a:gd name="adj1" fmla="val 25000"/>
                <a:gd name="adj2" fmla="val 18819"/>
                <a:gd name="adj3" fmla="val 2500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>
              <a:off x="6400800" y="3124200"/>
              <a:ext cx="685800" cy="2286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4343400" y="381000"/>
            <a:ext cx="1676400" cy="2514600"/>
            <a:chOff x="5678236" y="412840"/>
            <a:chExt cx="1408364" cy="2939960"/>
          </a:xfrm>
        </p:grpSpPr>
        <p:sp>
          <p:nvSpPr>
            <p:cNvPr id="76" name="Flowchart: Manual Operation 75"/>
            <p:cNvSpPr/>
            <p:nvPr/>
          </p:nvSpPr>
          <p:spPr>
            <a:xfrm rot="10800000">
              <a:off x="6781800" y="2286000"/>
              <a:ext cx="228600" cy="990600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lowchart: Manual Operation 76"/>
            <p:cNvSpPr/>
            <p:nvPr/>
          </p:nvSpPr>
          <p:spPr>
            <a:xfrm rot="10800000">
              <a:off x="6477000" y="2286000"/>
              <a:ext cx="228600" cy="990600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lowchart: Manual Operation 77"/>
            <p:cNvSpPr/>
            <p:nvPr/>
          </p:nvSpPr>
          <p:spPr>
            <a:xfrm rot="10800000">
              <a:off x="6400800" y="1371600"/>
              <a:ext cx="685800" cy="1371600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 rot="18106528">
              <a:off x="6071408" y="512163"/>
              <a:ext cx="106562" cy="71856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lowchart: Extract 79"/>
            <p:cNvSpPr/>
            <p:nvPr/>
          </p:nvSpPr>
          <p:spPr>
            <a:xfrm rot="7647935">
              <a:off x="5575364" y="515712"/>
              <a:ext cx="469722" cy="263978"/>
            </a:xfrm>
            <a:prstGeom prst="flowChartExtra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6400800" y="685800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Bent-Up Arrow 81"/>
            <p:cNvSpPr/>
            <p:nvPr/>
          </p:nvSpPr>
          <p:spPr>
            <a:xfrm rot="9969438" flipV="1">
              <a:off x="6014121" y="846939"/>
              <a:ext cx="793274" cy="685800"/>
            </a:xfrm>
            <a:prstGeom prst="bentUpArrow">
              <a:avLst>
                <a:gd name="adj1" fmla="val 25000"/>
                <a:gd name="adj2" fmla="val 18819"/>
                <a:gd name="adj3" fmla="val 25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>
              <a:off x="6400800" y="3124200"/>
              <a:ext cx="685800" cy="228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84" name="Picture 83" descr="K:\A Primary Folder\Primary lessons and games\Missionary\Missionary Blessing Game.jpg"/>
          <p:cNvPicPr>
            <a:picLocks noChangeAspect="1" noChangeArrowheads="1"/>
          </p:cNvPicPr>
          <p:nvPr/>
        </p:nvPicPr>
        <p:blipFill>
          <a:blip r:embed="rId2" cstate="print"/>
          <a:srcRect l="11719" r="13281"/>
          <a:stretch>
            <a:fillRect/>
          </a:stretch>
        </p:blipFill>
        <p:spPr bwMode="auto">
          <a:xfrm>
            <a:off x="7010400" y="228600"/>
            <a:ext cx="1727200" cy="1524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-53715" y="1"/>
            <a:ext cx="9197715" cy="6880484"/>
            <a:chOff x="-53715" y="0"/>
            <a:chExt cx="9197715" cy="6880484"/>
          </a:xfrm>
        </p:grpSpPr>
        <p:sp>
          <p:nvSpPr>
            <p:cNvPr id="3" name="Rectangle 2"/>
            <p:cNvSpPr/>
            <p:nvPr/>
          </p:nvSpPr>
          <p:spPr>
            <a:xfrm>
              <a:off x="-53715" y="5568845"/>
              <a:ext cx="9144000" cy="131163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9144000" cy="57912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6"/>
            <p:cNvGrpSpPr/>
            <p:nvPr/>
          </p:nvGrpSpPr>
          <p:grpSpPr>
            <a:xfrm>
              <a:off x="3505200" y="685800"/>
              <a:ext cx="3317124" cy="5836172"/>
              <a:chOff x="3505200" y="685800"/>
              <a:chExt cx="3317124" cy="5836172"/>
            </a:xfrm>
          </p:grpSpPr>
          <p:sp>
            <p:nvSpPr>
              <p:cNvPr id="22" name="Isosceles Triangle 6"/>
              <p:cNvSpPr/>
              <p:nvPr/>
            </p:nvSpPr>
            <p:spPr>
              <a:xfrm>
                <a:off x="5870271" y="2449958"/>
                <a:ext cx="625270" cy="1442228"/>
              </a:xfrm>
              <a:prstGeom prst="triangle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Isosceles Triangle 4"/>
              <p:cNvSpPr/>
              <p:nvPr/>
            </p:nvSpPr>
            <p:spPr>
              <a:xfrm>
                <a:off x="4860813" y="1676400"/>
                <a:ext cx="664311" cy="2179031"/>
              </a:xfrm>
              <a:prstGeom prst="triangle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Isosceles Triangle 5"/>
              <p:cNvSpPr/>
              <p:nvPr/>
            </p:nvSpPr>
            <p:spPr>
              <a:xfrm>
                <a:off x="3727924" y="2458173"/>
                <a:ext cx="625270" cy="1442228"/>
              </a:xfrm>
              <a:prstGeom prst="triangle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" name="Group 25"/>
              <p:cNvGrpSpPr/>
              <p:nvPr/>
            </p:nvGrpSpPr>
            <p:grpSpPr>
              <a:xfrm>
                <a:off x="5342671" y="3621997"/>
                <a:ext cx="1477630" cy="418366"/>
                <a:chOff x="6248400" y="1676400"/>
                <a:chExt cx="1981200" cy="685800"/>
              </a:xfrm>
            </p:grpSpPr>
            <p:sp>
              <p:nvSpPr>
                <p:cNvPr id="56" name="Quad Arrow 26"/>
                <p:cNvSpPr/>
                <p:nvPr/>
              </p:nvSpPr>
              <p:spPr>
                <a:xfrm>
                  <a:off x="6705600" y="1676400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Quad Arrow 27"/>
                <p:cNvSpPr/>
                <p:nvPr/>
              </p:nvSpPr>
              <p:spPr>
                <a:xfrm>
                  <a:off x="7162800" y="1676400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Quad Arrow 28"/>
                <p:cNvSpPr/>
                <p:nvPr/>
              </p:nvSpPr>
              <p:spPr>
                <a:xfrm>
                  <a:off x="7620000" y="1676400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Quad Arrow 58"/>
                <p:cNvSpPr/>
                <p:nvPr/>
              </p:nvSpPr>
              <p:spPr>
                <a:xfrm>
                  <a:off x="6248400" y="1676400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" name="Group 24"/>
              <p:cNvGrpSpPr/>
              <p:nvPr/>
            </p:nvGrpSpPr>
            <p:grpSpPr>
              <a:xfrm>
                <a:off x="3505200" y="3621997"/>
                <a:ext cx="2028247" cy="419889"/>
                <a:chOff x="6248400" y="1673902"/>
                <a:chExt cx="2719466" cy="688298"/>
              </a:xfrm>
            </p:grpSpPr>
            <p:sp>
              <p:nvSpPr>
                <p:cNvPr id="50" name="Quad Arrow 18"/>
                <p:cNvSpPr/>
                <p:nvPr/>
              </p:nvSpPr>
              <p:spPr>
                <a:xfrm>
                  <a:off x="6705600" y="1676400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Quad Arrow 19"/>
                <p:cNvSpPr/>
                <p:nvPr/>
              </p:nvSpPr>
              <p:spPr>
                <a:xfrm>
                  <a:off x="7162800" y="1676400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Quad Arrow 20"/>
                <p:cNvSpPr/>
                <p:nvPr/>
              </p:nvSpPr>
              <p:spPr>
                <a:xfrm>
                  <a:off x="7620000" y="1676400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Quad Arrow 21"/>
                <p:cNvSpPr/>
                <p:nvPr/>
              </p:nvSpPr>
              <p:spPr>
                <a:xfrm>
                  <a:off x="8001000" y="1676400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Quad Arrow 22"/>
                <p:cNvSpPr/>
                <p:nvPr/>
              </p:nvSpPr>
              <p:spPr>
                <a:xfrm>
                  <a:off x="6248400" y="1676400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" name="Quad Arrow 23"/>
                <p:cNvSpPr/>
                <p:nvPr/>
              </p:nvSpPr>
              <p:spPr>
                <a:xfrm>
                  <a:off x="8358266" y="1673902"/>
                  <a:ext cx="609600" cy="685800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" name="Rectangle 2"/>
              <p:cNvSpPr/>
              <p:nvPr/>
            </p:nvSpPr>
            <p:spPr>
              <a:xfrm>
                <a:off x="4616080" y="3891274"/>
                <a:ext cx="1113619" cy="26170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lowchart: Delay 27"/>
              <p:cNvSpPr/>
              <p:nvPr/>
            </p:nvSpPr>
            <p:spPr>
              <a:xfrm rot="16200000">
                <a:off x="3925089" y="4856106"/>
                <a:ext cx="2455440" cy="876292"/>
              </a:xfrm>
              <a:prstGeom prst="flowChartDelay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lowchart: Delay 28"/>
              <p:cNvSpPr/>
              <p:nvPr/>
            </p:nvSpPr>
            <p:spPr>
              <a:xfrm rot="16200000">
                <a:off x="4275607" y="4998502"/>
                <a:ext cx="1772662" cy="642613"/>
              </a:xfrm>
              <a:prstGeom prst="flowChartDelay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1"/>
              <p:cNvSpPr/>
              <p:nvPr/>
            </p:nvSpPr>
            <p:spPr>
              <a:xfrm>
                <a:off x="3505200" y="3900402"/>
                <a:ext cx="1113619" cy="26170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"/>
              <p:cNvSpPr/>
              <p:nvPr/>
            </p:nvSpPr>
            <p:spPr>
              <a:xfrm>
                <a:off x="5708705" y="3891274"/>
                <a:ext cx="1113619" cy="26170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lowchart: Delay 7"/>
              <p:cNvSpPr/>
              <p:nvPr/>
            </p:nvSpPr>
            <p:spPr>
              <a:xfrm rot="16200000">
                <a:off x="4656704" y="5259109"/>
                <a:ext cx="1007734" cy="641698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8"/>
              <p:cNvSpPr/>
              <p:nvPr/>
            </p:nvSpPr>
            <p:spPr>
              <a:xfrm rot="5400000">
                <a:off x="5057192" y="5878674"/>
                <a:ext cx="186211" cy="107847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9"/>
              <p:cNvSpPr/>
              <p:nvPr/>
            </p:nvSpPr>
            <p:spPr>
              <a:xfrm rot="5400000">
                <a:off x="5064496" y="5809301"/>
                <a:ext cx="173430" cy="85757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10"/>
              <p:cNvSpPr/>
              <p:nvPr/>
            </p:nvSpPr>
            <p:spPr>
              <a:xfrm rot="5400000">
                <a:off x="5059018" y="5738104"/>
                <a:ext cx="140570" cy="68231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lowchart: Delay 13"/>
              <p:cNvSpPr/>
              <p:nvPr/>
            </p:nvSpPr>
            <p:spPr>
              <a:xfrm rot="16200000">
                <a:off x="5022277" y="4825070"/>
                <a:ext cx="2455440" cy="876292"/>
              </a:xfrm>
              <a:prstGeom prst="flowChartDelay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lowchart: Delay 14"/>
              <p:cNvSpPr/>
              <p:nvPr/>
            </p:nvSpPr>
            <p:spPr>
              <a:xfrm rot="16200000">
                <a:off x="2831552" y="4825071"/>
                <a:ext cx="2455440" cy="876292"/>
              </a:xfrm>
              <a:prstGeom prst="flowChartDelay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32"/>
              <p:cNvGrpSpPr/>
              <p:nvPr/>
            </p:nvGrpSpPr>
            <p:grpSpPr>
              <a:xfrm>
                <a:off x="4800600" y="685800"/>
                <a:ext cx="533400" cy="1143000"/>
                <a:chOff x="5678236" y="412840"/>
                <a:chExt cx="1408364" cy="2939960"/>
              </a:xfrm>
              <a:solidFill>
                <a:srgbClr val="FFC000"/>
              </a:solidFill>
            </p:grpSpPr>
            <p:sp>
              <p:nvSpPr>
                <p:cNvPr id="42" name="Flowchart: Manual Operation 41"/>
                <p:cNvSpPr/>
                <p:nvPr/>
              </p:nvSpPr>
              <p:spPr>
                <a:xfrm rot="10800000">
                  <a:off x="6781800" y="2286000"/>
                  <a:ext cx="228600" cy="990600"/>
                </a:xfrm>
                <a:prstGeom prst="flowChartManualOperati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lowchart: Manual Operation 42"/>
                <p:cNvSpPr/>
                <p:nvPr/>
              </p:nvSpPr>
              <p:spPr>
                <a:xfrm rot="10800000">
                  <a:off x="6477000" y="2286000"/>
                  <a:ext cx="228600" cy="990600"/>
                </a:xfrm>
                <a:prstGeom prst="flowChartManualOperati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lowchart: Manual Operation 37"/>
                <p:cNvSpPr/>
                <p:nvPr/>
              </p:nvSpPr>
              <p:spPr>
                <a:xfrm rot="10800000">
                  <a:off x="6400800" y="1371600"/>
                  <a:ext cx="685800" cy="1371600"/>
                </a:xfrm>
                <a:prstGeom prst="flowChartManualOperation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ectangle 44"/>
                <p:cNvSpPr/>
                <p:nvPr/>
              </p:nvSpPr>
              <p:spPr>
                <a:xfrm rot="18106528">
                  <a:off x="6071408" y="512163"/>
                  <a:ext cx="106562" cy="718564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lowchart: Extract 45"/>
                <p:cNvSpPr/>
                <p:nvPr/>
              </p:nvSpPr>
              <p:spPr>
                <a:xfrm rot="7647935">
                  <a:off x="5575364" y="515712"/>
                  <a:ext cx="469722" cy="263978"/>
                </a:xfrm>
                <a:prstGeom prst="flowChartExtra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Oval 46"/>
                <p:cNvSpPr/>
                <p:nvPr/>
              </p:nvSpPr>
              <p:spPr>
                <a:xfrm>
                  <a:off x="6400800" y="685800"/>
                  <a:ext cx="685800" cy="685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Bent-Up Arrow 47"/>
                <p:cNvSpPr/>
                <p:nvPr/>
              </p:nvSpPr>
              <p:spPr>
                <a:xfrm rot="9969438" flipV="1">
                  <a:off x="6014121" y="846939"/>
                  <a:ext cx="793274" cy="685800"/>
                </a:xfrm>
                <a:prstGeom prst="bentUpArrow">
                  <a:avLst>
                    <a:gd name="adj1" fmla="val 25000"/>
                    <a:gd name="adj2" fmla="val 18819"/>
                    <a:gd name="adj3" fmla="val 25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Oval 48"/>
                <p:cNvSpPr/>
                <p:nvPr/>
              </p:nvSpPr>
              <p:spPr>
                <a:xfrm>
                  <a:off x="6400800" y="3124200"/>
                  <a:ext cx="685800" cy="2286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9" name="Flowchart: Or 38"/>
              <p:cNvSpPr/>
              <p:nvPr/>
            </p:nvSpPr>
            <p:spPr>
              <a:xfrm>
                <a:off x="3817495" y="4263452"/>
                <a:ext cx="457200" cy="838200"/>
              </a:xfrm>
              <a:prstGeom prst="flowChartOr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lowchart: Or 39"/>
              <p:cNvSpPr/>
              <p:nvPr/>
            </p:nvSpPr>
            <p:spPr>
              <a:xfrm>
                <a:off x="6047283" y="4232222"/>
                <a:ext cx="457200" cy="838200"/>
              </a:xfrm>
              <a:prstGeom prst="flowChartOr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lowchart: Or 40"/>
              <p:cNvSpPr/>
              <p:nvPr/>
            </p:nvSpPr>
            <p:spPr>
              <a:xfrm>
                <a:off x="4921770" y="4187252"/>
                <a:ext cx="457200" cy="838200"/>
              </a:xfrm>
              <a:prstGeom prst="flowChartOr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1"/>
            <p:cNvGrpSpPr/>
            <p:nvPr/>
          </p:nvGrpSpPr>
          <p:grpSpPr>
            <a:xfrm>
              <a:off x="2032416" y="4038600"/>
              <a:ext cx="1490272" cy="2438400"/>
              <a:chOff x="2032416" y="4038600"/>
              <a:chExt cx="1490272" cy="2438400"/>
            </a:xfrm>
          </p:grpSpPr>
          <p:sp>
            <p:nvSpPr>
              <p:cNvPr id="18" name="Wave 17"/>
              <p:cNvSpPr/>
              <p:nvPr/>
            </p:nvSpPr>
            <p:spPr>
              <a:xfrm rot="16200000">
                <a:off x="2076450" y="5543550"/>
                <a:ext cx="1219200" cy="647700"/>
              </a:xfrm>
              <a:prstGeom prst="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Cloud 18"/>
              <p:cNvSpPr/>
              <p:nvPr/>
            </p:nvSpPr>
            <p:spPr>
              <a:xfrm>
                <a:off x="2209800" y="4038600"/>
                <a:ext cx="1066800" cy="15240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Cloud 19"/>
              <p:cNvSpPr/>
              <p:nvPr/>
            </p:nvSpPr>
            <p:spPr>
              <a:xfrm>
                <a:off x="2032416" y="4430842"/>
                <a:ext cx="800725" cy="965616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Cloud 20"/>
              <p:cNvSpPr/>
              <p:nvPr/>
            </p:nvSpPr>
            <p:spPr>
              <a:xfrm>
                <a:off x="2497111" y="4623216"/>
                <a:ext cx="1025577" cy="1055557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52"/>
            <p:cNvGrpSpPr/>
            <p:nvPr/>
          </p:nvGrpSpPr>
          <p:grpSpPr>
            <a:xfrm flipH="1">
              <a:off x="6619406" y="4058587"/>
              <a:ext cx="1490272" cy="2438400"/>
              <a:chOff x="2032416" y="4038600"/>
              <a:chExt cx="1490272" cy="2438400"/>
            </a:xfrm>
          </p:grpSpPr>
          <p:sp>
            <p:nvSpPr>
              <p:cNvPr id="14" name="Wave 13"/>
              <p:cNvSpPr/>
              <p:nvPr/>
            </p:nvSpPr>
            <p:spPr>
              <a:xfrm rot="16200000">
                <a:off x="2076450" y="5543550"/>
                <a:ext cx="1219200" cy="647700"/>
              </a:xfrm>
              <a:prstGeom prst="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loud 14"/>
              <p:cNvSpPr/>
              <p:nvPr/>
            </p:nvSpPr>
            <p:spPr>
              <a:xfrm>
                <a:off x="2209800" y="4038600"/>
                <a:ext cx="1066800" cy="15240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Cloud 15"/>
              <p:cNvSpPr/>
              <p:nvPr/>
            </p:nvSpPr>
            <p:spPr>
              <a:xfrm>
                <a:off x="2032416" y="4430842"/>
                <a:ext cx="800725" cy="965616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Cloud 16"/>
              <p:cNvSpPr/>
              <p:nvPr/>
            </p:nvSpPr>
            <p:spPr>
              <a:xfrm>
                <a:off x="2497111" y="4623216"/>
                <a:ext cx="1025577" cy="1055557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Cloud 7"/>
            <p:cNvSpPr/>
            <p:nvPr/>
          </p:nvSpPr>
          <p:spPr>
            <a:xfrm>
              <a:off x="2514600" y="5996066"/>
              <a:ext cx="1295400" cy="633334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Cloud 8"/>
            <p:cNvSpPr/>
            <p:nvPr/>
          </p:nvSpPr>
          <p:spPr>
            <a:xfrm rot="19371266">
              <a:off x="3326606" y="6176909"/>
              <a:ext cx="625610" cy="426828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>
              <a:off x="2133600" y="6172200"/>
              <a:ext cx="630836" cy="533400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>
              <a:off x="6669374" y="5938603"/>
              <a:ext cx="1295400" cy="633334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 rot="19371266">
              <a:off x="6342128" y="6089468"/>
              <a:ext cx="625610" cy="426828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7562538" y="6114738"/>
              <a:ext cx="630836" cy="533400"/>
            </a:xfrm>
            <a:prstGeom prst="cloud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4953000"/>
              <a:ext cx="9144000" cy="1905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9144000" cy="4953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lowchart: Manual Operation 4"/>
            <p:cNvSpPr/>
            <p:nvPr/>
          </p:nvSpPr>
          <p:spPr>
            <a:xfrm rot="10800000">
              <a:off x="1828800" y="5029200"/>
              <a:ext cx="5334000" cy="1828800"/>
            </a:xfrm>
            <a:prstGeom prst="flowChartManualOperati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67"/>
            <p:cNvGrpSpPr/>
            <p:nvPr/>
          </p:nvGrpSpPr>
          <p:grpSpPr>
            <a:xfrm>
              <a:off x="1524000" y="266077"/>
              <a:ext cx="5867400" cy="4686924"/>
              <a:chOff x="1371600" y="266076"/>
              <a:chExt cx="6019800" cy="6176313"/>
            </a:xfrm>
          </p:grpSpPr>
          <p:grpSp>
            <p:nvGrpSpPr>
              <p:cNvPr id="102" name="Group 35"/>
              <p:cNvGrpSpPr/>
              <p:nvPr/>
            </p:nvGrpSpPr>
            <p:grpSpPr>
              <a:xfrm>
                <a:off x="1371600" y="3429000"/>
                <a:ext cx="6019800" cy="3013389"/>
                <a:chOff x="293557" y="1259174"/>
                <a:chExt cx="8621843" cy="4315918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1828800" y="1295400"/>
                  <a:ext cx="990600" cy="426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Rectangle 124"/>
                <p:cNvSpPr/>
                <p:nvPr/>
              </p:nvSpPr>
              <p:spPr>
                <a:xfrm>
                  <a:off x="6400800" y="1295400"/>
                  <a:ext cx="990600" cy="426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6" name="Group 16"/>
                <p:cNvGrpSpPr/>
                <p:nvPr/>
              </p:nvGrpSpPr>
              <p:grpSpPr>
                <a:xfrm>
                  <a:off x="2819400" y="1259174"/>
                  <a:ext cx="3581400" cy="3220387"/>
                  <a:chOff x="2819400" y="1259174"/>
                  <a:chExt cx="3581400" cy="3220387"/>
                </a:xfrm>
              </p:grpSpPr>
              <p:sp>
                <p:nvSpPr>
                  <p:cNvPr id="141" name="Rectangle 2"/>
                  <p:cNvSpPr/>
                  <p:nvPr/>
                </p:nvSpPr>
                <p:spPr>
                  <a:xfrm>
                    <a:off x="2819400" y="1295400"/>
                    <a:ext cx="3581400" cy="30480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142" name="Straight Connector 141"/>
                  <p:cNvCxnSpPr/>
                  <p:nvPr/>
                </p:nvCxnSpPr>
                <p:spPr>
                  <a:xfrm>
                    <a:off x="3200400" y="1295400"/>
                    <a:ext cx="0" cy="312420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" name="Straight Connector 142"/>
                  <p:cNvCxnSpPr/>
                  <p:nvPr/>
                </p:nvCxnSpPr>
                <p:spPr>
                  <a:xfrm>
                    <a:off x="3637613" y="1312889"/>
                    <a:ext cx="0" cy="312420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" name="Straight Connector 143"/>
                  <p:cNvCxnSpPr/>
                  <p:nvPr/>
                </p:nvCxnSpPr>
                <p:spPr>
                  <a:xfrm>
                    <a:off x="4062334" y="1316637"/>
                    <a:ext cx="0" cy="312420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4537023" y="1297898"/>
                    <a:ext cx="0" cy="312420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>
                    <a:off x="5021705" y="1331626"/>
                    <a:ext cx="0" cy="312420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>
                    <a:off x="5486400" y="1259174"/>
                    <a:ext cx="0" cy="312420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>
                    <a:off x="5921115" y="1355361"/>
                    <a:ext cx="0" cy="312420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27" name="Rectangle 19"/>
                <p:cNvSpPr/>
                <p:nvPr/>
              </p:nvSpPr>
              <p:spPr>
                <a:xfrm>
                  <a:off x="2368445" y="4267200"/>
                  <a:ext cx="4542021" cy="12954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ectangle 21"/>
                <p:cNvSpPr/>
                <p:nvPr/>
              </p:nvSpPr>
              <p:spPr>
                <a:xfrm>
                  <a:off x="2648262" y="4460823"/>
                  <a:ext cx="941882" cy="10668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Rectangle 22"/>
                <p:cNvSpPr/>
                <p:nvPr/>
              </p:nvSpPr>
              <p:spPr>
                <a:xfrm>
                  <a:off x="5758721" y="4470816"/>
                  <a:ext cx="941882" cy="10668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3745042" y="4493302"/>
                  <a:ext cx="1893757" cy="10668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Rectangle 130"/>
                <p:cNvSpPr/>
                <p:nvPr/>
              </p:nvSpPr>
              <p:spPr>
                <a:xfrm>
                  <a:off x="3698821" y="4039849"/>
                  <a:ext cx="348523" cy="1521501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Rectangle 131"/>
                <p:cNvSpPr/>
                <p:nvPr/>
              </p:nvSpPr>
              <p:spPr>
                <a:xfrm>
                  <a:off x="4127291" y="3984885"/>
                  <a:ext cx="271073" cy="1558977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4498298" y="4004872"/>
                  <a:ext cx="271073" cy="1558977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Rectangle 133"/>
                <p:cNvSpPr/>
                <p:nvPr/>
              </p:nvSpPr>
              <p:spPr>
                <a:xfrm>
                  <a:off x="4865557" y="4016115"/>
                  <a:ext cx="271073" cy="1558977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5245307" y="4027357"/>
                  <a:ext cx="348523" cy="1521501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7391400" y="1295400"/>
                  <a:ext cx="533400" cy="426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Rectangle 136"/>
                <p:cNvSpPr/>
                <p:nvPr/>
              </p:nvSpPr>
              <p:spPr>
                <a:xfrm>
                  <a:off x="7924800" y="1295400"/>
                  <a:ext cx="990600" cy="426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Rectangle 18"/>
                <p:cNvSpPr/>
                <p:nvPr/>
              </p:nvSpPr>
              <p:spPr>
                <a:xfrm>
                  <a:off x="2819400" y="3886200"/>
                  <a:ext cx="3581400" cy="3810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1300397" y="1292902"/>
                  <a:ext cx="533400" cy="426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Rectangle 139"/>
                <p:cNvSpPr/>
                <p:nvPr/>
              </p:nvSpPr>
              <p:spPr>
                <a:xfrm>
                  <a:off x="293557" y="1286656"/>
                  <a:ext cx="990600" cy="426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" name="Rounded Rectangle 102"/>
              <p:cNvSpPr/>
              <p:nvPr/>
            </p:nvSpPr>
            <p:spPr>
              <a:xfrm>
                <a:off x="1371600" y="3124200"/>
                <a:ext cx="682052" cy="30854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>
                <a:off x="2453390" y="3126698"/>
                <a:ext cx="682052" cy="30854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ounded Rectangle 104"/>
              <p:cNvSpPr/>
              <p:nvPr/>
            </p:nvSpPr>
            <p:spPr>
              <a:xfrm>
                <a:off x="5646296" y="3141689"/>
                <a:ext cx="682052" cy="30854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ounded Rectangle 105"/>
              <p:cNvSpPr/>
              <p:nvPr/>
            </p:nvSpPr>
            <p:spPr>
              <a:xfrm>
                <a:off x="6680616" y="3126698"/>
                <a:ext cx="682052" cy="30854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Rounded Rectangle 106"/>
              <p:cNvSpPr/>
              <p:nvPr/>
            </p:nvSpPr>
            <p:spPr>
              <a:xfrm>
                <a:off x="1480278" y="1663907"/>
                <a:ext cx="453453" cy="1454047"/>
              </a:xfrm>
              <a:prstGeom prst="roundRect">
                <a:avLst>
                  <a:gd name="adj" fmla="val 1935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ounded Rectangle 107"/>
              <p:cNvSpPr/>
              <p:nvPr/>
            </p:nvSpPr>
            <p:spPr>
              <a:xfrm>
                <a:off x="2547078" y="2209800"/>
                <a:ext cx="453453" cy="925642"/>
              </a:xfrm>
              <a:prstGeom prst="roundRect">
                <a:avLst>
                  <a:gd name="adj" fmla="val 1935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9" name="Group 55"/>
              <p:cNvGrpSpPr/>
              <p:nvPr/>
            </p:nvGrpSpPr>
            <p:grpSpPr>
              <a:xfrm>
                <a:off x="1510259" y="266076"/>
                <a:ext cx="379751" cy="1420318"/>
                <a:chOff x="2560820" y="212361"/>
                <a:chExt cx="379751" cy="1420318"/>
              </a:xfrm>
            </p:grpSpPr>
            <p:sp>
              <p:nvSpPr>
                <p:cNvPr id="122" name="Rounded Rectangle 121"/>
                <p:cNvSpPr/>
                <p:nvPr/>
              </p:nvSpPr>
              <p:spPr>
                <a:xfrm>
                  <a:off x="2560820" y="1419069"/>
                  <a:ext cx="379751" cy="21361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Isosceles Triangle 122"/>
                <p:cNvSpPr/>
                <p:nvPr/>
              </p:nvSpPr>
              <p:spPr>
                <a:xfrm>
                  <a:off x="2637020" y="212361"/>
                  <a:ext cx="228600" cy="1219200"/>
                </a:xfrm>
                <a:prstGeom prst="triangl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0" name="Rectangle 109"/>
              <p:cNvSpPr/>
              <p:nvPr/>
            </p:nvSpPr>
            <p:spPr>
              <a:xfrm>
                <a:off x="3088932" y="3439396"/>
                <a:ext cx="2607330" cy="98283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1" name="Group 56"/>
              <p:cNvGrpSpPr/>
              <p:nvPr/>
            </p:nvGrpSpPr>
            <p:grpSpPr>
              <a:xfrm>
                <a:off x="2593298" y="815716"/>
                <a:ext cx="379751" cy="1420318"/>
                <a:chOff x="2560820" y="212361"/>
                <a:chExt cx="379751" cy="1420318"/>
              </a:xfrm>
            </p:grpSpPr>
            <p:sp>
              <p:nvSpPr>
                <p:cNvPr id="120" name="Rounded Rectangle 119"/>
                <p:cNvSpPr/>
                <p:nvPr/>
              </p:nvSpPr>
              <p:spPr>
                <a:xfrm>
                  <a:off x="2560820" y="1419069"/>
                  <a:ext cx="379751" cy="21361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Isosceles Triangle 120"/>
                <p:cNvSpPr/>
                <p:nvPr/>
              </p:nvSpPr>
              <p:spPr>
                <a:xfrm>
                  <a:off x="2637020" y="212361"/>
                  <a:ext cx="228600" cy="1219200"/>
                </a:xfrm>
                <a:prstGeom prst="triangl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2" name="Rounded Rectangle 111"/>
              <p:cNvSpPr/>
              <p:nvPr/>
            </p:nvSpPr>
            <p:spPr>
              <a:xfrm>
                <a:off x="6788045" y="1675150"/>
                <a:ext cx="453453" cy="1454047"/>
              </a:xfrm>
              <a:prstGeom prst="roundRect">
                <a:avLst>
                  <a:gd name="adj" fmla="val 1935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>
                <a:off x="5772461" y="2227289"/>
                <a:ext cx="453453" cy="925642"/>
              </a:xfrm>
              <a:prstGeom prst="roundRect">
                <a:avLst>
                  <a:gd name="adj" fmla="val 19352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4" name="Group 61"/>
              <p:cNvGrpSpPr/>
              <p:nvPr/>
            </p:nvGrpSpPr>
            <p:grpSpPr>
              <a:xfrm>
                <a:off x="5801193" y="833205"/>
                <a:ext cx="379751" cy="1420318"/>
                <a:chOff x="2560820" y="212361"/>
                <a:chExt cx="379751" cy="1420318"/>
              </a:xfrm>
            </p:grpSpPr>
            <p:sp>
              <p:nvSpPr>
                <p:cNvPr id="118" name="Rounded Rectangle 117"/>
                <p:cNvSpPr/>
                <p:nvPr/>
              </p:nvSpPr>
              <p:spPr>
                <a:xfrm>
                  <a:off x="2560820" y="1419069"/>
                  <a:ext cx="379751" cy="21361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Isosceles Triangle 118"/>
                <p:cNvSpPr/>
                <p:nvPr/>
              </p:nvSpPr>
              <p:spPr>
                <a:xfrm>
                  <a:off x="2637020" y="212361"/>
                  <a:ext cx="228600" cy="1219200"/>
                </a:xfrm>
                <a:prstGeom prst="triangl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64"/>
              <p:cNvGrpSpPr/>
              <p:nvPr/>
            </p:nvGrpSpPr>
            <p:grpSpPr>
              <a:xfrm>
                <a:off x="6838013" y="308549"/>
                <a:ext cx="379751" cy="1420318"/>
                <a:chOff x="2560820" y="212361"/>
                <a:chExt cx="379751" cy="1420318"/>
              </a:xfrm>
            </p:grpSpPr>
            <p:sp>
              <p:nvSpPr>
                <p:cNvPr id="116" name="Rounded Rectangle 115"/>
                <p:cNvSpPr/>
                <p:nvPr/>
              </p:nvSpPr>
              <p:spPr>
                <a:xfrm>
                  <a:off x="2560820" y="1419069"/>
                  <a:ext cx="379751" cy="21361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Isosceles Triangle 116"/>
                <p:cNvSpPr/>
                <p:nvPr/>
              </p:nvSpPr>
              <p:spPr>
                <a:xfrm>
                  <a:off x="2637020" y="212361"/>
                  <a:ext cx="228600" cy="1219200"/>
                </a:xfrm>
                <a:prstGeom prst="triangl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" name="Group 149"/>
            <p:cNvGrpSpPr/>
            <p:nvPr/>
          </p:nvGrpSpPr>
          <p:grpSpPr>
            <a:xfrm>
              <a:off x="3810000" y="4876800"/>
              <a:ext cx="1524000" cy="652754"/>
              <a:chOff x="1225445" y="4419600"/>
              <a:chExt cx="4905531" cy="2101120"/>
            </a:xfrm>
          </p:grpSpPr>
          <p:sp>
            <p:nvSpPr>
              <p:cNvPr id="98" name="Oval 97"/>
              <p:cNvSpPr/>
              <p:nvPr/>
            </p:nvSpPr>
            <p:spPr>
              <a:xfrm>
                <a:off x="1225445" y="5215327"/>
                <a:ext cx="4905531" cy="130539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>
                <a:off x="1447800" y="5257799"/>
                <a:ext cx="4419600" cy="878738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3429000" y="4419600"/>
                <a:ext cx="228600" cy="1371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rapezoid 100"/>
              <p:cNvSpPr/>
              <p:nvPr/>
            </p:nvSpPr>
            <p:spPr>
              <a:xfrm>
                <a:off x="3276600" y="5486400"/>
                <a:ext cx="609600" cy="457200"/>
              </a:xfrm>
              <a:prstGeom prst="trapezoi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Cloud 7"/>
            <p:cNvSpPr/>
            <p:nvPr/>
          </p:nvSpPr>
          <p:spPr>
            <a:xfrm>
              <a:off x="6553200" y="4800600"/>
              <a:ext cx="685800" cy="533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Cloud 8"/>
            <p:cNvSpPr/>
            <p:nvPr/>
          </p:nvSpPr>
          <p:spPr>
            <a:xfrm>
              <a:off x="1905000" y="4876800"/>
              <a:ext cx="609600" cy="381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>
              <a:off x="1524000" y="5257800"/>
              <a:ext cx="685800" cy="533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Lightning Bolt 10"/>
            <p:cNvSpPr/>
            <p:nvPr/>
          </p:nvSpPr>
          <p:spPr>
            <a:xfrm rot="21317321">
              <a:off x="1669234" y="5147798"/>
              <a:ext cx="592861" cy="942809"/>
            </a:xfrm>
            <a:prstGeom prst="lightningBol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>
              <a:off x="1143000" y="5867400"/>
              <a:ext cx="609600" cy="3810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609600" y="5791200"/>
              <a:ext cx="609600" cy="6096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>
              <a:off x="0" y="6248400"/>
              <a:ext cx="1066800" cy="6096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>
              <a:off x="6858000" y="5181600"/>
              <a:ext cx="1066800" cy="685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>
              <a:off x="7391400" y="5791200"/>
              <a:ext cx="914400" cy="6096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>
              <a:off x="8077200" y="6019800"/>
              <a:ext cx="1066800" cy="838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>
              <a:off x="7467600" y="4724400"/>
              <a:ext cx="1676400" cy="14478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68"/>
            <p:cNvGrpSpPr/>
            <p:nvPr/>
          </p:nvGrpSpPr>
          <p:grpSpPr>
            <a:xfrm>
              <a:off x="6934200" y="3352800"/>
              <a:ext cx="1177422" cy="2667000"/>
              <a:chOff x="5791200" y="1828800"/>
              <a:chExt cx="2549022" cy="4030629"/>
            </a:xfrm>
          </p:grpSpPr>
          <p:sp>
            <p:nvSpPr>
              <p:cNvPr id="80" name="Rectangle 79"/>
              <p:cNvSpPr/>
              <p:nvPr/>
            </p:nvSpPr>
            <p:spPr>
              <a:xfrm>
                <a:off x="6874105" y="2354229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Lightning Bolt 80"/>
              <p:cNvSpPr/>
              <p:nvPr/>
            </p:nvSpPr>
            <p:spPr>
              <a:xfrm rot="20382424">
                <a:off x="7008188" y="4074826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Lightning Bolt 81"/>
              <p:cNvSpPr/>
              <p:nvPr/>
            </p:nvSpPr>
            <p:spPr>
              <a:xfrm rot="21317321">
                <a:off x="6930454" y="4080932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Lightning Bolt 82"/>
              <p:cNvSpPr/>
              <p:nvPr/>
            </p:nvSpPr>
            <p:spPr>
              <a:xfrm>
                <a:off x="6821455" y="1828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Lightning Bolt 83"/>
              <p:cNvSpPr/>
              <p:nvPr/>
            </p:nvSpPr>
            <p:spPr>
              <a:xfrm>
                <a:off x="6745255" y="21335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Lightning Bolt 84"/>
              <p:cNvSpPr/>
              <p:nvPr/>
            </p:nvSpPr>
            <p:spPr>
              <a:xfrm>
                <a:off x="6897654" y="25908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Lightning Bolt 85"/>
              <p:cNvSpPr/>
              <p:nvPr/>
            </p:nvSpPr>
            <p:spPr>
              <a:xfrm>
                <a:off x="6797905" y="28876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Lightning Bolt 86"/>
              <p:cNvSpPr/>
              <p:nvPr/>
            </p:nvSpPr>
            <p:spPr>
              <a:xfrm>
                <a:off x="6721705" y="3421029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Lightning Bolt 87"/>
              <p:cNvSpPr/>
              <p:nvPr/>
            </p:nvSpPr>
            <p:spPr>
              <a:xfrm rot="1217576" flipH="1">
                <a:off x="5895979" y="4131375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Lightning Bolt 88"/>
              <p:cNvSpPr/>
              <p:nvPr/>
            </p:nvSpPr>
            <p:spPr>
              <a:xfrm rot="282679" flipH="1">
                <a:off x="5791200" y="3788978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Lightning Bolt 89"/>
              <p:cNvSpPr/>
              <p:nvPr/>
            </p:nvSpPr>
            <p:spPr>
              <a:xfrm flipH="1">
                <a:off x="6337007" y="1897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Lightning Bolt 90"/>
              <p:cNvSpPr/>
              <p:nvPr/>
            </p:nvSpPr>
            <p:spPr>
              <a:xfrm flipH="1">
                <a:off x="6413207" y="220182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Lightning Bolt 91"/>
              <p:cNvSpPr/>
              <p:nvPr/>
            </p:nvSpPr>
            <p:spPr>
              <a:xfrm flipH="1">
                <a:off x="6260808" y="265903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Lightning Bolt 92"/>
              <p:cNvSpPr/>
              <p:nvPr/>
            </p:nvSpPr>
            <p:spPr>
              <a:xfrm flipH="1">
                <a:off x="6324600" y="28956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Lightning Bolt 93"/>
              <p:cNvSpPr/>
              <p:nvPr/>
            </p:nvSpPr>
            <p:spPr>
              <a:xfrm flipH="1">
                <a:off x="6284357" y="34892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6781800" y="22098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6781800" y="2819400"/>
                <a:ext cx="685800" cy="1371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6705600" y="39624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87"/>
            <p:cNvGrpSpPr/>
            <p:nvPr/>
          </p:nvGrpSpPr>
          <p:grpSpPr>
            <a:xfrm>
              <a:off x="7772400" y="3505200"/>
              <a:ext cx="1371600" cy="3106836"/>
              <a:chOff x="5791200" y="1828800"/>
              <a:chExt cx="2549022" cy="4030629"/>
            </a:xfrm>
          </p:grpSpPr>
          <p:sp>
            <p:nvSpPr>
              <p:cNvPr id="62" name="Rectangle 61"/>
              <p:cNvSpPr/>
              <p:nvPr/>
            </p:nvSpPr>
            <p:spPr>
              <a:xfrm>
                <a:off x="6874105" y="2354229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Lightning Bolt 62"/>
              <p:cNvSpPr/>
              <p:nvPr/>
            </p:nvSpPr>
            <p:spPr>
              <a:xfrm rot="20382424">
                <a:off x="7008188" y="4074826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Lightning Bolt 63"/>
              <p:cNvSpPr/>
              <p:nvPr/>
            </p:nvSpPr>
            <p:spPr>
              <a:xfrm rot="21317321">
                <a:off x="6930454" y="4080932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Lightning Bolt 64"/>
              <p:cNvSpPr/>
              <p:nvPr/>
            </p:nvSpPr>
            <p:spPr>
              <a:xfrm>
                <a:off x="6821455" y="1828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Lightning Bolt 65"/>
              <p:cNvSpPr/>
              <p:nvPr/>
            </p:nvSpPr>
            <p:spPr>
              <a:xfrm>
                <a:off x="6745255" y="21335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Lightning Bolt 66"/>
              <p:cNvSpPr/>
              <p:nvPr/>
            </p:nvSpPr>
            <p:spPr>
              <a:xfrm>
                <a:off x="6897654" y="25908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Lightning Bolt 67"/>
              <p:cNvSpPr/>
              <p:nvPr/>
            </p:nvSpPr>
            <p:spPr>
              <a:xfrm>
                <a:off x="6797905" y="28876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Lightning Bolt 68"/>
              <p:cNvSpPr/>
              <p:nvPr/>
            </p:nvSpPr>
            <p:spPr>
              <a:xfrm>
                <a:off x="6721705" y="3421029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Lightning Bolt 69"/>
              <p:cNvSpPr/>
              <p:nvPr/>
            </p:nvSpPr>
            <p:spPr>
              <a:xfrm rot="1217576" flipH="1">
                <a:off x="5895979" y="4131375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Lightning Bolt 70"/>
              <p:cNvSpPr/>
              <p:nvPr/>
            </p:nvSpPr>
            <p:spPr>
              <a:xfrm rot="282679" flipH="1">
                <a:off x="5791200" y="3788978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Lightning Bolt 71"/>
              <p:cNvSpPr/>
              <p:nvPr/>
            </p:nvSpPr>
            <p:spPr>
              <a:xfrm flipH="1">
                <a:off x="6337007" y="1897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Lightning Bolt 72"/>
              <p:cNvSpPr/>
              <p:nvPr/>
            </p:nvSpPr>
            <p:spPr>
              <a:xfrm flipH="1">
                <a:off x="6413207" y="220182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Lightning Bolt 73"/>
              <p:cNvSpPr/>
              <p:nvPr/>
            </p:nvSpPr>
            <p:spPr>
              <a:xfrm flipH="1">
                <a:off x="6260808" y="265903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Lightning Bolt 74"/>
              <p:cNvSpPr/>
              <p:nvPr/>
            </p:nvSpPr>
            <p:spPr>
              <a:xfrm flipH="1">
                <a:off x="6324600" y="28956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Lightning Bolt 75"/>
              <p:cNvSpPr/>
              <p:nvPr/>
            </p:nvSpPr>
            <p:spPr>
              <a:xfrm flipH="1">
                <a:off x="6284357" y="34892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6781800" y="22098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6781800" y="2819400"/>
                <a:ext cx="685800" cy="1371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6705600" y="39624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Cloud 20"/>
            <p:cNvSpPr/>
            <p:nvPr/>
          </p:nvSpPr>
          <p:spPr>
            <a:xfrm rot="20163458">
              <a:off x="0" y="4724400"/>
              <a:ext cx="1371600" cy="13716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106"/>
            <p:cNvGrpSpPr/>
            <p:nvPr/>
          </p:nvGrpSpPr>
          <p:grpSpPr>
            <a:xfrm>
              <a:off x="838200" y="3505200"/>
              <a:ext cx="1177422" cy="2667000"/>
              <a:chOff x="5791200" y="1828800"/>
              <a:chExt cx="2549022" cy="4030629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6874105" y="2354229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Lightning Bolt 44"/>
              <p:cNvSpPr/>
              <p:nvPr/>
            </p:nvSpPr>
            <p:spPr>
              <a:xfrm rot="20382424">
                <a:off x="7008188" y="4074826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Lightning Bolt 45"/>
              <p:cNvSpPr/>
              <p:nvPr/>
            </p:nvSpPr>
            <p:spPr>
              <a:xfrm rot="21317321">
                <a:off x="6930454" y="4080932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Lightning Bolt 46"/>
              <p:cNvSpPr/>
              <p:nvPr/>
            </p:nvSpPr>
            <p:spPr>
              <a:xfrm>
                <a:off x="6821455" y="1828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Lightning Bolt 47"/>
              <p:cNvSpPr/>
              <p:nvPr/>
            </p:nvSpPr>
            <p:spPr>
              <a:xfrm>
                <a:off x="6745255" y="21335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Lightning Bolt 48"/>
              <p:cNvSpPr/>
              <p:nvPr/>
            </p:nvSpPr>
            <p:spPr>
              <a:xfrm>
                <a:off x="6897654" y="25908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Lightning Bolt 49"/>
              <p:cNvSpPr/>
              <p:nvPr/>
            </p:nvSpPr>
            <p:spPr>
              <a:xfrm>
                <a:off x="6797905" y="28876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Lightning Bolt 50"/>
              <p:cNvSpPr/>
              <p:nvPr/>
            </p:nvSpPr>
            <p:spPr>
              <a:xfrm>
                <a:off x="6721705" y="3421029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Lightning Bolt 51"/>
              <p:cNvSpPr/>
              <p:nvPr/>
            </p:nvSpPr>
            <p:spPr>
              <a:xfrm rot="1217576" flipH="1">
                <a:off x="5895979" y="4131375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Lightning Bolt 52"/>
              <p:cNvSpPr/>
              <p:nvPr/>
            </p:nvSpPr>
            <p:spPr>
              <a:xfrm rot="282679" flipH="1">
                <a:off x="5791200" y="3788978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Lightning Bolt 53"/>
              <p:cNvSpPr/>
              <p:nvPr/>
            </p:nvSpPr>
            <p:spPr>
              <a:xfrm flipH="1">
                <a:off x="6337007" y="1897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Lightning Bolt 54"/>
              <p:cNvSpPr/>
              <p:nvPr/>
            </p:nvSpPr>
            <p:spPr>
              <a:xfrm flipH="1">
                <a:off x="6413207" y="220182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Lightning Bolt 55"/>
              <p:cNvSpPr/>
              <p:nvPr/>
            </p:nvSpPr>
            <p:spPr>
              <a:xfrm flipH="1">
                <a:off x="6260808" y="265903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Lightning Bolt 56"/>
              <p:cNvSpPr/>
              <p:nvPr/>
            </p:nvSpPr>
            <p:spPr>
              <a:xfrm flipH="1">
                <a:off x="6324600" y="28956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Lightning Bolt 57"/>
              <p:cNvSpPr/>
              <p:nvPr/>
            </p:nvSpPr>
            <p:spPr>
              <a:xfrm flipH="1">
                <a:off x="6284357" y="34892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6781800" y="22098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6781800" y="2819400"/>
                <a:ext cx="685800" cy="1371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6705600" y="39624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125"/>
            <p:cNvGrpSpPr/>
            <p:nvPr/>
          </p:nvGrpSpPr>
          <p:grpSpPr>
            <a:xfrm>
              <a:off x="0" y="3200400"/>
              <a:ext cx="1482222" cy="3357408"/>
              <a:chOff x="5791200" y="1828800"/>
              <a:chExt cx="2549022" cy="4030629"/>
            </a:xfrm>
          </p:grpSpPr>
          <p:sp>
            <p:nvSpPr>
              <p:cNvPr id="26" name="Rectangle 25"/>
              <p:cNvSpPr/>
              <p:nvPr/>
            </p:nvSpPr>
            <p:spPr>
              <a:xfrm>
                <a:off x="6874105" y="2354229"/>
                <a:ext cx="304800" cy="35052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Lightning Bolt 26"/>
              <p:cNvSpPr/>
              <p:nvPr/>
            </p:nvSpPr>
            <p:spPr>
              <a:xfrm rot="20382424">
                <a:off x="7008188" y="4074826"/>
                <a:ext cx="1332034" cy="145102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Lightning Bolt 27"/>
              <p:cNvSpPr/>
              <p:nvPr/>
            </p:nvSpPr>
            <p:spPr>
              <a:xfrm rot="21317321">
                <a:off x="6930454" y="4080932"/>
                <a:ext cx="1283495" cy="1424865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Lightning Bolt 28"/>
              <p:cNvSpPr/>
              <p:nvPr/>
            </p:nvSpPr>
            <p:spPr>
              <a:xfrm>
                <a:off x="6821455" y="18288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Lightning Bolt 29"/>
              <p:cNvSpPr/>
              <p:nvPr/>
            </p:nvSpPr>
            <p:spPr>
              <a:xfrm>
                <a:off x="6745255" y="213359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Lightning Bolt 30"/>
              <p:cNvSpPr/>
              <p:nvPr/>
            </p:nvSpPr>
            <p:spPr>
              <a:xfrm>
                <a:off x="6897654" y="2590801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Lightning Bolt 31"/>
              <p:cNvSpPr/>
              <p:nvPr/>
            </p:nvSpPr>
            <p:spPr>
              <a:xfrm>
                <a:off x="6797905" y="28876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Lightning Bolt 32"/>
              <p:cNvSpPr/>
              <p:nvPr/>
            </p:nvSpPr>
            <p:spPr>
              <a:xfrm>
                <a:off x="6721705" y="3421029"/>
                <a:ext cx="1447800" cy="12954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Lightning Bolt 33"/>
              <p:cNvSpPr/>
              <p:nvPr/>
            </p:nvSpPr>
            <p:spPr>
              <a:xfrm rot="1217576" flipH="1">
                <a:off x="5895979" y="4131375"/>
                <a:ext cx="1366504" cy="1634752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Lightning Bolt 34"/>
              <p:cNvSpPr/>
              <p:nvPr/>
            </p:nvSpPr>
            <p:spPr>
              <a:xfrm rot="282679" flipH="1">
                <a:off x="5791200" y="3788978"/>
                <a:ext cx="1448252" cy="15229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Lightning Bolt 35"/>
              <p:cNvSpPr/>
              <p:nvPr/>
            </p:nvSpPr>
            <p:spPr>
              <a:xfrm flipH="1">
                <a:off x="6337007" y="1897029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Lightning Bolt 36"/>
              <p:cNvSpPr/>
              <p:nvPr/>
            </p:nvSpPr>
            <p:spPr>
              <a:xfrm flipH="1">
                <a:off x="6413207" y="220182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Lightning Bolt 37"/>
              <p:cNvSpPr/>
              <p:nvPr/>
            </p:nvSpPr>
            <p:spPr>
              <a:xfrm flipH="1">
                <a:off x="6260808" y="265903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Lightning Bolt 38"/>
              <p:cNvSpPr/>
              <p:nvPr/>
            </p:nvSpPr>
            <p:spPr>
              <a:xfrm flipH="1">
                <a:off x="6324600" y="2895600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Lightning Bolt 39"/>
              <p:cNvSpPr/>
              <p:nvPr/>
            </p:nvSpPr>
            <p:spPr>
              <a:xfrm flipH="1">
                <a:off x="6284357" y="3489258"/>
                <a:ext cx="1143000" cy="1219200"/>
              </a:xfrm>
              <a:prstGeom prst="lightningBolt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6781800" y="22098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6781800" y="2819400"/>
                <a:ext cx="685800" cy="1371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6705600" y="3962400"/>
                <a:ext cx="685800" cy="6858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roup 204"/>
          <p:cNvGrpSpPr/>
          <p:nvPr/>
        </p:nvGrpSpPr>
        <p:grpSpPr>
          <a:xfrm>
            <a:off x="228600" y="573741"/>
            <a:ext cx="3048000" cy="5065059"/>
            <a:chOff x="228600" y="573741"/>
            <a:chExt cx="3048000" cy="5065059"/>
          </a:xfrm>
        </p:grpSpPr>
        <p:grpSp>
          <p:nvGrpSpPr>
            <p:cNvPr id="191" name="Group 190"/>
            <p:cNvGrpSpPr/>
            <p:nvPr/>
          </p:nvGrpSpPr>
          <p:grpSpPr>
            <a:xfrm>
              <a:off x="228600" y="1256634"/>
              <a:ext cx="3048000" cy="4382166"/>
              <a:chOff x="4114800" y="502025"/>
              <a:chExt cx="4472382" cy="6225987"/>
            </a:xfrm>
          </p:grpSpPr>
          <p:sp>
            <p:nvSpPr>
              <p:cNvPr id="190" name="Rectangle 189"/>
              <p:cNvSpPr/>
              <p:nvPr/>
            </p:nvSpPr>
            <p:spPr>
              <a:xfrm rot="5400000" flipH="1">
                <a:off x="6172200" y="5257800"/>
                <a:ext cx="228600" cy="2667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" name="Group 25"/>
              <p:cNvGrpSpPr/>
              <p:nvPr/>
            </p:nvGrpSpPr>
            <p:grpSpPr>
              <a:xfrm>
                <a:off x="6019801" y="914400"/>
                <a:ext cx="609600" cy="914400"/>
                <a:chOff x="4142110" y="1523505"/>
                <a:chExt cx="838200" cy="1145410"/>
              </a:xfrm>
            </p:grpSpPr>
            <p:sp>
              <p:nvSpPr>
                <p:cNvPr id="24" name="Chord 23"/>
                <p:cNvSpPr/>
                <p:nvPr/>
              </p:nvSpPr>
              <p:spPr>
                <a:xfrm rot="4302055">
                  <a:off x="4256410" y="1876032"/>
                  <a:ext cx="1066800" cy="381000"/>
                </a:xfrm>
                <a:prstGeom prst="chord">
                  <a:avLst>
                    <a:gd name="adj1" fmla="val 2233702"/>
                    <a:gd name="adj2" fmla="val 19460511"/>
                  </a:avLst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Chord 24"/>
                <p:cNvSpPr/>
                <p:nvPr/>
              </p:nvSpPr>
              <p:spPr>
                <a:xfrm rot="6646644">
                  <a:off x="3799210" y="1876032"/>
                  <a:ext cx="1066800" cy="381000"/>
                </a:xfrm>
                <a:prstGeom prst="chord">
                  <a:avLst>
                    <a:gd name="adj1" fmla="val 2233702"/>
                    <a:gd name="adj2" fmla="val 19460511"/>
                  </a:avLst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Chord 22"/>
                <p:cNvSpPr/>
                <p:nvPr/>
              </p:nvSpPr>
              <p:spPr>
                <a:xfrm rot="5222268">
                  <a:off x="4023672" y="1905710"/>
                  <a:ext cx="1145410" cy="381000"/>
                </a:xfrm>
                <a:prstGeom prst="chord">
                  <a:avLst>
                    <a:gd name="adj1" fmla="val 2233702"/>
                    <a:gd name="adj2" fmla="val 19460511"/>
                  </a:avLst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" name="Rectangle 14"/>
              <p:cNvSpPr/>
              <p:nvPr/>
            </p:nvSpPr>
            <p:spPr>
              <a:xfrm>
                <a:off x="6019801" y="1447800"/>
                <a:ext cx="609600" cy="125954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5943600" y="2362200"/>
                <a:ext cx="806825" cy="148814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Rectangle 2"/>
              <p:cNvSpPr/>
              <p:nvPr/>
            </p:nvSpPr>
            <p:spPr>
              <a:xfrm>
                <a:off x="5029200" y="4114800"/>
                <a:ext cx="2563906" cy="2438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" name="Group 5"/>
              <p:cNvGrpSpPr/>
              <p:nvPr/>
            </p:nvGrpSpPr>
            <p:grpSpPr>
              <a:xfrm>
                <a:off x="4953000" y="3352800"/>
                <a:ext cx="2709339" cy="762001"/>
                <a:chOff x="4807567" y="815786"/>
                <a:chExt cx="2709339" cy="762001"/>
              </a:xfrm>
            </p:grpSpPr>
            <p:sp>
              <p:nvSpPr>
                <p:cNvPr id="4" name="Isosceles Triangle 3"/>
                <p:cNvSpPr/>
                <p:nvPr/>
              </p:nvSpPr>
              <p:spPr>
                <a:xfrm>
                  <a:off x="4807567" y="815786"/>
                  <a:ext cx="2709339" cy="762001"/>
                </a:xfrm>
                <a:prstGeom prst="triangle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Isosceles Triangle 4"/>
                <p:cNvSpPr/>
                <p:nvPr/>
              </p:nvSpPr>
              <p:spPr>
                <a:xfrm>
                  <a:off x="5105400" y="914400"/>
                  <a:ext cx="2167467" cy="609600"/>
                </a:xfrm>
                <a:prstGeom prst="triangle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5921188" y="2129118"/>
                <a:ext cx="829236" cy="259976"/>
                <a:chOff x="4379259" y="923365"/>
                <a:chExt cx="918882" cy="389964"/>
              </a:xfrm>
            </p:grpSpPr>
            <p:sp>
              <p:nvSpPr>
                <p:cNvPr id="8" name="Rectangle 7"/>
                <p:cNvSpPr/>
                <p:nvPr/>
              </p:nvSpPr>
              <p:spPr>
                <a:xfrm>
                  <a:off x="4419600" y="990600"/>
                  <a:ext cx="838200" cy="3048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Rectangle 8"/>
                <p:cNvSpPr/>
                <p:nvPr/>
              </p:nvSpPr>
              <p:spPr>
                <a:xfrm flipH="1">
                  <a:off x="4572000" y="990600"/>
                  <a:ext cx="76200" cy="3048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Rectangle 9"/>
                <p:cNvSpPr/>
                <p:nvPr/>
              </p:nvSpPr>
              <p:spPr>
                <a:xfrm flipH="1">
                  <a:off x="4787153" y="1008529"/>
                  <a:ext cx="76200" cy="3048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Rectangle 10"/>
                <p:cNvSpPr/>
                <p:nvPr/>
              </p:nvSpPr>
              <p:spPr>
                <a:xfrm flipH="1">
                  <a:off x="5033682" y="1008529"/>
                  <a:ext cx="76200" cy="3048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Rectangle 11"/>
                <p:cNvSpPr/>
                <p:nvPr/>
              </p:nvSpPr>
              <p:spPr>
                <a:xfrm flipH="1">
                  <a:off x="4379259" y="923365"/>
                  <a:ext cx="67235" cy="37203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Rectangle 12"/>
                <p:cNvSpPr/>
                <p:nvPr/>
              </p:nvSpPr>
              <p:spPr>
                <a:xfrm flipH="1">
                  <a:off x="5230906" y="923365"/>
                  <a:ext cx="67235" cy="37203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" name="Flowchart: Delay 16"/>
              <p:cNvSpPr/>
              <p:nvPr/>
            </p:nvSpPr>
            <p:spPr>
              <a:xfrm rot="16200000">
                <a:off x="5867400" y="1752600"/>
                <a:ext cx="609600" cy="152400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Flowchart: Delay 17"/>
              <p:cNvSpPr/>
              <p:nvPr/>
            </p:nvSpPr>
            <p:spPr>
              <a:xfrm rot="16200000">
                <a:off x="6145306" y="1743635"/>
                <a:ext cx="609600" cy="152400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ounded Rectangle 26"/>
              <p:cNvSpPr/>
              <p:nvPr/>
            </p:nvSpPr>
            <p:spPr>
              <a:xfrm>
                <a:off x="6248400" y="533400"/>
                <a:ext cx="152400" cy="4572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6212541" y="883025"/>
                <a:ext cx="228600" cy="85164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6208059" y="502025"/>
                <a:ext cx="228600" cy="85164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" name="Group 48"/>
              <p:cNvGrpSpPr/>
              <p:nvPr/>
            </p:nvGrpSpPr>
            <p:grpSpPr>
              <a:xfrm>
                <a:off x="6001870" y="3653117"/>
                <a:ext cx="609601" cy="304801"/>
                <a:chOff x="3657599" y="1676399"/>
                <a:chExt cx="1488141" cy="1030941"/>
              </a:xfrm>
            </p:grpSpPr>
            <p:sp>
              <p:nvSpPr>
                <p:cNvPr id="36" name="Oval 35"/>
                <p:cNvSpPr/>
                <p:nvPr/>
              </p:nvSpPr>
              <p:spPr>
                <a:xfrm>
                  <a:off x="3657599" y="1676399"/>
                  <a:ext cx="1488141" cy="1030941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9" name="Straight Connector 38"/>
                <p:cNvCxnSpPr>
                  <a:stCxn id="36" idx="0"/>
                  <a:endCxn id="36" idx="4"/>
                </p:cNvCxnSpPr>
                <p:nvPr/>
              </p:nvCxnSpPr>
              <p:spPr>
                <a:xfrm>
                  <a:off x="4401670" y="1676399"/>
                  <a:ext cx="0" cy="1030941"/>
                </a:xfrm>
                <a:prstGeom prst="line">
                  <a:avLst/>
                </a:prstGeom>
                <a:ln w="1270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Straight Connector 39"/>
                <p:cNvCxnSpPr>
                  <a:stCxn id="36" idx="2"/>
                  <a:endCxn id="36" idx="6"/>
                </p:cNvCxnSpPr>
                <p:nvPr/>
              </p:nvCxnSpPr>
              <p:spPr>
                <a:xfrm>
                  <a:off x="3657599" y="2191870"/>
                  <a:ext cx="1488141" cy="0"/>
                </a:xfrm>
                <a:prstGeom prst="line">
                  <a:avLst/>
                </a:prstGeom>
                <a:ln w="1270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Straight Connector 42"/>
                <p:cNvCxnSpPr>
                  <a:stCxn id="36" idx="7"/>
                  <a:endCxn id="36" idx="3"/>
                </p:cNvCxnSpPr>
                <p:nvPr/>
              </p:nvCxnSpPr>
              <p:spPr>
                <a:xfrm flipH="1">
                  <a:off x="3875532" y="1827377"/>
                  <a:ext cx="1052275" cy="728985"/>
                </a:xfrm>
                <a:prstGeom prst="line">
                  <a:avLst/>
                </a:prstGeom>
                <a:ln w="1270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Straight Connector 45"/>
                <p:cNvCxnSpPr>
                  <a:stCxn id="36" idx="1"/>
                  <a:endCxn id="36" idx="5"/>
                </p:cNvCxnSpPr>
                <p:nvPr/>
              </p:nvCxnSpPr>
              <p:spPr>
                <a:xfrm>
                  <a:off x="3875532" y="1827377"/>
                  <a:ext cx="1052275" cy="728985"/>
                </a:xfrm>
                <a:prstGeom prst="line">
                  <a:avLst/>
                </a:prstGeom>
                <a:ln w="1270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" name="Oval 36"/>
                <p:cNvSpPr/>
                <p:nvPr/>
              </p:nvSpPr>
              <p:spPr>
                <a:xfrm>
                  <a:off x="4231341" y="2106706"/>
                  <a:ext cx="304800" cy="1524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58"/>
              <p:cNvGrpSpPr/>
              <p:nvPr/>
            </p:nvGrpSpPr>
            <p:grpSpPr>
              <a:xfrm>
                <a:off x="6104965" y="4679576"/>
                <a:ext cx="528917" cy="733660"/>
                <a:chOff x="3469341" y="1371600"/>
                <a:chExt cx="833717" cy="1156447"/>
              </a:xfrm>
            </p:grpSpPr>
            <p:sp>
              <p:nvSpPr>
                <p:cNvPr id="50" name="Flowchart: Delay 49"/>
                <p:cNvSpPr/>
                <p:nvPr/>
              </p:nvSpPr>
              <p:spPr>
                <a:xfrm rot="16200000">
                  <a:off x="3314700" y="1562100"/>
                  <a:ext cx="1143000" cy="762000"/>
                </a:xfrm>
                <a:prstGeom prst="flowChartDelay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ectangle 52"/>
                <p:cNvSpPr/>
                <p:nvPr/>
              </p:nvSpPr>
              <p:spPr>
                <a:xfrm flipH="1">
                  <a:off x="3723939" y="1806388"/>
                  <a:ext cx="45719" cy="63201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Rectangle 53"/>
                <p:cNvSpPr/>
                <p:nvPr/>
              </p:nvSpPr>
              <p:spPr>
                <a:xfrm flipH="1">
                  <a:off x="4015292" y="1819835"/>
                  <a:ext cx="45719" cy="63201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Rectangle 54"/>
                <p:cNvSpPr/>
                <p:nvPr/>
              </p:nvSpPr>
              <p:spPr>
                <a:xfrm flipH="1">
                  <a:off x="3495337" y="2057400"/>
                  <a:ext cx="771863" cy="85165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lowchart: Delay 55"/>
                <p:cNvSpPr/>
                <p:nvPr/>
              </p:nvSpPr>
              <p:spPr>
                <a:xfrm rot="16200000">
                  <a:off x="3832412" y="1595718"/>
                  <a:ext cx="76200" cy="228600"/>
                </a:xfrm>
                <a:prstGeom prst="flowChartDelay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Rectangle 56"/>
                <p:cNvSpPr/>
                <p:nvPr/>
              </p:nvSpPr>
              <p:spPr>
                <a:xfrm flipH="1">
                  <a:off x="4230445" y="1801905"/>
                  <a:ext cx="45719" cy="63201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Rectangle 57"/>
                <p:cNvSpPr/>
                <p:nvPr/>
              </p:nvSpPr>
              <p:spPr>
                <a:xfrm flipH="1">
                  <a:off x="3495339" y="1837764"/>
                  <a:ext cx="45719" cy="63201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Rectangle 51"/>
                <p:cNvSpPr/>
                <p:nvPr/>
              </p:nvSpPr>
              <p:spPr>
                <a:xfrm rot="5400000" flipH="1">
                  <a:off x="3848100" y="2073088"/>
                  <a:ext cx="76200" cy="833717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ectangle 50"/>
                <p:cNvSpPr/>
                <p:nvPr/>
              </p:nvSpPr>
              <p:spPr>
                <a:xfrm rot="5400000" flipH="1">
                  <a:off x="3848100" y="1409700"/>
                  <a:ext cx="76200" cy="762000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" name="Group 66"/>
              <p:cNvGrpSpPr/>
              <p:nvPr/>
            </p:nvGrpSpPr>
            <p:grpSpPr>
              <a:xfrm>
                <a:off x="5750858" y="5562600"/>
                <a:ext cx="381000" cy="914400"/>
                <a:chOff x="3581400" y="1447800"/>
                <a:chExt cx="712695" cy="1385047"/>
              </a:xfrm>
            </p:grpSpPr>
            <p:sp>
              <p:nvSpPr>
                <p:cNvPr id="60" name="Oval 59"/>
                <p:cNvSpPr/>
                <p:nvPr/>
              </p:nvSpPr>
              <p:spPr>
                <a:xfrm>
                  <a:off x="3581400" y="1447800"/>
                  <a:ext cx="685800" cy="533400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/>
                <p:cNvSpPr/>
                <p:nvPr/>
              </p:nvSpPr>
              <p:spPr>
                <a:xfrm>
                  <a:off x="3796553" y="1613649"/>
                  <a:ext cx="228600" cy="851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Rectangle 60"/>
                <p:cNvSpPr/>
                <p:nvPr/>
              </p:nvSpPr>
              <p:spPr>
                <a:xfrm>
                  <a:off x="3581400" y="1689847"/>
                  <a:ext cx="712695" cy="11430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6" name="Group 65"/>
                <p:cNvGrpSpPr/>
                <p:nvPr/>
              </p:nvGrpSpPr>
              <p:grpSpPr>
                <a:xfrm>
                  <a:off x="4114800" y="2133600"/>
                  <a:ext cx="58396" cy="152400"/>
                  <a:chOff x="4648200" y="1600200"/>
                  <a:chExt cx="183776" cy="479611"/>
                </a:xfrm>
              </p:grpSpPr>
              <p:sp>
                <p:nvSpPr>
                  <p:cNvPr id="65" name="Rectangle 64"/>
                  <p:cNvSpPr/>
                  <p:nvPr/>
                </p:nvSpPr>
                <p:spPr>
                  <a:xfrm>
                    <a:off x="4666129" y="1734670"/>
                    <a:ext cx="147918" cy="345141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Oval 62"/>
                  <p:cNvSpPr/>
                  <p:nvPr/>
                </p:nvSpPr>
                <p:spPr>
                  <a:xfrm>
                    <a:off x="4648200" y="1600200"/>
                    <a:ext cx="183776" cy="228600"/>
                  </a:xfrm>
                  <a:prstGeom prst="ellipse">
                    <a:avLst/>
                  </a:prstGeom>
                  <a:solidFill>
                    <a:schemeClr val="bg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7" name="Group 76"/>
              <p:cNvGrpSpPr/>
              <p:nvPr/>
            </p:nvGrpSpPr>
            <p:grpSpPr>
              <a:xfrm>
                <a:off x="5311588" y="4222376"/>
                <a:ext cx="313765" cy="914400"/>
                <a:chOff x="3818965" y="1837932"/>
                <a:chExt cx="421341" cy="1066800"/>
              </a:xfrm>
            </p:grpSpPr>
            <p:sp>
              <p:nvSpPr>
                <p:cNvPr id="75" name="Chord 74"/>
                <p:cNvSpPr/>
                <p:nvPr/>
              </p:nvSpPr>
              <p:spPr>
                <a:xfrm rot="5400000">
                  <a:off x="3494411" y="2180832"/>
                  <a:ext cx="1066800" cy="381000"/>
                </a:xfrm>
                <a:prstGeom prst="chord">
                  <a:avLst>
                    <a:gd name="adj1" fmla="val 2233702"/>
                    <a:gd name="adj2" fmla="val 19460511"/>
                  </a:avLst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ectangle 75"/>
                <p:cNvSpPr/>
                <p:nvPr/>
              </p:nvSpPr>
              <p:spPr>
                <a:xfrm rot="5400000" flipH="1">
                  <a:off x="3991536" y="2395818"/>
                  <a:ext cx="76200" cy="421341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77"/>
              <p:cNvGrpSpPr/>
              <p:nvPr/>
            </p:nvGrpSpPr>
            <p:grpSpPr>
              <a:xfrm>
                <a:off x="6983506" y="4240306"/>
                <a:ext cx="313765" cy="932329"/>
                <a:chOff x="3818965" y="1837932"/>
                <a:chExt cx="421341" cy="1066800"/>
              </a:xfrm>
            </p:grpSpPr>
            <p:sp>
              <p:nvSpPr>
                <p:cNvPr id="79" name="Chord 78"/>
                <p:cNvSpPr/>
                <p:nvPr/>
              </p:nvSpPr>
              <p:spPr>
                <a:xfrm rot="5400000">
                  <a:off x="3494411" y="2180832"/>
                  <a:ext cx="1066800" cy="381000"/>
                </a:xfrm>
                <a:prstGeom prst="chord">
                  <a:avLst>
                    <a:gd name="adj1" fmla="val 2233702"/>
                    <a:gd name="adj2" fmla="val 19460511"/>
                  </a:avLst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ectangle 79"/>
                <p:cNvSpPr/>
                <p:nvPr/>
              </p:nvSpPr>
              <p:spPr>
                <a:xfrm rot="5400000" flipH="1">
                  <a:off x="3991536" y="2395818"/>
                  <a:ext cx="76200" cy="421341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" name="Group 80"/>
              <p:cNvGrpSpPr/>
              <p:nvPr/>
            </p:nvGrpSpPr>
            <p:grpSpPr>
              <a:xfrm>
                <a:off x="5311589" y="5334000"/>
                <a:ext cx="313765" cy="1030941"/>
                <a:chOff x="3818965" y="1837932"/>
                <a:chExt cx="421341" cy="1066800"/>
              </a:xfrm>
            </p:grpSpPr>
            <p:sp>
              <p:nvSpPr>
                <p:cNvPr id="82" name="Chord 81"/>
                <p:cNvSpPr/>
                <p:nvPr/>
              </p:nvSpPr>
              <p:spPr>
                <a:xfrm rot="5400000">
                  <a:off x="3494411" y="2180832"/>
                  <a:ext cx="1066800" cy="381000"/>
                </a:xfrm>
                <a:prstGeom prst="chord">
                  <a:avLst>
                    <a:gd name="adj1" fmla="val 2233702"/>
                    <a:gd name="adj2" fmla="val 19460511"/>
                  </a:avLst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 rot="5400000" flipH="1">
                  <a:off x="3991536" y="2395818"/>
                  <a:ext cx="76200" cy="421341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" name="Group 83"/>
              <p:cNvGrpSpPr/>
              <p:nvPr/>
            </p:nvGrpSpPr>
            <p:grpSpPr>
              <a:xfrm>
                <a:off x="7014882" y="5392270"/>
                <a:ext cx="313765" cy="932329"/>
                <a:chOff x="3818965" y="1837932"/>
                <a:chExt cx="421341" cy="1066800"/>
              </a:xfrm>
            </p:grpSpPr>
            <p:sp>
              <p:nvSpPr>
                <p:cNvPr id="85" name="Chord 84"/>
                <p:cNvSpPr/>
                <p:nvPr/>
              </p:nvSpPr>
              <p:spPr>
                <a:xfrm rot="5400000">
                  <a:off x="3494411" y="2180832"/>
                  <a:ext cx="1066800" cy="381000"/>
                </a:xfrm>
                <a:prstGeom prst="chord">
                  <a:avLst>
                    <a:gd name="adj1" fmla="val 2233702"/>
                    <a:gd name="adj2" fmla="val 19460511"/>
                  </a:avLst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 rot="5400000" flipH="1">
                  <a:off x="3991536" y="2395818"/>
                  <a:ext cx="76200" cy="421341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" name="Group 86"/>
              <p:cNvGrpSpPr/>
              <p:nvPr/>
            </p:nvGrpSpPr>
            <p:grpSpPr>
              <a:xfrm>
                <a:off x="6521824" y="5562600"/>
                <a:ext cx="381000" cy="914400"/>
                <a:chOff x="3581400" y="1447800"/>
                <a:chExt cx="712695" cy="1385047"/>
              </a:xfrm>
            </p:grpSpPr>
            <p:sp>
              <p:nvSpPr>
                <p:cNvPr id="88" name="Oval 87"/>
                <p:cNvSpPr/>
                <p:nvPr/>
              </p:nvSpPr>
              <p:spPr>
                <a:xfrm>
                  <a:off x="3581400" y="1447800"/>
                  <a:ext cx="685800" cy="533400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>
                  <a:off x="3796553" y="1613649"/>
                  <a:ext cx="228600" cy="851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Rectangle 89"/>
                <p:cNvSpPr/>
                <p:nvPr/>
              </p:nvSpPr>
              <p:spPr>
                <a:xfrm>
                  <a:off x="3581400" y="1689847"/>
                  <a:ext cx="712695" cy="11430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1" name="Group 65"/>
                <p:cNvGrpSpPr/>
                <p:nvPr/>
              </p:nvGrpSpPr>
              <p:grpSpPr>
                <a:xfrm>
                  <a:off x="4114800" y="2133600"/>
                  <a:ext cx="58396" cy="152400"/>
                  <a:chOff x="4648200" y="1600200"/>
                  <a:chExt cx="183776" cy="479611"/>
                </a:xfrm>
              </p:grpSpPr>
              <p:sp>
                <p:nvSpPr>
                  <p:cNvPr id="92" name="Rectangle 91"/>
                  <p:cNvSpPr/>
                  <p:nvPr/>
                </p:nvSpPr>
                <p:spPr>
                  <a:xfrm>
                    <a:off x="4666129" y="1734670"/>
                    <a:ext cx="147918" cy="345141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Oval 92"/>
                  <p:cNvSpPr/>
                  <p:nvPr/>
                </p:nvSpPr>
                <p:spPr>
                  <a:xfrm>
                    <a:off x="4648200" y="1600200"/>
                    <a:ext cx="183776" cy="228600"/>
                  </a:xfrm>
                  <a:prstGeom prst="ellipse">
                    <a:avLst/>
                  </a:prstGeom>
                  <a:solidFill>
                    <a:schemeClr val="bg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94" name="Rectangle 93"/>
              <p:cNvSpPr/>
              <p:nvPr/>
            </p:nvSpPr>
            <p:spPr>
              <a:xfrm>
                <a:off x="6087035" y="4168588"/>
                <a:ext cx="533400" cy="380999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Rectangle 94"/>
              <p:cNvSpPr/>
              <p:nvPr/>
            </p:nvSpPr>
            <p:spPr>
              <a:xfrm rot="5400000" flipH="1">
                <a:off x="6248400" y="5181600"/>
                <a:ext cx="76200" cy="2667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ectangle 95"/>
              <p:cNvSpPr/>
              <p:nvPr/>
            </p:nvSpPr>
            <p:spPr>
              <a:xfrm rot="5400000" flipH="1">
                <a:off x="6264089" y="5394511"/>
                <a:ext cx="80682" cy="2398059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ectangle 96"/>
              <p:cNvSpPr/>
              <p:nvPr/>
            </p:nvSpPr>
            <p:spPr>
              <a:xfrm rot="5400000" flipH="1">
                <a:off x="6261848" y="5616388"/>
                <a:ext cx="85163" cy="2129118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5038165" y="4137212"/>
                <a:ext cx="192741" cy="2317377"/>
                <a:chOff x="3657600" y="2667000"/>
                <a:chExt cx="192741" cy="2317377"/>
              </a:xfrm>
            </p:grpSpPr>
            <p:grpSp>
              <p:nvGrpSpPr>
                <p:cNvPr id="109" name="Group 108"/>
                <p:cNvGrpSpPr/>
                <p:nvPr/>
              </p:nvGrpSpPr>
              <p:grpSpPr>
                <a:xfrm>
                  <a:off x="3657600" y="2667000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98" name="Rectangle 97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Rectangle 106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Rectangle 107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0" name="Group 109"/>
                <p:cNvGrpSpPr/>
                <p:nvPr/>
              </p:nvGrpSpPr>
              <p:grpSpPr>
                <a:xfrm>
                  <a:off x="3666565" y="3155576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111" name="Rectangle 110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Rectangle 111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Rectangle 112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4" name="Group 113"/>
                <p:cNvGrpSpPr/>
                <p:nvPr/>
              </p:nvGrpSpPr>
              <p:grpSpPr>
                <a:xfrm>
                  <a:off x="3657600" y="3626224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115" name="Rectangle 114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Rectangle 115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Rectangle 116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8" name="Group 117"/>
                <p:cNvGrpSpPr/>
                <p:nvPr/>
              </p:nvGrpSpPr>
              <p:grpSpPr>
                <a:xfrm>
                  <a:off x="3657600" y="4119282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119" name="Rectangle 118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Rectangle 119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Rectangle 120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2" name="Group 121"/>
                <p:cNvGrpSpPr/>
                <p:nvPr/>
              </p:nvGrpSpPr>
              <p:grpSpPr>
                <a:xfrm>
                  <a:off x="3657600" y="4594412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123" name="Rectangle 122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Rectangle 123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Rectangle 124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7" name="Group 126"/>
              <p:cNvGrpSpPr/>
              <p:nvPr/>
            </p:nvGrpSpPr>
            <p:grpSpPr>
              <a:xfrm>
                <a:off x="7404847" y="4146176"/>
                <a:ext cx="192741" cy="2317377"/>
                <a:chOff x="3657600" y="2667000"/>
                <a:chExt cx="192741" cy="2317377"/>
              </a:xfrm>
            </p:grpSpPr>
            <p:grpSp>
              <p:nvGrpSpPr>
                <p:cNvPr id="128" name="Group 108"/>
                <p:cNvGrpSpPr/>
                <p:nvPr/>
              </p:nvGrpSpPr>
              <p:grpSpPr>
                <a:xfrm>
                  <a:off x="3657600" y="2667000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145" name="Rectangle 144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ectangle 145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9" name="Group 109"/>
                <p:cNvGrpSpPr/>
                <p:nvPr/>
              </p:nvGrpSpPr>
              <p:grpSpPr>
                <a:xfrm>
                  <a:off x="3666565" y="3155576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142" name="Rectangle 141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Rectangle 142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Rectangle 143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" name="Group 113"/>
                <p:cNvGrpSpPr/>
                <p:nvPr/>
              </p:nvGrpSpPr>
              <p:grpSpPr>
                <a:xfrm>
                  <a:off x="3657600" y="3626224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Rectangle 139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Rectangle 140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1" name="Group 117"/>
                <p:cNvGrpSpPr/>
                <p:nvPr/>
              </p:nvGrpSpPr>
              <p:grpSpPr>
                <a:xfrm>
                  <a:off x="3657600" y="4119282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136" name="Rectangle 135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Rectangle 136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Rectangle 137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2" name="Group 121"/>
                <p:cNvGrpSpPr/>
                <p:nvPr/>
              </p:nvGrpSpPr>
              <p:grpSpPr>
                <a:xfrm>
                  <a:off x="3657600" y="4594412"/>
                  <a:ext cx="183776" cy="389965"/>
                  <a:chOff x="3657600" y="2667000"/>
                  <a:chExt cx="183776" cy="389965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 rot="5400000" flipH="1">
                    <a:off x="3709147" y="2615453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 rot="5400000" flipH="1">
                    <a:off x="3713629" y="27768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Rectangle 134"/>
                  <p:cNvSpPr/>
                  <p:nvPr/>
                </p:nvSpPr>
                <p:spPr>
                  <a:xfrm rot="5400000" flipH="1">
                    <a:off x="3713629" y="2929218"/>
                    <a:ext cx="76200" cy="179294"/>
                  </a:xfrm>
                  <a:prstGeom prst="rect">
                    <a:avLst/>
                  </a:prstGeom>
                  <a:solidFill>
                    <a:srgbClr val="D6B28E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8" name="Group 147"/>
              <p:cNvGrpSpPr/>
              <p:nvPr/>
            </p:nvGrpSpPr>
            <p:grpSpPr>
              <a:xfrm>
                <a:off x="4114800" y="4800600"/>
                <a:ext cx="1204747" cy="1905000"/>
                <a:chOff x="5791201" y="1828801"/>
                <a:chExt cx="2549023" cy="4030629"/>
              </a:xfrm>
            </p:grpSpPr>
            <p:grpSp>
              <p:nvGrpSpPr>
                <p:cNvPr id="149" name="Group 49"/>
                <p:cNvGrpSpPr/>
                <p:nvPr/>
              </p:nvGrpSpPr>
              <p:grpSpPr>
                <a:xfrm>
                  <a:off x="5791201" y="1828801"/>
                  <a:ext cx="2549023" cy="4030629"/>
                  <a:chOff x="5791200" y="1828800"/>
                  <a:chExt cx="2549022" cy="4030629"/>
                </a:xfrm>
              </p:grpSpPr>
              <p:sp>
                <p:nvSpPr>
                  <p:cNvPr id="151" name="Rectangle 150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Lightning Bolt 151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Lightning Bolt 152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Lightning Bolt 153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Lightning Bolt 154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Lightning Bolt 155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Lightning Bolt 156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Lightning Bolt 157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Lightning Bolt 158"/>
                  <p:cNvSpPr/>
                  <p:nvPr/>
                </p:nvSpPr>
                <p:spPr>
                  <a:xfrm rot="1217576" flipH="1">
                    <a:off x="5895979" y="4131375"/>
                    <a:ext cx="1366504" cy="163475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Lightning Bolt 159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Lightning Bolt 160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Lightning Bolt 161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Lightning Bolt 162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Lightning Bolt 163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Lightning Bolt 164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Oval 165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Oval 166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Oval 167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0" name="Rectangle 149"/>
                <p:cNvSpPr/>
                <p:nvPr/>
              </p:nvSpPr>
              <p:spPr>
                <a:xfrm rot="5400000" flipH="1">
                  <a:off x="6400800" y="3124200"/>
                  <a:ext cx="1600200" cy="685800"/>
                </a:xfrm>
                <a:prstGeom prst="rec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9" name="Group 168"/>
              <p:cNvGrpSpPr/>
              <p:nvPr/>
            </p:nvGrpSpPr>
            <p:grpSpPr>
              <a:xfrm>
                <a:off x="7382435" y="4823012"/>
                <a:ext cx="1204747" cy="1905000"/>
                <a:chOff x="5791201" y="1828801"/>
                <a:chExt cx="2549023" cy="4030629"/>
              </a:xfrm>
            </p:grpSpPr>
            <p:grpSp>
              <p:nvGrpSpPr>
                <p:cNvPr id="170" name="Group 49"/>
                <p:cNvGrpSpPr/>
                <p:nvPr/>
              </p:nvGrpSpPr>
              <p:grpSpPr>
                <a:xfrm>
                  <a:off x="5791201" y="1828801"/>
                  <a:ext cx="2549023" cy="4030629"/>
                  <a:chOff x="5791200" y="1828800"/>
                  <a:chExt cx="2549022" cy="4030629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6874105" y="2354229"/>
                    <a:ext cx="304800" cy="3505200"/>
                  </a:xfrm>
                  <a:prstGeom prst="rect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Lightning Bolt 172"/>
                  <p:cNvSpPr/>
                  <p:nvPr/>
                </p:nvSpPr>
                <p:spPr>
                  <a:xfrm rot="20382424">
                    <a:off x="7008188" y="4074826"/>
                    <a:ext cx="1332034" cy="145102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Lightning Bolt 173"/>
                  <p:cNvSpPr/>
                  <p:nvPr/>
                </p:nvSpPr>
                <p:spPr>
                  <a:xfrm rot="21317321">
                    <a:off x="6930454" y="4080932"/>
                    <a:ext cx="1283495" cy="1424865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Lightning Bolt 174"/>
                  <p:cNvSpPr/>
                  <p:nvPr/>
                </p:nvSpPr>
                <p:spPr>
                  <a:xfrm>
                    <a:off x="6821455" y="182880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Lightning Bolt 175"/>
                  <p:cNvSpPr/>
                  <p:nvPr/>
                </p:nvSpPr>
                <p:spPr>
                  <a:xfrm>
                    <a:off x="6745255" y="213359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Lightning Bolt 176"/>
                  <p:cNvSpPr/>
                  <p:nvPr/>
                </p:nvSpPr>
                <p:spPr>
                  <a:xfrm>
                    <a:off x="6897654" y="2590801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Lightning Bolt 177"/>
                  <p:cNvSpPr/>
                  <p:nvPr/>
                </p:nvSpPr>
                <p:spPr>
                  <a:xfrm>
                    <a:off x="6797905" y="28876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Lightning Bolt 178"/>
                  <p:cNvSpPr/>
                  <p:nvPr/>
                </p:nvSpPr>
                <p:spPr>
                  <a:xfrm>
                    <a:off x="6721705" y="3421029"/>
                    <a:ext cx="1447800" cy="12954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Lightning Bolt 179"/>
                  <p:cNvSpPr/>
                  <p:nvPr/>
                </p:nvSpPr>
                <p:spPr>
                  <a:xfrm rot="1217576" flipH="1">
                    <a:off x="5895979" y="4131375"/>
                    <a:ext cx="1366504" cy="1634752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Lightning Bolt 180"/>
                  <p:cNvSpPr/>
                  <p:nvPr/>
                </p:nvSpPr>
                <p:spPr>
                  <a:xfrm rot="282679" flipH="1">
                    <a:off x="5791200" y="3788978"/>
                    <a:ext cx="1448252" cy="15229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Lightning Bolt 181"/>
                  <p:cNvSpPr/>
                  <p:nvPr/>
                </p:nvSpPr>
                <p:spPr>
                  <a:xfrm flipH="1">
                    <a:off x="6337007" y="1897029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Lightning Bolt 182"/>
                  <p:cNvSpPr/>
                  <p:nvPr/>
                </p:nvSpPr>
                <p:spPr>
                  <a:xfrm flipH="1">
                    <a:off x="6413207" y="220182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Lightning Bolt 183"/>
                  <p:cNvSpPr/>
                  <p:nvPr/>
                </p:nvSpPr>
                <p:spPr>
                  <a:xfrm flipH="1">
                    <a:off x="6260808" y="2659030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Lightning Bolt 184"/>
                  <p:cNvSpPr/>
                  <p:nvPr/>
                </p:nvSpPr>
                <p:spPr>
                  <a:xfrm flipH="1">
                    <a:off x="6360557" y="29558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Lightning Bolt 185"/>
                  <p:cNvSpPr/>
                  <p:nvPr/>
                </p:nvSpPr>
                <p:spPr>
                  <a:xfrm flipH="1">
                    <a:off x="6284357" y="3489258"/>
                    <a:ext cx="1143000" cy="1219200"/>
                  </a:xfrm>
                  <a:prstGeom prst="lightningBolt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Oval 186"/>
                  <p:cNvSpPr/>
                  <p:nvPr/>
                </p:nvSpPr>
                <p:spPr>
                  <a:xfrm>
                    <a:off x="6781800" y="22098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Oval 187"/>
                  <p:cNvSpPr/>
                  <p:nvPr/>
                </p:nvSpPr>
                <p:spPr>
                  <a:xfrm>
                    <a:off x="6781800" y="31242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Oval 188"/>
                  <p:cNvSpPr/>
                  <p:nvPr/>
                </p:nvSpPr>
                <p:spPr>
                  <a:xfrm>
                    <a:off x="6705600" y="3962400"/>
                    <a:ext cx="685800" cy="685800"/>
                  </a:xfrm>
                  <a:prstGeom prst="ellipse">
                    <a:avLst/>
                  </a:prstGeom>
                  <a:solidFill>
                    <a:schemeClr val="accent3">
                      <a:lumMod val="50000"/>
                    </a:schemeClr>
                  </a:solidFill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1" name="Rectangle 170"/>
                <p:cNvSpPr/>
                <p:nvPr/>
              </p:nvSpPr>
              <p:spPr>
                <a:xfrm rot="5400000" flipH="1">
                  <a:off x="6400800" y="3124200"/>
                  <a:ext cx="1600200" cy="685800"/>
                </a:xfrm>
                <a:prstGeom prst="rect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8" name="Group 197"/>
            <p:cNvGrpSpPr/>
            <p:nvPr/>
          </p:nvGrpSpPr>
          <p:grpSpPr>
            <a:xfrm>
              <a:off x="1353671" y="573741"/>
              <a:ext cx="779929" cy="728143"/>
              <a:chOff x="4027873" y="719657"/>
              <a:chExt cx="2330696" cy="2175943"/>
            </a:xfrm>
          </p:grpSpPr>
          <p:cxnSp>
            <p:nvCxnSpPr>
              <p:cNvPr id="193" name="Straight Connector 192"/>
              <p:cNvCxnSpPr/>
              <p:nvPr/>
            </p:nvCxnSpPr>
            <p:spPr>
              <a:xfrm>
                <a:off x="5181600" y="1371600"/>
                <a:ext cx="0" cy="152400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Straight Arrow Connector 194"/>
              <p:cNvCxnSpPr/>
              <p:nvPr/>
            </p:nvCxnSpPr>
            <p:spPr>
              <a:xfrm flipV="1">
                <a:off x="4027873" y="1791242"/>
                <a:ext cx="2330696" cy="26791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" name="Frame 195"/>
              <p:cNvSpPr/>
              <p:nvPr/>
            </p:nvSpPr>
            <p:spPr>
              <a:xfrm rot="2748331">
                <a:off x="4910599" y="722688"/>
                <a:ext cx="541793" cy="535732"/>
              </a:xfrm>
              <a:prstGeom prst="frame">
                <a:avLst>
                  <a:gd name="adj1" fmla="val 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7" name="Frame 196"/>
              <p:cNvSpPr/>
              <p:nvPr/>
            </p:nvSpPr>
            <p:spPr>
              <a:xfrm rot="2748331">
                <a:off x="5019113" y="906170"/>
                <a:ext cx="325636" cy="321993"/>
              </a:xfrm>
              <a:prstGeom prst="frame">
                <a:avLst>
                  <a:gd name="adj1" fmla="val 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" name="Group 287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276" name="Rectangle 275"/>
            <p:cNvSpPr/>
            <p:nvPr/>
          </p:nvSpPr>
          <p:spPr>
            <a:xfrm>
              <a:off x="0" y="5715000"/>
              <a:ext cx="9144000" cy="1143000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Rectangle 274"/>
            <p:cNvSpPr/>
            <p:nvPr/>
          </p:nvSpPr>
          <p:spPr>
            <a:xfrm>
              <a:off x="0" y="0"/>
              <a:ext cx="9144000" cy="5715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ectangle 2"/>
            <p:cNvSpPr/>
            <p:nvPr/>
          </p:nvSpPr>
          <p:spPr>
            <a:xfrm>
              <a:off x="4072521" y="5165125"/>
              <a:ext cx="1066800" cy="11430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rame 4"/>
            <p:cNvSpPr/>
            <p:nvPr/>
          </p:nvSpPr>
          <p:spPr>
            <a:xfrm>
              <a:off x="4224921" y="5393724"/>
              <a:ext cx="381000" cy="854675"/>
            </a:xfrm>
            <a:prstGeom prst="fram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Frame 5"/>
            <p:cNvSpPr/>
            <p:nvPr/>
          </p:nvSpPr>
          <p:spPr>
            <a:xfrm>
              <a:off x="4605921" y="5393724"/>
              <a:ext cx="381000" cy="854675"/>
            </a:xfrm>
            <a:prstGeom prst="fram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5152768" y="5088925"/>
              <a:ext cx="609600" cy="1219200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451653" y="5088924"/>
              <a:ext cx="626077" cy="1232647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 rot="5400000">
              <a:off x="4401973" y="4427778"/>
              <a:ext cx="381000" cy="10936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rot="5400000">
              <a:off x="4359391" y="4004195"/>
              <a:ext cx="457200" cy="1102659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rot="5400000">
              <a:off x="4283191" y="3470795"/>
              <a:ext cx="609600" cy="1102659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166"/>
            <p:cNvGrpSpPr/>
            <p:nvPr/>
          </p:nvGrpSpPr>
          <p:grpSpPr>
            <a:xfrm>
              <a:off x="4162168" y="3896619"/>
              <a:ext cx="833718" cy="215153"/>
              <a:chOff x="4343400" y="3608294"/>
              <a:chExt cx="833718" cy="215153"/>
            </a:xfrm>
          </p:grpSpPr>
          <p:sp>
            <p:nvSpPr>
              <p:cNvPr id="12" name="Oval 11"/>
              <p:cNvSpPr/>
              <p:nvPr/>
            </p:nvSpPr>
            <p:spPr>
              <a:xfrm>
                <a:off x="4343400" y="3608294"/>
                <a:ext cx="215153" cy="21067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>
                <a:off x="4666130" y="3612776"/>
                <a:ext cx="215153" cy="21067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4961965" y="3608294"/>
                <a:ext cx="215153" cy="21067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Rounded Rectangle 16"/>
            <p:cNvSpPr/>
            <p:nvPr/>
          </p:nvSpPr>
          <p:spPr>
            <a:xfrm>
              <a:off x="4009768" y="3564925"/>
              <a:ext cx="1143000" cy="1524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3599632" y="4625002"/>
              <a:ext cx="291354" cy="609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 rot="5400000">
              <a:off x="5311891" y="4625002"/>
              <a:ext cx="291354" cy="609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 rot="5400000">
              <a:off x="3518102" y="4248121"/>
              <a:ext cx="451992" cy="609600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 rot="5400000">
              <a:off x="5231572" y="4248121"/>
              <a:ext cx="451992" cy="609600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 rot="5400000">
              <a:off x="3522221" y="3786802"/>
              <a:ext cx="451992" cy="609600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 rot="5400000">
              <a:off x="5231572" y="3790921"/>
              <a:ext cx="451992" cy="609600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3400168" y="3717325"/>
              <a:ext cx="685800" cy="1524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5119817" y="3733801"/>
              <a:ext cx="685800" cy="1524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 rot="5400000">
              <a:off x="4317172" y="2952721"/>
              <a:ext cx="528192" cy="685800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4238368" y="1659925"/>
              <a:ext cx="685800" cy="1295400"/>
            </a:xfrm>
            <a:prstGeom prst="trapezoid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4168346" y="2895601"/>
              <a:ext cx="790833" cy="15034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ounded Rectangle 30"/>
            <p:cNvSpPr/>
            <p:nvPr/>
          </p:nvSpPr>
          <p:spPr>
            <a:xfrm>
              <a:off x="4361935" y="1523999"/>
              <a:ext cx="436606" cy="172995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 rot="5400000">
              <a:off x="4526692" y="1276867"/>
              <a:ext cx="111209" cy="432486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ounded Rectangle 32"/>
            <p:cNvSpPr/>
            <p:nvPr/>
          </p:nvSpPr>
          <p:spPr>
            <a:xfrm>
              <a:off x="4419600" y="1369130"/>
              <a:ext cx="304800" cy="45719"/>
            </a:xfrm>
            <a:prstGeom prst="roundRect">
              <a:avLst>
                <a:gd name="adj" fmla="val 3627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561968" y="4326925"/>
              <a:ext cx="877330" cy="1994647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5768546" y="4326925"/>
              <a:ext cx="877330" cy="1994647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1227438" y="4322806"/>
              <a:ext cx="1336590" cy="1994647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41870" y="4318687"/>
              <a:ext cx="877330" cy="1994647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 rot="5400000">
              <a:off x="1579436" y="4122529"/>
              <a:ext cx="609600" cy="1323191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1190368" y="4326925"/>
              <a:ext cx="1371600" cy="1524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6629400" y="4312509"/>
              <a:ext cx="1336590" cy="1994647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 rot="5400000">
              <a:off x="6979339" y="4103994"/>
              <a:ext cx="609600" cy="1323191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6590271" y="4308390"/>
              <a:ext cx="1371600" cy="1524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7970108" y="4322806"/>
              <a:ext cx="877330" cy="1994647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ounded Rectangle 142"/>
            <p:cNvSpPr/>
            <p:nvPr/>
          </p:nvSpPr>
          <p:spPr>
            <a:xfrm>
              <a:off x="1190368" y="5012725"/>
              <a:ext cx="13716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ounded Rectangle 143"/>
            <p:cNvSpPr/>
            <p:nvPr/>
          </p:nvSpPr>
          <p:spPr>
            <a:xfrm>
              <a:off x="6606746" y="5033320"/>
              <a:ext cx="13716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ounded Rectangle 144"/>
            <p:cNvSpPr/>
            <p:nvPr/>
          </p:nvSpPr>
          <p:spPr>
            <a:xfrm>
              <a:off x="3400168" y="4250725"/>
              <a:ext cx="6858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>
              <a:off x="5095103" y="4242487"/>
              <a:ext cx="6858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ounded Rectangle 147"/>
            <p:cNvSpPr/>
            <p:nvPr/>
          </p:nvSpPr>
          <p:spPr>
            <a:xfrm>
              <a:off x="7930979" y="4254843"/>
              <a:ext cx="9144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55"/>
            <p:cNvGrpSpPr/>
            <p:nvPr/>
          </p:nvGrpSpPr>
          <p:grpSpPr>
            <a:xfrm>
              <a:off x="304800" y="4289854"/>
              <a:ext cx="939114" cy="698157"/>
              <a:chOff x="486032" y="4001529"/>
              <a:chExt cx="939114" cy="698157"/>
            </a:xfrm>
          </p:grpSpPr>
          <p:sp>
            <p:nvSpPr>
              <p:cNvPr id="147" name="Rounded Rectangle 146"/>
              <p:cNvSpPr/>
              <p:nvPr/>
            </p:nvSpPr>
            <p:spPr>
              <a:xfrm>
                <a:off x="494270" y="4001529"/>
                <a:ext cx="914400" cy="76200"/>
              </a:xfrm>
              <a:prstGeom prst="roundRect">
                <a:avLst>
                  <a:gd name="adj" fmla="val 36275"/>
                </a:avLst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>
                <a:off x="486032" y="4287794"/>
                <a:ext cx="914400" cy="76200"/>
              </a:xfrm>
              <a:prstGeom prst="roundRect">
                <a:avLst>
                  <a:gd name="adj" fmla="val 36275"/>
                </a:avLst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>
                <a:off x="510746" y="4623486"/>
                <a:ext cx="914400" cy="76200"/>
              </a:xfrm>
              <a:prstGeom prst="roundRect">
                <a:avLst>
                  <a:gd name="adj" fmla="val 36275"/>
                </a:avLst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1" name="Rounded Rectangle 150"/>
            <p:cNvSpPr/>
            <p:nvPr/>
          </p:nvSpPr>
          <p:spPr>
            <a:xfrm>
              <a:off x="7941276" y="4637903"/>
              <a:ext cx="9144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ounded Rectangle 151"/>
            <p:cNvSpPr/>
            <p:nvPr/>
          </p:nvSpPr>
          <p:spPr>
            <a:xfrm>
              <a:off x="7965989" y="4973595"/>
              <a:ext cx="9144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ounded Rectangle 152"/>
            <p:cNvSpPr/>
            <p:nvPr/>
          </p:nvSpPr>
          <p:spPr>
            <a:xfrm>
              <a:off x="2561968" y="4326925"/>
              <a:ext cx="9144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ed Rectangle 153"/>
            <p:cNvSpPr/>
            <p:nvPr/>
          </p:nvSpPr>
          <p:spPr>
            <a:xfrm>
              <a:off x="2549611" y="4604952"/>
              <a:ext cx="9144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ounded Rectangle 154"/>
            <p:cNvSpPr/>
            <p:nvPr/>
          </p:nvSpPr>
          <p:spPr>
            <a:xfrm>
              <a:off x="2541373" y="4909751"/>
              <a:ext cx="9144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56"/>
            <p:cNvGrpSpPr/>
            <p:nvPr/>
          </p:nvGrpSpPr>
          <p:grpSpPr>
            <a:xfrm>
              <a:off x="5747952" y="4277501"/>
              <a:ext cx="862914" cy="755819"/>
              <a:chOff x="562232" y="4001530"/>
              <a:chExt cx="862914" cy="681443"/>
            </a:xfrm>
          </p:grpSpPr>
          <p:sp>
            <p:nvSpPr>
              <p:cNvPr id="158" name="Rounded Rectangle 157"/>
              <p:cNvSpPr/>
              <p:nvPr/>
            </p:nvSpPr>
            <p:spPr>
              <a:xfrm>
                <a:off x="562232" y="4001530"/>
                <a:ext cx="846438" cy="68702"/>
              </a:xfrm>
              <a:prstGeom prst="roundRect">
                <a:avLst>
                  <a:gd name="adj" fmla="val 36275"/>
                </a:avLst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562232" y="4276335"/>
                <a:ext cx="852616" cy="83554"/>
              </a:xfrm>
              <a:prstGeom prst="roundRect">
                <a:avLst>
                  <a:gd name="adj" fmla="val 36275"/>
                </a:avLst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>
                <a:off x="562232" y="4619842"/>
                <a:ext cx="862914" cy="63131"/>
              </a:xfrm>
              <a:prstGeom prst="roundRect">
                <a:avLst>
                  <a:gd name="adj" fmla="val 3627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67"/>
            <p:cNvGrpSpPr/>
            <p:nvPr/>
          </p:nvGrpSpPr>
          <p:grpSpPr>
            <a:xfrm>
              <a:off x="1449860" y="4566307"/>
              <a:ext cx="833718" cy="218545"/>
              <a:chOff x="4343400" y="3600420"/>
              <a:chExt cx="833718" cy="218545"/>
            </a:xfrm>
          </p:grpSpPr>
          <p:sp>
            <p:nvSpPr>
              <p:cNvPr id="169" name="Oval 168"/>
              <p:cNvSpPr/>
              <p:nvPr/>
            </p:nvSpPr>
            <p:spPr>
              <a:xfrm>
                <a:off x="4343400" y="3608294"/>
                <a:ext cx="215153" cy="21067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4641417" y="3600420"/>
                <a:ext cx="215153" cy="21067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4961965" y="3608294"/>
                <a:ext cx="215153" cy="21067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171"/>
            <p:cNvGrpSpPr/>
            <p:nvPr/>
          </p:nvGrpSpPr>
          <p:grpSpPr>
            <a:xfrm>
              <a:off x="6847703" y="4605073"/>
              <a:ext cx="833718" cy="215153"/>
              <a:chOff x="4343400" y="3608294"/>
              <a:chExt cx="833718" cy="215153"/>
            </a:xfrm>
          </p:grpSpPr>
          <p:sp>
            <p:nvSpPr>
              <p:cNvPr id="173" name="Oval 172"/>
              <p:cNvSpPr/>
              <p:nvPr/>
            </p:nvSpPr>
            <p:spPr>
              <a:xfrm>
                <a:off x="4343400" y="3608294"/>
                <a:ext cx="215153" cy="21067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>
              <a:xfrm>
                <a:off x="4666130" y="3612776"/>
                <a:ext cx="215153" cy="21067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/>
              <p:cNvSpPr/>
              <p:nvPr/>
            </p:nvSpPr>
            <p:spPr>
              <a:xfrm>
                <a:off x="4961965" y="3608294"/>
                <a:ext cx="215153" cy="210671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32"/>
            <p:cNvGrpSpPr/>
            <p:nvPr/>
          </p:nvGrpSpPr>
          <p:grpSpPr>
            <a:xfrm flipH="1">
              <a:off x="4495800" y="228600"/>
              <a:ext cx="381000" cy="1143000"/>
              <a:chOff x="5678236" y="412840"/>
              <a:chExt cx="1408364" cy="2939960"/>
            </a:xfrm>
            <a:solidFill>
              <a:srgbClr val="FFC000"/>
            </a:solidFill>
          </p:grpSpPr>
          <p:sp>
            <p:nvSpPr>
              <p:cNvPr id="181" name="Flowchart: Manual Operation 180"/>
              <p:cNvSpPr/>
              <p:nvPr/>
            </p:nvSpPr>
            <p:spPr>
              <a:xfrm rot="10800000">
                <a:off x="6781800" y="2286000"/>
                <a:ext cx="228600" cy="990600"/>
              </a:xfrm>
              <a:prstGeom prst="flowChartManualOperati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Flowchart: Manual Operation 181"/>
              <p:cNvSpPr/>
              <p:nvPr/>
            </p:nvSpPr>
            <p:spPr>
              <a:xfrm rot="10800000">
                <a:off x="6477000" y="2286000"/>
                <a:ext cx="228600" cy="990600"/>
              </a:xfrm>
              <a:prstGeom prst="flowChartManualOperati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lowchart: Manual Operation 182"/>
              <p:cNvSpPr/>
              <p:nvPr/>
            </p:nvSpPr>
            <p:spPr>
              <a:xfrm rot="10800000">
                <a:off x="6400800" y="1371600"/>
                <a:ext cx="685800" cy="1371600"/>
              </a:xfrm>
              <a:prstGeom prst="flowChartManualOperati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ectangle 183"/>
              <p:cNvSpPr/>
              <p:nvPr/>
            </p:nvSpPr>
            <p:spPr>
              <a:xfrm rot="18106528">
                <a:off x="6071408" y="512163"/>
                <a:ext cx="106562" cy="718564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Flowchart: Extract 184"/>
              <p:cNvSpPr/>
              <p:nvPr/>
            </p:nvSpPr>
            <p:spPr>
              <a:xfrm rot="7647935">
                <a:off x="5575364" y="515712"/>
                <a:ext cx="469722" cy="263978"/>
              </a:xfrm>
              <a:prstGeom prst="flowChartExtra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Oval 185"/>
              <p:cNvSpPr/>
              <p:nvPr/>
            </p:nvSpPr>
            <p:spPr>
              <a:xfrm>
                <a:off x="6400800" y="685800"/>
                <a:ext cx="685800" cy="685800"/>
              </a:xfrm>
              <a:prstGeom prst="ellips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Bent-Up Arrow 186"/>
              <p:cNvSpPr/>
              <p:nvPr/>
            </p:nvSpPr>
            <p:spPr>
              <a:xfrm rot="9969438" flipV="1">
                <a:off x="6014121" y="846939"/>
                <a:ext cx="793274" cy="685800"/>
              </a:xfrm>
              <a:prstGeom prst="bentUpArrow">
                <a:avLst>
                  <a:gd name="adj1" fmla="val 25000"/>
                  <a:gd name="adj2" fmla="val 18819"/>
                  <a:gd name="adj3" fmla="val 25000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Oval 187"/>
              <p:cNvSpPr/>
              <p:nvPr/>
            </p:nvSpPr>
            <p:spPr>
              <a:xfrm>
                <a:off x="6400800" y="3124200"/>
                <a:ext cx="685800" cy="228600"/>
              </a:xfrm>
              <a:prstGeom prst="ellipse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1" name="Group 272"/>
            <p:cNvGrpSpPr/>
            <p:nvPr/>
          </p:nvGrpSpPr>
          <p:grpSpPr>
            <a:xfrm>
              <a:off x="1371600" y="5105400"/>
              <a:ext cx="304800" cy="1295400"/>
              <a:chOff x="3936037" y="2666999"/>
              <a:chExt cx="1247162" cy="3962400"/>
            </a:xfrm>
          </p:grpSpPr>
          <p:sp>
            <p:nvSpPr>
              <p:cNvPr id="277" name="Rectangle 276"/>
              <p:cNvSpPr/>
              <p:nvPr/>
            </p:nvSpPr>
            <p:spPr>
              <a:xfrm>
                <a:off x="3936037" y="2681304"/>
                <a:ext cx="1247162" cy="39468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8" name="Group 45"/>
              <p:cNvGrpSpPr/>
              <p:nvPr/>
            </p:nvGrpSpPr>
            <p:grpSpPr>
              <a:xfrm>
                <a:off x="3962400" y="2666999"/>
                <a:ext cx="1219200" cy="3962400"/>
                <a:chOff x="6400800" y="3530424"/>
                <a:chExt cx="1111623" cy="2650741"/>
              </a:xfrm>
            </p:grpSpPr>
            <p:sp>
              <p:nvSpPr>
                <p:cNvPr id="279" name="Rectangle 278"/>
                <p:cNvSpPr/>
                <p:nvPr/>
              </p:nvSpPr>
              <p:spPr>
                <a:xfrm rot="5400000">
                  <a:off x="6009360" y="5150996"/>
                  <a:ext cx="1923637" cy="10981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Rectangle 279"/>
                <p:cNvSpPr/>
                <p:nvPr/>
              </p:nvSpPr>
              <p:spPr>
                <a:xfrm rot="5400000">
                  <a:off x="6095166" y="4064659"/>
                  <a:ext cx="1117776" cy="4930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Rectangle 280"/>
                <p:cNvSpPr/>
                <p:nvPr/>
              </p:nvSpPr>
              <p:spPr>
                <a:xfrm rot="5400000">
                  <a:off x="6724264" y="4068470"/>
                  <a:ext cx="1117776" cy="4168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 rot="5400000">
                  <a:off x="6074555" y="5554602"/>
                  <a:ext cx="1150031" cy="5827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Rectangle 282"/>
                <p:cNvSpPr/>
                <p:nvPr/>
              </p:nvSpPr>
              <p:spPr>
                <a:xfrm rot="5400000">
                  <a:off x="6689757" y="5566929"/>
                  <a:ext cx="1172443" cy="5603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Donut 283"/>
                <p:cNvSpPr/>
                <p:nvPr/>
              </p:nvSpPr>
              <p:spPr>
                <a:xfrm>
                  <a:off x="6741458" y="3886200"/>
                  <a:ext cx="457200" cy="357885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" name="Rectangle 284"/>
                <p:cNvSpPr/>
                <p:nvPr/>
              </p:nvSpPr>
              <p:spPr>
                <a:xfrm>
                  <a:off x="6400800" y="4419600"/>
                  <a:ext cx="1111623" cy="1303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Donut 285"/>
                <p:cNvSpPr/>
                <p:nvPr/>
              </p:nvSpPr>
              <p:spPr>
                <a:xfrm>
                  <a:off x="6432176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7" name="Donut 286"/>
                <p:cNvSpPr/>
                <p:nvPr/>
              </p:nvSpPr>
              <p:spPr>
                <a:xfrm>
                  <a:off x="7055223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9" name="Group 287"/>
            <p:cNvGrpSpPr/>
            <p:nvPr/>
          </p:nvGrpSpPr>
          <p:grpSpPr>
            <a:xfrm>
              <a:off x="1752600" y="5105400"/>
              <a:ext cx="304800" cy="1295400"/>
              <a:chOff x="3936037" y="2666999"/>
              <a:chExt cx="1247162" cy="3962400"/>
            </a:xfrm>
          </p:grpSpPr>
          <p:sp>
            <p:nvSpPr>
              <p:cNvPr id="289" name="Rectangle 288"/>
              <p:cNvSpPr/>
              <p:nvPr/>
            </p:nvSpPr>
            <p:spPr>
              <a:xfrm>
                <a:off x="3936037" y="2681304"/>
                <a:ext cx="1247162" cy="39468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0" name="Group 45"/>
              <p:cNvGrpSpPr/>
              <p:nvPr/>
            </p:nvGrpSpPr>
            <p:grpSpPr>
              <a:xfrm>
                <a:off x="3962400" y="2666999"/>
                <a:ext cx="1219200" cy="3962400"/>
                <a:chOff x="6400800" y="3530424"/>
                <a:chExt cx="1111623" cy="2650741"/>
              </a:xfrm>
            </p:grpSpPr>
            <p:sp>
              <p:nvSpPr>
                <p:cNvPr id="291" name="Rectangle 290"/>
                <p:cNvSpPr/>
                <p:nvPr/>
              </p:nvSpPr>
              <p:spPr>
                <a:xfrm rot="5400000">
                  <a:off x="6009360" y="5150996"/>
                  <a:ext cx="1923637" cy="10981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Rectangle 291"/>
                <p:cNvSpPr/>
                <p:nvPr/>
              </p:nvSpPr>
              <p:spPr>
                <a:xfrm rot="5400000">
                  <a:off x="6095166" y="4064659"/>
                  <a:ext cx="1117776" cy="4930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Rectangle 292"/>
                <p:cNvSpPr/>
                <p:nvPr/>
              </p:nvSpPr>
              <p:spPr>
                <a:xfrm rot="5400000">
                  <a:off x="6724264" y="4068470"/>
                  <a:ext cx="1117776" cy="4168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Rectangle 293"/>
                <p:cNvSpPr/>
                <p:nvPr/>
              </p:nvSpPr>
              <p:spPr>
                <a:xfrm rot="5400000">
                  <a:off x="6074555" y="5554602"/>
                  <a:ext cx="1150031" cy="5827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Rectangle 294"/>
                <p:cNvSpPr/>
                <p:nvPr/>
              </p:nvSpPr>
              <p:spPr>
                <a:xfrm rot="5400000">
                  <a:off x="6689757" y="5566929"/>
                  <a:ext cx="1172443" cy="5603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Donut 295"/>
                <p:cNvSpPr/>
                <p:nvPr/>
              </p:nvSpPr>
              <p:spPr>
                <a:xfrm>
                  <a:off x="6741458" y="3886200"/>
                  <a:ext cx="457200" cy="357885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7" name="Rectangle 296"/>
                <p:cNvSpPr/>
                <p:nvPr/>
              </p:nvSpPr>
              <p:spPr>
                <a:xfrm>
                  <a:off x="6400800" y="4419600"/>
                  <a:ext cx="1111623" cy="1303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Donut 297"/>
                <p:cNvSpPr/>
                <p:nvPr/>
              </p:nvSpPr>
              <p:spPr>
                <a:xfrm>
                  <a:off x="6432176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9" name="Donut 298"/>
                <p:cNvSpPr/>
                <p:nvPr/>
              </p:nvSpPr>
              <p:spPr>
                <a:xfrm>
                  <a:off x="7055223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73" name="Group 299"/>
            <p:cNvGrpSpPr/>
            <p:nvPr/>
          </p:nvGrpSpPr>
          <p:grpSpPr>
            <a:xfrm>
              <a:off x="2133600" y="5105400"/>
              <a:ext cx="304800" cy="1295400"/>
              <a:chOff x="3936037" y="2666999"/>
              <a:chExt cx="1247162" cy="3962400"/>
            </a:xfrm>
          </p:grpSpPr>
          <p:sp>
            <p:nvSpPr>
              <p:cNvPr id="301" name="Rectangle 300"/>
              <p:cNvSpPr/>
              <p:nvPr/>
            </p:nvSpPr>
            <p:spPr>
              <a:xfrm>
                <a:off x="3936037" y="2681304"/>
                <a:ext cx="1247162" cy="39468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4" name="Group 45"/>
              <p:cNvGrpSpPr/>
              <p:nvPr/>
            </p:nvGrpSpPr>
            <p:grpSpPr>
              <a:xfrm>
                <a:off x="3962400" y="2666999"/>
                <a:ext cx="1219200" cy="3962400"/>
                <a:chOff x="6400800" y="3530424"/>
                <a:chExt cx="1111623" cy="2650741"/>
              </a:xfrm>
            </p:grpSpPr>
            <p:sp>
              <p:nvSpPr>
                <p:cNvPr id="303" name="Rectangle 302"/>
                <p:cNvSpPr/>
                <p:nvPr/>
              </p:nvSpPr>
              <p:spPr>
                <a:xfrm rot="5400000">
                  <a:off x="6009360" y="5150996"/>
                  <a:ext cx="1923637" cy="10981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 rot="5400000">
                  <a:off x="6095166" y="4064659"/>
                  <a:ext cx="1117776" cy="4930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Rectangle 304"/>
                <p:cNvSpPr/>
                <p:nvPr/>
              </p:nvSpPr>
              <p:spPr>
                <a:xfrm rot="5400000">
                  <a:off x="6724264" y="4068470"/>
                  <a:ext cx="1117776" cy="4168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Rectangle 305"/>
                <p:cNvSpPr/>
                <p:nvPr/>
              </p:nvSpPr>
              <p:spPr>
                <a:xfrm rot="5400000">
                  <a:off x="6074555" y="5554602"/>
                  <a:ext cx="1150031" cy="5827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Rectangle 306"/>
                <p:cNvSpPr/>
                <p:nvPr/>
              </p:nvSpPr>
              <p:spPr>
                <a:xfrm rot="5400000">
                  <a:off x="6689757" y="5566929"/>
                  <a:ext cx="1172443" cy="5603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Donut 307"/>
                <p:cNvSpPr/>
                <p:nvPr/>
              </p:nvSpPr>
              <p:spPr>
                <a:xfrm>
                  <a:off x="6741458" y="3886200"/>
                  <a:ext cx="457200" cy="357885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tangle 308"/>
                <p:cNvSpPr/>
                <p:nvPr/>
              </p:nvSpPr>
              <p:spPr>
                <a:xfrm>
                  <a:off x="6400800" y="4419600"/>
                  <a:ext cx="1111623" cy="1303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Donut 309"/>
                <p:cNvSpPr/>
                <p:nvPr/>
              </p:nvSpPr>
              <p:spPr>
                <a:xfrm>
                  <a:off x="6432176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1" name="Donut 310"/>
                <p:cNvSpPr/>
                <p:nvPr/>
              </p:nvSpPr>
              <p:spPr>
                <a:xfrm>
                  <a:off x="7055223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61" name="Trapezoid 160"/>
            <p:cNvSpPr/>
            <p:nvPr/>
          </p:nvSpPr>
          <p:spPr>
            <a:xfrm rot="10800000">
              <a:off x="3048000" y="4800600"/>
              <a:ext cx="3200400" cy="381000"/>
            </a:xfrm>
            <a:prstGeom prst="trapezoi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ounded Rectangle 161"/>
            <p:cNvSpPr/>
            <p:nvPr/>
          </p:nvSpPr>
          <p:spPr>
            <a:xfrm>
              <a:off x="3019168" y="4784125"/>
              <a:ext cx="32004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ounded Rectangle 162"/>
            <p:cNvSpPr/>
            <p:nvPr/>
          </p:nvSpPr>
          <p:spPr>
            <a:xfrm>
              <a:off x="3095368" y="5088925"/>
              <a:ext cx="3048000" cy="76200"/>
            </a:xfrm>
            <a:prstGeom prst="roundRect">
              <a:avLst>
                <a:gd name="adj" fmla="val 36275"/>
              </a:avLst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8" name="Group 311"/>
            <p:cNvGrpSpPr/>
            <p:nvPr/>
          </p:nvGrpSpPr>
          <p:grpSpPr>
            <a:xfrm>
              <a:off x="6781800" y="5105400"/>
              <a:ext cx="304800" cy="1295400"/>
              <a:chOff x="3936037" y="2666999"/>
              <a:chExt cx="1247162" cy="3962400"/>
            </a:xfrm>
          </p:grpSpPr>
          <p:sp>
            <p:nvSpPr>
              <p:cNvPr id="313" name="Rectangle 312"/>
              <p:cNvSpPr/>
              <p:nvPr/>
            </p:nvSpPr>
            <p:spPr>
              <a:xfrm>
                <a:off x="3936037" y="2681304"/>
                <a:ext cx="1247162" cy="39468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45"/>
              <p:cNvGrpSpPr/>
              <p:nvPr/>
            </p:nvGrpSpPr>
            <p:grpSpPr>
              <a:xfrm>
                <a:off x="3962400" y="2666999"/>
                <a:ext cx="1219200" cy="3962400"/>
                <a:chOff x="6400800" y="3530424"/>
                <a:chExt cx="1111623" cy="2650741"/>
              </a:xfrm>
            </p:grpSpPr>
            <p:sp>
              <p:nvSpPr>
                <p:cNvPr id="315" name="Rectangle 314"/>
                <p:cNvSpPr/>
                <p:nvPr/>
              </p:nvSpPr>
              <p:spPr>
                <a:xfrm rot="5400000">
                  <a:off x="6009360" y="5150996"/>
                  <a:ext cx="1923637" cy="10981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Rectangle 315"/>
                <p:cNvSpPr/>
                <p:nvPr/>
              </p:nvSpPr>
              <p:spPr>
                <a:xfrm rot="5400000">
                  <a:off x="6095166" y="4064659"/>
                  <a:ext cx="1117776" cy="4930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Rectangle 316"/>
                <p:cNvSpPr/>
                <p:nvPr/>
              </p:nvSpPr>
              <p:spPr>
                <a:xfrm rot="5400000">
                  <a:off x="6724264" y="4068470"/>
                  <a:ext cx="1117776" cy="4168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Rectangle 317"/>
                <p:cNvSpPr/>
                <p:nvPr/>
              </p:nvSpPr>
              <p:spPr>
                <a:xfrm rot="5400000">
                  <a:off x="6074555" y="5554602"/>
                  <a:ext cx="1150031" cy="5827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Rectangle 318"/>
                <p:cNvSpPr/>
                <p:nvPr/>
              </p:nvSpPr>
              <p:spPr>
                <a:xfrm rot="5400000">
                  <a:off x="6689757" y="5566929"/>
                  <a:ext cx="1172443" cy="5603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Donut 319"/>
                <p:cNvSpPr/>
                <p:nvPr/>
              </p:nvSpPr>
              <p:spPr>
                <a:xfrm>
                  <a:off x="6741458" y="3886200"/>
                  <a:ext cx="457200" cy="357885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6400800" y="4419600"/>
                  <a:ext cx="1111623" cy="1303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Donut 321"/>
                <p:cNvSpPr/>
                <p:nvPr/>
              </p:nvSpPr>
              <p:spPr>
                <a:xfrm>
                  <a:off x="6432176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3" name="Donut 322"/>
                <p:cNvSpPr/>
                <p:nvPr/>
              </p:nvSpPr>
              <p:spPr>
                <a:xfrm>
                  <a:off x="7055223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9" name="Group 323"/>
            <p:cNvGrpSpPr/>
            <p:nvPr/>
          </p:nvGrpSpPr>
          <p:grpSpPr>
            <a:xfrm>
              <a:off x="7162800" y="5105400"/>
              <a:ext cx="304800" cy="1295400"/>
              <a:chOff x="3936037" y="2666999"/>
              <a:chExt cx="1247162" cy="396240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3936037" y="2681304"/>
                <a:ext cx="1247162" cy="39468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" name="Group 45"/>
              <p:cNvGrpSpPr/>
              <p:nvPr/>
            </p:nvGrpSpPr>
            <p:grpSpPr>
              <a:xfrm>
                <a:off x="3962400" y="2666999"/>
                <a:ext cx="1219200" cy="3962400"/>
                <a:chOff x="6400800" y="3530424"/>
                <a:chExt cx="1111623" cy="2650741"/>
              </a:xfrm>
            </p:grpSpPr>
            <p:sp>
              <p:nvSpPr>
                <p:cNvPr id="327" name="Rectangle 326"/>
                <p:cNvSpPr/>
                <p:nvPr/>
              </p:nvSpPr>
              <p:spPr>
                <a:xfrm rot="5400000">
                  <a:off x="6009360" y="5150996"/>
                  <a:ext cx="1923637" cy="10981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Rectangle 327"/>
                <p:cNvSpPr/>
                <p:nvPr/>
              </p:nvSpPr>
              <p:spPr>
                <a:xfrm rot="5400000">
                  <a:off x="6095166" y="4064659"/>
                  <a:ext cx="1117776" cy="4930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Rectangle 328"/>
                <p:cNvSpPr/>
                <p:nvPr/>
              </p:nvSpPr>
              <p:spPr>
                <a:xfrm rot="5400000">
                  <a:off x="6724264" y="4068470"/>
                  <a:ext cx="1117776" cy="4168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Rectangle 329"/>
                <p:cNvSpPr/>
                <p:nvPr/>
              </p:nvSpPr>
              <p:spPr>
                <a:xfrm rot="5400000">
                  <a:off x="6074555" y="5554602"/>
                  <a:ext cx="1150031" cy="5827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Rectangle 330"/>
                <p:cNvSpPr/>
                <p:nvPr/>
              </p:nvSpPr>
              <p:spPr>
                <a:xfrm rot="5400000">
                  <a:off x="6689757" y="5566929"/>
                  <a:ext cx="1172443" cy="5603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Donut 331"/>
                <p:cNvSpPr/>
                <p:nvPr/>
              </p:nvSpPr>
              <p:spPr>
                <a:xfrm>
                  <a:off x="6741458" y="3886200"/>
                  <a:ext cx="457200" cy="357885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" name="Rectangle 332"/>
                <p:cNvSpPr/>
                <p:nvPr/>
              </p:nvSpPr>
              <p:spPr>
                <a:xfrm>
                  <a:off x="6400800" y="4419600"/>
                  <a:ext cx="1111623" cy="1303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Donut 333"/>
                <p:cNvSpPr/>
                <p:nvPr/>
              </p:nvSpPr>
              <p:spPr>
                <a:xfrm>
                  <a:off x="6432176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5" name="Donut 334"/>
                <p:cNvSpPr/>
                <p:nvPr/>
              </p:nvSpPr>
              <p:spPr>
                <a:xfrm>
                  <a:off x="7055223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" name="Group 335"/>
            <p:cNvGrpSpPr/>
            <p:nvPr/>
          </p:nvGrpSpPr>
          <p:grpSpPr>
            <a:xfrm>
              <a:off x="7543800" y="5105400"/>
              <a:ext cx="304800" cy="1295400"/>
              <a:chOff x="3936037" y="2666999"/>
              <a:chExt cx="1247162" cy="3962400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3936037" y="2681304"/>
                <a:ext cx="1247162" cy="39468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" name="Group 45"/>
              <p:cNvGrpSpPr/>
              <p:nvPr/>
            </p:nvGrpSpPr>
            <p:grpSpPr>
              <a:xfrm>
                <a:off x="3962400" y="2666999"/>
                <a:ext cx="1219200" cy="3962400"/>
                <a:chOff x="6400800" y="3530424"/>
                <a:chExt cx="1111623" cy="2650741"/>
              </a:xfrm>
            </p:grpSpPr>
            <p:sp>
              <p:nvSpPr>
                <p:cNvPr id="339" name="Rectangle 338"/>
                <p:cNvSpPr/>
                <p:nvPr/>
              </p:nvSpPr>
              <p:spPr>
                <a:xfrm rot="5400000">
                  <a:off x="6009360" y="5150996"/>
                  <a:ext cx="1923637" cy="10981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Rectangle 339"/>
                <p:cNvSpPr/>
                <p:nvPr/>
              </p:nvSpPr>
              <p:spPr>
                <a:xfrm rot="5400000">
                  <a:off x="6095166" y="4064659"/>
                  <a:ext cx="1117776" cy="4930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 rot="5400000">
                  <a:off x="6724264" y="4068470"/>
                  <a:ext cx="1117776" cy="41685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Rectangle 341"/>
                <p:cNvSpPr/>
                <p:nvPr/>
              </p:nvSpPr>
              <p:spPr>
                <a:xfrm rot="5400000">
                  <a:off x="6074555" y="5554602"/>
                  <a:ext cx="1150031" cy="5827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Rectangle 342"/>
                <p:cNvSpPr/>
                <p:nvPr/>
              </p:nvSpPr>
              <p:spPr>
                <a:xfrm rot="5400000">
                  <a:off x="6689757" y="5566929"/>
                  <a:ext cx="1172443" cy="5603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Donut 343"/>
                <p:cNvSpPr/>
                <p:nvPr/>
              </p:nvSpPr>
              <p:spPr>
                <a:xfrm>
                  <a:off x="6741458" y="3886200"/>
                  <a:ext cx="457200" cy="357885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" name="Rectangle 344"/>
                <p:cNvSpPr/>
                <p:nvPr/>
              </p:nvSpPr>
              <p:spPr>
                <a:xfrm>
                  <a:off x="6400800" y="4419600"/>
                  <a:ext cx="1111623" cy="13034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Donut 345"/>
                <p:cNvSpPr/>
                <p:nvPr/>
              </p:nvSpPr>
              <p:spPr>
                <a:xfrm>
                  <a:off x="6432176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" name="Donut 346"/>
                <p:cNvSpPr/>
                <p:nvPr/>
              </p:nvSpPr>
              <p:spPr>
                <a:xfrm>
                  <a:off x="7055223" y="4648201"/>
                  <a:ext cx="457200" cy="360522"/>
                </a:xfrm>
                <a:prstGeom prst="donu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230" name="Rectangle 229"/>
            <p:cNvSpPr/>
            <p:nvPr/>
          </p:nvSpPr>
          <p:spPr>
            <a:xfrm>
              <a:off x="6450228" y="6324600"/>
              <a:ext cx="2438400" cy="5334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354228" y="6248400"/>
              <a:ext cx="2438400" cy="5334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75"/>
            <p:cNvSpPr/>
            <p:nvPr/>
          </p:nvSpPr>
          <p:spPr>
            <a:xfrm>
              <a:off x="2485768" y="6308125"/>
              <a:ext cx="4191000" cy="228600"/>
            </a:xfrm>
            <a:prstGeom prst="trapezoi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2485768" y="6460526"/>
              <a:ext cx="4191000" cy="15239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>
              <a:off x="2467232" y="6555259"/>
              <a:ext cx="4234250" cy="257433"/>
            </a:xfrm>
            <a:prstGeom prst="trapezoi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" name="Group 230"/>
            <p:cNvGrpSpPr/>
            <p:nvPr/>
          </p:nvGrpSpPr>
          <p:grpSpPr>
            <a:xfrm>
              <a:off x="6934200" y="5715000"/>
              <a:ext cx="1524000" cy="762000"/>
              <a:chOff x="1276086" y="1031452"/>
              <a:chExt cx="5257802" cy="3670842"/>
            </a:xfrm>
          </p:grpSpPr>
          <p:sp>
            <p:nvSpPr>
              <p:cNvPr id="232" name="Moon 231"/>
              <p:cNvSpPr/>
              <p:nvPr/>
            </p:nvSpPr>
            <p:spPr>
              <a:xfrm rot="3843062">
                <a:off x="4133588" y="2008726"/>
                <a:ext cx="1676400" cy="31242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Moon 232"/>
              <p:cNvSpPr/>
              <p:nvPr/>
            </p:nvSpPr>
            <p:spPr>
              <a:xfrm rot="2111060">
                <a:off x="3556096" y="1716795"/>
                <a:ext cx="1351300" cy="298549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Moon 233"/>
              <p:cNvSpPr/>
              <p:nvPr/>
            </p:nvSpPr>
            <p:spPr>
              <a:xfrm rot="17756938" flipH="1">
                <a:off x="1999986" y="2008725"/>
                <a:ext cx="1676400" cy="31242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Moon 234"/>
              <p:cNvSpPr/>
              <p:nvPr/>
            </p:nvSpPr>
            <p:spPr>
              <a:xfrm rot="19488940" flipH="1">
                <a:off x="2717896" y="1411994"/>
                <a:ext cx="1351300" cy="298549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Moon 235"/>
              <p:cNvSpPr/>
              <p:nvPr/>
            </p:nvSpPr>
            <p:spPr>
              <a:xfrm rot="18709863" flipH="1">
                <a:off x="3003553" y="3195739"/>
                <a:ext cx="874317" cy="1974355"/>
              </a:xfrm>
              <a:prstGeom prst="moon">
                <a:avLst>
                  <a:gd name="adj" fmla="val 62485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Moon 236"/>
              <p:cNvSpPr/>
              <p:nvPr/>
            </p:nvSpPr>
            <p:spPr>
              <a:xfrm rot="2890137">
                <a:off x="3942759" y="3121140"/>
                <a:ext cx="874317" cy="1974355"/>
              </a:xfrm>
              <a:prstGeom prst="moon">
                <a:avLst>
                  <a:gd name="adj" fmla="val 62485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" name="Group 17"/>
              <p:cNvGrpSpPr/>
              <p:nvPr/>
            </p:nvGrpSpPr>
            <p:grpSpPr>
              <a:xfrm>
                <a:off x="1828800" y="1447800"/>
                <a:ext cx="1784638" cy="1784394"/>
                <a:chOff x="5606762" y="44406"/>
                <a:chExt cx="3175151" cy="2895355"/>
              </a:xfrm>
            </p:grpSpPr>
            <p:sp>
              <p:nvSpPr>
                <p:cNvPr id="261" name="Moon 8"/>
                <p:cNvSpPr/>
                <p:nvPr/>
              </p:nvSpPr>
              <p:spPr>
                <a:xfrm rot="18804453">
                  <a:off x="6997407" y="293984"/>
                  <a:ext cx="613504" cy="2955509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Teardrop 7"/>
                <p:cNvSpPr/>
                <p:nvPr/>
              </p:nvSpPr>
              <p:spPr>
                <a:xfrm rot="1410668">
                  <a:off x="5606762" y="729962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Teardrop 9"/>
                <p:cNvSpPr/>
                <p:nvPr/>
              </p:nvSpPr>
              <p:spPr>
                <a:xfrm>
                  <a:off x="5943600" y="12954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Teardrop 10"/>
                <p:cNvSpPr/>
                <p:nvPr/>
              </p:nvSpPr>
              <p:spPr>
                <a:xfrm rot="21181973">
                  <a:off x="6368003" y="187220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Teardrop 11"/>
                <p:cNvSpPr/>
                <p:nvPr/>
              </p:nvSpPr>
              <p:spPr>
                <a:xfrm rot="20300238">
                  <a:off x="6825962" y="217776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Teardrop 12"/>
                <p:cNvSpPr/>
                <p:nvPr/>
              </p:nvSpPr>
              <p:spPr>
                <a:xfrm rot="10800000">
                  <a:off x="6553200" y="381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Teardrop 13"/>
                <p:cNvSpPr/>
                <p:nvPr/>
              </p:nvSpPr>
              <p:spPr>
                <a:xfrm rot="10800000">
                  <a:off x="6858000" y="8382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Teardrop 14"/>
                <p:cNvSpPr/>
                <p:nvPr/>
              </p:nvSpPr>
              <p:spPr>
                <a:xfrm rot="10800000">
                  <a:off x="7315200" y="1143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Teardrop 15"/>
                <p:cNvSpPr/>
                <p:nvPr/>
              </p:nvSpPr>
              <p:spPr>
                <a:xfrm rot="11835031">
                  <a:off x="7620000" y="14478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Teardrop 16"/>
                <p:cNvSpPr/>
                <p:nvPr/>
              </p:nvSpPr>
              <p:spPr>
                <a:xfrm rot="5828445">
                  <a:off x="5759405" y="44406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" name="Group 18"/>
              <p:cNvGrpSpPr/>
              <p:nvPr/>
            </p:nvGrpSpPr>
            <p:grpSpPr>
              <a:xfrm rot="20486290" flipH="1">
                <a:off x="4191000" y="1828800"/>
                <a:ext cx="1784638" cy="1784394"/>
                <a:chOff x="5606762" y="44406"/>
                <a:chExt cx="3175151" cy="2895355"/>
              </a:xfrm>
            </p:grpSpPr>
            <p:sp>
              <p:nvSpPr>
                <p:cNvPr id="251" name="Moon 250"/>
                <p:cNvSpPr/>
                <p:nvPr/>
              </p:nvSpPr>
              <p:spPr>
                <a:xfrm rot="18804453">
                  <a:off x="6997407" y="293984"/>
                  <a:ext cx="613504" cy="2955509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Teardrop 251"/>
                <p:cNvSpPr/>
                <p:nvPr/>
              </p:nvSpPr>
              <p:spPr>
                <a:xfrm rot="1410668">
                  <a:off x="5606762" y="729962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Teardrop 252"/>
                <p:cNvSpPr/>
                <p:nvPr/>
              </p:nvSpPr>
              <p:spPr>
                <a:xfrm>
                  <a:off x="5943600" y="12954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Teardrop 253"/>
                <p:cNvSpPr/>
                <p:nvPr/>
              </p:nvSpPr>
              <p:spPr>
                <a:xfrm rot="21181973">
                  <a:off x="6368003" y="187220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Teardrop 254"/>
                <p:cNvSpPr/>
                <p:nvPr/>
              </p:nvSpPr>
              <p:spPr>
                <a:xfrm rot="20300238">
                  <a:off x="6825962" y="217776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Teardrop 255"/>
                <p:cNvSpPr/>
                <p:nvPr/>
              </p:nvSpPr>
              <p:spPr>
                <a:xfrm rot="10800000">
                  <a:off x="6553200" y="381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Teardrop 256"/>
                <p:cNvSpPr/>
                <p:nvPr/>
              </p:nvSpPr>
              <p:spPr>
                <a:xfrm rot="10800000">
                  <a:off x="6858000" y="8382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Teardrop 257"/>
                <p:cNvSpPr/>
                <p:nvPr/>
              </p:nvSpPr>
              <p:spPr>
                <a:xfrm rot="10800000">
                  <a:off x="7315200" y="1143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Teardrop 258"/>
                <p:cNvSpPr/>
                <p:nvPr/>
              </p:nvSpPr>
              <p:spPr>
                <a:xfrm rot="11835031">
                  <a:off x="7620000" y="14478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Teardrop 259"/>
                <p:cNvSpPr/>
                <p:nvPr/>
              </p:nvSpPr>
              <p:spPr>
                <a:xfrm rot="5828445">
                  <a:off x="5759405" y="44406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" name="Group 29"/>
              <p:cNvGrpSpPr/>
              <p:nvPr/>
            </p:nvGrpSpPr>
            <p:grpSpPr>
              <a:xfrm rot="3628910">
                <a:off x="3165010" y="1233419"/>
                <a:ext cx="2033411" cy="1629477"/>
                <a:chOff x="5606762" y="44406"/>
                <a:chExt cx="3175151" cy="2895355"/>
              </a:xfrm>
            </p:grpSpPr>
            <p:sp>
              <p:nvSpPr>
                <p:cNvPr id="241" name="Moon 240"/>
                <p:cNvSpPr/>
                <p:nvPr/>
              </p:nvSpPr>
              <p:spPr>
                <a:xfrm rot="18804453">
                  <a:off x="6997407" y="293984"/>
                  <a:ext cx="613504" cy="2955509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Teardrop 241"/>
                <p:cNvSpPr/>
                <p:nvPr/>
              </p:nvSpPr>
              <p:spPr>
                <a:xfrm rot="1410668">
                  <a:off x="5606762" y="729962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Teardrop 242"/>
                <p:cNvSpPr/>
                <p:nvPr/>
              </p:nvSpPr>
              <p:spPr>
                <a:xfrm>
                  <a:off x="5943600" y="12954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Teardrop 243"/>
                <p:cNvSpPr/>
                <p:nvPr/>
              </p:nvSpPr>
              <p:spPr>
                <a:xfrm rot="21181973">
                  <a:off x="6368003" y="187220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Teardrop 244"/>
                <p:cNvSpPr/>
                <p:nvPr/>
              </p:nvSpPr>
              <p:spPr>
                <a:xfrm rot="20300238">
                  <a:off x="6825962" y="217776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Teardrop 245"/>
                <p:cNvSpPr/>
                <p:nvPr/>
              </p:nvSpPr>
              <p:spPr>
                <a:xfrm rot="10800000">
                  <a:off x="6553200" y="381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Teardrop 246"/>
                <p:cNvSpPr/>
                <p:nvPr/>
              </p:nvSpPr>
              <p:spPr>
                <a:xfrm rot="10800000">
                  <a:off x="6858000" y="8382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Teardrop 247"/>
                <p:cNvSpPr/>
                <p:nvPr/>
              </p:nvSpPr>
              <p:spPr>
                <a:xfrm rot="10800000">
                  <a:off x="7315200" y="1143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Teardrop 248"/>
                <p:cNvSpPr/>
                <p:nvPr/>
              </p:nvSpPr>
              <p:spPr>
                <a:xfrm rot="11835031">
                  <a:off x="7620000" y="14478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Teardrop 249"/>
                <p:cNvSpPr/>
                <p:nvPr/>
              </p:nvSpPr>
              <p:spPr>
                <a:xfrm rot="5828445">
                  <a:off x="5759405" y="44406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2" name="Oval 271"/>
            <p:cNvSpPr/>
            <p:nvPr/>
          </p:nvSpPr>
          <p:spPr>
            <a:xfrm>
              <a:off x="7315200" y="6477000"/>
              <a:ext cx="838200" cy="2286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188"/>
            <p:cNvGrpSpPr/>
            <p:nvPr/>
          </p:nvGrpSpPr>
          <p:grpSpPr>
            <a:xfrm>
              <a:off x="533400" y="5638800"/>
              <a:ext cx="1752600" cy="838200"/>
              <a:chOff x="1276086" y="1031452"/>
              <a:chExt cx="5257802" cy="3670842"/>
            </a:xfrm>
          </p:grpSpPr>
          <p:sp>
            <p:nvSpPr>
              <p:cNvPr id="190" name="Moon 189"/>
              <p:cNvSpPr/>
              <p:nvPr/>
            </p:nvSpPr>
            <p:spPr>
              <a:xfrm rot="3843062">
                <a:off x="4133588" y="2008726"/>
                <a:ext cx="1676400" cy="31242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Moon 190"/>
              <p:cNvSpPr/>
              <p:nvPr/>
            </p:nvSpPr>
            <p:spPr>
              <a:xfrm rot="2111060">
                <a:off x="3556096" y="1716795"/>
                <a:ext cx="1351300" cy="298549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Moon 191"/>
              <p:cNvSpPr/>
              <p:nvPr/>
            </p:nvSpPr>
            <p:spPr>
              <a:xfrm rot="17756938" flipH="1">
                <a:off x="1999986" y="2008725"/>
                <a:ext cx="1676400" cy="31242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Moon 192"/>
              <p:cNvSpPr/>
              <p:nvPr/>
            </p:nvSpPr>
            <p:spPr>
              <a:xfrm rot="19488940" flipH="1">
                <a:off x="2717896" y="1411994"/>
                <a:ext cx="1351300" cy="298549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Moon 193"/>
              <p:cNvSpPr/>
              <p:nvPr/>
            </p:nvSpPr>
            <p:spPr>
              <a:xfrm rot="18709863" flipH="1">
                <a:off x="3003553" y="3195739"/>
                <a:ext cx="874317" cy="1974355"/>
              </a:xfrm>
              <a:prstGeom prst="moon">
                <a:avLst>
                  <a:gd name="adj" fmla="val 62485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Moon 194"/>
              <p:cNvSpPr/>
              <p:nvPr/>
            </p:nvSpPr>
            <p:spPr>
              <a:xfrm rot="2890137">
                <a:off x="3942759" y="3121140"/>
                <a:ext cx="874317" cy="1974355"/>
              </a:xfrm>
              <a:prstGeom prst="moon">
                <a:avLst>
                  <a:gd name="adj" fmla="val 62485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" name="Group 17"/>
              <p:cNvGrpSpPr/>
              <p:nvPr/>
            </p:nvGrpSpPr>
            <p:grpSpPr>
              <a:xfrm>
                <a:off x="1828800" y="1447800"/>
                <a:ext cx="1784638" cy="1784394"/>
                <a:chOff x="5606762" y="44406"/>
                <a:chExt cx="3175151" cy="2895355"/>
              </a:xfrm>
            </p:grpSpPr>
            <p:sp>
              <p:nvSpPr>
                <p:cNvPr id="219" name="Moon 8"/>
                <p:cNvSpPr/>
                <p:nvPr/>
              </p:nvSpPr>
              <p:spPr>
                <a:xfrm rot="18804453">
                  <a:off x="6997407" y="293984"/>
                  <a:ext cx="613504" cy="2955509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Teardrop 7"/>
                <p:cNvSpPr/>
                <p:nvPr/>
              </p:nvSpPr>
              <p:spPr>
                <a:xfrm rot="1410668">
                  <a:off x="5606762" y="729962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Teardrop 9"/>
                <p:cNvSpPr/>
                <p:nvPr/>
              </p:nvSpPr>
              <p:spPr>
                <a:xfrm>
                  <a:off x="5943600" y="12954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Teardrop 10"/>
                <p:cNvSpPr/>
                <p:nvPr/>
              </p:nvSpPr>
              <p:spPr>
                <a:xfrm rot="21181973">
                  <a:off x="6368003" y="187220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Teardrop 11"/>
                <p:cNvSpPr/>
                <p:nvPr/>
              </p:nvSpPr>
              <p:spPr>
                <a:xfrm rot="20300238">
                  <a:off x="6825962" y="217776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Teardrop 12"/>
                <p:cNvSpPr/>
                <p:nvPr/>
              </p:nvSpPr>
              <p:spPr>
                <a:xfrm rot="10800000">
                  <a:off x="6553200" y="381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Teardrop 13"/>
                <p:cNvSpPr/>
                <p:nvPr/>
              </p:nvSpPr>
              <p:spPr>
                <a:xfrm rot="10800000">
                  <a:off x="6858000" y="8382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Teardrop 14"/>
                <p:cNvSpPr/>
                <p:nvPr/>
              </p:nvSpPr>
              <p:spPr>
                <a:xfrm rot="10800000">
                  <a:off x="7315200" y="1143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Teardrop 15"/>
                <p:cNvSpPr/>
                <p:nvPr/>
              </p:nvSpPr>
              <p:spPr>
                <a:xfrm rot="11835031">
                  <a:off x="7620000" y="14478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Teardrop 16"/>
                <p:cNvSpPr/>
                <p:nvPr/>
              </p:nvSpPr>
              <p:spPr>
                <a:xfrm rot="5828445">
                  <a:off x="5759405" y="44406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18"/>
              <p:cNvGrpSpPr/>
              <p:nvPr/>
            </p:nvGrpSpPr>
            <p:grpSpPr>
              <a:xfrm rot="20486290" flipH="1">
                <a:off x="4191000" y="1828800"/>
                <a:ext cx="1784638" cy="1784394"/>
                <a:chOff x="5606762" y="44406"/>
                <a:chExt cx="3175151" cy="2895355"/>
              </a:xfrm>
            </p:grpSpPr>
            <p:sp>
              <p:nvSpPr>
                <p:cNvPr id="209" name="Moon 208"/>
                <p:cNvSpPr/>
                <p:nvPr/>
              </p:nvSpPr>
              <p:spPr>
                <a:xfrm rot="18804453">
                  <a:off x="6997407" y="293984"/>
                  <a:ext cx="613504" cy="2955509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Teardrop 209"/>
                <p:cNvSpPr/>
                <p:nvPr/>
              </p:nvSpPr>
              <p:spPr>
                <a:xfrm rot="1410668">
                  <a:off x="5606762" y="729962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Teardrop 210"/>
                <p:cNvSpPr/>
                <p:nvPr/>
              </p:nvSpPr>
              <p:spPr>
                <a:xfrm>
                  <a:off x="5943600" y="12954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Teardrop 211"/>
                <p:cNvSpPr/>
                <p:nvPr/>
              </p:nvSpPr>
              <p:spPr>
                <a:xfrm rot="21181973">
                  <a:off x="6368003" y="187220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Teardrop 212"/>
                <p:cNvSpPr/>
                <p:nvPr/>
              </p:nvSpPr>
              <p:spPr>
                <a:xfrm rot="20300238">
                  <a:off x="6825962" y="217776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Teardrop 213"/>
                <p:cNvSpPr/>
                <p:nvPr/>
              </p:nvSpPr>
              <p:spPr>
                <a:xfrm rot="10800000">
                  <a:off x="6553200" y="381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Teardrop 214"/>
                <p:cNvSpPr/>
                <p:nvPr/>
              </p:nvSpPr>
              <p:spPr>
                <a:xfrm rot="10800000">
                  <a:off x="6858000" y="8382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Teardrop 215"/>
                <p:cNvSpPr/>
                <p:nvPr/>
              </p:nvSpPr>
              <p:spPr>
                <a:xfrm rot="10800000">
                  <a:off x="7315200" y="1143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Teardrop 216"/>
                <p:cNvSpPr/>
                <p:nvPr/>
              </p:nvSpPr>
              <p:spPr>
                <a:xfrm rot="11835031">
                  <a:off x="7620000" y="14478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Teardrop 217"/>
                <p:cNvSpPr/>
                <p:nvPr/>
              </p:nvSpPr>
              <p:spPr>
                <a:xfrm rot="5828445">
                  <a:off x="5759405" y="44406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29"/>
              <p:cNvGrpSpPr/>
              <p:nvPr/>
            </p:nvGrpSpPr>
            <p:grpSpPr>
              <a:xfrm rot="3628910">
                <a:off x="3165010" y="1233419"/>
                <a:ext cx="2033411" cy="1629477"/>
                <a:chOff x="5606762" y="44406"/>
                <a:chExt cx="3175151" cy="2895355"/>
              </a:xfrm>
            </p:grpSpPr>
            <p:sp>
              <p:nvSpPr>
                <p:cNvPr id="199" name="Moon 198"/>
                <p:cNvSpPr/>
                <p:nvPr/>
              </p:nvSpPr>
              <p:spPr>
                <a:xfrm rot="18804453">
                  <a:off x="6997407" y="293984"/>
                  <a:ext cx="613504" cy="2955509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Teardrop 199"/>
                <p:cNvSpPr/>
                <p:nvPr/>
              </p:nvSpPr>
              <p:spPr>
                <a:xfrm rot="1410668">
                  <a:off x="5606762" y="729962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Teardrop 200"/>
                <p:cNvSpPr/>
                <p:nvPr/>
              </p:nvSpPr>
              <p:spPr>
                <a:xfrm>
                  <a:off x="5943600" y="12954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Teardrop 201"/>
                <p:cNvSpPr/>
                <p:nvPr/>
              </p:nvSpPr>
              <p:spPr>
                <a:xfrm rot="21181973">
                  <a:off x="6368003" y="187220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Teardrop 202"/>
                <p:cNvSpPr/>
                <p:nvPr/>
              </p:nvSpPr>
              <p:spPr>
                <a:xfrm rot="20300238">
                  <a:off x="6825962" y="2177761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Teardrop 203"/>
                <p:cNvSpPr/>
                <p:nvPr/>
              </p:nvSpPr>
              <p:spPr>
                <a:xfrm rot="10800000">
                  <a:off x="6553200" y="381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Teardrop 204"/>
                <p:cNvSpPr/>
                <p:nvPr/>
              </p:nvSpPr>
              <p:spPr>
                <a:xfrm rot="10800000">
                  <a:off x="6858000" y="8382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Teardrop 205"/>
                <p:cNvSpPr/>
                <p:nvPr/>
              </p:nvSpPr>
              <p:spPr>
                <a:xfrm rot="10800000">
                  <a:off x="7315200" y="11430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Teardrop 206"/>
                <p:cNvSpPr/>
                <p:nvPr/>
              </p:nvSpPr>
              <p:spPr>
                <a:xfrm rot="11835031">
                  <a:off x="7620000" y="1447800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Teardrop 207"/>
                <p:cNvSpPr/>
                <p:nvPr/>
              </p:nvSpPr>
              <p:spPr>
                <a:xfrm rot="5828445">
                  <a:off x="5759405" y="44406"/>
                  <a:ext cx="762000" cy="762000"/>
                </a:xfrm>
                <a:prstGeom prst="teardrop">
                  <a:avLst>
                    <a:gd name="adj" fmla="val 119460"/>
                  </a:avLst>
                </a:prstGeom>
                <a:solidFill>
                  <a:srgbClr val="BB46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1" name="Oval 270"/>
            <p:cNvSpPr/>
            <p:nvPr/>
          </p:nvSpPr>
          <p:spPr>
            <a:xfrm>
              <a:off x="914400" y="6400800"/>
              <a:ext cx="838200" cy="2286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81000" y="304800"/>
            <a:ext cx="5845186" cy="6537960"/>
            <a:chOff x="6074875" y="0"/>
            <a:chExt cx="6131314" cy="6858000"/>
          </a:xfrm>
        </p:grpSpPr>
        <p:sp>
          <p:nvSpPr>
            <p:cNvPr id="3" name="Rectangle 2"/>
            <p:cNvSpPr/>
            <p:nvPr/>
          </p:nvSpPr>
          <p:spPr>
            <a:xfrm>
              <a:off x="6116225" y="4005913"/>
              <a:ext cx="6089964" cy="2845299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6102036" y="0"/>
              <a:ext cx="6089964" cy="412705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" name="Straight Connector 4"/>
            <p:cNvCxnSpPr/>
            <p:nvPr/>
          </p:nvCxnSpPr>
          <p:spPr>
            <a:xfrm>
              <a:off x="6074875" y="0"/>
              <a:ext cx="27161" cy="6858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5"/>
            <p:cNvGrpSpPr/>
            <p:nvPr/>
          </p:nvGrpSpPr>
          <p:grpSpPr>
            <a:xfrm>
              <a:off x="6705015" y="626643"/>
              <a:ext cx="5029200" cy="2514600"/>
              <a:chOff x="965200" y="2286000"/>
              <a:chExt cx="7264400" cy="2743200"/>
            </a:xfrm>
          </p:grpSpPr>
          <p:grpSp>
            <p:nvGrpSpPr>
              <p:cNvPr id="81" name="Group 18"/>
              <p:cNvGrpSpPr/>
              <p:nvPr/>
            </p:nvGrpSpPr>
            <p:grpSpPr>
              <a:xfrm>
                <a:off x="965200" y="2286000"/>
                <a:ext cx="7264400" cy="2743200"/>
                <a:chOff x="965200" y="2286000"/>
                <a:chExt cx="7327900" cy="2743200"/>
              </a:xfrm>
            </p:grpSpPr>
            <p:sp>
              <p:nvSpPr>
                <p:cNvPr id="83" name="Rectangle 82"/>
                <p:cNvSpPr/>
                <p:nvPr/>
              </p:nvSpPr>
              <p:spPr>
                <a:xfrm>
                  <a:off x="990600" y="2286000"/>
                  <a:ext cx="7302500" cy="2466242"/>
                </a:xfrm>
                <a:prstGeom prst="rect">
                  <a:avLst/>
                </a:prstGeom>
                <a:solidFill>
                  <a:srgbClr val="1C7661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Rectangle 83"/>
                <p:cNvSpPr/>
                <p:nvPr/>
              </p:nvSpPr>
              <p:spPr>
                <a:xfrm>
                  <a:off x="965200" y="4739054"/>
                  <a:ext cx="7302500" cy="290146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85" name="Straight Connector 84"/>
                <p:cNvCxnSpPr/>
                <p:nvPr/>
              </p:nvCxnSpPr>
              <p:spPr>
                <a:xfrm>
                  <a:off x="965200" y="4787412"/>
                  <a:ext cx="7302500" cy="0"/>
                </a:xfrm>
                <a:prstGeom prst="line">
                  <a:avLst/>
                </a:prstGeom>
                <a:ln w="2540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Straight Connector 85"/>
                <p:cNvCxnSpPr>
                  <a:stCxn id="84" idx="1"/>
                  <a:endCxn id="84" idx="3"/>
                </p:cNvCxnSpPr>
                <p:nvPr/>
              </p:nvCxnSpPr>
              <p:spPr>
                <a:xfrm>
                  <a:off x="965200" y="4884127"/>
                  <a:ext cx="7302500" cy="0"/>
                </a:xfrm>
                <a:prstGeom prst="line">
                  <a:avLst/>
                </a:prstGeom>
                <a:ln w="2540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/>
                <p:cNvCxnSpPr/>
                <p:nvPr/>
              </p:nvCxnSpPr>
              <p:spPr>
                <a:xfrm>
                  <a:off x="965200" y="4980842"/>
                  <a:ext cx="7302500" cy="0"/>
                </a:xfrm>
                <a:prstGeom prst="line">
                  <a:avLst/>
                </a:prstGeom>
                <a:ln w="2540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" name="TextBox 81"/>
              <p:cNvSpPr txBox="1"/>
              <p:nvPr/>
            </p:nvSpPr>
            <p:spPr>
              <a:xfrm>
                <a:off x="1535800" y="2810717"/>
                <a:ext cx="2835969" cy="8393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400" dirty="0" smtClean="0">
                    <a:solidFill>
                      <a:schemeClr val="bg1"/>
                    </a:solidFill>
                    <a:latin typeface="Kristen ITC" panose="03050502040202030202" pitchFamily="66" charset="0"/>
                  </a:rPr>
                  <a:t>Faith</a:t>
                </a:r>
                <a:endParaRPr lang="en-US" sz="4400" dirty="0">
                  <a:solidFill>
                    <a:schemeClr val="bg1"/>
                  </a:solidFill>
                  <a:latin typeface="Kristen ITC" panose="03050502040202030202" pitchFamily="66" charset="0"/>
                </a:endParaRPr>
              </a:p>
            </p:txBody>
          </p:sp>
        </p:grpSp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49524" y="1685107"/>
              <a:ext cx="952500" cy="1285875"/>
            </a:xfrm>
            <a:prstGeom prst="rect">
              <a:avLst/>
            </a:prstGeom>
          </p:spPr>
        </p:pic>
        <p:grpSp>
          <p:nvGrpSpPr>
            <p:cNvPr id="8" name="Group 7"/>
            <p:cNvGrpSpPr/>
            <p:nvPr/>
          </p:nvGrpSpPr>
          <p:grpSpPr>
            <a:xfrm>
              <a:off x="8111302" y="4689832"/>
              <a:ext cx="1011014" cy="1962630"/>
              <a:chOff x="8109643" y="4812138"/>
              <a:chExt cx="1011014" cy="1962630"/>
            </a:xfrm>
          </p:grpSpPr>
          <p:sp>
            <p:nvSpPr>
              <p:cNvPr id="77" name="Flowchart: Delay 76"/>
              <p:cNvSpPr/>
              <p:nvPr/>
            </p:nvSpPr>
            <p:spPr>
              <a:xfrm rot="16200000">
                <a:off x="8126604" y="5744486"/>
                <a:ext cx="998701" cy="822171"/>
              </a:xfrm>
              <a:prstGeom prst="flowChartDelay">
                <a:avLst/>
              </a:prstGeom>
              <a:solidFill>
                <a:srgbClr val="7030A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8" name="Group 77"/>
              <p:cNvGrpSpPr/>
              <p:nvPr/>
            </p:nvGrpSpPr>
            <p:grpSpPr>
              <a:xfrm>
                <a:off x="8109643" y="4812138"/>
                <a:ext cx="1011014" cy="1962630"/>
                <a:chOff x="8087427" y="4834397"/>
                <a:chExt cx="1011014" cy="1962630"/>
              </a:xfrm>
            </p:grpSpPr>
            <p:sp>
              <p:nvSpPr>
                <p:cNvPr id="79" name="Cloud 78"/>
                <p:cNvSpPr/>
                <p:nvPr/>
              </p:nvSpPr>
              <p:spPr>
                <a:xfrm rot="5400000">
                  <a:off x="8000586" y="4921238"/>
                  <a:ext cx="1101557" cy="927876"/>
                </a:xfrm>
                <a:prstGeom prst="cloud">
                  <a:avLst/>
                </a:prstGeom>
                <a:solidFill>
                  <a:srgbClr val="DC6B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lowchart: Delay 79"/>
                <p:cNvSpPr/>
                <p:nvPr/>
              </p:nvSpPr>
              <p:spPr>
                <a:xfrm rot="16200000">
                  <a:off x="8124336" y="5822921"/>
                  <a:ext cx="968906" cy="979305"/>
                </a:xfrm>
                <a:prstGeom prst="flowChartDelay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" name="Group 8"/>
            <p:cNvGrpSpPr/>
            <p:nvPr/>
          </p:nvGrpSpPr>
          <p:grpSpPr>
            <a:xfrm>
              <a:off x="9104426" y="4623684"/>
              <a:ext cx="1502096" cy="2029632"/>
              <a:chOff x="9111036" y="4626551"/>
              <a:chExt cx="1502096" cy="2029632"/>
            </a:xfrm>
          </p:grpSpPr>
          <p:grpSp>
            <p:nvGrpSpPr>
              <p:cNvPr id="68" name="Group 67"/>
              <p:cNvGrpSpPr/>
              <p:nvPr/>
            </p:nvGrpSpPr>
            <p:grpSpPr>
              <a:xfrm>
                <a:off x="9111036" y="4626551"/>
                <a:ext cx="1502096" cy="1982113"/>
                <a:chOff x="9142120" y="4474417"/>
                <a:chExt cx="1502096" cy="1982113"/>
              </a:xfrm>
            </p:grpSpPr>
            <p:sp>
              <p:nvSpPr>
                <p:cNvPr id="70" name="Oval 69"/>
                <p:cNvSpPr/>
                <p:nvPr/>
              </p:nvSpPr>
              <p:spPr>
                <a:xfrm>
                  <a:off x="9703535" y="4792978"/>
                  <a:ext cx="416145" cy="75785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1" name="Flowchart: Delay 70"/>
                <p:cNvSpPr/>
                <p:nvPr/>
              </p:nvSpPr>
              <p:spPr>
                <a:xfrm rot="16200000">
                  <a:off x="9430565" y="5546094"/>
                  <a:ext cx="998701" cy="822171"/>
                </a:xfrm>
                <a:prstGeom prst="flowChartDelay">
                  <a:avLst/>
                </a:prstGeom>
                <a:solidFill>
                  <a:srgbClr val="DC6EB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" name="Group 71"/>
                <p:cNvGrpSpPr/>
                <p:nvPr/>
              </p:nvGrpSpPr>
              <p:grpSpPr>
                <a:xfrm>
                  <a:off x="9142120" y="4474417"/>
                  <a:ext cx="1502096" cy="971034"/>
                  <a:chOff x="8991564" y="4845127"/>
                  <a:chExt cx="1967113" cy="1271644"/>
                </a:xfrm>
              </p:grpSpPr>
              <p:sp>
                <p:nvSpPr>
                  <p:cNvPr id="73" name="Oval 72"/>
                  <p:cNvSpPr/>
                  <p:nvPr/>
                </p:nvSpPr>
                <p:spPr>
                  <a:xfrm>
                    <a:off x="9434119" y="4889924"/>
                    <a:ext cx="1046545" cy="1226847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Moon 73"/>
                  <p:cNvSpPr/>
                  <p:nvPr/>
                </p:nvSpPr>
                <p:spPr>
                  <a:xfrm rot="3703138">
                    <a:off x="9178667" y="4759666"/>
                    <a:ext cx="603857" cy="978064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Moon 74"/>
                  <p:cNvSpPr/>
                  <p:nvPr/>
                </p:nvSpPr>
                <p:spPr>
                  <a:xfrm rot="6276385">
                    <a:off x="10167716" y="4658024"/>
                    <a:ext cx="603857" cy="978064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Oval 75"/>
                  <p:cNvSpPr/>
                  <p:nvPr/>
                </p:nvSpPr>
                <p:spPr>
                  <a:xfrm>
                    <a:off x="9545887" y="4926588"/>
                    <a:ext cx="868706" cy="642439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69" name="Flowchart: Delay 68"/>
              <p:cNvSpPr/>
              <p:nvPr/>
            </p:nvSpPr>
            <p:spPr>
              <a:xfrm rot="16200000">
                <a:off x="9428543" y="5682077"/>
                <a:ext cx="968906" cy="979305"/>
              </a:xfrm>
              <a:prstGeom prst="flowChartDelay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10741229" y="4606088"/>
              <a:ext cx="992986" cy="2034405"/>
              <a:chOff x="10741229" y="4715172"/>
              <a:chExt cx="992986" cy="2034405"/>
            </a:xfrm>
          </p:grpSpPr>
          <p:sp>
            <p:nvSpPr>
              <p:cNvPr id="60" name="Oval 59"/>
              <p:cNvSpPr/>
              <p:nvPr/>
            </p:nvSpPr>
            <p:spPr>
              <a:xfrm>
                <a:off x="10881530" y="5009761"/>
                <a:ext cx="683438" cy="91734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1" name="Group 60"/>
              <p:cNvGrpSpPr/>
              <p:nvPr/>
            </p:nvGrpSpPr>
            <p:grpSpPr>
              <a:xfrm>
                <a:off x="10741229" y="4715172"/>
                <a:ext cx="936280" cy="2001160"/>
                <a:chOff x="10741229" y="4715172"/>
                <a:chExt cx="936280" cy="2001160"/>
              </a:xfrm>
            </p:grpSpPr>
            <p:grpSp>
              <p:nvGrpSpPr>
                <p:cNvPr id="63" name="Group 62"/>
                <p:cNvGrpSpPr/>
                <p:nvPr/>
              </p:nvGrpSpPr>
              <p:grpSpPr>
                <a:xfrm>
                  <a:off x="10741229" y="4715172"/>
                  <a:ext cx="936280" cy="1069042"/>
                  <a:chOff x="10739971" y="4737674"/>
                  <a:chExt cx="842571" cy="861750"/>
                </a:xfrm>
              </p:grpSpPr>
              <p:sp>
                <p:nvSpPr>
                  <p:cNvPr id="65" name="Oval 64"/>
                  <p:cNvSpPr/>
                  <p:nvPr/>
                </p:nvSpPr>
                <p:spPr>
                  <a:xfrm>
                    <a:off x="10739971" y="4815838"/>
                    <a:ext cx="830947" cy="783586"/>
                  </a:xfrm>
                  <a:prstGeom prst="ellipse">
                    <a:avLst/>
                  </a:prstGeom>
                  <a:solidFill>
                    <a:srgbClr val="71360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Round Diagonal Corner Rectangle 65"/>
                  <p:cNvSpPr/>
                  <p:nvPr/>
                </p:nvSpPr>
                <p:spPr>
                  <a:xfrm rot="2738073">
                    <a:off x="10965588" y="4786320"/>
                    <a:ext cx="632930" cy="535637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71360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Oval 66"/>
                  <p:cNvSpPr/>
                  <p:nvPr/>
                </p:nvSpPr>
                <p:spPr>
                  <a:xfrm>
                    <a:off x="10869505" y="4856004"/>
                    <a:ext cx="713037" cy="550952"/>
                  </a:xfrm>
                  <a:prstGeom prst="ellipse">
                    <a:avLst/>
                  </a:prstGeom>
                  <a:solidFill>
                    <a:srgbClr val="71360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4" name="Flowchart: Delay 63"/>
                <p:cNvSpPr/>
                <p:nvPr/>
              </p:nvSpPr>
              <p:spPr>
                <a:xfrm rot="16200000">
                  <a:off x="10734526" y="5805896"/>
                  <a:ext cx="998701" cy="822171"/>
                </a:xfrm>
                <a:prstGeom prst="flowChartDelay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2" name="Flowchart: Delay 61"/>
              <p:cNvSpPr/>
              <p:nvPr/>
            </p:nvSpPr>
            <p:spPr>
              <a:xfrm rot="16200000">
                <a:off x="10760110" y="5775471"/>
                <a:ext cx="968906" cy="979305"/>
              </a:xfrm>
              <a:prstGeom prst="flowChartDelay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6886592" y="4631107"/>
              <a:ext cx="998908" cy="2021355"/>
              <a:chOff x="6931990" y="4769929"/>
              <a:chExt cx="998908" cy="2021355"/>
            </a:xfrm>
          </p:grpSpPr>
          <p:grpSp>
            <p:nvGrpSpPr>
              <p:cNvPr id="53" name="Group 52"/>
              <p:cNvGrpSpPr/>
              <p:nvPr/>
            </p:nvGrpSpPr>
            <p:grpSpPr>
              <a:xfrm>
                <a:off x="6987794" y="4769929"/>
                <a:ext cx="943104" cy="1958049"/>
                <a:chOff x="6987794" y="4769929"/>
                <a:chExt cx="943104" cy="1958049"/>
              </a:xfrm>
            </p:grpSpPr>
            <p:sp>
              <p:nvSpPr>
                <p:cNvPr id="55" name="Oval 54"/>
                <p:cNvSpPr/>
                <p:nvPr/>
              </p:nvSpPr>
              <p:spPr>
                <a:xfrm>
                  <a:off x="7112315" y="4996042"/>
                  <a:ext cx="664634" cy="9458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6987794" y="4780895"/>
                  <a:ext cx="683438" cy="917348"/>
                </a:xfrm>
                <a:prstGeom prst="ellipse">
                  <a:avLst/>
                </a:prstGeom>
                <a:solidFill>
                  <a:srgbClr val="FFFF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7" name="Flowchart: Delay 56"/>
                <p:cNvSpPr/>
                <p:nvPr/>
              </p:nvSpPr>
              <p:spPr>
                <a:xfrm rot="16200000">
                  <a:off x="6942930" y="5817542"/>
                  <a:ext cx="998701" cy="822171"/>
                </a:xfrm>
                <a:prstGeom prst="flowChartDelay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57"/>
                <p:cNvSpPr/>
                <p:nvPr/>
              </p:nvSpPr>
              <p:spPr>
                <a:xfrm>
                  <a:off x="7247460" y="4769929"/>
                  <a:ext cx="683438" cy="917348"/>
                </a:xfrm>
                <a:prstGeom prst="ellipse">
                  <a:avLst/>
                </a:prstGeom>
                <a:solidFill>
                  <a:srgbClr val="FFFF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" name="Oval 58"/>
                <p:cNvSpPr/>
                <p:nvPr/>
              </p:nvSpPr>
              <p:spPr>
                <a:xfrm>
                  <a:off x="7073787" y="4834395"/>
                  <a:ext cx="683438" cy="841915"/>
                </a:xfrm>
                <a:prstGeom prst="ellipse">
                  <a:avLst/>
                </a:prstGeom>
                <a:solidFill>
                  <a:srgbClr val="FFFFC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54" name="Flowchart: Delay 53"/>
              <p:cNvSpPr/>
              <p:nvPr/>
            </p:nvSpPr>
            <p:spPr>
              <a:xfrm rot="16200000">
                <a:off x="6937190" y="5817178"/>
                <a:ext cx="968906" cy="979305"/>
              </a:xfrm>
              <a:prstGeom prst="flowChartDelay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" name="Rectangle 11"/>
            <p:cNvSpPr/>
            <p:nvPr/>
          </p:nvSpPr>
          <p:spPr>
            <a:xfrm>
              <a:off x="6102036" y="4005913"/>
              <a:ext cx="6089964" cy="12114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9848860" y="970245"/>
              <a:ext cx="1524000" cy="3627089"/>
              <a:chOff x="6705600" y="1708140"/>
              <a:chExt cx="1524000" cy="3627089"/>
            </a:xfrm>
          </p:grpSpPr>
          <p:sp>
            <p:nvSpPr>
              <p:cNvPr id="36" name="Trapezoid 35"/>
              <p:cNvSpPr/>
              <p:nvPr/>
            </p:nvSpPr>
            <p:spPr>
              <a:xfrm>
                <a:off x="6705600" y="2286000"/>
                <a:ext cx="1524000" cy="1371600"/>
              </a:xfrm>
              <a:prstGeom prst="trapezoid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5"/>
              <p:cNvSpPr/>
              <p:nvPr/>
            </p:nvSpPr>
            <p:spPr>
              <a:xfrm>
                <a:off x="7852002" y="3885486"/>
                <a:ext cx="243228" cy="48120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6"/>
              <p:cNvSpPr/>
              <p:nvPr/>
            </p:nvSpPr>
            <p:spPr>
              <a:xfrm>
                <a:off x="6830446" y="3885486"/>
                <a:ext cx="243228" cy="48120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lowchart: Manual Operation 8"/>
              <p:cNvSpPr/>
              <p:nvPr/>
            </p:nvSpPr>
            <p:spPr>
              <a:xfrm rot="12378413" flipH="1">
                <a:off x="6947416" y="3143871"/>
                <a:ext cx="340519" cy="1022568"/>
              </a:xfrm>
              <a:prstGeom prst="flowChartManualOperati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lowchart: Manual Operation 9"/>
              <p:cNvSpPr/>
              <p:nvPr/>
            </p:nvSpPr>
            <p:spPr>
              <a:xfrm rot="9493756">
                <a:off x="7652699" y="3084988"/>
                <a:ext cx="340519" cy="1022568"/>
              </a:xfrm>
              <a:prstGeom prst="flowChartManualOperati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2"/>
              <p:cNvSpPr/>
              <p:nvPr/>
            </p:nvSpPr>
            <p:spPr>
              <a:xfrm rot="17610301" flipH="1">
                <a:off x="7492696" y="4956222"/>
                <a:ext cx="337483" cy="420531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3"/>
              <p:cNvSpPr/>
              <p:nvPr/>
            </p:nvSpPr>
            <p:spPr>
              <a:xfrm rot="3989699">
                <a:off x="6998205" y="4947498"/>
                <a:ext cx="337483" cy="420531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lowchart: Manual Operation 4"/>
              <p:cNvSpPr/>
              <p:nvPr/>
            </p:nvSpPr>
            <p:spPr>
              <a:xfrm rot="10800000">
                <a:off x="6781800" y="4065939"/>
                <a:ext cx="1313429" cy="1022568"/>
              </a:xfrm>
              <a:prstGeom prst="flowChartManualOperation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lowchart: Extract 7"/>
              <p:cNvSpPr/>
              <p:nvPr/>
            </p:nvSpPr>
            <p:spPr>
              <a:xfrm>
                <a:off x="6781800" y="2923069"/>
                <a:ext cx="1362075" cy="1804532"/>
              </a:xfrm>
              <a:prstGeom prst="flowChartExtra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10"/>
              <p:cNvSpPr/>
              <p:nvPr/>
            </p:nvSpPr>
            <p:spPr>
              <a:xfrm>
                <a:off x="7315200" y="2823882"/>
                <a:ext cx="304800" cy="62145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10"/>
              <p:cNvSpPr/>
              <p:nvPr/>
            </p:nvSpPr>
            <p:spPr>
              <a:xfrm>
                <a:off x="7073673" y="1960652"/>
                <a:ext cx="826974" cy="132332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Wave 11"/>
              <p:cNvSpPr/>
              <p:nvPr/>
            </p:nvSpPr>
            <p:spPr>
              <a:xfrm rot="4349616">
                <a:off x="7109969" y="2515702"/>
                <a:ext cx="1580249" cy="408551"/>
              </a:xfrm>
              <a:prstGeom prst="wave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Wave 12"/>
              <p:cNvSpPr/>
              <p:nvPr/>
            </p:nvSpPr>
            <p:spPr>
              <a:xfrm rot="17342052" flipH="1">
                <a:off x="6095612" y="2559593"/>
                <a:ext cx="1646256" cy="366626"/>
              </a:xfrm>
              <a:prstGeom prst="wave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14"/>
              <p:cNvSpPr/>
              <p:nvPr/>
            </p:nvSpPr>
            <p:spPr>
              <a:xfrm>
                <a:off x="7906870" y="3200400"/>
                <a:ext cx="246529" cy="381000"/>
              </a:xfrm>
              <a:prstGeom prst="ellipse">
                <a:avLst/>
              </a:prstGeom>
              <a:solidFill>
                <a:srgbClr val="DAA600"/>
              </a:solidFill>
              <a:ln>
                <a:solidFill>
                  <a:srgbClr val="DAA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14"/>
              <p:cNvSpPr/>
              <p:nvPr/>
            </p:nvSpPr>
            <p:spPr>
              <a:xfrm rot="1506987">
                <a:off x="6717059" y="2864362"/>
                <a:ext cx="300669" cy="685642"/>
              </a:xfrm>
              <a:prstGeom prst="ellipse">
                <a:avLst/>
              </a:prstGeom>
              <a:solidFill>
                <a:srgbClr val="DAA600"/>
              </a:solidFill>
              <a:ln>
                <a:solidFill>
                  <a:srgbClr val="DAA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Wave 13"/>
              <p:cNvSpPr/>
              <p:nvPr/>
            </p:nvSpPr>
            <p:spPr>
              <a:xfrm rot="312085" flipH="1">
                <a:off x="7030911" y="1708140"/>
                <a:ext cx="722269" cy="485311"/>
              </a:xfrm>
              <a:prstGeom prst="wave">
                <a:avLst/>
              </a:prstGeom>
              <a:solidFill>
                <a:srgbClr val="DAA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14"/>
              <p:cNvSpPr/>
              <p:nvPr/>
            </p:nvSpPr>
            <p:spPr>
              <a:xfrm rot="19620334">
                <a:off x="7591562" y="1856488"/>
                <a:ext cx="229892" cy="316218"/>
              </a:xfrm>
              <a:prstGeom prst="ellipse">
                <a:avLst/>
              </a:prstGeom>
              <a:solidFill>
                <a:srgbClr val="DAA600"/>
              </a:solidFill>
              <a:ln>
                <a:solidFill>
                  <a:srgbClr val="DAA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6216767" y="3039293"/>
              <a:ext cx="1872080" cy="1549815"/>
              <a:chOff x="609600" y="2819400"/>
              <a:chExt cx="3048000" cy="2523308"/>
            </a:xfrm>
          </p:grpSpPr>
          <p:sp>
            <p:nvSpPr>
              <p:cNvPr id="23" name="Flowchart: Magnetic Disk 22"/>
              <p:cNvSpPr/>
              <p:nvPr/>
            </p:nvSpPr>
            <p:spPr>
              <a:xfrm>
                <a:off x="609600" y="2819400"/>
                <a:ext cx="3048000" cy="381000"/>
              </a:xfrm>
              <a:prstGeom prst="flowChartMagneticDisk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" name="Group 23"/>
              <p:cNvGrpSpPr/>
              <p:nvPr/>
            </p:nvGrpSpPr>
            <p:grpSpPr>
              <a:xfrm>
                <a:off x="960121" y="3200400"/>
                <a:ext cx="228600" cy="2142308"/>
                <a:chOff x="960121" y="3200400"/>
                <a:chExt cx="228600" cy="2142308"/>
              </a:xfrm>
            </p:grpSpPr>
            <p:sp>
              <p:nvSpPr>
                <p:cNvPr id="34" name="Trapezoid 33"/>
                <p:cNvSpPr/>
                <p:nvPr/>
              </p:nvSpPr>
              <p:spPr>
                <a:xfrm flipV="1">
                  <a:off x="990600" y="3200400"/>
                  <a:ext cx="152400" cy="2133600"/>
                </a:xfrm>
                <a:prstGeom prst="trapezoi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Oval 34"/>
                <p:cNvSpPr/>
                <p:nvPr/>
              </p:nvSpPr>
              <p:spPr>
                <a:xfrm>
                  <a:off x="960121" y="5266508"/>
                  <a:ext cx="228600" cy="762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24"/>
              <p:cNvGrpSpPr/>
              <p:nvPr/>
            </p:nvGrpSpPr>
            <p:grpSpPr>
              <a:xfrm>
                <a:off x="2667000" y="3191692"/>
                <a:ext cx="228600" cy="2142308"/>
                <a:chOff x="960121" y="3200400"/>
                <a:chExt cx="228600" cy="2142308"/>
              </a:xfrm>
            </p:grpSpPr>
            <p:sp>
              <p:nvSpPr>
                <p:cNvPr id="32" name="Trapezoid 31"/>
                <p:cNvSpPr/>
                <p:nvPr/>
              </p:nvSpPr>
              <p:spPr>
                <a:xfrm flipV="1">
                  <a:off x="990600" y="3200400"/>
                  <a:ext cx="152400" cy="2133600"/>
                </a:xfrm>
                <a:prstGeom prst="trapezoi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Oval 32"/>
                <p:cNvSpPr/>
                <p:nvPr/>
              </p:nvSpPr>
              <p:spPr>
                <a:xfrm>
                  <a:off x="960121" y="5266508"/>
                  <a:ext cx="228600" cy="762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25"/>
              <p:cNvGrpSpPr/>
              <p:nvPr/>
            </p:nvGrpSpPr>
            <p:grpSpPr>
              <a:xfrm>
                <a:off x="1384664" y="3200400"/>
                <a:ext cx="139336" cy="1598022"/>
                <a:chOff x="960121" y="3200400"/>
                <a:chExt cx="228600" cy="2142308"/>
              </a:xfrm>
            </p:grpSpPr>
            <p:sp>
              <p:nvSpPr>
                <p:cNvPr id="30" name="Trapezoid 29"/>
                <p:cNvSpPr/>
                <p:nvPr/>
              </p:nvSpPr>
              <p:spPr>
                <a:xfrm flipV="1">
                  <a:off x="990600" y="3200400"/>
                  <a:ext cx="152400" cy="2133600"/>
                </a:xfrm>
                <a:prstGeom prst="trapezoi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Oval 30"/>
                <p:cNvSpPr/>
                <p:nvPr/>
              </p:nvSpPr>
              <p:spPr>
                <a:xfrm>
                  <a:off x="960121" y="5266508"/>
                  <a:ext cx="228600" cy="762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26"/>
              <p:cNvGrpSpPr/>
              <p:nvPr/>
            </p:nvGrpSpPr>
            <p:grpSpPr>
              <a:xfrm>
                <a:off x="3100252" y="3191692"/>
                <a:ext cx="139336" cy="1598022"/>
                <a:chOff x="960121" y="3200400"/>
                <a:chExt cx="228600" cy="2142308"/>
              </a:xfrm>
            </p:grpSpPr>
            <p:sp>
              <p:nvSpPr>
                <p:cNvPr id="28" name="Trapezoid 27"/>
                <p:cNvSpPr/>
                <p:nvPr/>
              </p:nvSpPr>
              <p:spPr>
                <a:xfrm flipV="1">
                  <a:off x="990600" y="3200400"/>
                  <a:ext cx="152400" cy="2133600"/>
                </a:xfrm>
                <a:prstGeom prst="trapezoi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>
                  <a:off x="960121" y="5266508"/>
                  <a:ext cx="228600" cy="762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" name="Group 14"/>
            <p:cNvGrpSpPr/>
            <p:nvPr/>
          </p:nvGrpSpPr>
          <p:grpSpPr>
            <a:xfrm>
              <a:off x="6476070" y="2941417"/>
              <a:ext cx="1066251" cy="142252"/>
              <a:chOff x="2379074" y="4762968"/>
              <a:chExt cx="3073839" cy="410092"/>
            </a:xfrm>
          </p:grpSpPr>
          <p:sp>
            <p:nvSpPr>
              <p:cNvPr id="17" name="Rectangle 16"/>
              <p:cNvSpPr/>
              <p:nvPr/>
            </p:nvSpPr>
            <p:spPr>
              <a:xfrm>
                <a:off x="2387600" y="5009391"/>
                <a:ext cx="1524000" cy="152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3928913" y="5012509"/>
                <a:ext cx="1524000" cy="1524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Flowchart: Merge 18"/>
              <p:cNvSpPr/>
              <p:nvPr/>
            </p:nvSpPr>
            <p:spPr>
              <a:xfrm>
                <a:off x="3740892" y="5003800"/>
                <a:ext cx="366564" cy="169260"/>
              </a:xfrm>
              <a:prstGeom prst="flowChartMerg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Moon 19"/>
              <p:cNvSpPr/>
              <p:nvPr/>
            </p:nvSpPr>
            <p:spPr>
              <a:xfrm rot="5400000">
                <a:off x="3004258" y="4137784"/>
                <a:ext cx="299576" cy="1549944"/>
              </a:xfrm>
              <a:prstGeom prst="moon">
                <a:avLst>
                  <a:gd name="adj" fmla="val 83623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Moon 20"/>
              <p:cNvSpPr/>
              <p:nvPr/>
            </p:nvSpPr>
            <p:spPr>
              <a:xfrm rot="5400000">
                <a:off x="4523813" y="4142993"/>
                <a:ext cx="299576" cy="1549944"/>
              </a:xfrm>
              <a:prstGeom prst="moon">
                <a:avLst>
                  <a:gd name="adj" fmla="val 83623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lowchart: Merge 21"/>
              <p:cNvSpPr/>
              <p:nvPr/>
            </p:nvSpPr>
            <p:spPr>
              <a:xfrm>
                <a:off x="3740892" y="4979379"/>
                <a:ext cx="366564" cy="169260"/>
              </a:xfrm>
              <a:prstGeom prst="flowChartMerg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Flowchart: Direct Access Storage 15"/>
            <p:cNvSpPr/>
            <p:nvPr/>
          </p:nvSpPr>
          <p:spPr>
            <a:xfrm>
              <a:off x="7620827" y="2917260"/>
              <a:ext cx="595701" cy="45719"/>
            </a:xfrm>
            <a:prstGeom prst="flowChartMagneticDrum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1080865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2400" y="1371600"/>
            <a:ext cx="8991600" cy="1935892"/>
            <a:chOff x="2467232" y="6308125"/>
            <a:chExt cx="4234250" cy="504567"/>
          </a:xfrm>
        </p:grpSpPr>
        <p:sp>
          <p:nvSpPr>
            <p:cNvPr id="3" name="Trapezoid 2"/>
            <p:cNvSpPr/>
            <p:nvPr/>
          </p:nvSpPr>
          <p:spPr>
            <a:xfrm>
              <a:off x="2485768" y="6308125"/>
              <a:ext cx="4191000" cy="228600"/>
            </a:xfrm>
            <a:prstGeom prst="trapezoi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rapezoid 3"/>
            <p:cNvSpPr/>
            <p:nvPr/>
          </p:nvSpPr>
          <p:spPr>
            <a:xfrm>
              <a:off x="2467232" y="6555259"/>
              <a:ext cx="4234250" cy="257433"/>
            </a:xfrm>
            <a:prstGeom prst="trapezoi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2485768" y="6460526"/>
              <a:ext cx="4191000" cy="15239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57200" y="304800"/>
            <a:ext cx="8153400" cy="914400"/>
            <a:chOff x="3019168" y="4784125"/>
            <a:chExt cx="3200400" cy="381000"/>
          </a:xfrm>
        </p:grpSpPr>
        <p:sp>
          <p:nvSpPr>
            <p:cNvPr id="7" name="Rectangle 6"/>
            <p:cNvSpPr/>
            <p:nvPr/>
          </p:nvSpPr>
          <p:spPr>
            <a:xfrm rot="5400000">
              <a:off x="4401973" y="4427778"/>
              <a:ext cx="381000" cy="10936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 rot="5400000">
              <a:off x="3599632" y="4625002"/>
              <a:ext cx="291354" cy="609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 rot="5400000">
              <a:off x="5311891" y="4625002"/>
              <a:ext cx="291354" cy="609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0800000">
              <a:off x="3019168" y="4784125"/>
              <a:ext cx="3200400" cy="381000"/>
            </a:xfrm>
            <a:prstGeom prst="trapezoi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3019168" y="4784125"/>
              <a:ext cx="3200400" cy="76200"/>
            </a:xfrm>
            <a:prstGeom prst="roundRect">
              <a:avLst>
                <a:gd name="adj" fmla="val 3627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3095368" y="5088925"/>
              <a:ext cx="3048000" cy="76200"/>
            </a:xfrm>
            <a:prstGeom prst="roundRect">
              <a:avLst>
                <a:gd name="adj" fmla="val 36275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304800" y="4724400"/>
            <a:ext cx="3048000" cy="1981200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228600" y="3657601"/>
            <a:ext cx="3372115" cy="2397548"/>
            <a:chOff x="1276086" y="1031452"/>
            <a:chExt cx="5257802" cy="3670842"/>
          </a:xfrm>
        </p:grpSpPr>
        <p:sp>
          <p:nvSpPr>
            <p:cNvPr id="15" name="Moon 14"/>
            <p:cNvSpPr/>
            <p:nvPr/>
          </p:nvSpPr>
          <p:spPr>
            <a:xfrm rot="3843062">
              <a:off x="4133588" y="2008726"/>
              <a:ext cx="1676400" cy="3124200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Moon 15"/>
            <p:cNvSpPr/>
            <p:nvPr/>
          </p:nvSpPr>
          <p:spPr>
            <a:xfrm rot="2111060">
              <a:off x="3556096" y="1716795"/>
              <a:ext cx="1351300" cy="2985499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Moon 16"/>
            <p:cNvSpPr/>
            <p:nvPr/>
          </p:nvSpPr>
          <p:spPr>
            <a:xfrm rot="17756938" flipH="1">
              <a:off x="1999986" y="2008725"/>
              <a:ext cx="1676400" cy="3124200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Moon 17"/>
            <p:cNvSpPr/>
            <p:nvPr/>
          </p:nvSpPr>
          <p:spPr>
            <a:xfrm rot="19488940" flipH="1">
              <a:off x="2717896" y="1411994"/>
              <a:ext cx="1351300" cy="2985499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Moon 18"/>
            <p:cNvSpPr/>
            <p:nvPr/>
          </p:nvSpPr>
          <p:spPr>
            <a:xfrm rot="18709863" flipH="1">
              <a:off x="3003553" y="3195739"/>
              <a:ext cx="874317" cy="1974355"/>
            </a:xfrm>
            <a:prstGeom prst="moon">
              <a:avLst>
                <a:gd name="adj" fmla="val 62485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Moon 19"/>
            <p:cNvSpPr/>
            <p:nvPr/>
          </p:nvSpPr>
          <p:spPr>
            <a:xfrm rot="2890137">
              <a:off x="3942759" y="3121140"/>
              <a:ext cx="874317" cy="1974355"/>
            </a:xfrm>
            <a:prstGeom prst="moon">
              <a:avLst>
                <a:gd name="adj" fmla="val 62485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17"/>
            <p:cNvGrpSpPr/>
            <p:nvPr/>
          </p:nvGrpSpPr>
          <p:grpSpPr>
            <a:xfrm>
              <a:off x="1828800" y="1447800"/>
              <a:ext cx="1784638" cy="1784394"/>
              <a:chOff x="5606762" y="44406"/>
              <a:chExt cx="3175151" cy="2895355"/>
            </a:xfrm>
          </p:grpSpPr>
          <p:sp>
            <p:nvSpPr>
              <p:cNvPr id="44" name="Moon 8"/>
              <p:cNvSpPr/>
              <p:nvPr/>
            </p:nvSpPr>
            <p:spPr>
              <a:xfrm rot="18804453">
                <a:off x="6997407" y="293984"/>
                <a:ext cx="613504" cy="295550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eardrop 7"/>
              <p:cNvSpPr/>
              <p:nvPr/>
            </p:nvSpPr>
            <p:spPr>
              <a:xfrm rot="1410668">
                <a:off x="5606762" y="729962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Teardrop 9"/>
              <p:cNvSpPr/>
              <p:nvPr/>
            </p:nvSpPr>
            <p:spPr>
              <a:xfrm>
                <a:off x="5943600" y="12954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eardrop 10"/>
              <p:cNvSpPr/>
              <p:nvPr/>
            </p:nvSpPr>
            <p:spPr>
              <a:xfrm rot="21181973">
                <a:off x="6368003" y="187220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Teardrop 11"/>
              <p:cNvSpPr/>
              <p:nvPr/>
            </p:nvSpPr>
            <p:spPr>
              <a:xfrm rot="20300238">
                <a:off x="6825962" y="217776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eardrop 12"/>
              <p:cNvSpPr/>
              <p:nvPr/>
            </p:nvSpPr>
            <p:spPr>
              <a:xfrm rot="10800000">
                <a:off x="6553200" y="381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eardrop 13"/>
              <p:cNvSpPr/>
              <p:nvPr/>
            </p:nvSpPr>
            <p:spPr>
              <a:xfrm rot="10800000">
                <a:off x="6858000" y="8382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eardrop 14"/>
              <p:cNvSpPr/>
              <p:nvPr/>
            </p:nvSpPr>
            <p:spPr>
              <a:xfrm rot="10800000">
                <a:off x="7315200" y="1143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Teardrop 15"/>
              <p:cNvSpPr/>
              <p:nvPr/>
            </p:nvSpPr>
            <p:spPr>
              <a:xfrm rot="11835031">
                <a:off x="7620000" y="14478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Teardrop 16"/>
              <p:cNvSpPr/>
              <p:nvPr/>
            </p:nvSpPr>
            <p:spPr>
              <a:xfrm rot="5828445">
                <a:off x="5759405" y="44406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18"/>
            <p:cNvGrpSpPr/>
            <p:nvPr/>
          </p:nvGrpSpPr>
          <p:grpSpPr>
            <a:xfrm rot="20486290" flipH="1">
              <a:off x="4191000" y="1828800"/>
              <a:ext cx="1784638" cy="1784394"/>
              <a:chOff x="5606762" y="44406"/>
              <a:chExt cx="3175151" cy="2895355"/>
            </a:xfrm>
          </p:grpSpPr>
          <p:sp>
            <p:nvSpPr>
              <p:cNvPr id="34" name="Moon 33"/>
              <p:cNvSpPr/>
              <p:nvPr/>
            </p:nvSpPr>
            <p:spPr>
              <a:xfrm rot="18804453">
                <a:off x="6997407" y="293984"/>
                <a:ext cx="613504" cy="295550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eardrop 34"/>
              <p:cNvSpPr/>
              <p:nvPr/>
            </p:nvSpPr>
            <p:spPr>
              <a:xfrm rot="1410668">
                <a:off x="5606762" y="729962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eardrop 35"/>
              <p:cNvSpPr/>
              <p:nvPr/>
            </p:nvSpPr>
            <p:spPr>
              <a:xfrm>
                <a:off x="5943600" y="12954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Teardrop 36"/>
              <p:cNvSpPr/>
              <p:nvPr/>
            </p:nvSpPr>
            <p:spPr>
              <a:xfrm rot="21181973">
                <a:off x="6368003" y="187220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Teardrop 37"/>
              <p:cNvSpPr/>
              <p:nvPr/>
            </p:nvSpPr>
            <p:spPr>
              <a:xfrm rot="20300238">
                <a:off x="6825962" y="217776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eardrop 38"/>
              <p:cNvSpPr/>
              <p:nvPr/>
            </p:nvSpPr>
            <p:spPr>
              <a:xfrm rot="10800000">
                <a:off x="6553200" y="381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Teardrop 39"/>
              <p:cNvSpPr/>
              <p:nvPr/>
            </p:nvSpPr>
            <p:spPr>
              <a:xfrm rot="10800000">
                <a:off x="6858000" y="8382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eardrop 40"/>
              <p:cNvSpPr/>
              <p:nvPr/>
            </p:nvSpPr>
            <p:spPr>
              <a:xfrm rot="10800000">
                <a:off x="7315200" y="1143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Teardrop 41"/>
              <p:cNvSpPr/>
              <p:nvPr/>
            </p:nvSpPr>
            <p:spPr>
              <a:xfrm rot="11835031">
                <a:off x="7620000" y="14478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eardrop 42"/>
              <p:cNvSpPr/>
              <p:nvPr/>
            </p:nvSpPr>
            <p:spPr>
              <a:xfrm rot="5828445">
                <a:off x="5759405" y="44406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9"/>
            <p:cNvGrpSpPr/>
            <p:nvPr/>
          </p:nvGrpSpPr>
          <p:grpSpPr>
            <a:xfrm rot="3628910">
              <a:off x="3165010" y="1233419"/>
              <a:ext cx="2033411" cy="1629477"/>
              <a:chOff x="5606762" y="44406"/>
              <a:chExt cx="3175151" cy="2895355"/>
            </a:xfrm>
          </p:grpSpPr>
          <p:sp>
            <p:nvSpPr>
              <p:cNvPr id="24" name="Moon 23"/>
              <p:cNvSpPr/>
              <p:nvPr/>
            </p:nvSpPr>
            <p:spPr>
              <a:xfrm rot="18804453">
                <a:off x="6997407" y="293984"/>
                <a:ext cx="613504" cy="295550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Teardrop 24"/>
              <p:cNvSpPr/>
              <p:nvPr/>
            </p:nvSpPr>
            <p:spPr>
              <a:xfrm rot="1410668">
                <a:off x="5606762" y="729962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eardrop 25"/>
              <p:cNvSpPr/>
              <p:nvPr/>
            </p:nvSpPr>
            <p:spPr>
              <a:xfrm>
                <a:off x="5943600" y="12954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ardrop 26"/>
              <p:cNvSpPr/>
              <p:nvPr/>
            </p:nvSpPr>
            <p:spPr>
              <a:xfrm rot="21181973">
                <a:off x="6368003" y="187220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eardrop 27"/>
              <p:cNvSpPr/>
              <p:nvPr/>
            </p:nvSpPr>
            <p:spPr>
              <a:xfrm rot="20300238">
                <a:off x="6825962" y="217776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eardrop 28"/>
              <p:cNvSpPr/>
              <p:nvPr/>
            </p:nvSpPr>
            <p:spPr>
              <a:xfrm rot="10800000">
                <a:off x="6553200" y="381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eardrop 29"/>
              <p:cNvSpPr/>
              <p:nvPr/>
            </p:nvSpPr>
            <p:spPr>
              <a:xfrm rot="10800000">
                <a:off x="6858000" y="8382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ardrop 30"/>
              <p:cNvSpPr/>
              <p:nvPr/>
            </p:nvSpPr>
            <p:spPr>
              <a:xfrm rot="10800000">
                <a:off x="7315200" y="1143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Teardrop 31"/>
              <p:cNvSpPr/>
              <p:nvPr/>
            </p:nvSpPr>
            <p:spPr>
              <a:xfrm rot="11835031">
                <a:off x="7620000" y="14478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Teardrop 32"/>
              <p:cNvSpPr/>
              <p:nvPr/>
            </p:nvSpPr>
            <p:spPr>
              <a:xfrm rot="5828445">
                <a:off x="5759405" y="44406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4" name="Oval 53"/>
          <p:cNvSpPr/>
          <p:nvPr/>
        </p:nvSpPr>
        <p:spPr>
          <a:xfrm>
            <a:off x="914400" y="5943600"/>
            <a:ext cx="1905000" cy="609600"/>
          </a:xfrm>
          <a:prstGeom prst="ellipse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5410200" y="4724400"/>
            <a:ext cx="3048000" cy="1981200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Group 55"/>
          <p:cNvGrpSpPr/>
          <p:nvPr/>
        </p:nvGrpSpPr>
        <p:grpSpPr>
          <a:xfrm>
            <a:off x="5257800" y="3581401"/>
            <a:ext cx="3372115" cy="2397548"/>
            <a:chOff x="1276086" y="1031452"/>
            <a:chExt cx="5257802" cy="3670842"/>
          </a:xfrm>
        </p:grpSpPr>
        <p:sp>
          <p:nvSpPr>
            <p:cNvPr id="57" name="Moon 56"/>
            <p:cNvSpPr/>
            <p:nvPr/>
          </p:nvSpPr>
          <p:spPr>
            <a:xfrm rot="3843062">
              <a:off x="4133588" y="2008726"/>
              <a:ext cx="1676400" cy="3124200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Moon 57"/>
            <p:cNvSpPr/>
            <p:nvPr/>
          </p:nvSpPr>
          <p:spPr>
            <a:xfrm rot="2111060">
              <a:off x="3556096" y="1716795"/>
              <a:ext cx="1351300" cy="2985499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Moon 58"/>
            <p:cNvSpPr/>
            <p:nvPr/>
          </p:nvSpPr>
          <p:spPr>
            <a:xfrm rot="17756938" flipH="1">
              <a:off x="1999986" y="2008725"/>
              <a:ext cx="1676400" cy="3124200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Moon 59"/>
            <p:cNvSpPr/>
            <p:nvPr/>
          </p:nvSpPr>
          <p:spPr>
            <a:xfrm rot="19488940" flipH="1">
              <a:off x="2717896" y="1411994"/>
              <a:ext cx="1351300" cy="2985499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Moon 60"/>
            <p:cNvSpPr/>
            <p:nvPr/>
          </p:nvSpPr>
          <p:spPr>
            <a:xfrm rot="18709863" flipH="1">
              <a:off x="3003553" y="3195739"/>
              <a:ext cx="874317" cy="1974355"/>
            </a:xfrm>
            <a:prstGeom prst="moon">
              <a:avLst>
                <a:gd name="adj" fmla="val 62485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Moon 61"/>
            <p:cNvSpPr/>
            <p:nvPr/>
          </p:nvSpPr>
          <p:spPr>
            <a:xfrm rot="2890137">
              <a:off x="3942759" y="3121140"/>
              <a:ext cx="874317" cy="1974355"/>
            </a:xfrm>
            <a:prstGeom prst="moon">
              <a:avLst>
                <a:gd name="adj" fmla="val 62485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" name="Group 17"/>
            <p:cNvGrpSpPr/>
            <p:nvPr/>
          </p:nvGrpSpPr>
          <p:grpSpPr>
            <a:xfrm>
              <a:off x="1828800" y="1447800"/>
              <a:ext cx="1784638" cy="1784394"/>
              <a:chOff x="5606762" y="44406"/>
              <a:chExt cx="3175151" cy="2895355"/>
            </a:xfrm>
          </p:grpSpPr>
          <p:sp>
            <p:nvSpPr>
              <p:cNvPr id="86" name="Moon 8"/>
              <p:cNvSpPr/>
              <p:nvPr/>
            </p:nvSpPr>
            <p:spPr>
              <a:xfrm rot="18804453">
                <a:off x="6997407" y="293984"/>
                <a:ext cx="613504" cy="295550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eardrop 7"/>
              <p:cNvSpPr/>
              <p:nvPr/>
            </p:nvSpPr>
            <p:spPr>
              <a:xfrm rot="1410668">
                <a:off x="5606762" y="729962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Teardrop 9"/>
              <p:cNvSpPr/>
              <p:nvPr/>
            </p:nvSpPr>
            <p:spPr>
              <a:xfrm>
                <a:off x="5943600" y="12954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eardrop 10"/>
              <p:cNvSpPr/>
              <p:nvPr/>
            </p:nvSpPr>
            <p:spPr>
              <a:xfrm rot="21181973">
                <a:off x="6368003" y="187220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eardrop 11"/>
              <p:cNvSpPr/>
              <p:nvPr/>
            </p:nvSpPr>
            <p:spPr>
              <a:xfrm rot="20300238">
                <a:off x="6825962" y="217776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eardrop 12"/>
              <p:cNvSpPr/>
              <p:nvPr/>
            </p:nvSpPr>
            <p:spPr>
              <a:xfrm rot="10800000">
                <a:off x="6553200" y="381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eardrop 13"/>
              <p:cNvSpPr/>
              <p:nvPr/>
            </p:nvSpPr>
            <p:spPr>
              <a:xfrm rot="10800000">
                <a:off x="6858000" y="8382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Teardrop 14"/>
              <p:cNvSpPr/>
              <p:nvPr/>
            </p:nvSpPr>
            <p:spPr>
              <a:xfrm rot="10800000">
                <a:off x="7315200" y="1143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Teardrop 15"/>
              <p:cNvSpPr/>
              <p:nvPr/>
            </p:nvSpPr>
            <p:spPr>
              <a:xfrm rot="11835031">
                <a:off x="7620000" y="14478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Teardrop 16"/>
              <p:cNvSpPr/>
              <p:nvPr/>
            </p:nvSpPr>
            <p:spPr>
              <a:xfrm rot="5828445">
                <a:off x="5759405" y="44406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18"/>
            <p:cNvGrpSpPr/>
            <p:nvPr/>
          </p:nvGrpSpPr>
          <p:grpSpPr>
            <a:xfrm rot="20486290" flipH="1">
              <a:off x="4191000" y="1828800"/>
              <a:ext cx="1784638" cy="1784394"/>
              <a:chOff x="5606762" y="44406"/>
              <a:chExt cx="3175151" cy="2895355"/>
            </a:xfrm>
          </p:grpSpPr>
          <p:sp>
            <p:nvSpPr>
              <p:cNvPr id="76" name="Moon 75"/>
              <p:cNvSpPr/>
              <p:nvPr/>
            </p:nvSpPr>
            <p:spPr>
              <a:xfrm rot="18804453">
                <a:off x="6997407" y="293984"/>
                <a:ext cx="613504" cy="295550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eardrop 76"/>
              <p:cNvSpPr/>
              <p:nvPr/>
            </p:nvSpPr>
            <p:spPr>
              <a:xfrm rot="1410668">
                <a:off x="5606762" y="729962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eardrop 77"/>
              <p:cNvSpPr/>
              <p:nvPr/>
            </p:nvSpPr>
            <p:spPr>
              <a:xfrm>
                <a:off x="5943600" y="12954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eardrop 78"/>
              <p:cNvSpPr/>
              <p:nvPr/>
            </p:nvSpPr>
            <p:spPr>
              <a:xfrm rot="21181973">
                <a:off x="6368003" y="187220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Teardrop 79"/>
              <p:cNvSpPr/>
              <p:nvPr/>
            </p:nvSpPr>
            <p:spPr>
              <a:xfrm rot="20300238">
                <a:off x="6825962" y="217776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eardrop 80"/>
              <p:cNvSpPr/>
              <p:nvPr/>
            </p:nvSpPr>
            <p:spPr>
              <a:xfrm rot="10800000">
                <a:off x="6553200" y="381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eardrop 81"/>
              <p:cNvSpPr/>
              <p:nvPr/>
            </p:nvSpPr>
            <p:spPr>
              <a:xfrm rot="10800000">
                <a:off x="6858000" y="8382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eardrop 82"/>
              <p:cNvSpPr/>
              <p:nvPr/>
            </p:nvSpPr>
            <p:spPr>
              <a:xfrm rot="10800000">
                <a:off x="7315200" y="1143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Teardrop 83"/>
              <p:cNvSpPr/>
              <p:nvPr/>
            </p:nvSpPr>
            <p:spPr>
              <a:xfrm rot="11835031">
                <a:off x="7620000" y="14478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Teardrop 84"/>
              <p:cNvSpPr/>
              <p:nvPr/>
            </p:nvSpPr>
            <p:spPr>
              <a:xfrm rot="5828445">
                <a:off x="5759405" y="44406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" name="Group 29"/>
            <p:cNvGrpSpPr/>
            <p:nvPr/>
          </p:nvGrpSpPr>
          <p:grpSpPr>
            <a:xfrm rot="3628910">
              <a:off x="3165010" y="1233419"/>
              <a:ext cx="2033411" cy="1629477"/>
              <a:chOff x="5606762" y="44406"/>
              <a:chExt cx="3175151" cy="2895355"/>
            </a:xfrm>
          </p:grpSpPr>
          <p:sp>
            <p:nvSpPr>
              <p:cNvPr id="66" name="Moon 65"/>
              <p:cNvSpPr/>
              <p:nvPr/>
            </p:nvSpPr>
            <p:spPr>
              <a:xfrm rot="18804453">
                <a:off x="6997407" y="293984"/>
                <a:ext cx="613504" cy="2955509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ardrop 66"/>
              <p:cNvSpPr/>
              <p:nvPr/>
            </p:nvSpPr>
            <p:spPr>
              <a:xfrm rot="1410668">
                <a:off x="5606762" y="729962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eardrop 67"/>
              <p:cNvSpPr/>
              <p:nvPr/>
            </p:nvSpPr>
            <p:spPr>
              <a:xfrm>
                <a:off x="5943600" y="12954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Teardrop 68"/>
              <p:cNvSpPr/>
              <p:nvPr/>
            </p:nvSpPr>
            <p:spPr>
              <a:xfrm rot="21181973">
                <a:off x="6368003" y="187220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eardrop 69"/>
              <p:cNvSpPr/>
              <p:nvPr/>
            </p:nvSpPr>
            <p:spPr>
              <a:xfrm rot="20300238">
                <a:off x="6825962" y="2177761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eardrop 70"/>
              <p:cNvSpPr/>
              <p:nvPr/>
            </p:nvSpPr>
            <p:spPr>
              <a:xfrm rot="10800000">
                <a:off x="6553200" y="381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eardrop 71"/>
              <p:cNvSpPr/>
              <p:nvPr/>
            </p:nvSpPr>
            <p:spPr>
              <a:xfrm rot="10800000">
                <a:off x="6858000" y="8382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eardrop 72"/>
              <p:cNvSpPr/>
              <p:nvPr/>
            </p:nvSpPr>
            <p:spPr>
              <a:xfrm rot="10800000">
                <a:off x="7315200" y="11430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eardrop 73"/>
              <p:cNvSpPr/>
              <p:nvPr/>
            </p:nvSpPr>
            <p:spPr>
              <a:xfrm rot="11835031">
                <a:off x="7620000" y="1447800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ardrop 74"/>
              <p:cNvSpPr/>
              <p:nvPr/>
            </p:nvSpPr>
            <p:spPr>
              <a:xfrm rot="5828445">
                <a:off x="5759405" y="44406"/>
                <a:ext cx="762000" cy="762000"/>
              </a:xfrm>
              <a:prstGeom prst="teardrop">
                <a:avLst>
                  <a:gd name="adj" fmla="val 119460"/>
                </a:avLst>
              </a:prstGeom>
              <a:solidFill>
                <a:srgbClr val="BB46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6" name="Oval 95"/>
          <p:cNvSpPr/>
          <p:nvPr/>
        </p:nvSpPr>
        <p:spPr>
          <a:xfrm>
            <a:off x="6019800" y="5867400"/>
            <a:ext cx="1905000" cy="609600"/>
          </a:xfrm>
          <a:prstGeom prst="ellipse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TextBox 96"/>
          <p:cNvSpPr txBox="1"/>
          <p:nvPr/>
        </p:nvSpPr>
        <p:spPr>
          <a:xfrm>
            <a:off x="3657600" y="38100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Copy 1</a:t>
            </a:r>
            <a:endParaRPr lang="en-US" dirty="0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9600" y="457200"/>
            <a:ext cx="63246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Instructions:  Build a Temple…</a:t>
            </a:r>
          </a:p>
          <a:p>
            <a:endParaRPr lang="en-US" dirty="0" smtClean="0"/>
          </a:p>
          <a:p>
            <a:r>
              <a:rPr lang="en-US" dirty="0" smtClean="0"/>
              <a:t>Copy pages, cut out. Choose which questions you want to discuss and put on back of pieces. Build on the floor or the black board </a:t>
            </a:r>
            <a:r>
              <a:rPr lang="en-US" smtClean="0"/>
              <a:t>or wall as </a:t>
            </a:r>
            <a:r>
              <a:rPr lang="en-US" dirty="0" smtClean="0"/>
              <a:t>you ask questions. </a:t>
            </a:r>
            <a:endParaRPr lang="en-US" dirty="0"/>
          </a:p>
        </p:txBody>
      </p:sp>
      <p:pic>
        <p:nvPicPr>
          <p:cNvPr id="6" name="Picture 5" descr="montevideo-mormon-temple7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990600" y="2667000"/>
            <a:ext cx="3962400" cy="2971800"/>
          </a:xfrm>
          <a:prstGeom prst="rect">
            <a:avLst/>
          </a:prstGeom>
        </p:spPr>
      </p:pic>
      <p:grpSp>
        <p:nvGrpSpPr>
          <p:cNvPr id="3" name="Group 15"/>
          <p:cNvGrpSpPr/>
          <p:nvPr/>
        </p:nvGrpSpPr>
        <p:grpSpPr>
          <a:xfrm>
            <a:off x="6400802" y="3581401"/>
            <a:ext cx="1111623" cy="2599765"/>
            <a:chOff x="6400800" y="3581400"/>
            <a:chExt cx="1111623" cy="2599765"/>
          </a:xfrm>
        </p:grpSpPr>
        <p:sp>
          <p:nvSpPr>
            <p:cNvPr id="15" name="Rectangle 14"/>
            <p:cNvSpPr/>
            <p:nvPr/>
          </p:nvSpPr>
          <p:spPr>
            <a:xfrm rot="5400000">
              <a:off x="6053416" y="5219703"/>
              <a:ext cx="1810873" cy="8516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 rot="5400000">
              <a:off x="6134100" y="4076700"/>
              <a:ext cx="1066800" cy="7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rot="5400000">
              <a:off x="6741459" y="4078941"/>
              <a:ext cx="1066800" cy="7171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rot="5400000">
              <a:off x="6125135" y="5587253"/>
              <a:ext cx="1066800" cy="7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 rot="5400000">
              <a:off x="6750423" y="5611906"/>
              <a:ext cx="1066800" cy="7171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Donut 6"/>
            <p:cNvSpPr/>
            <p:nvPr/>
          </p:nvSpPr>
          <p:spPr>
            <a:xfrm>
              <a:off x="6741458" y="3886200"/>
              <a:ext cx="457200" cy="457200"/>
            </a:xfrm>
            <a:prstGeom prst="donu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6400800" y="4419600"/>
              <a:ext cx="1066800" cy="152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Donut 8"/>
            <p:cNvSpPr/>
            <p:nvPr/>
          </p:nvSpPr>
          <p:spPr>
            <a:xfrm>
              <a:off x="6432176" y="4648200"/>
              <a:ext cx="457200" cy="457200"/>
            </a:xfrm>
            <a:prstGeom prst="donu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" name="Donut 9"/>
            <p:cNvSpPr/>
            <p:nvPr/>
          </p:nvSpPr>
          <p:spPr>
            <a:xfrm>
              <a:off x="7055223" y="4648200"/>
              <a:ext cx="457200" cy="457200"/>
            </a:xfrm>
            <a:prstGeom prst="donu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" name="Group 490"/>
          <p:cNvGrpSpPr/>
          <p:nvPr/>
        </p:nvGrpSpPr>
        <p:grpSpPr>
          <a:xfrm>
            <a:off x="381000" y="381000"/>
            <a:ext cx="5307525" cy="4343400"/>
            <a:chOff x="381000" y="381000"/>
            <a:chExt cx="5307525" cy="4343400"/>
          </a:xfrm>
        </p:grpSpPr>
        <p:sp>
          <p:nvSpPr>
            <p:cNvPr id="509" name="Double Wave 508"/>
            <p:cNvSpPr/>
            <p:nvPr/>
          </p:nvSpPr>
          <p:spPr>
            <a:xfrm>
              <a:off x="609600" y="3886200"/>
              <a:ext cx="4941794" cy="823632"/>
            </a:xfrm>
            <a:prstGeom prst="doubleWave">
              <a:avLst/>
            </a:prstGeom>
            <a:solidFill>
              <a:schemeClr val="bg1">
                <a:lumMod val="8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533400" y="381000"/>
              <a:ext cx="5125287" cy="3733800"/>
              <a:chOff x="914400" y="457200"/>
              <a:chExt cx="7112643" cy="5181600"/>
            </a:xfrm>
          </p:grpSpPr>
          <p:grpSp>
            <p:nvGrpSpPr>
              <p:cNvPr id="3" name="Group 220"/>
              <p:cNvGrpSpPr/>
              <p:nvPr/>
            </p:nvGrpSpPr>
            <p:grpSpPr>
              <a:xfrm>
                <a:off x="914400" y="457200"/>
                <a:ext cx="6816792" cy="4114800"/>
                <a:chOff x="1371597" y="0"/>
                <a:chExt cx="8665596" cy="5230788"/>
              </a:xfrm>
            </p:grpSpPr>
            <p:grpSp>
              <p:nvGrpSpPr>
                <p:cNvPr id="274" name="Group 141"/>
                <p:cNvGrpSpPr/>
                <p:nvPr/>
              </p:nvGrpSpPr>
              <p:grpSpPr>
                <a:xfrm>
                  <a:off x="1371597" y="0"/>
                  <a:ext cx="4343403" cy="5230788"/>
                  <a:chOff x="1371597" y="0"/>
                  <a:chExt cx="4343403" cy="5230788"/>
                </a:xfrm>
              </p:grpSpPr>
              <p:grpSp>
                <p:nvGrpSpPr>
                  <p:cNvPr id="353" name="Group 101"/>
                  <p:cNvGrpSpPr/>
                  <p:nvPr/>
                </p:nvGrpSpPr>
                <p:grpSpPr>
                  <a:xfrm>
                    <a:off x="1371597" y="1981200"/>
                    <a:ext cx="688113" cy="1341582"/>
                    <a:chOff x="4140197" y="2082799"/>
                    <a:chExt cx="688113" cy="1341582"/>
                  </a:xfrm>
                </p:grpSpPr>
                <p:sp>
                  <p:nvSpPr>
                    <p:cNvPr id="424" name="Rectangle 423"/>
                    <p:cNvSpPr/>
                    <p:nvPr/>
                  </p:nvSpPr>
                  <p:spPr>
                    <a:xfrm flipH="1">
                      <a:off x="4348017" y="2678545"/>
                      <a:ext cx="298796" cy="74121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5" name="Isosceles Triangle 424"/>
                    <p:cNvSpPr/>
                    <p:nvPr/>
                  </p:nvSpPr>
                  <p:spPr>
                    <a:xfrm>
                      <a:off x="4382655" y="2082799"/>
                      <a:ext cx="205508" cy="591129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6" name="Isosceles Triangle 425"/>
                    <p:cNvSpPr/>
                    <p:nvPr/>
                  </p:nvSpPr>
                  <p:spPr>
                    <a:xfrm flipH="1">
                      <a:off x="4211812" y="2355274"/>
                      <a:ext cx="162980" cy="787399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27" name="Group 97"/>
                    <p:cNvGrpSpPr/>
                    <p:nvPr/>
                  </p:nvGrpSpPr>
                  <p:grpSpPr>
                    <a:xfrm flipH="1">
                      <a:off x="4140197" y="2341418"/>
                      <a:ext cx="688113" cy="1082963"/>
                      <a:chOff x="5548813" y="285134"/>
                      <a:chExt cx="1930332" cy="2305666"/>
                    </a:xfrm>
                  </p:grpSpPr>
                  <p:sp>
                    <p:nvSpPr>
                      <p:cNvPr id="428" name="Isosceles Triangle 427"/>
                      <p:cNvSpPr/>
                      <p:nvPr/>
                    </p:nvSpPr>
                    <p:spPr>
                      <a:xfrm>
                        <a:off x="5668036" y="285134"/>
                        <a:ext cx="457200" cy="1676400"/>
                      </a:xfrm>
                      <a:prstGeom prst="triangle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29" name="Rectangle 428"/>
                      <p:cNvSpPr/>
                      <p:nvPr/>
                    </p:nvSpPr>
                    <p:spPr>
                      <a:xfrm>
                        <a:off x="5548813" y="1981200"/>
                        <a:ext cx="1930332" cy="609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354" name="Left-Right Arrow 110"/>
                  <p:cNvSpPr/>
                  <p:nvPr/>
                </p:nvSpPr>
                <p:spPr>
                  <a:xfrm rot="16200000" flipH="1">
                    <a:off x="1536362" y="2755562"/>
                    <a:ext cx="363888" cy="68588"/>
                  </a:xfrm>
                  <a:prstGeom prst="leftRightArrow">
                    <a:avLst>
                      <a:gd name="adj1" fmla="val 93637"/>
                      <a:gd name="adj2" fmla="val 38283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Rectangle 9"/>
                  <p:cNvSpPr/>
                  <p:nvPr/>
                </p:nvSpPr>
                <p:spPr>
                  <a:xfrm>
                    <a:off x="3810000" y="3200400"/>
                    <a:ext cx="1905000" cy="914400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Rectangle 11"/>
                  <p:cNvSpPr/>
                  <p:nvPr/>
                </p:nvSpPr>
                <p:spPr>
                  <a:xfrm>
                    <a:off x="3657600" y="4114800"/>
                    <a:ext cx="2057400" cy="1115988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Rectangle 16"/>
                  <p:cNvSpPr/>
                  <p:nvPr/>
                </p:nvSpPr>
                <p:spPr>
                  <a:xfrm rot="5400000">
                    <a:off x="1295400" y="3352800"/>
                    <a:ext cx="838200" cy="685800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58" name="Group 15"/>
                  <p:cNvGrpSpPr/>
                  <p:nvPr/>
                </p:nvGrpSpPr>
                <p:grpSpPr>
                  <a:xfrm flipH="1">
                    <a:off x="4001655" y="3433618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422" name="Rectangle 61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3" name="Left-Right Arrow 62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59" name="Group 17"/>
                  <p:cNvGrpSpPr/>
                  <p:nvPr/>
                </p:nvGrpSpPr>
                <p:grpSpPr>
                  <a:xfrm flipH="1">
                    <a:off x="3716483" y="3417454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420" name="Rectangle 59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Left-Right Arrow 60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0" name="Group 20"/>
                  <p:cNvGrpSpPr/>
                  <p:nvPr/>
                </p:nvGrpSpPr>
                <p:grpSpPr>
                  <a:xfrm flipH="1">
                    <a:off x="3215411" y="3435927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418" name="Rectangle 57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9" name="Left-Right Arrow 58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1" name="Group 23"/>
                  <p:cNvGrpSpPr/>
                  <p:nvPr/>
                </p:nvGrpSpPr>
                <p:grpSpPr>
                  <a:xfrm flipH="1">
                    <a:off x="2929084" y="3440545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416" name="Rectangle 55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7" name="Left-Right Arrow 56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62" name="Rectangle 45"/>
                  <p:cNvSpPr/>
                  <p:nvPr/>
                </p:nvSpPr>
                <p:spPr>
                  <a:xfrm rot="5400000" flipH="1">
                    <a:off x="3103419" y="4364181"/>
                    <a:ext cx="690418" cy="191656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63" name="Group 29"/>
                  <p:cNvGrpSpPr/>
                  <p:nvPr/>
                </p:nvGrpSpPr>
                <p:grpSpPr>
                  <a:xfrm flipH="1">
                    <a:off x="2662382" y="3440545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414" name="Rectangle 53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5" name="Left-Right Arrow 54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4" name="Group 32"/>
                  <p:cNvGrpSpPr/>
                  <p:nvPr/>
                </p:nvGrpSpPr>
                <p:grpSpPr>
                  <a:xfrm flipH="1">
                    <a:off x="2362200" y="3438236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412" name="Rectangle 51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3" name="Left-Right Arrow 52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5" name="Group 35"/>
                  <p:cNvGrpSpPr/>
                  <p:nvPr/>
                </p:nvGrpSpPr>
                <p:grpSpPr>
                  <a:xfrm flipH="1">
                    <a:off x="2057400" y="3429000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410" name="Rectangle 49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1" name="Left-Right Arrow 50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66" name="Rectangle 365"/>
                  <p:cNvSpPr/>
                  <p:nvPr/>
                </p:nvSpPr>
                <p:spPr>
                  <a:xfrm>
                    <a:off x="1371600" y="4114800"/>
                    <a:ext cx="2286000" cy="914400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67" name="Group 69"/>
                  <p:cNvGrpSpPr/>
                  <p:nvPr/>
                </p:nvGrpSpPr>
                <p:grpSpPr>
                  <a:xfrm>
                    <a:off x="2667000" y="1676400"/>
                    <a:ext cx="946727" cy="1752600"/>
                    <a:chOff x="3810000" y="685800"/>
                    <a:chExt cx="1066800" cy="1295400"/>
                  </a:xfrm>
                </p:grpSpPr>
                <p:sp>
                  <p:nvSpPr>
                    <p:cNvPr id="406" name="Rectangle 405"/>
                    <p:cNvSpPr/>
                    <p:nvPr/>
                  </p:nvSpPr>
                  <p:spPr>
                    <a:xfrm rot="5400000">
                      <a:off x="3695700" y="800100"/>
                      <a:ext cx="1295400" cy="10668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7" name="Left-Right Arrow 406"/>
                    <p:cNvSpPr/>
                    <p:nvPr/>
                  </p:nvSpPr>
                  <p:spPr>
                    <a:xfrm rot="16200000" flipH="1">
                      <a:off x="3439373" y="1239368"/>
                      <a:ext cx="1155153" cy="208840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8" name="Left-Right Arrow 407"/>
                    <p:cNvSpPr/>
                    <p:nvPr/>
                  </p:nvSpPr>
                  <p:spPr>
                    <a:xfrm rot="16200000" flipH="1">
                      <a:off x="3753925" y="1234750"/>
                      <a:ext cx="1155153" cy="208840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9" name="Left-Right Arrow 408"/>
                    <p:cNvSpPr/>
                    <p:nvPr/>
                  </p:nvSpPr>
                  <p:spPr>
                    <a:xfrm rot="16200000" flipH="1">
                      <a:off x="4085841" y="1239167"/>
                      <a:ext cx="1155153" cy="208840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68" name="Isosceles Triangle 367"/>
                  <p:cNvSpPr/>
                  <p:nvPr/>
                </p:nvSpPr>
                <p:spPr>
                  <a:xfrm>
                    <a:off x="2895600" y="0"/>
                    <a:ext cx="457200" cy="1676400"/>
                  </a:xfrm>
                  <a:prstGeom prst="triangle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69" name="Group 73"/>
                  <p:cNvGrpSpPr/>
                  <p:nvPr/>
                </p:nvGrpSpPr>
                <p:grpSpPr>
                  <a:xfrm flipH="1">
                    <a:off x="3237345" y="609600"/>
                    <a:ext cx="391160" cy="1066800"/>
                    <a:chOff x="5410200" y="304800"/>
                    <a:chExt cx="838200" cy="2286000"/>
                  </a:xfrm>
                </p:grpSpPr>
                <p:sp>
                  <p:nvSpPr>
                    <p:cNvPr id="404" name="Rectangle 71"/>
                    <p:cNvSpPr/>
                    <p:nvPr/>
                  </p:nvSpPr>
                  <p:spPr>
                    <a:xfrm>
                      <a:off x="5410200" y="1981200"/>
                      <a:ext cx="838200" cy="6096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5" name="Isosceles Triangle 404"/>
                    <p:cNvSpPr/>
                    <p:nvPr/>
                  </p:nvSpPr>
                  <p:spPr>
                    <a:xfrm>
                      <a:off x="5590310" y="304800"/>
                      <a:ext cx="457200" cy="1676400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0" name="Group 74"/>
                  <p:cNvGrpSpPr/>
                  <p:nvPr/>
                </p:nvGrpSpPr>
                <p:grpSpPr>
                  <a:xfrm flipH="1">
                    <a:off x="2634672" y="600364"/>
                    <a:ext cx="391160" cy="1066800"/>
                    <a:chOff x="5410200" y="304800"/>
                    <a:chExt cx="838200" cy="2286000"/>
                  </a:xfrm>
                </p:grpSpPr>
                <p:sp>
                  <p:nvSpPr>
                    <p:cNvPr id="402" name="Rectangle 401"/>
                    <p:cNvSpPr/>
                    <p:nvPr/>
                  </p:nvSpPr>
                  <p:spPr>
                    <a:xfrm>
                      <a:off x="5410200" y="1981200"/>
                      <a:ext cx="838200" cy="6096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3" name="Isosceles Triangle 402"/>
                    <p:cNvSpPr/>
                    <p:nvPr/>
                  </p:nvSpPr>
                  <p:spPr>
                    <a:xfrm>
                      <a:off x="5590310" y="304800"/>
                      <a:ext cx="457200" cy="1676400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1" name="Rectangle 370"/>
                  <p:cNvSpPr/>
                  <p:nvPr/>
                </p:nvSpPr>
                <p:spPr>
                  <a:xfrm flipH="1">
                    <a:off x="3576782" y="1681635"/>
                    <a:ext cx="90054" cy="1172402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Rectangle 371"/>
                  <p:cNvSpPr/>
                  <p:nvPr/>
                </p:nvSpPr>
                <p:spPr>
                  <a:xfrm flipH="1">
                    <a:off x="2565401" y="1677017"/>
                    <a:ext cx="90054" cy="1172402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73" name="Group 82"/>
                  <p:cNvGrpSpPr/>
                  <p:nvPr/>
                </p:nvGrpSpPr>
                <p:grpSpPr>
                  <a:xfrm flipH="1">
                    <a:off x="2408381" y="1364673"/>
                    <a:ext cx="245687" cy="2064327"/>
                    <a:chOff x="5410203" y="304800"/>
                    <a:chExt cx="838200" cy="3153833"/>
                  </a:xfrm>
                </p:grpSpPr>
                <p:sp>
                  <p:nvSpPr>
                    <p:cNvPr id="400" name="Rectangle 399"/>
                    <p:cNvSpPr/>
                    <p:nvPr/>
                  </p:nvSpPr>
                  <p:spPr>
                    <a:xfrm>
                      <a:off x="5410203" y="1981200"/>
                      <a:ext cx="838200" cy="147743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1" name="Isosceles Triangle 84"/>
                    <p:cNvSpPr/>
                    <p:nvPr/>
                  </p:nvSpPr>
                  <p:spPr>
                    <a:xfrm>
                      <a:off x="5590310" y="304800"/>
                      <a:ext cx="457200" cy="1676400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4" name="Group 85"/>
                  <p:cNvGrpSpPr/>
                  <p:nvPr/>
                </p:nvGrpSpPr>
                <p:grpSpPr>
                  <a:xfrm flipH="1">
                    <a:off x="3581399" y="1371600"/>
                    <a:ext cx="245687" cy="2027382"/>
                    <a:chOff x="5410203" y="304800"/>
                    <a:chExt cx="838200" cy="3097389"/>
                  </a:xfrm>
                </p:grpSpPr>
                <p:sp>
                  <p:nvSpPr>
                    <p:cNvPr id="398" name="Rectangle 397"/>
                    <p:cNvSpPr/>
                    <p:nvPr/>
                  </p:nvSpPr>
                  <p:spPr>
                    <a:xfrm>
                      <a:off x="5410203" y="1981200"/>
                      <a:ext cx="838200" cy="142098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9" name="Isosceles Triangle 398"/>
                    <p:cNvSpPr/>
                    <p:nvPr/>
                  </p:nvSpPr>
                  <p:spPr>
                    <a:xfrm>
                      <a:off x="5590310" y="304800"/>
                      <a:ext cx="457200" cy="1676400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5" name="Left-Right Arrow 374"/>
                  <p:cNvSpPr/>
                  <p:nvPr/>
                </p:nvSpPr>
                <p:spPr>
                  <a:xfrm rot="16200000" flipH="1">
                    <a:off x="2922969" y="1313532"/>
                    <a:ext cx="396220" cy="154027"/>
                  </a:xfrm>
                  <a:prstGeom prst="leftRightArrow">
                    <a:avLst>
                      <a:gd name="adj1" fmla="val 93637"/>
                      <a:gd name="adj2" fmla="val 38283"/>
                    </a:avLst>
                  </a:prstGeom>
                  <a:solidFill>
                    <a:schemeClr val="bg2">
                      <a:lumMod val="90000"/>
                    </a:schemeClr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Snip and Round Single Corner Rectangle 375"/>
                  <p:cNvSpPr/>
                  <p:nvPr/>
                </p:nvSpPr>
                <p:spPr>
                  <a:xfrm>
                    <a:off x="3676073" y="2872509"/>
                    <a:ext cx="526472" cy="533400"/>
                  </a:xfrm>
                  <a:prstGeom prst="snipRound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77" name="Group 17"/>
                  <p:cNvGrpSpPr/>
                  <p:nvPr/>
                </p:nvGrpSpPr>
                <p:grpSpPr>
                  <a:xfrm flipH="1">
                    <a:off x="4873338" y="3422072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96" name="Rectangle 131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7" name="Left-Right Arrow 396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8" name="Group 20"/>
                  <p:cNvGrpSpPr/>
                  <p:nvPr/>
                </p:nvGrpSpPr>
                <p:grpSpPr>
                  <a:xfrm flipH="1">
                    <a:off x="4575465" y="3440545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94" name="Rectangle 393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Left-Right Arrow 130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9" name="Group 23"/>
                  <p:cNvGrpSpPr/>
                  <p:nvPr/>
                </p:nvGrpSpPr>
                <p:grpSpPr>
                  <a:xfrm flipH="1">
                    <a:off x="4289138" y="3429000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92" name="Rectangle 391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3" name="Left-Right Arrow 392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80" name="Group 140"/>
                  <p:cNvGrpSpPr/>
                  <p:nvPr/>
                </p:nvGrpSpPr>
                <p:grpSpPr>
                  <a:xfrm>
                    <a:off x="4195618" y="2045854"/>
                    <a:ext cx="736600" cy="1380837"/>
                    <a:chOff x="4140200" y="2082799"/>
                    <a:chExt cx="736600" cy="1380837"/>
                  </a:xfrm>
                </p:grpSpPr>
                <p:grpSp>
                  <p:nvGrpSpPr>
                    <p:cNvPr id="384" name="Group 100"/>
                    <p:cNvGrpSpPr/>
                    <p:nvPr/>
                  </p:nvGrpSpPr>
                  <p:grpSpPr>
                    <a:xfrm>
                      <a:off x="4140200" y="2082799"/>
                      <a:ext cx="736600" cy="1380837"/>
                      <a:chOff x="4140200" y="2082799"/>
                      <a:chExt cx="736600" cy="1380837"/>
                    </a:xfrm>
                  </p:grpSpPr>
                  <p:sp>
                    <p:nvSpPr>
                      <p:cNvPr id="386" name="Isosceles Triangle 385"/>
                      <p:cNvSpPr/>
                      <p:nvPr/>
                    </p:nvSpPr>
                    <p:spPr>
                      <a:xfrm>
                        <a:off x="4382655" y="2082799"/>
                        <a:ext cx="205508" cy="591129"/>
                      </a:xfrm>
                      <a:prstGeom prst="triangle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7" name="Rectangle 386"/>
                      <p:cNvSpPr/>
                      <p:nvPr/>
                    </p:nvSpPr>
                    <p:spPr>
                      <a:xfrm flipH="1">
                        <a:off x="4348017" y="2678545"/>
                        <a:ext cx="298796" cy="74121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388" name="Group 93"/>
                      <p:cNvGrpSpPr/>
                      <p:nvPr/>
                    </p:nvGrpSpPr>
                    <p:grpSpPr>
                      <a:xfrm flipH="1">
                        <a:off x="4140200" y="2355274"/>
                        <a:ext cx="736600" cy="1108362"/>
                        <a:chOff x="4182047" y="304800"/>
                        <a:chExt cx="2066354" cy="2359741"/>
                      </a:xfrm>
                    </p:grpSpPr>
                    <p:sp>
                      <p:nvSpPr>
                        <p:cNvPr id="390" name="Rectangle 389"/>
                        <p:cNvSpPr/>
                        <p:nvPr/>
                      </p:nvSpPr>
                      <p:spPr>
                        <a:xfrm>
                          <a:off x="4182047" y="1981200"/>
                          <a:ext cx="2066354" cy="683341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2222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91" name="Isosceles Triangle 390"/>
                        <p:cNvSpPr/>
                        <p:nvPr/>
                      </p:nvSpPr>
                      <p:spPr>
                        <a:xfrm>
                          <a:off x="5590310" y="304800"/>
                          <a:ext cx="457200" cy="1676400"/>
                        </a:xfrm>
                        <a:prstGeom prst="triangle">
                          <a:avLst/>
                        </a:prstGeom>
                        <a:solidFill>
                          <a:schemeClr val="bg1"/>
                        </a:solidFill>
                        <a:ln w="2222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sp>
                    <p:nvSpPr>
                      <p:cNvPr id="389" name="Isosceles Triangle 388"/>
                      <p:cNvSpPr/>
                      <p:nvPr/>
                    </p:nvSpPr>
                    <p:spPr>
                      <a:xfrm flipH="1">
                        <a:off x="4622830" y="2350655"/>
                        <a:ext cx="162980" cy="787399"/>
                      </a:xfrm>
                      <a:prstGeom prst="triangle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85" name="Left-Right Arrow 384"/>
                    <p:cNvSpPr/>
                    <p:nvPr/>
                  </p:nvSpPr>
                  <p:spPr>
                    <a:xfrm rot="16200000" flipH="1">
                      <a:off x="4293416" y="2871017"/>
                      <a:ext cx="363888" cy="68588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1">
                        <a:lumMod val="85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81" name="Rectangle 380"/>
                  <p:cNvSpPr/>
                  <p:nvPr/>
                </p:nvSpPr>
                <p:spPr>
                  <a:xfrm>
                    <a:off x="1371600" y="4114800"/>
                    <a:ext cx="2286000" cy="76200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Rectangle 138"/>
                  <p:cNvSpPr/>
                  <p:nvPr/>
                </p:nvSpPr>
                <p:spPr>
                  <a:xfrm>
                    <a:off x="3664526" y="4126344"/>
                    <a:ext cx="2050473" cy="64655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Snip and Round Single Corner Rectangle 139"/>
                  <p:cNvSpPr/>
                  <p:nvPr/>
                </p:nvSpPr>
                <p:spPr>
                  <a:xfrm flipH="1">
                    <a:off x="2057400" y="2895600"/>
                    <a:ext cx="526472" cy="533400"/>
                  </a:xfrm>
                  <a:prstGeom prst="snipRound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5" name="Group 142"/>
                <p:cNvGrpSpPr/>
                <p:nvPr/>
              </p:nvGrpSpPr>
              <p:grpSpPr>
                <a:xfrm flipH="1">
                  <a:off x="5693788" y="7855"/>
                  <a:ext cx="4343405" cy="5029200"/>
                  <a:chOff x="1371597" y="0"/>
                  <a:chExt cx="4343405" cy="5029200"/>
                </a:xfrm>
              </p:grpSpPr>
              <p:grpSp>
                <p:nvGrpSpPr>
                  <p:cNvPr id="276" name="Group 101"/>
                  <p:cNvGrpSpPr/>
                  <p:nvPr/>
                </p:nvGrpSpPr>
                <p:grpSpPr>
                  <a:xfrm>
                    <a:off x="1371597" y="1981200"/>
                    <a:ext cx="688113" cy="1341582"/>
                    <a:chOff x="4140197" y="2082799"/>
                    <a:chExt cx="688113" cy="1341582"/>
                  </a:xfrm>
                </p:grpSpPr>
                <p:sp>
                  <p:nvSpPr>
                    <p:cNvPr id="347" name="Rectangle 346"/>
                    <p:cNvSpPr/>
                    <p:nvPr/>
                  </p:nvSpPr>
                  <p:spPr>
                    <a:xfrm flipH="1">
                      <a:off x="4348017" y="2678545"/>
                      <a:ext cx="298796" cy="74121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8" name="Isosceles Triangle 215"/>
                    <p:cNvSpPr/>
                    <p:nvPr/>
                  </p:nvSpPr>
                  <p:spPr>
                    <a:xfrm>
                      <a:off x="4382655" y="2082799"/>
                      <a:ext cx="205508" cy="591129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9" name="Isosceles Triangle 348"/>
                    <p:cNvSpPr/>
                    <p:nvPr/>
                  </p:nvSpPr>
                  <p:spPr>
                    <a:xfrm flipH="1">
                      <a:off x="4211812" y="2355274"/>
                      <a:ext cx="162980" cy="787399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50" name="Group 97"/>
                    <p:cNvGrpSpPr/>
                    <p:nvPr/>
                  </p:nvGrpSpPr>
                  <p:grpSpPr>
                    <a:xfrm flipH="1">
                      <a:off x="4140197" y="2341418"/>
                      <a:ext cx="688113" cy="1082963"/>
                      <a:chOff x="5548813" y="285134"/>
                      <a:chExt cx="1930332" cy="2305666"/>
                    </a:xfrm>
                  </p:grpSpPr>
                  <p:sp>
                    <p:nvSpPr>
                      <p:cNvPr id="351" name="Isosceles Triangle 350"/>
                      <p:cNvSpPr/>
                      <p:nvPr/>
                    </p:nvSpPr>
                    <p:spPr>
                      <a:xfrm>
                        <a:off x="5668036" y="285134"/>
                        <a:ext cx="457200" cy="1676400"/>
                      </a:xfrm>
                      <a:prstGeom prst="triangle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2" name="Rectangle 351"/>
                      <p:cNvSpPr/>
                      <p:nvPr/>
                    </p:nvSpPr>
                    <p:spPr>
                      <a:xfrm>
                        <a:off x="5548813" y="1981200"/>
                        <a:ext cx="1930332" cy="609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277" name="Left-Right Arrow 276"/>
                  <p:cNvSpPr/>
                  <p:nvPr/>
                </p:nvSpPr>
                <p:spPr>
                  <a:xfrm rot="16200000" flipH="1">
                    <a:off x="1536362" y="2755562"/>
                    <a:ext cx="363888" cy="68588"/>
                  </a:xfrm>
                  <a:prstGeom prst="leftRightArrow">
                    <a:avLst>
                      <a:gd name="adj1" fmla="val 93637"/>
                      <a:gd name="adj2" fmla="val 38283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>
                  <a:xfrm>
                    <a:off x="3810003" y="3189903"/>
                    <a:ext cx="1904999" cy="924898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Rectangle 146"/>
                  <p:cNvSpPr/>
                  <p:nvPr/>
                </p:nvSpPr>
                <p:spPr>
                  <a:xfrm>
                    <a:off x="3657600" y="4114800"/>
                    <a:ext cx="2057400" cy="914400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Rectangle 147"/>
                  <p:cNvSpPr/>
                  <p:nvPr/>
                </p:nvSpPr>
                <p:spPr>
                  <a:xfrm rot="5400000">
                    <a:off x="1295400" y="3352800"/>
                    <a:ext cx="838200" cy="685800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1" name="Group 15"/>
                  <p:cNvGrpSpPr/>
                  <p:nvPr/>
                </p:nvGrpSpPr>
                <p:grpSpPr>
                  <a:xfrm flipH="1">
                    <a:off x="4001655" y="3433618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45" name="Rectangle 344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6" name="Left-Right Arrow 345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2" name="Group 17"/>
                  <p:cNvGrpSpPr/>
                  <p:nvPr/>
                </p:nvGrpSpPr>
                <p:grpSpPr>
                  <a:xfrm flipH="1">
                    <a:off x="3716483" y="3417454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43" name="Rectangle 342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4" name="Left-Right Arrow 343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3" name="Group 20"/>
                  <p:cNvGrpSpPr/>
                  <p:nvPr/>
                </p:nvGrpSpPr>
                <p:grpSpPr>
                  <a:xfrm flipH="1">
                    <a:off x="3215411" y="3435927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41" name="Rectangle 208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2" name="Left-Right Arrow 341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4" name="Group 23"/>
                  <p:cNvGrpSpPr/>
                  <p:nvPr/>
                </p:nvGrpSpPr>
                <p:grpSpPr>
                  <a:xfrm flipH="1">
                    <a:off x="2929084" y="3440545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39" name="Rectangle 338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0" name="Left-Right Arrow 207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5" name="Rectangle 284"/>
                  <p:cNvSpPr/>
                  <p:nvPr/>
                </p:nvSpPr>
                <p:spPr>
                  <a:xfrm rot="5400000" flipH="1">
                    <a:off x="3103419" y="4364181"/>
                    <a:ext cx="690418" cy="191656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6" name="Group 29"/>
                  <p:cNvGrpSpPr/>
                  <p:nvPr/>
                </p:nvGrpSpPr>
                <p:grpSpPr>
                  <a:xfrm flipH="1">
                    <a:off x="2662382" y="3440545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37" name="Rectangle 336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8" name="Left-Right Arrow 337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7" name="Group 32"/>
                  <p:cNvGrpSpPr/>
                  <p:nvPr/>
                </p:nvGrpSpPr>
                <p:grpSpPr>
                  <a:xfrm flipH="1">
                    <a:off x="2362200" y="3438236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35" name="Rectangle 334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6" name="Left-Right Arrow 335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8" name="Group 35"/>
                  <p:cNvGrpSpPr/>
                  <p:nvPr/>
                </p:nvGrpSpPr>
                <p:grpSpPr>
                  <a:xfrm flipH="1">
                    <a:off x="2057400" y="3429000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33" name="Rectangle 200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4" name="Left-Right Arrow 333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9" name="Rectangle 288"/>
                  <p:cNvSpPr/>
                  <p:nvPr/>
                </p:nvSpPr>
                <p:spPr>
                  <a:xfrm>
                    <a:off x="1371600" y="4114800"/>
                    <a:ext cx="2286000" cy="914400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90" name="Group 69"/>
                  <p:cNvGrpSpPr/>
                  <p:nvPr/>
                </p:nvGrpSpPr>
                <p:grpSpPr>
                  <a:xfrm>
                    <a:off x="2667000" y="1676400"/>
                    <a:ext cx="946727" cy="1752600"/>
                    <a:chOff x="3810000" y="685800"/>
                    <a:chExt cx="1066800" cy="1295400"/>
                  </a:xfrm>
                </p:grpSpPr>
                <p:sp>
                  <p:nvSpPr>
                    <p:cNvPr id="329" name="Rectangle 328"/>
                    <p:cNvSpPr/>
                    <p:nvPr/>
                  </p:nvSpPr>
                  <p:spPr>
                    <a:xfrm rot="5400000">
                      <a:off x="3695700" y="800100"/>
                      <a:ext cx="1295400" cy="10668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0" name="Left-Right Arrow 329"/>
                    <p:cNvSpPr/>
                    <p:nvPr/>
                  </p:nvSpPr>
                  <p:spPr>
                    <a:xfrm rot="16200000" flipH="1">
                      <a:off x="3439373" y="1239368"/>
                      <a:ext cx="1155153" cy="208840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1" name="Left-Right Arrow 330"/>
                    <p:cNvSpPr/>
                    <p:nvPr/>
                  </p:nvSpPr>
                  <p:spPr>
                    <a:xfrm rot="16200000" flipH="1">
                      <a:off x="3753925" y="1234750"/>
                      <a:ext cx="1155153" cy="208840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2" name="Left-Right Arrow 199"/>
                    <p:cNvSpPr/>
                    <p:nvPr/>
                  </p:nvSpPr>
                  <p:spPr>
                    <a:xfrm rot="16200000" flipH="1">
                      <a:off x="4085841" y="1239167"/>
                      <a:ext cx="1155153" cy="208840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91" name="Isosceles Triangle 290"/>
                  <p:cNvSpPr/>
                  <p:nvPr/>
                </p:nvSpPr>
                <p:spPr>
                  <a:xfrm>
                    <a:off x="2895600" y="0"/>
                    <a:ext cx="457200" cy="1676400"/>
                  </a:xfrm>
                  <a:prstGeom prst="triangle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92" name="Group 73"/>
                  <p:cNvGrpSpPr/>
                  <p:nvPr/>
                </p:nvGrpSpPr>
                <p:grpSpPr>
                  <a:xfrm flipH="1">
                    <a:off x="3237345" y="609600"/>
                    <a:ext cx="391160" cy="1066800"/>
                    <a:chOff x="5410200" y="304800"/>
                    <a:chExt cx="838200" cy="2286000"/>
                  </a:xfrm>
                </p:grpSpPr>
                <p:sp>
                  <p:nvSpPr>
                    <p:cNvPr id="327" name="Rectangle 326"/>
                    <p:cNvSpPr/>
                    <p:nvPr/>
                  </p:nvSpPr>
                  <p:spPr>
                    <a:xfrm>
                      <a:off x="5410200" y="1981200"/>
                      <a:ext cx="838200" cy="6096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8" name="Isosceles Triangle 327"/>
                    <p:cNvSpPr/>
                    <p:nvPr/>
                  </p:nvSpPr>
                  <p:spPr>
                    <a:xfrm>
                      <a:off x="5590310" y="304800"/>
                      <a:ext cx="457200" cy="1676400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3" name="Group 74"/>
                  <p:cNvGrpSpPr/>
                  <p:nvPr/>
                </p:nvGrpSpPr>
                <p:grpSpPr>
                  <a:xfrm flipH="1">
                    <a:off x="2634672" y="600364"/>
                    <a:ext cx="391160" cy="1066800"/>
                    <a:chOff x="5410200" y="304800"/>
                    <a:chExt cx="838200" cy="2286000"/>
                  </a:xfrm>
                </p:grpSpPr>
                <p:sp>
                  <p:nvSpPr>
                    <p:cNvPr id="325" name="Rectangle 324"/>
                    <p:cNvSpPr/>
                    <p:nvPr/>
                  </p:nvSpPr>
                  <p:spPr>
                    <a:xfrm>
                      <a:off x="5410200" y="1981200"/>
                      <a:ext cx="838200" cy="6096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6" name="Isosceles Triangle 325"/>
                    <p:cNvSpPr/>
                    <p:nvPr/>
                  </p:nvSpPr>
                  <p:spPr>
                    <a:xfrm>
                      <a:off x="5590310" y="304800"/>
                      <a:ext cx="457200" cy="1676400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94" name="Rectangle 293"/>
                  <p:cNvSpPr/>
                  <p:nvPr/>
                </p:nvSpPr>
                <p:spPr>
                  <a:xfrm flipH="1">
                    <a:off x="3576782" y="1681635"/>
                    <a:ext cx="90054" cy="1172402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Rectangle 162"/>
                  <p:cNvSpPr/>
                  <p:nvPr/>
                </p:nvSpPr>
                <p:spPr>
                  <a:xfrm flipH="1">
                    <a:off x="2565401" y="1677017"/>
                    <a:ext cx="90054" cy="1172402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96" name="Group 82"/>
                  <p:cNvGrpSpPr/>
                  <p:nvPr/>
                </p:nvGrpSpPr>
                <p:grpSpPr>
                  <a:xfrm flipH="1">
                    <a:off x="2408381" y="1364673"/>
                    <a:ext cx="245687" cy="2064327"/>
                    <a:chOff x="5410203" y="304800"/>
                    <a:chExt cx="838200" cy="3153833"/>
                  </a:xfrm>
                </p:grpSpPr>
                <p:sp>
                  <p:nvSpPr>
                    <p:cNvPr id="323" name="Rectangle 322"/>
                    <p:cNvSpPr/>
                    <p:nvPr/>
                  </p:nvSpPr>
                  <p:spPr>
                    <a:xfrm>
                      <a:off x="5410203" y="1981200"/>
                      <a:ext cx="838200" cy="147743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4" name="Isosceles Triangle 323"/>
                    <p:cNvSpPr/>
                    <p:nvPr/>
                  </p:nvSpPr>
                  <p:spPr>
                    <a:xfrm>
                      <a:off x="5590310" y="304800"/>
                      <a:ext cx="457200" cy="1676400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7" name="Group 85"/>
                  <p:cNvGrpSpPr/>
                  <p:nvPr/>
                </p:nvGrpSpPr>
                <p:grpSpPr>
                  <a:xfrm flipH="1">
                    <a:off x="3581399" y="1371600"/>
                    <a:ext cx="245687" cy="2027382"/>
                    <a:chOff x="5410203" y="304800"/>
                    <a:chExt cx="838200" cy="3097389"/>
                  </a:xfrm>
                </p:grpSpPr>
                <p:sp>
                  <p:nvSpPr>
                    <p:cNvPr id="321" name="Rectangle 320"/>
                    <p:cNvSpPr/>
                    <p:nvPr/>
                  </p:nvSpPr>
                  <p:spPr>
                    <a:xfrm>
                      <a:off x="5410203" y="1981200"/>
                      <a:ext cx="838200" cy="142098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2" name="Isosceles Triangle 321"/>
                    <p:cNvSpPr/>
                    <p:nvPr/>
                  </p:nvSpPr>
                  <p:spPr>
                    <a:xfrm>
                      <a:off x="5590310" y="304800"/>
                      <a:ext cx="457200" cy="1676400"/>
                    </a:xfrm>
                    <a:prstGeom prst="triangle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98" name="Left-Right Arrow 297"/>
                  <p:cNvSpPr/>
                  <p:nvPr/>
                </p:nvSpPr>
                <p:spPr>
                  <a:xfrm rot="16200000" flipH="1">
                    <a:off x="2922969" y="1313532"/>
                    <a:ext cx="396220" cy="154027"/>
                  </a:xfrm>
                  <a:prstGeom prst="leftRightArrow">
                    <a:avLst>
                      <a:gd name="adj1" fmla="val 93637"/>
                      <a:gd name="adj2" fmla="val 38283"/>
                    </a:avLst>
                  </a:prstGeom>
                  <a:solidFill>
                    <a:schemeClr val="bg2">
                      <a:lumMod val="90000"/>
                    </a:schemeClr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Snip and Round Single Corner Rectangle 298"/>
                  <p:cNvSpPr/>
                  <p:nvPr/>
                </p:nvSpPr>
                <p:spPr>
                  <a:xfrm>
                    <a:off x="3676073" y="2872509"/>
                    <a:ext cx="526472" cy="533400"/>
                  </a:xfrm>
                  <a:prstGeom prst="snipRound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00" name="Group 17"/>
                  <p:cNvGrpSpPr/>
                  <p:nvPr/>
                </p:nvGrpSpPr>
                <p:grpSpPr>
                  <a:xfrm flipH="1">
                    <a:off x="4873338" y="3422072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19" name="Rectangle 318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0" name="Left-Right Arrow 319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1" name="Group 20"/>
                  <p:cNvGrpSpPr/>
                  <p:nvPr/>
                </p:nvGrpSpPr>
                <p:grpSpPr>
                  <a:xfrm flipH="1">
                    <a:off x="4575465" y="3440545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17" name="Rectangle 316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8" name="Left-Right Arrow 185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2" name="Group 23"/>
                  <p:cNvGrpSpPr/>
                  <p:nvPr/>
                </p:nvGrpSpPr>
                <p:grpSpPr>
                  <a:xfrm flipH="1">
                    <a:off x="4289138" y="3429000"/>
                    <a:ext cx="271318" cy="690418"/>
                    <a:chOff x="5372100" y="647700"/>
                    <a:chExt cx="914400" cy="1447800"/>
                  </a:xfrm>
                </p:grpSpPr>
                <p:sp>
                  <p:nvSpPr>
                    <p:cNvPr id="315" name="Rectangle 314"/>
                    <p:cNvSpPr/>
                    <p:nvPr/>
                  </p:nvSpPr>
                  <p:spPr>
                    <a:xfrm rot="16200000">
                      <a:off x="5105400" y="914400"/>
                      <a:ext cx="1447800" cy="91440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6" name="Left-Right Arrow 315"/>
                    <p:cNvSpPr/>
                    <p:nvPr/>
                  </p:nvSpPr>
                  <p:spPr>
                    <a:xfrm rot="5400000">
                      <a:off x="5168018" y="1080248"/>
                      <a:ext cx="1295400" cy="582707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2">
                        <a:lumMod val="90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3" name="Group 140"/>
                  <p:cNvGrpSpPr/>
                  <p:nvPr/>
                </p:nvGrpSpPr>
                <p:grpSpPr>
                  <a:xfrm>
                    <a:off x="4195618" y="2045854"/>
                    <a:ext cx="736600" cy="1380837"/>
                    <a:chOff x="4140200" y="2082799"/>
                    <a:chExt cx="736600" cy="1380837"/>
                  </a:xfrm>
                </p:grpSpPr>
                <p:grpSp>
                  <p:nvGrpSpPr>
                    <p:cNvPr id="307" name="Group 100"/>
                    <p:cNvGrpSpPr/>
                    <p:nvPr/>
                  </p:nvGrpSpPr>
                  <p:grpSpPr>
                    <a:xfrm>
                      <a:off x="4140200" y="2082799"/>
                      <a:ext cx="736600" cy="1380837"/>
                      <a:chOff x="4140200" y="2082799"/>
                      <a:chExt cx="736600" cy="1380837"/>
                    </a:xfrm>
                  </p:grpSpPr>
                  <p:sp>
                    <p:nvSpPr>
                      <p:cNvPr id="309" name="Isosceles Triangle 308"/>
                      <p:cNvSpPr/>
                      <p:nvPr/>
                    </p:nvSpPr>
                    <p:spPr>
                      <a:xfrm>
                        <a:off x="4382655" y="2082799"/>
                        <a:ext cx="205508" cy="591129"/>
                      </a:xfrm>
                      <a:prstGeom prst="triangle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0" name="Rectangle 309"/>
                      <p:cNvSpPr/>
                      <p:nvPr/>
                    </p:nvSpPr>
                    <p:spPr>
                      <a:xfrm flipH="1">
                        <a:off x="4348017" y="2678545"/>
                        <a:ext cx="298796" cy="74121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311" name="Group 93"/>
                      <p:cNvGrpSpPr/>
                      <p:nvPr/>
                    </p:nvGrpSpPr>
                    <p:grpSpPr>
                      <a:xfrm flipH="1">
                        <a:off x="4140200" y="2355274"/>
                        <a:ext cx="736600" cy="1108362"/>
                        <a:chOff x="4182047" y="304800"/>
                        <a:chExt cx="2066354" cy="2359741"/>
                      </a:xfrm>
                    </p:grpSpPr>
                    <p:sp>
                      <p:nvSpPr>
                        <p:cNvPr id="313" name="Rectangle 312"/>
                        <p:cNvSpPr/>
                        <p:nvPr/>
                      </p:nvSpPr>
                      <p:spPr>
                        <a:xfrm>
                          <a:off x="4182047" y="1981200"/>
                          <a:ext cx="2066354" cy="683341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2222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14" name="Isosceles Triangle 313"/>
                        <p:cNvSpPr/>
                        <p:nvPr/>
                      </p:nvSpPr>
                      <p:spPr>
                        <a:xfrm>
                          <a:off x="5590310" y="304800"/>
                          <a:ext cx="457200" cy="1676400"/>
                        </a:xfrm>
                        <a:prstGeom prst="triangle">
                          <a:avLst/>
                        </a:prstGeom>
                        <a:solidFill>
                          <a:schemeClr val="bg1"/>
                        </a:solidFill>
                        <a:ln w="2222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sp>
                    <p:nvSpPr>
                      <p:cNvPr id="312" name="Isosceles Triangle 311"/>
                      <p:cNvSpPr/>
                      <p:nvPr/>
                    </p:nvSpPr>
                    <p:spPr>
                      <a:xfrm flipH="1">
                        <a:off x="4622830" y="2350655"/>
                        <a:ext cx="162980" cy="787399"/>
                      </a:xfrm>
                      <a:prstGeom prst="triangle">
                        <a:avLst/>
                      </a:prstGeom>
                      <a:solidFill>
                        <a:schemeClr val="bg1"/>
                      </a:solidFill>
                      <a:ln w="222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08" name="Left-Right Arrow 307"/>
                    <p:cNvSpPr/>
                    <p:nvPr/>
                  </p:nvSpPr>
                  <p:spPr>
                    <a:xfrm rot="16200000" flipH="1">
                      <a:off x="4293416" y="2871017"/>
                      <a:ext cx="363888" cy="68588"/>
                    </a:xfrm>
                    <a:prstGeom prst="leftRightArrow">
                      <a:avLst>
                        <a:gd name="adj1" fmla="val 93637"/>
                        <a:gd name="adj2" fmla="val 38283"/>
                      </a:avLst>
                    </a:prstGeom>
                    <a:solidFill>
                      <a:schemeClr val="bg1">
                        <a:lumMod val="85000"/>
                      </a:schemeClr>
                    </a:solidFill>
                    <a:ln w="222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4" name="Rectangle 171"/>
                  <p:cNvSpPr/>
                  <p:nvPr/>
                </p:nvSpPr>
                <p:spPr>
                  <a:xfrm>
                    <a:off x="1371600" y="4114800"/>
                    <a:ext cx="2286000" cy="76200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Rectangle 304"/>
                  <p:cNvSpPr/>
                  <p:nvPr/>
                </p:nvSpPr>
                <p:spPr>
                  <a:xfrm>
                    <a:off x="3664526" y="4126344"/>
                    <a:ext cx="2050473" cy="64655"/>
                  </a:xfrm>
                  <a:prstGeom prst="rect">
                    <a:avLst/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Snip and Round Single Corner Rectangle 305"/>
                  <p:cNvSpPr/>
                  <p:nvPr/>
                </p:nvSpPr>
                <p:spPr>
                  <a:xfrm flipH="1">
                    <a:off x="2057400" y="2895600"/>
                    <a:ext cx="526472" cy="533400"/>
                  </a:xfrm>
                  <a:prstGeom prst="snipRound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1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" name="Double Wave 3"/>
              <p:cNvSpPr/>
              <p:nvPr/>
            </p:nvSpPr>
            <p:spPr>
              <a:xfrm>
                <a:off x="914400" y="4343400"/>
                <a:ext cx="6858000" cy="1143000"/>
              </a:xfrm>
              <a:prstGeom prst="doubleWave">
                <a:avLst/>
              </a:prstGeom>
              <a:solidFill>
                <a:srgbClr val="136322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oup 251"/>
              <p:cNvGrpSpPr/>
              <p:nvPr/>
            </p:nvGrpSpPr>
            <p:grpSpPr>
              <a:xfrm rot="2700000">
                <a:off x="2873302" y="4517540"/>
                <a:ext cx="429506" cy="952226"/>
                <a:chOff x="2315460" y="5039119"/>
                <a:chExt cx="868288" cy="1281624"/>
              </a:xfrm>
            </p:grpSpPr>
            <p:grpSp>
              <p:nvGrpSpPr>
                <p:cNvPr id="266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271" name="Moon 270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Moon 271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Moon 272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7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268" name="Moon 267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Moon 268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Moon 269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" name="Group 278"/>
              <p:cNvGrpSpPr/>
              <p:nvPr/>
            </p:nvGrpSpPr>
            <p:grpSpPr>
              <a:xfrm rot="20878930">
                <a:off x="7341243" y="4250844"/>
                <a:ext cx="685800" cy="1054273"/>
                <a:chOff x="4609928" y="2603273"/>
                <a:chExt cx="1828800" cy="2044927"/>
              </a:xfrm>
            </p:grpSpPr>
            <p:sp>
              <p:nvSpPr>
                <p:cNvPr id="259" name="Moon 258"/>
                <p:cNvSpPr/>
                <p:nvPr/>
              </p:nvSpPr>
              <p:spPr>
                <a:xfrm>
                  <a:off x="5029200" y="2971800"/>
                  <a:ext cx="762000" cy="1676400"/>
                </a:xfrm>
                <a:prstGeom prst="moon">
                  <a:avLst>
                    <a:gd name="adj" fmla="val 81515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Round Diagonal Corner Rectangle 259"/>
                <p:cNvSpPr/>
                <p:nvPr/>
              </p:nvSpPr>
              <p:spPr>
                <a:xfrm rot="19301954">
                  <a:off x="4800599" y="2971801"/>
                  <a:ext cx="761999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Round Diagonal Corner Rectangle 260"/>
                <p:cNvSpPr/>
                <p:nvPr/>
              </p:nvSpPr>
              <p:spPr>
                <a:xfrm rot="16599653">
                  <a:off x="5613912" y="3287198"/>
                  <a:ext cx="545029" cy="588405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Round Diagonal Corner Rectangle 261"/>
                <p:cNvSpPr/>
                <p:nvPr/>
              </p:nvSpPr>
              <p:spPr>
                <a:xfrm rot="19261014">
                  <a:off x="4880477" y="3555539"/>
                  <a:ext cx="471748" cy="548097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Round Diagonal Corner Rectangle 262"/>
                <p:cNvSpPr/>
                <p:nvPr/>
              </p:nvSpPr>
              <p:spPr>
                <a:xfrm rot="16599653">
                  <a:off x="5566727" y="3675925"/>
                  <a:ext cx="502038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Round Diagonal Corner Rectangle 263"/>
                <p:cNvSpPr/>
                <p:nvPr/>
              </p:nvSpPr>
              <p:spPr>
                <a:xfrm rot="15394566">
                  <a:off x="5645657" y="2652650"/>
                  <a:ext cx="495859" cy="762000"/>
                </a:xfrm>
                <a:prstGeom prst="round2DiagRect">
                  <a:avLst>
                    <a:gd name="adj1" fmla="val 16667"/>
                    <a:gd name="adj2" fmla="val 50000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24-Point Star 264"/>
                <p:cNvSpPr/>
                <p:nvPr/>
              </p:nvSpPr>
              <p:spPr>
                <a:xfrm>
                  <a:off x="4609928" y="2603273"/>
                  <a:ext cx="1828800" cy="636560"/>
                </a:xfrm>
                <a:prstGeom prst="star24">
                  <a:avLst>
                    <a:gd name="adj" fmla="val 10967"/>
                  </a:avLst>
                </a:prstGeom>
                <a:solidFill>
                  <a:srgbClr val="CC0000"/>
                </a:solidFill>
                <a:ln w="22225">
                  <a:solidFill>
                    <a:srgbClr val="FF373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286"/>
              <p:cNvGrpSpPr/>
              <p:nvPr/>
            </p:nvGrpSpPr>
            <p:grpSpPr>
              <a:xfrm>
                <a:off x="1219200" y="4191001"/>
                <a:ext cx="313267" cy="1295400"/>
                <a:chOff x="4800599" y="2785720"/>
                <a:chExt cx="1473988" cy="1862480"/>
              </a:xfrm>
            </p:grpSpPr>
            <p:sp>
              <p:nvSpPr>
                <p:cNvPr id="253" name="Moon 252"/>
                <p:cNvSpPr/>
                <p:nvPr/>
              </p:nvSpPr>
              <p:spPr>
                <a:xfrm>
                  <a:off x="5029200" y="2971800"/>
                  <a:ext cx="762000" cy="1676400"/>
                </a:xfrm>
                <a:prstGeom prst="moon">
                  <a:avLst>
                    <a:gd name="adj" fmla="val 81515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Round Diagonal Corner Rectangle 253"/>
                <p:cNvSpPr/>
                <p:nvPr/>
              </p:nvSpPr>
              <p:spPr>
                <a:xfrm rot="19301954">
                  <a:off x="4800599" y="2971801"/>
                  <a:ext cx="761999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Round Diagonal Corner Rectangle 254"/>
                <p:cNvSpPr/>
                <p:nvPr/>
              </p:nvSpPr>
              <p:spPr>
                <a:xfrm rot="16599653">
                  <a:off x="5613912" y="3287198"/>
                  <a:ext cx="545029" cy="588405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Round Diagonal Corner Rectangle 255"/>
                <p:cNvSpPr/>
                <p:nvPr/>
              </p:nvSpPr>
              <p:spPr>
                <a:xfrm rot="19261014">
                  <a:off x="4880477" y="3555539"/>
                  <a:ext cx="471748" cy="548097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Round Diagonal Corner Rectangle 256"/>
                <p:cNvSpPr/>
                <p:nvPr/>
              </p:nvSpPr>
              <p:spPr>
                <a:xfrm rot="16599653">
                  <a:off x="5566727" y="3675925"/>
                  <a:ext cx="502038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Round Diagonal Corner Rectangle 257"/>
                <p:cNvSpPr/>
                <p:nvPr/>
              </p:nvSpPr>
              <p:spPr>
                <a:xfrm rot="15394566">
                  <a:off x="5645657" y="2652650"/>
                  <a:ext cx="495859" cy="762000"/>
                </a:xfrm>
                <a:prstGeom prst="round2DiagRect">
                  <a:avLst>
                    <a:gd name="adj1" fmla="val 16667"/>
                    <a:gd name="adj2" fmla="val 50000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269"/>
              <p:cNvGrpSpPr/>
              <p:nvPr/>
            </p:nvGrpSpPr>
            <p:grpSpPr>
              <a:xfrm>
                <a:off x="914400" y="4038600"/>
                <a:ext cx="838200" cy="457200"/>
                <a:chOff x="1447800" y="1600200"/>
                <a:chExt cx="1219200" cy="1219200"/>
              </a:xfrm>
            </p:grpSpPr>
            <p:grpSp>
              <p:nvGrpSpPr>
                <p:cNvPr id="245" name="Group 8"/>
                <p:cNvGrpSpPr/>
                <p:nvPr/>
              </p:nvGrpSpPr>
              <p:grpSpPr>
                <a:xfrm>
                  <a:off x="1447800" y="1600200"/>
                  <a:ext cx="1219200" cy="1219200"/>
                  <a:chOff x="1447800" y="1600200"/>
                  <a:chExt cx="1219200" cy="1219200"/>
                </a:xfrm>
              </p:grpSpPr>
              <p:sp>
                <p:nvSpPr>
                  <p:cNvPr id="247" name="Cloud 246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Cloud 2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Cloud 3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Cloud 4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Cloud 5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Oval 6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solidFill>
                    <a:srgbClr val="CC0000"/>
                  </a:solidFill>
                  <a:ln w="22225">
                    <a:solidFill>
                      <a:srgbClr val="CC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6" name="24-Point Star 245"/>
                <p:cNvSpPr/>
                <p:nvPr/>
              </p:nvSpPr>
              <p:spPr>
                <a:xfrm>
                  <a:off x="1780309" y="1905000"/>
                  <a:ext cx="443345" cy="507997"/>
                </a:xfrm>
                <a:prstGeom prst="star24">
                  <a:avLst>
                    <a:gd name="adj" fmla="val 5544"/>
                  </a:avLst>
                </a:prstGeom>
                <a:solidFill>
                  <a:srgbClr val="FF3737"/>
                </a:solidFill>
                <a:ln w="22225">
                  <a:solidFill>
                    <a:srgbClr val="FF373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260"/>
              <p:cNvGrpSpPr/>
              <p:nvPr/>
            </p:nvGrpSpPr>
            <p:grpSpPr>
              <a:xfrm rot="400619">
                <a:off x="968302" y="4365141"/>
                <a:ext cx="429506" cy="952226"/>
                <a:chOff x="2315460" y="5039119"/>
                <a:chExt cx="868288" cy="1281624"/>
              </a:xfrm>
            </p:grpSpPr>
            <p:grpSp>
              <p:nvGrpSpPr>
                <p:cNvPr id="237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242" name="Moon 241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Moon 242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Moon 243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8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239" name="Moon 238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Moon 239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Moon 240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0" name="Group 293"/>
              <p:cNvGrpSpPr/>
              <p:nvPr/>
            </p:nvGrpSpPr>
            <p:grpSpPr>
              <a:xfrm rot="20878930">
                <a:off x="5901202" y="4250028"/>
                <a:ext cx="685800" cy="1128803"/>
                <a:chOff x="4652237" y="2458711"/>
                <a:chExt cx="1828800" cy="2189489"/>
              </a:xfrm>
            </p:grpSpPr>
            <p:sp>
              <p:nvSpPr>
                <p:cNvPr id="230" name="Moon 229"/>
                <p:cNvSpPr/>
                <p:nvPr/>
              </p:nvSpPr>
              <p:spPr>
                <a:xfrm>
                  <a:off x="5029200" y="2971800"/>
                  <a:ext cx="762000" cy="1676400"/>
                </a:xfrm>
                <a:prstGeom prst="moon">
                  <a:avLst>
                    <a:gd name="adj" fmla="val 81515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Round Diagonal Corner Rectangle 230"/>
                <p:cNvSpPr/>
                <p:nvPr/>
              </p:nvSpPr>
              <p:spPr>
                <a:xfrm rot="19301954">
                  <a:off x="4800599" y="2971801"/>
                  <a:ext cx="761999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Round Diagonal Corner Rectangle 231"/>
                <p:cNvSpPr/>
                <p:nvPr/>
              </p:nvSpPr>
              <p:spPr>
                <a:xfrm rot="16599653">
                  <a:off x="5613912" y="3287198"/>
                  <a:ext cx="545029" cy="588405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Round Diagonal Corner Rectangle 232"/>
                <p:cNvSpPr/>
                <p:nvPr/>
              </p:nvSpPr>
              <p:spPr>
                <a:xfrm rot="19261014">
                  <a:off x="4880477" y="3555539"/>
                  <a:ext cx="471748" cy="548097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Round Diagonal Corner Rectangle 233"/>
                <p:cNvSpPr/>
                <p:nvPr/>
              </p:nvSpPr>
              <p:spPr>
                <a:xfrm rot="16599653">
                  <a:off x="5566727" y="3675925"/>
                  <a:ext cx="502038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Round Diagonal Corner Rectangle 234"/>
                <p:cNvSpPr/>
                <p:nvPr/>
              </p:nvSpPr>
              <p:spPr>
                <a:xfrm rot="15394566">
                  <a:off x="5645657" y="2652650"/>
                  <a:ext cx="495859" cy="762000"/>
                </a:xfrm>
                <a:prstGeom prst="round2DiagRect">
                  <a:avLst>
                    <a:gd name="adj1" fmla="val 16667"/>
                    <a:gd name="adj2" fmla="val 50000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24-Point Star 235"/>
                <p:cNvSpPr/>
                <p:nvPr/>
              </p:nvSpPr>
              <p:spPr>
                <a:xfrm>
                  <a:off x="4652237" y="2458711"/>
                  <a:ext cx="1828800" cy="811897"/>
                </a:xfrm>
                <a:prstGeom prst="star24">
                  <a:avLst>
                    <a:gd name="adj" fmla="val 10967"/>
                  </a:avLst>
                </a:prstGeom>
                <a:solidFill>
                  <a:srgbClr val="CC0000"/>
                </a:solidFill>
                <a:ln w="22225">
                  <a:solidFill>
                    <a:srgbClr val="FF373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301"/>
              <p:cNvGrpSpPr/>
              <p:nvPr/>
            </p:nvGrpSpPr>
            <p:grpSpPr>
              <a:xfrm>
                <a:off x="6705600" y="4191001"/>
                <a:ext cx="313267" cy="1295400"/>
                <a:chOff x="4800599" y="2785720"/>
                <a:chExt cx="1473988" cy="1862480"/>
              </a:xfrm>
            </p:grpSpPr>
            <p:sp>
              <p:nvSpPr>
                <p:cNvPr id="224" name="Moon 223"/>
                <p:cNvSpPr/>
                <p:nvPr/>
              </p:nvSpPr>
              <p:spPr>
                <a:xfrm>
                  <a:off x="5029200" y="2971800"/>
                  <a:ext cx="762000" cy="1676400"/>
                </a:xfrm>
                <a:prstGeom prst="moon">
                  <a:avLst>
                    <a:gd name="adj" fmla="val 81515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Round Diagonal Corner Rectangle 224"/>
                <p:cNvSpPr/>
                <p:nvPr/>
              </p:nvSpPr>
              <p:spPr>
                <a:xfrm rot="19301954">
                  <a:off x="4800599" y="2971801"/>
                  <a:ext cx="761999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Round Diagonal Corner Rectangle 225"/>
                <p:cNvSpPr/>
                <p:nvPr/>
              </p:nvSpPr>
              <p:spPr>
                <a:xfrm rot="16599653">
                  <a:off x="5613912" y="3287198"/>
                  <a:ext cx="545029" cy="588405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Round Diagonal Corner Rectangle 226"/>
                <p:cNvSpPr/>
                <p:nvPr/>
              </p:nvSpPr>
              <p:spPr>
                <a:xfrm rot="19261014">
                  <a:off x="4880477" y="3555539"/>
                  <a:ext cx="471748" cy="548097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Round Diagonal Corner Rectangle 227"/>
                <p:cNvSpPr/>
                <p:nvPr/>
              </p:nvSpPr>
              <p:spPr>
                <a:xfrm rot="16599653">
                  <a:off x="5566727" y="3675925"/>
                  <a:ext cx="502038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Round Diagonal Corner Rectangle 228"/>
                <p:cNvSpPr/>
                <p:nvPr/>
              </p:nvSpPr>
              <p:spPr>
                <a:xfrm rot="15394566">
                  <a:off x="5645657" y="2652650"/>
                  <a:ext cx="495859" cy="762000"/>
                </a:xfrm>
                <a:prstGeom prst="round2DiagRect">
                  <a:avLst>
                    <a:gd name="adj1" fmla="val 16667"/>
                    <a:gd name="adj2" fmla="val 50000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" name="Group 308"/>
              <p:cNvGrpSpPr/>
              <p:nvPr/>
            </p:nvGrpSpPr>
            <p:grpSpPr>
              <a:xfrm>
                <a:off x="6400800" y="4038600"/>
                <a:ext cx="838200" cy="457200"/>
                <a:chOff x="1447800" y="1600200"/>
                <a:chExt cx="1219200" cy="1219200"/>
              </a:xfrm>
            </p:grpSpPr>
            <p:grpSp>
              <p:nvGrpSpPr>
                <p:cNvPr id="216" name="Group 8"/>
                <p:cNvGrpSpPr/>
                <p:nvPr/>
              </p:nvGrpSpPr>
              <p:grpSpPr>
                <a:xfrm>
                  <a:off x="1447800" y="1600200"/>
                  <a:ext cx="1219200" cy="1219200"/>
                  <a:chOff x="1447800" y="1600200"/>
                  <a:chExt cx="1219200" cy="1219200"/>
                </a:xfrm>
              </p:grpSpPr>
              <p:sp>
                <p:nvSpPr>
                  <p:cNvPr id="218" name="Cloud 217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Cloud 2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Cloud 3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Cloud 4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Cloud 5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Oval 6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solidFill>
                    <a:srgbClr val="CC0000"/>
                  </a:solidFill>
                  <a:ln w="22225">
                    <a:solidFill>
                      <a:srgbClr val="CC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7" name="24-Point Star 216"/>
                <p:cNvSpPr/>
                <p:nvPr/>
              </p:nvSpPr>
              <p:spPr>
                <a:xfrm>
                  <a:off x="1780309" y="1905000"/>
                  <a:ext cx="443345" cy="507997"/>
                </a:xfrm>
                <a:prstGeom prst="star24">
                  <a:avLst>
                    <a:gd name="adj" fmla="val 5544"/>
                  </a:avLst>
                </a:prstGeom>
                <a:solidFill>
                  <a:srgbClr val="FF3737"/>
                </a:solidFill>
                <a:ln w="22225">
                  <a:solidFill>
                    <a:srgbClr val="FF373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" name="Group 233"/>
              <p:cNvGrpSpPr/>
              <p:nvPr/>
            </p:nvGrpSpPr>
            <p:grpSpPr>
              <a:xfrm rot="2948579">
                <a:off x="6972385" y="4264792"/>
                <a:ext cx="516248" cy="1143000"/>
                <a:chOff x="2315460" y="5039119"/>
                <a:chExt cx="868288" cy="1281624"/>
              </a:xfrm>
            </p:grpSpPr>
            <p:grpSp>
              <p:nvGrpSpPr>
                <p:cNvPr id="208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213" name="Moon 212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Moon 213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Moon 214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9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210" name="Moon 209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Moon 210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Moon 211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" name="Group 242"/>
              <p:cNvGrpSpPr/>
              <p:nvPr/>
            </p:nvGrpSpPr>
            <p:grpSpPr>
              <a:xfrm rot="400619">
                <a:off x="6149902" y="4593741"/>
                <a:ext cx="429506" cy="952226"/>
                <a:chOff x="2315460" y="5039119"/>
                <a:chExt cx="868288" cy="1281624"/>
              </a:xfrm>
            </p:grpSpPr>
            <p:grpSp>
              <p:nvGrpSpPr>
                <p:cNvPr id="200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205" name="Moon 204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Moon 205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Moon 206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1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202" name="Moon 201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Moon 202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Moon 203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" name="Group 317"/>
              <p:cNvGrpSpPr/>
              <p:nvPr/>
            </p:nvGrpSpPr>
            <p:grpSpPr>
              <a:xfrm>
                <a:off x="5562600" y="4724400"/>
                <a:ext cx="159104" cy="762000"/>
                <a:chOff x="4800599" y="2785720"/>
                <a:chExt cx="1473988" cy="1862480"/>
              </a:xfrm>
            </p:grpSpPr>
            <p:sp>
              <p:nvSpPr>
                <p:cNvPr id="194" name="Moon 193"/>
                <p:cNvSpPr/>
                <p:nvPr/>
              </p:nvSpPr>
              <p:spPr>
                <a:xfrm>
                  <a:off x="5029200" y="2971800"/>
                  <a:ext cx="762000" cy="1676400"/>
                </a:xfrm>
                <a:prstGeom prst="moon">
                  <a:avLst>
                    <a:gd name="adj" fmla="val 81515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Round Diagonal Corner Rectangle 194"/>
                <p:cNvSpPr/>
                <p:nvPr/>
              </p:nvSpPr>
              <p:spPr>
                <a:xfrm rot="19301954">
                  <a:off x="4800599" y="2971801"/>
                  <a:ext cx="761999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Round Diagonal Corner Rectangle 195"/>
                <p:cNvSpPr/>
                <p:nvPr/>
              </p:nvSpPr>
              <p:spPr>
                <a:xfrm rot="16599653">
                  <a:off x="5613912" y="3287198"/>
                  <a:ext cx="545029" cy="588405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Round Diagonal Corner Rectangle 196"/>
                <p:cNvSpPr/>
                <p:nvPr/>
              </p:nvSpPr>
              <p:spPr>
                <a:xfrm rot="19261014">
                  <a:off x="4880477" y="3555539"/>
                  <a:ext cx="471748" cy="548097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Round Diagonal Corner Rectangle 197"/>
                <p:cNvSpPr/>
                <p:nvPr/>
              </p:nvSpPr>
              <p:spPr>
                <a:xfrm rot="16599653">
                  <a:off x="5566727" y="3675925"/>
                  <a:ext cx="502038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Round Diagonal Corner Rectangle 198"/>
                <p:cNvSpPr/>
                <p:nvPr/>
              </p:nvSpPr>
              <p:spPr>
                <a:xfrm rot="15394566">
                  <a:off x="5645657" y="2652650"/>
                  <a:ext cx="495859" cy="762000"/>
                </a:xfrm>
                <a:prstGeom prst="round2DiagRect">
                  <a:avLst>
                    <a:gd name="adj1" fmla="val 16667"/>
                    <a:gd name="adj2" fmla="val 50000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324"/>
              <p:cNvGrpSpPr/>
              <p:nvPr/>
            </p:nvGrpSpPr>
            <p:grpSpPr>
              <a:xfrm>
                <a:off x="5334000" y="4571999"/>
                <a:ext cx="468283" cy="255427"/>
                <a:chOff x="1447800" y="1600200"/>
                <a:chExt cx="1219200" cy="1219200"/>
              </a:xfrm>
            </p:grpSpPr>
            <p:grpSp>
              <p:nvGrpSpPr>
                <p:cNvPr id="186" name="Group 8"/>
                <p:cNvGrpSpPr/>
                <p:nvPr/>
              </p:nvGrpSpPr>
              <p:grpSpPr>
                <a:xfrm>
                  <a:off x="1447800" y="1600200"/>
                  <a:ext cx="1219200" cy="1219200"/>
                  <a:chOff x="1447800" y="1600200"/>
                  <a:chExt cx="1219200" cy="1219200"/>
                </a:xfrm>
              </p:grpSpPr>
              <p:sp>
                <p:nvSpPr>
                  <p:cNvPr id="188" name="Cloud 187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Cloud 2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Cloud 3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Cloud 4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Cloud 5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solidFill>
                    <a:srgbClr val="CC0000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Oval 6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solidFill>
                    <a:srgbClr val="CC0000"/>
                  </a:solidFill>
                  <a:ln w="22225">
                    <a:solidFill>
                      <a:srgbClr val="CC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7" name="24-Point Star 186"/>
                <p:cNvSpPr/>
                <p:nvPr/>
              </p:nvSpPr>
              <p:spPr>
                <a:xfrm>
                  <a:off x="1780309" y="1905000"/>
                  <a:ext cx="443345" cy="507997"/>
                </a:xfrm>
                <a:prstGeom prst="star24">
                  <a:avLst>
                    <a:gd name="adj" fmla="val 5544"/>
                  </a:avLst>
                </a:prstGeom>
                <a:solidFill>
                  <a:srgbClr val="FF3737"/>
                </a:solidFill>
                <a:ln w="22225">
                  <a:solidFill>
                    <a:srgbClr val="FF373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333"/>
              <p:cNvGrpSpPr/>
              <p:nvPr/>
            </p:nvGrpSpPr>
            <p:grpSpPr>
              <a:xfrm rot="2441255">
                <a:off x="1609930" y="4267193"/>
                <a:ext cx="685800" cy="1219200"/>
                <a:chOff x="4495798" y="2283372"/>
                <a:chExt cx="1828800" cy="2364828"/>
              </a:xfrm>
            </p:grpSpPr>
            <p:sp>
              <p:nvSpPr>
                <p:cNvPr id="179" name="Moon 178"/>
                <p:cNvSpPr/>
                <p:nvPr/>
              </p:nvSpPr>
              <p:spPr>
                <a:xfrm>
                  <a:off x="5029200" y="2971800"/>
                  <a:ext cx="762000" cy="1676400"/>
                </a:xfrm>
                <a:prstGeom prst="moon">
                  <a:avLst>
                    <a:gd name="adj" fmla="val 81515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Round Diagonal Corner Rectangle 179"/>
                <p:cNvSpPr/>
                <p:nvPr/>
              </p:nvSpPr>
              <p:spPr>
                <a:xfrm rot="19301954">
                  <a:off x="4800599" y="2971801"/>
                  <a:ext cx="761999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Round Diagonal Corner Rectangle 180"/>
                <p:cNvSpPr/>
                <p:nvPr/>
              </p:nvSpPr>
              <p:spPr>
                <a:xfrm rot="16599653">
                  <a:off x="5613912" y="3287198"/>
                  <a:ext cx="545029" cy="588405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Round Diagonal Corner Rectangle 181"/>
                <p:cNvSpPr/>
                <p:nvPr/>
              </p:nvSpPr>
              <p:spPr>
                <a:xfrm rot="19261014">
                  <a:off x="4880477" y="3555539"/>
                  <a:ext cx="471748" cy="548097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Round Diagonal Corner Rectangle 182"/>
                <p:cNvSpPr/>
                <p:nvPr/>
              </p:nvSpPr>
              <p:spPr>
                <a:xfrm rot="16599653">
                  <a:off x="5566727" y="3675925"/>
                  <a:ext cx="502038" cy="762000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Round Diagonal Corner Rectangle 183"/>
                <p:cNvSpPr/>
                <p:nvPr/>
              </p:nvSpPr>
              <p:spPr>
                <a:xfrm rot="15394566">
                  <a:off x="5645657" y="2652650"/>
                  <a:ext cx="495859" cy="762000"/>
                </a:xfrm>
                <a:prstGeom prst="round2DiagRect">
                  <a:avLst>
                    <a:gd name="adj1" fmla="val 16667"/>
                    <a:gd name="adj2" fmla="val 50000"/>
                  </a:avLst>
                </a:prstGeom>
                <a:solidFill>
                  <a:schemeClr val="accent3">
                    <a:lumMod val="50000"/>
                  </a:schemeClr>
                </a:solidFill>
                <a:ln w="222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24-Point Star 184"/>
                <p:cNvSpPr/>
                <p:nvPr/>
              </p:nvSpPr>
              <p:spPr>
                <a:xfrm>
                  <a:off x="4495798" y="2283372"/>
                  <a:ext cx="1828800" cy="1050194"/>
                </a:xfrm>
                <a:prstGeom prst="star24">
                  <a:avLst>
                    <a:gd name="adj" fmla="val 10967"/>
                  </a:avLst>
                </a:prstGeom>
                <a:solidFill>
                  <a:srgbClr val="CC0000"/>
                </a:solidFill>
                <a:ln w="22225">
                  <a:solidFill>
                    <a:srgbClr val="FF373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232"/>
              <p:cNvGrpSpPr/>
              <p:nvPr/>
            </p:nvGrpSpPr>
            <p:grpSpPr>
              <a:xfrm rot="2474737">
                <a:off x="1531940" y="4447985"/>
                <a:ext cx="516248" cy="1143000"/>
                <a:chOff x="2315460" y="5039119"/>
                <a:chExt cx="868288" cy="1281624"/>
              </a:xfrm>
            </p:grpSpPr>
            <p:grpSp>
              <p:nvGrpSpPr>
                <p:cNvPr id="171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76" name="Moon 175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Moon 176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Moon 177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2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73" name="Moon 172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173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Moon 174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" name="Group 341"/>
              <p:cNvGrpSpPr/>
              <p:nvPr/>
            </p:nvGrpSpPr>
            <p:grpSpPr>
              <a:xfrm rot="2474737">
                <a:off x="3440047" y="4746150"/>
                <a:ext cx="395592" cy="875862"/>
                <a:chOff x="2315460" y="5039119"/>
                <a:chExt cx="868288" cy="1281624"/>
              </a:xfrm>
            </p:grpSpPr>
            <p:grpSp>
              <p:nvGrpSpPr>
                <p:cNvPr id="163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68" name="Moon 167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Moon 168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Moon 169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4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65" name="Moon 164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Moon 165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Moon 166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0" name="Group 350"/>
              <p:cNvGrpSpPr/>
              <p:nvPr/>
            </p:nvGrpSpPr>
            <p:grpSpPr>
              <a:xfrm rot="2474737">
                <a:off x="4004803" y="4520395"/>
                <a:ext cx="447348" cy="990452"/>
                <a:chOff x="2315460" y="5039119"/>
                <a:chExt cx="868288" cy="1281624"/>
              </a:xfrm>
            </p:grpSpPr>
            <p:grpSp>
              <p:nvGrpSpPr>
                <p:cNvPr id="155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60" name="Moon 159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Moon 160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Moon 161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6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57" name="Moon 156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" name="Group 359"/>
              <p:cNvGrpSpPr/>
              <p:nvPr/>
            </p:nvGrpSpPr>
            <p:grpSpPr>
              <a:xfrm rot="20956310">
                <a:off x="4902473" y="4457661"/>
                <a:ext cx="516248" cy="1143000"/>
                <a:chOff x="2315460" y="5039119"/>
                <a:chExt cx="868288" cy="1281624"/>
              </a:xfrm>
            </p:grpSpPr>
            <p:grpSp>
              <p:nvGrpSpPr>
                <p:cNvPr id="147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52" name="Moon 151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Moon 152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Moon 153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8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49" name="Moon 148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Moon 149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Moon 150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368"/>
              <p:cNvGrpSpPr/>
              <p:nvPr/>
            </p:nvGrpSpPr>
            <p:grpSpPr>
              <a:xfrm rot="2474737">
                <a:off x="1337549" y="4894457"/>
                <a:ext cx="321147" cy="711036"/>
                <a:chOff x="2315460" y="5039119"/>
                <a:chExt cx="868288" cy="1281624"/>
              </a:xfrm>
            </p:grpSpPr>
            <p:grpSp>
              <p:nvGrpSpPr>
                <p:cNvPr id="139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44" name="Moon 143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Moon 144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Moon 145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41" name="Moon 140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Moon 141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Moon 142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" name="Group 386"/>
              <p:cNvGrpSpPr/>
              <p:nvPr/>
            </p:nvGrpSpPr>
            <p:grpSpPr>
              <a:xfrm rot="2474737">
                <a:off x="5589073" y="4893034"/>
                <a:ext cx="295269" cy="653742"/>
                <a:chOff x="2315460" y="5039119"/>
                <a:chExt cx="868288" cy="1281624"/>
              </a:xfrm>
            </p:grpSpPr>
            <p:grpSp>
              <p:nvGrpSpPr>
                <p:cNvPr id="131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36" name="Moon 135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Moon 136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137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2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133" name="Moon 132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Moon 133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Moon 134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" name="Group 395"/>
              <p:cNvGrpSpPr/>
              <p:nvPr/>
            </p:nvGrpSpPr>
            <p:grpSpPr>
              <a:xfrm rot="2186775">
                <a:off x="1981200" y="4953000"/>
                <a:ext cx="533400" cy="381000"/>
                <a:chOff x="6335821" y="1816331"/>
                <a:chExt cx="850399" cy="817394"/>
              </a:xfrm>
            </p:grpSpPr>
            <p:sp>
              <p:nvSpPr>
                <p:cNvPr id="118" name="Round Diagonal Corner Rectangle 117"/>
                <p:cNvSpPr/>
                <p:nvPr/>
              </p:nvSpPr>
              <p:spPr>
                <a:xfrm rot="16599653">
                  <a:off x="6781747" y="1946797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Round Diagonal Corner Rectangle 118"/>
                <p:cNvSpPr/>
                <p:nvPr/>
              </p:nvSpPr>
              <p:spPr>
                <a:xfrm rot="16599653">
                  <a:off x="6400748" y="2251598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Round Diagonal Corner Rectangle 119"/>
                <p:cNvSpPr/>
                <p:nvPr/>
              </p:nvSpPr>
              <p:spPr>
                <a:xfrm rot="222662">
                  <a:off x="6335821" y="1917711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Round Diagonal Corner Rectangle 120"/>
                <p:cNvSpPr/>
                <p:nvPr/>
              </p:nvSpPr>
              <p:spPr>
                <a:xfrm rot="14343520">
                  <a:off x="6609272" y="1838624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Round Diagonal Corner Rectangle 121"/>
                <p:cNvSpPr/>
                <p:nvPr/>
              </p:nvSpPr>
              <p:spPr>
                <a:xfrm>
                  <a:off x="6781800" y="220980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Round Diagonal Corner Rectangle 122"/>
                <p:cNvSpPr/>
                <p:nvPr/>
              </p:nvSpPr>
              <p:spPr>
                <a:xfrm rot="13080484">
                  <a:off x="6544904" y="221996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4" name="Group 402"/>
                <p:cNvGrpSpPr/>
                <p:nvPr/>
              </p:nvGrpSpPr>
              <p:grpSpPr>
                <a:xfrm>
                  <a:off x="6477000" y="1981200"/>
                  <a:ext cx="609600" cy="609600"/>
                  <a:chOff x="1447800" y="1600200"/>
                  <a:chExt cx="1219200" cy="1219200"/>
                </a:xfrm>
                <a:solidFill>
                  <a:schemeClr val="bg2"/>
                </a:solidFill>
              </p:grpSpPr>
              <p:sp>
                <p:nvSpPr>
                  <p:cNvPr id="125" name="Cloud 124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Cloud 125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Cloud 126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Cloud 127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Cloud 128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Oval 129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" name="Group 409"/>
              <p:cNvGrpSpPr/>
              <p:nvPr/>
            </p:nvGrpSpPr>
            <p:grpSpPr>
              <a:xfrm>
                <a:off x="5105400" y="5105400"/>
                <a:ext cx="554938" cy="533400"/>
                <a:chOff x="6335821" y="1816331"/>
                <a:chExt cx="850399" cy="817394"/>
              </a:xfrm>
            </p:grpSpPr>
            <p:sp>
              <p:nvSpPr>
                <p:cNvPr id="105" name="Round Diagonal Corner Rectangle 104"/>
                <p:cNvSpPr/>
                <p:nvPr/>
              </p:nvSpPr>
              <p:spPr>
                <a:xfrm rot="16599653">
                  <a:off x="6781747" y="1946797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Round Diagonal Corner Rectangle 105"/>
                <p:cNvSpPr/>
                <p:nvPr/>
              </p:nvSpPr>
              <p:spPr>
                <a:xfrm rot="16599653">
                  <a:off x="6400748" y="2251598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Round Diagonal Corner Rectangle 106"/>
                <p:cNvSpPr/>
                <p:nvPr/>
              </p:nvSpPr>
              <p:spPr>
                <a:xfrm rot="222662">
                  <a:off x="6335821" y="1917711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Round Diagonal Corner Rectangle 107"/>
                <p:cNvSpPr/>
                <p:nvPr/>
              </p:nvSpPr>
              <p:spPr>
                <a:xfrm rot="14343520">
                  <a:off x="6609272" y="1838624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Round Diagonal Corner Rectangle 108"/>
                <p:cNvSpPr/>
                <p:nvPr/>
              </p:nvSpPr>
              <p:spPr>
                <a:xfrm>
                  <a:off x="6781800" y="220980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Round Diagonal Corner Rectangle 109"/>
                <p:cNvSpPr/>
                <p:nvPr/>
              </p:nvSpPr>
              <p:spPr>
                <a:xfrm rot="13080484">
                  <a:off x="6544904" y="221996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1" name="Group 402"/>
                <p:cNvGrpSpPr/>
                <p:nvPr/>
              </p:nvGrpSpPr>
              <p:grpSpPr>
                <a:xfrm>
                  <a:off x="6477000" y="1981200"/>
                  <a:ext cx="609600" cy="609600"/>
                  <a:chOff x="1447800" y="1600200"/>
                  <a:chExt cx="1219200" cy="1219200"/>
                </a:xfrm>
                <a:solidFill>
                  <a:schemeClr val="bg2"/>
                </a:solidFill>
              </p:grpSpPr>
              <p:sp>
                <p:nvSpPr>
                  <p:cNvPr id="112" name="Cloud 111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Cloud 112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Cloud 113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Cloud 114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Cloud 115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Oval 116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" name="Group 423"/>
              <p:cNvGrpSpPr/>
              <p:nvPr/>
            </p:nvGrpSpPr>
            <p:grpSpPr>
              <a:xfrm>
                <a:off x="2895600" y="5181600"/>
                <a:ext cx="317107" cy="304800"/>
                <a:chOff x="6335821" y="1816331"/>
                <a:chExt cx="850399" cy="817394"/>
              </a:xfrm>
            </p:grpSpPr>
            <p:sp>
              <p:nvSpPr>
                <p:cNvPr id="92" name="Round Diagonal Corner Rectangle 91"/>
                <p:cNvSpPr/>
                <p:nvPr/>
              </p:nvSpPr>
              <p:spPr>
                <a:xfrm rot="16599653">
                  <a:off x="6781747" y="1946797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Round Diagonal Corner Rectangle 92"/>
                <p:cNvSpPr/>
                <p:nvPr/>
              </p:nvSpPr>
              <p:spPr>
                <a:xfrm rot="16599653">
                  <a:off x="6400748" y="2251598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Round Diagonal Corner Rectangle 93"/>
                <p:cNvSpPr/>
                <p:nvPr/>
              </p:nvSpPr>
              <p:spPr>
                <a:xfrm rot="222662">
                  <a:off x="6335821" y="1917711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Round Diagonal Corner Rectangle 94"/>
                <p:cNvSpPr/>
                <p:nvPr/>
              </p:nvSpPr>
              <p:spPr>
                <a:xfrm rot="14343520">
                  <a:off x="6609272" y="1838624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Round Diagonal Corner Rectangle 95"/>
                <p:cNvSpPr/>
                <p:nvPr/>
              </p:nvSpPr>
              <p:spPr>
                <a:xfrm>
                  <a:off x="6781800" y="220980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Round Diagonal Corner Rectangle 96"/>
                <p:cNvSpPr/>
                <p:nvPr/>
              </p:nvSpPr>
              <p:spPr>
                <a:xfrm rot="13080484">
                  <a:off x="6544904" y="221996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8" name="Group 402"/>
                <p:cNvGrpSpPr/>
                <p:nvPr/>
              </p:nvGrpSpPr>
              <p:grpSpPr>
                <a:xfrm>
                  <a:off x="6477000" y="1981200"/>
                  <a:ext cx="609600" cy="609600"/>
                  <a:chOff x="1447800" y="1600200"/>
                  <a:chExt cx="1219200" cy="1219200"/>
                </a:xfrm>
                <a:solidFill>
                  <a:schemeClr val="bg2"/>
                </a:solidFill>
              </p:grpSpPr>
              <p:sp>
                <p:nvSpPr>
                  <p:cNvPr id="99" name="Cloud 98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Cloud 99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Cloud 100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Cloud 101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Cloud 102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Oval 103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" name="Group 437"/>
              <p:cNvGrpSpPr/>
              <p:nvPr/>
            </p:nvGrpSpPr>
            <p:grpSpPr>
              <a:xfrm rot="3166287">
                <a:off x="3889276" y="5105400"/>
                <a:ext cx="475661" cy="457200"/>
                <a:chOff x="6335821" y="1816331"/>
                <a:chExt cx="850399" cy="817394"/>
              </a:xfrm>
            </p:grpSpPr>
            <p:sp>
              <p:nvSpPr>
                <p:cNvPr id="79" name="Round Diagonal Corner Rectangle 78"/>
                <p:cNvSpPr/>
                <p:nvPr/>
              </p:nvSpPr>
              <p:spPr>
                <a:xfrm rot="16599653">
                  <a:off x="6781747" y="1946797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ound Diagonal Corner Rectangle 79"/>
                <p:cNvSpPr/>
                <p:nvPr/>
              </p:nvSpPr>
              <p:spPr>
                <a:xfrm rot="16599653">
                  <a:off x="6400748" y="2251598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ound Diagonal Corner Rectangle 80"/>
                <p:cNvSpPr/>
                <p:nvPr/>
              </p:nvSpPr>
              <p:spPr>
                <a:xfrm rot="222662">
                  <a:off x="6335821" y="1917711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ound Diagonal Corner Rectangle 81"/>
                <p:cNvSpPr/>
                <p:nvPr/>
              </p:nvSpPr>
              <p:spPr>
                <a:xfrm rot="14343520">
                  <a:off x="6609272" y="1838624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Round Diagonal Corner Rectangle 82"/>
                <p:cNvSpPr/>
                <p:nvPr/>
              </p:nvSpPr>
              <p:spPr>
                <a:xfrm>
                  <a:off x="6781800" y="220980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Round Diagonal Corner Rectangle 83"/>
                <p:cNvSpPr/>
                <p:nvPr/>
              </p:nvSpPr>
              <p:spPr>
                <a:xfrm rot="13080484">
                  <a:off x="6544904" y="221996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5" name="Group 402"/>
                <p:cNvGrpSpPr/>
                <p:nvPr/>
              </p:nvGrpSpPr>
              <p:grpSpPr>
                <a:xfrm>
                  <a:off x="6477000" y="1981200"/>
                  <a:ext cx="609600" cy="609600"/>
                  <a:chOff x="1447800" y="1600200"/>
                  <a:chExt cx="1219200" cy="1219200"/>
                </a:xfrm>
                <a:solidFill>
                  <a:schemeClr val="bg2"/>
                </a:solidFill>
              </p:grpSpPr>
              <p:sp>
                <p:nvSpPr>
                  <p:cNvPr id="86" name="Cloud 85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Cloud 86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Cloud 87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Cloud 88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Cloud 89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Oval 90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" name="Group 451"/>
              <p:cNvGrpSpPr/>
              <p:nvPr/>
            </p:nvGrpSpPr>
            <p:grpSpPr>
              <a:xfrm>
                <a:off x="1600200" y="5257800"/>
                <a:ext cx="317107" cy="304800"/>
                <a:chOff x="6335821" y="1816331"/>
                <a:chExt cx="850399" cy="817394"/>
              </a:xfrm>
            </p:grpSpPr>
            <p:sp>
              <p:nvSpPr>
                <p:cNvPr id="66" name="Round Diagonal Corner Rectangle 65"/>
                <p:cNvSpPr/>
                <p:nvPr/>
              </p:nvSpPr>
              <p:spPr>
                <a:xfrm rot="16599653">
                  <a:off x="6781747" y="1946797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ound Diagonal Corner Rectangle 66"/>
                <p:cNvSpPr/>
                <p:nvPr/>
              </p:nvSpPr>
              <p:spPr>
                <a:xfrm rot="16599653">
                  <a:off x="6400748" y="2251598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ound Diagonal Corner Rectangle 67"/>
                <p:cNvSpPr/>
                <p:nvPr/>
              </p:nvSpPr>
              <p:spPr>
                <a:xfrm rot="222662">
                  <a:off x="6335821" y="1917711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Round Diagonal Corner Rectangle 68"/>
                <p:cNvSpPr/>
                <p:nvPr/>
              </p:nvSpPr>
              <p:spPr>
                <a:xfrm rot="14343520">
                  <a:off x="6609272" y="1838624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ound Diagonal Corner Rectangle 69"/>
                <p:cNvSpPr/>
                <p:nvPr/>
              </p:nvSpPr>
              <p:spPr>
                <a:xfrm>
                  <a:off x="6781800" y="220980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ound Diagonal Corner Rectangle 70"/>
                <p:cNvSpPr/>
                <p:nvPr/>
              </p:nvSpPr>
              <p:spPr>
                <a:xfrm rot="13080484">
                  <a:off x="6544904" y="221996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" name="Group 402"/>
                <p:cNvGrpSpPr/>
                <p:nvPr/>
              </p:nvGrpSpPr>
              <p:grpSpPr>
                <a:xfrm>
                  <a:off x="6477000" y="1981200"/>
                  <a:ext cx="609600" cy="609600"/>
                  <a:chOff x="1447800" y="1600200"/>
                  <a:chExt cx="1219200" cy="1219200"/>
                </a:xfrm>
                <a:solidFill>
                  <a:schemeClr val="bg2"/>
                </a:solidFill>
              </p:grpSpPr>
              <p:sp>
                <p:nvSpPr>
                  <p:cNvPr id="73" name="Cloud 72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Cloud 73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Cloud 74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Cloud 75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Cloud 76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Oval 77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" name="Group 465"/>
              <p:cNvGrpSpPr/>
              <p:nvPr/>
            </p:nvGrpSpPr>
            <p:grpSpPr>
              <a:xfrm rot="4326996">
                <a:off x="7467600" y="5105400"/>
                <a:ext cx="402538" cy="386915"/>
                <a:chOff x="6335821" y="1816331"/>
                <a:chExt cx="850399" cy="817394"/>
              </a:xfrm>
            </p:grpSpPr>
            <p:sp>
              <p:nvSpPr>
                <p:cNvPr id="53" name="Round Diagonal Corner Rectangle 52"/>
                <p:cNvSpPr/>
                <p:nvPr/>
              </p:nvSpPr>
              <p:spPr>
                <a:xfrm rot="16599653">
                  <a:off x="6781747" y="1946797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Round Diagonal Corner Rectangle 53"/>
                <p:cNvSpPr/>
                <p:nvPr/>
              </p:nvSpPr>
              <p:spPr>
                <a:xfrm rot="16599653">
                  <a:off x="6400748" y="2251598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Round Diagonal Corner Rectangle 54"/>
                <p:cNvSpPr/>
                <p:nvPr/>
              </p:nvSpPr>
              <p:spPr>
                <a:xfrm rot="222662">
                  <a:off x="6335821" y="1917711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Round Diagonal Corner Rectangle 55"/>
                <p:cNvSpPr/>
                <p:nvPr/>
              </p:nvSpPr>
              <p:spPr>
                <a:xfrm rot="14343520">
                  <a:off x="6609272" y="1838624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Round Diagonal Corner Rectangle 56"/>
                <p:cNvSpPr/>
                <p:nvPr/>
              </p:nvSpPr>
              <p:spPr>
                <a:xfrm>
                  <a:off x="6781800" y="220980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Round Diagonal Corner Rectangle 57"/>
                <p:cNvSpPr/>
                <p:nvPr/>
              </p:nvSpPr>
              <p:spPr>
                <a:xfrm rot="13080484">
                  <a:off x="6544904" y="221996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9" name="Group 402"/>
                <p:cNvGrpSpPr/>
                <p:nvPr/>
              </p:nvGrpSpPr>
              <p:grpSpPr>
                <a:xfrm>
                  <a:off x="6477000" y="1981200"/>
                  <a:ext cx="609600" cy="609600"/>
                  <a:chOff x="1447800" y="1600200"/>
                  <a:chExt cx="1219200" cy="1219200"/>
                </a:xfrm>
                <a:solidFill>
                  <a:schemeClr val="bg2"/>
                </a:solidFill>
              </p:grpSpPr>
              <p:sp>
                <p:nvSpPr>
                  <p:cNvPr id="60" name="Cloud 59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Cloud 60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Cloud 61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Cloud 62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Cloud 63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Oval 64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" name="Group 479"/>
              <p:cNvGrpSpPr/>
              <p:nvPr/>
            </p:nvGrpSpPr>
            <p:grpSpPr>
              <a:xfrm rot="4326996">
                <a:off x="7146642" y="5065550"/>
                <a:ext cx="413315" cy="427116"/>
                <a:chOff x="6335821" y="1816331"/>
                <a:chExt cx="850399" cy="817394"/>
              </a:xfrm>
            </p:grpSpPr>
            <p:sp>
              <p:nvSpPr>
                <p:cNvPr id="40" name="Round Diagonal Corner Rectangle 39"/>
                <p:cNvSpPr/>
                <p:nvPr/>
              </p:nvSpPr>
              <p:spPr>
                <a:xfrm rot="16599653">
                  <a:off x="6781747" y="1946797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Round Diagonal Corner Rectangle 40"/>
                <p:cNvSpPr/>
                <p:nvPr/>
              </p:nvSpPr>
              <p:spPr>
                <a:xfrm rot="16599653">
                  <a:off x="6400748" y="2251598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Round Diagonal Corner Rectangle 41"/>
                <p:cNvSpPr/>
                <p:nvPr/>
              </p:nvSpPr>
              <p:spPr>
                <a:xfrm rot="222662">
                  <a:off x="6335821" y="1917711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ound Diagonal Corner Rectangle 42"/>
                <p:cNvSpPr/>
                <p:nvPr/>
              </p:nvSpPr>
              <p:spPr>
                <a:xfrm rot="14343520">
                  <a:off x="6609272" y="1838624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Round Diagonal Corner Rectangle 43"/>
                <p:cNvSpPr/>
                <p:nvPr/>
              </p:nvSpPr>
              <p:spPr>
                <a:xfrm>
                  <a:off x="6781800" y="220980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ound Diagonal Corner Rectangle 44"/>
                <p:cNvSpPr/>
                <p:nvPr/>
              </p:nvSpPr>
              <p:spPr>
                <a:xfrm rot="13080484">
                  <a:off x="6544904" y="2219960"/>
                  <a:ext cx="404420" cy="359833"/>
                </a:xfrm>
                <a:prstGeom prst="round2DiagRect">
                  <a:avLst>
                    <a:gd name="adj1" fmla="val 16667"/>
                    <a:gd name="adj2" fmla="val 43636"/>
                  </a:avLst>
                </a:prstGeom>
                <a:solidFill>
                  <a:schemeClr val="bg2"/>
                </a:solidFill>
                <a:ln w="222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6" name="Group 402"/>
                <p:cNvGrpSpPr/>
                <p:nvPr/>
              </p:nvGrpSpPr>
              <p:grpSpPr>
                <a:xfrm>
                  <a:off x="6477000" y="1981200"/>
                  <a:ext cx="609600" cy="609600"/>
                  <a:chOff x="1447800" y="1600200"/>
                  <a:chExt cx="1219200" cy="1219200"/>
                </a:xfrm>
                <a:solidFill>
                  <a:schemeClr val="bg2"/>
                </a:solidFill>
              </p:grpSpPr>
              <p:sp>
                <p:nvSpPr>
                  <p:cNvPr id="47" name="Cloud 46"/>
                  <p:cNvSpPr/>
                  <p:nvPr/>
                </p:nvSpPr>
                <p:spPr>
                  <a:xfrm>
                    <a:off x="1447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Cloud 47"/>
                  <p:cNvSpPr/>
                  <p:nvPr/>
                </p:nvSpPr>
                <p:spPr>
                  <a:xfrm>
                    <a:off x="1828800" y="16002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Cloud 48"/>
                  <p:cNvSpPr/>
                  <p:nvPr/>
                </p:nvSpPr>
                <p:spPr>
                  <a:xfrm>
                    <a:off x="14478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Cloud 49"/>
                  <p:cNvSpPr/>
                  <p:nvPr/>
                </p:nvSpPr>
                <p:spPr>
                  <a:xfrm>
                    <a:off x="1676400" y="21336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Cloud 50"/>
                  <p:cNvSpPr/>
                  <p:nvPr/>
                </p:nvSpPr>
                <p:spPr>
                  <a:xfrm>
                    <a:off x="1981200" y="1905000"/>
                    <a:ext cx="685800" cy="685800"/>
                  </a:xfrm>
                  <a:prstGeom prst="cloud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Oval 51"/>
                  <p:cNvSpPr/>
                  <p:nvPr/>
                </p:nvSpPr>
                <p:spPr>
                  <a:xfrm>
                    <a:off x="1600200" y="1752600"/>
                    <a:ext cx="838200" cy="838200"/>
                  </a:xfrm>
                  <a:prstGeom prst="ellipse">
                    <a:avLst/>
                  </a:prstGeom>
                  <a:grpFill/>
                  <a:ln w="22225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" name="Group 377"/>
              <p:cNvGrpSpPr/>
              <p:nvPr/>
            </p:nvGrpSpPr>
            <p:grpSpPr>
              <a:xfrm rot="2474737">
                <a:off x="6808274" y="4969234"/>
                <a:ext cx="295269" cy="653742"/>
                <a:chOff x="2315460" y="5039119"/>
                <a:chExt cx="868288" cy="1281624"/>
              </a:xfrm>
            </p:grpSpPr>
            <p:grpSp>
              <p:nvGrpSpPr>
                <p:cNvPr id="32" name="Group 226"/>
                <p:cNvGrpSpPr/>
                <p:nvPr/>
              </p:nvGrpSpPr>
              <p:grpSpPr>
                <a:xfrm>
                  <a:off x="2694689" y="5039119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37" name="Moon 36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Moon 37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Moon 38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" name="Group 228"/>
                <p:cNvGrpSpPr/>
                <p:nvPr/>
              </p:nvGrpSpPr>
              <p:grpSpPr>
                <a:xfrm rot="19787853" flipH="1">
                  <a:off x="2315460" y="5200282"/>
                  <a:ext cx="489059" cy="1120461"/>
                  <a:chOff x="2694689" y="5039119"/>
                  <a:chExt cx="489059" cy="1120461"/>
                </a:xfrm>
              </p:grpSpPr>
              <p:sp>
                <p:nvSpPr>
                  <p:cNvPr id="34" name="Moon 33"/>
                  <p:cNvSpPr/>
                  <p:nvPr/>
                </p:nvSpPr>
                <p:spPr>
                  <a:xfrm rot="2238098">
                    <a:off x="2916763" y="5245180"/>
                    <a:ext cx="266985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Moon 34"/>
                  <p:cNvSpPr/>
                  <p:nvPr/>
                </p:nvSpPr>
                <p:spPr>
                  <a:xfrm rot="21390183">
                    <a:off x="2694689" y="5187232"/>
                    <a:ext cx="212573" cy="914400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Moon 35"/>
                  <p:cNvSpPr/>
                  <p:nvPr/>
                </p:nvSpPr>
                <p:spPr>
                  <a:xfrm rot="1317882">
                    <a:off x="2859566" y="5039119"/>
                    <a:ext cx="244270" cy="1050801"/>
                  </a:xfrm>
                  <a:prstGeom prst="moon">
                    <a:avLst>
                      <a:gd name="adj" fmla="val 84639"/>
                    </a:avLst>
                  </a:prstGeom>
                  <a:solidFill>
                    <a:srgbClr val="19852E"/>
                  </a:solidFill>
                  <a:ln w="222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55" name="Group 454"/>
            <p:cNvGrpSpPr/>
            <p:nvPr/>
          </p:nvGrpSpPr>
          <p:grpSpPr>
            <a:xfrm>
              <a:off x="381000" y="3429000"/>
              <a:ext cx="2286000" cy="1188788"/>
              <a:chOff x="2667000" y="4343400"/>
              <a:chExt cx="4786652" cy="2489201"/>
            </a:xfrm>
          </p:grpSpPr>
          <p:sp>
            <p:nvSpPr>
              <p:cNvPr id="454" name="Rectangle 453"/>
              <p:cNvSpPr/>
              <p:nvPr/>
            </p:nvSpPr>
            <p:spPr>
              <a:xfrm>
                <a:off x="6941126" y="5461001"/>
                <a:ext cx="76200" cy="1371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Rectangle 452"/>
              <p:cNvSpPr/>
              <p:nvPr/>
            </p:nvSpPr>
            <p:spPr>
              <a:xfrm>
                <a:off x="5657273" y="5424055"/>
                <a:ext cx="76200" cy="1371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Rectangle 451"/>
              <p:cNvSpPr/>
              <p:nvPr/>
            </p:nvSpPr>
            <p:spPr>
              <a:xfrm>
                <a:off x="6317672" y="4892964"/>
                <a:ext cx="60037" cy="190961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Rectangle 450"/>
              <p:cNvSpPr/>
              <p:nvPr/>
            </p:nvSpPr>
            <p:spPr>
              <a:xfrm>
                <a:off x="5024581" y="4828309"/>
                <a:ext cx="60037" cy="190961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" name="Rectangle 449"/>
              <p:cNvSpPr/>
              <p:nvPr/>
            </p:nvSpPr>
            <p:spPr>
              <a:xfrm>
                <a:off x="4359563" y="5400964"/>
                <a:ext cx="76200" cy="1371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Rectangle 448"/>
              <p:cNvSpPr/>
              <p:nvPr/>
            </p:nvSpPr>
            <p:spPr>
              <a:xfrm>
                <a:off x="3726872" y="4842164"/>
                <a:ext cx="60037" cy="190961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Rectangle 447"/>
              <p:cNvSpPr/>
              <p:nvPr/>
            </p:nvSpPr>
            <p:spPr>
              <a:xfrm>
                <a:off x="3084945" y="5354782"/>
                <a:ext cx="76200" cy="1371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47" name="Group 446"/>
              <p:cNvGrpSpPr/>
              <p:nvPr/>
            </p:nvGrpSpPr>
            <p:grpSpPr>
              <a:xfrm>
                <a:off x="2667000" y="4343400"/>
                <a:ext cx="4786652" cy="1031912"/>
                <a:chOff x="2215973" y="5252543"/>
                <a:chExt cx="4786652" cy="1031912"/>
              </a:xfrm>
            </p:grpSpPr>
            <p:grpSp>
              <p:nvGrpSpPr>
                <p:cNvPr id="434" name="Group 433"/>
                <p:cNvGrpSpPr/>
                <p:nvPr/>
              </p:nvGrpSpPr>
              <p:grpSpPr>
                <a:xfrm>
                  <a:off x="2215973" y="5252543"/>
                  <a:ext cx="921233" cy="934930"/>
                  <a:chOff x="2215973" y="5252543"/>
                  <a:chExt cx="921233" cy="934930"/>
                </a:xfrm>
              </p:grpSpPr>
              <p:sp>
                <p:nvSpPr>
                  <p:cNvPr id="430" name="Frame 429"/>
                  <p:cNvSpPr/>
                  <p:nvPr/>
                </p:nvSpPr>
                <p:spPr>
                  <a:xfrm rot="2759150">
                    <a:off x="2209125" y="5259391"/>
                    <a:ext cx="934930" cy="921233"/>
                  </a:xfrm>
                  <a:prstGeom prst="frame">
                    <a:avLst>
                      <a:gd name="adj1" fmla="val 778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1" name="Frame 430"/>
                  <p:cNvSpPr/>
                  <p:nvPr/>
                </p:nvSpPr>
                <p:spPr>
                  <a:xfrm>
                    <a:off x="2362200" y="5410200"/>
                    <a:ext cx="609600" cy="609600"/>
                  </a:xfrm>
                  <a:prstGeom prst="frame">
                    <a:avLst>
                      <a:gd name="adj1" fmla="val 8964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2" name="Donut 431"/>
                  <p:cNvSpPr/>
                  <p:nvPr/>
                </p:nvSpPr>
                <p:spPr>
                  <a:xfrm>
                    <a:off x="2426855" y="5458691"/>
                    <a:ext cx="473364" cy="489527"/>
                  </a:xfrm>
                  <a:prstGeom prst="donut">
                    <a:avLst>
                      <a:gd name="adj" fmla="val 16342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35" name="Group 434"/>
                <p:cNvGrpSpPr/>
                <p:nvPr/>
              </p:nvGrpSpPr>
              <p:grpSpPr>
                <a:xfrm>
                  <a:off x="3505200" y="5285509"/>
                  <a:ext cx="921233" cy="934930"/>
                  <a:chOff x="2215973" y="5252543"/>
                  <a:chExt cx="921233" cy="934930"/>
                </a:xfrm>
              </p:grpSpPr>
              <p:sp>
                <p:nvSpPr>
                  <p:cNvPr id="436" name="Frame 435"/>
                  <p:cNvSpPr/>
                  <p:nvPr/>
                </p:nvSpPr>
                <p:spPr>
                  <a:xfrm rot="2759150">
                    <a:off x="2209125" y="5259391"/>
                    <a:ext cx="934930" cy="921233"/>
                  </a:xfrm>
                  <a:prstGeom prst="frame">
                    <a:avLst>
                      <a:gd name="adj1" fmla="val 778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7" name="Frame 436"/>
                  <p:cNvSpPr/>
                  <p:nvPr/>
                </p:nvSpPr>
                <p:spPr>
                  <a:xfrm>
                    <a:off x="2362200" y="5410200"/>
                    <a:ext cx="609600" cy="609600"/>
                  </a:xfrm>
                  <a:prstGeom prst="frame">
                    <a:avLst>
                      <a:gd name="adj1" fmla="val 8964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8" name="Donut 437"/>
                  <p:cNvSpPr/>
                  <p:nvPr/>
                </p:nvSpPr>
                <p:spPr>
                  <a:xfrm>
                    <a:off x="2426855" y="5458691"/>
                    <a:ext cx="473364" cy="489527"/>
                  </a:xfrm>
                  <a:prstGeom prst="donut">
                    <a:avLst>
                      <a:gd name="adj" fmla="val 16342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39" name="Group 438"/>
                <p:cNvGrpSpPr/>
                <p:nvPr/>
              </p:nvGrpSpPr>
              <p:grpSpPr>
                <a:xfrm>
                  <a:off x="4788300" y="5312579"/>
                  <a:ext cx="921233" cy="934930"/>
                  <a:chOff x="2215973" y="5252543"/>
                  <a:chExt cx="921233" cy="934930"/>
                </a:xfrm>
              </p:grpSpPr>
              <p:sp>
                <p:nvSpPr>
                  <p:cNvPr id="440" name="Frame 439"/>
                  <p:cNvSpPr/>
                  <p:nvPr/>
                </p:nvSpPr>
                <p:spPr>
                  <a:xfrm rot="2759150">
                    <a:off x="2209125" y="5259391"/>
                    <a:ext cx="934930" cy="921233"/>
                  </a:xfrm>
                  <a:prstGeom prst="frame">
                    <a:avLst>
                      <a:gd name="adj1" fmla="val 778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1" name="Frame 440"/>
                  <p:cNvSpPr/>
                  <p:nvPr/>
                </p:nvSpPr>
                <p:spPr>
                  <a:xfrm>
                    <a:off x="2362200" y="5410200"/>
                    <a:ext cx="609600" cy="609600"/>
                  </a:xfrm>
                  <a:prstGeom prst="frame">
                    <a:avLst>
                      <a:gd name="adj1" fmla="val 8964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2" name="Donut 441"/>
                  <p:cNvSpPr/>
                  <p:nvPr/>
                </p:nvSpPr>
                <p:spPr>
                  <a:xfrm>
                    <a:off x="2426855" y="5458691"/>
                    <a:ext cx="473364" cy="489527"/>
                  </a:xfrm>
                  <a:prstGeom prst="donut">
                    <a:avLst>
                      <a:gd name="adj" fmla="val 16342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43" name="Group 442"/>
                <p:cNvGrpSpPr/>
                <p:nvPr/>
              </p:nvGrpSpPr>
              <p:grpSpPr>
                <a:xfrm>
                  <a:off x="6081392" y="5349525"/>
                  <a:ext cx="921233" cy="934930"/>
                  <a:chOff x="2215973" y="5252543"/>
                  <a:chExt cx="921233" cy="934930"/>
                </a:xfrm>
              </p:grpSpPr>
              <p:sp>
                <p:nvSpPr>
                  <p:cNvPr id="444" name="Frame 443"/>
                  <p:cNvSpPr/>
                  <p:nvPr/>
                </p:nvSpPr>
                <p:spPr>
                  <a:xfrm rot="2759150">
                    <a:off x="2209125" y="5259391"/>
                    <a:ext cx="934930" cy="921233"/>
                  </a:xfrm>
                  <a:prstGeom prst="frame">
                    <a:avLst>
                      <a:gd name="adj1" fmla="val 778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5" name="Frame 444"/>
                  <p:cNvSpPr/>
                  <p:nvPr/>
                </p:nvSpPr>
                <p:spPr>
                  <a:xfrm>
                    <a:off x="2362200" y="5410200"/>
                    <a:ext cx="609600" cy="609600"/>
                  </a:xfrm>
                  <a:prstGeom prst="frame">
                    <a:avLst>
                      <a:gd name="adj1" fmla="val 8964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6" name="Donut 445"/>
                  <p:cNvSpPr/>
                  <p:nvPr/>
                </p:nvSpPr>
                <p:spPr>
                  <a:xfrm>
                    <a:off x="2426855" y="5458691"/>
                    <a:ext cx="473364" cy="489527"/>
                  </a:xfrm>
                  <a:prstGeom prst="donut">
                    <a:avLst>
                      <a:gd name="adj" fmla="val 16342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56" name="Group 455"/>
            <p:cNvGrpSpPr/>
            <p:nvPr/>
          </p:nvGrpSpPr>
          <p:grpSpPr>
            <a:xfrm>
              <a:off x="2798618" y="3489036"/>
              <a:ext cx="2286000" cy="1188788"/>
              <a:chOff x="2667000" y="4343400"/>
              <a:chExt cx="4786652" cy="2489201"/>
            </a:xfrm>
          </p:grpSpPr>
          <p:sp>
            <p:nvSpPr>
              <p:cNvPr id="457" name="Rectangle 456"/>
              <p:cNvSpPr/>
              <p:nvPr/>
            </p:nvSpPr>
            <p:spPr>
              <a:xfrm>
                <a:off x="6941126" y="5461001"/>
                <a:ext cx="76200" cy="1371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" name="Rectangle 457"/>
              <p:cNvSpPr/>
              <p:nvPr/>
            </p:nvSpPr>
            <p:spPr>
              <a:xfrm>
                <a:off x="5657273" y="5424055"/>
                <a:ext cx="76200" cy="1371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Rectangle 458"/>
              <p:cNvSpPr/>
              <p:nvPr/>
            </p:nvSpPr>
            <p:spPr>
              <a:xfrm>
                <a:off x="6317672" y="4892964"/>
                <a:ext cx="60037" cy="190961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Rectangle 459"/>
              <p:cNvSpPr/>
              <p:nvPr/>
            </p:nvSpPr>
            <p:spPr>
              <a:xfrm>
                <a:off x="5024581" y="4828309"/>
                <a:ext cx="60037" cy="190961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Rectangle 460"/>
              <p:cNvSpPr/>
              <p:nvPr/>
            </p:nvSpPr>
            <p:spPr>
              <a:xfrm>
                <a:off x="4359563" y="5400964"/>
                <a:ext cx="76200" cy="1371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Rectangle 461"/>
              <p:cNvSpPr/>
              <p:nvPr/>
            </p:nvSpPr>
            <p:spPr>
              <a:xfrm>
                <a:off x="3726872" y="4842164"/>
                <a:ext cx="60037" cy="190961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Rectangle 462"/>
              <p:cNvSpPr/>
              <p:nvPr/>
            </p:nvSpPr>
            <p:spPr>
              <a:xfrm>
                <a:off x="3084945" y="5354782"/>
                <a:ext cx="76200" cy="1371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4" name="Group 446"/>
              <p:cNvGrpSpPr/>
              <p:nvPr/>
            </p:nvGrpSpPr>
            <p:grpSpPr>
              <a:xfrm>
                <a:off x="2667000" y="4343400"/>
                <a:ext cx="4786652" cy="1031912"/>
                <a:chOff x="2215973" y="5252543"/>
                <a:chExt cx="4786652" cy="1031912"/>
              </a:xfrm>
            </p:grpSpPr>
            <p:grpSp>
              <p:nvGrpSpPr>
                <p:cNvPr id="465" name="Group 433"/>
                <p:cNvGrpSpPr/>
                <p:nvPr/>
              </p:nvGrpSpPr>
              <p:grpSpPr>
                <a:xfrm>
                  <a:off x="2215973" y="5252543"/>
                  <a:ext cx="921233" cy="934930"/>
                  <a:chOff x="2215973" y="5252543"/>
                  <a:chExt cx="921233" cy="934930"/>
                </a:xfrm>
              </p:grpSpPr>
              <p:sp>
                <p:nvSpPr>
                  <p:cNvPr id="478" name="Frame 477"/>
                  <p:cNvSpPr/>
                  <p:nvPr/>
                </p:nvSpPr>
                <p:spPr>
                  <a:xfrm rot="2759150">
                    <a:off x="2209125" y="5259391"/>
                    <a:ext cx="934930" cy="921233"/>
                  </a:xfrm>
                  <a:prstGeom prst="frame">
                    <a:avLst>
                      <a:gd name="adj1" fmla="val 778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9" name="Frame 478"/>
                  <p:cNvSpPr/>
                  <p:nvPr/>
                </p:nvSpPr>
                <p:spPr>
                  <a:xfrm>
                    <a:off x="2362200" y="5410200"/>
                    <a:ext cx="609600" cy="609600"/>
                  </a:xfrm>
                  <a:prstGeom prst="frame">
                    <a:avLst>
                      <a:gd name="adj1" fmla="val 8964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0" name="Donut 479"/>
                  <p:cNvSpPr/>
                  <p:nvPr/>
                </p:nvSpPr>
                <p:spPr>
                  <a:xfrm>
                    <a:off x="2426855" y="5458691"/>
                    <a:ext cx="473364" cy="489527"/>
                  </a:xfrm>
                  <a:prstGeom prst="donut">
                    <a:avLst>
                      <a:gd name="adj" fmla="val 16342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66" name="Group 434"/>
                <p:cNvGrpSpPr/>
                <p:nvPr/>
              </p:nvGrpSpPr>
              <p:grpSpPr>
                <a:xfrm>
                  <a:off x="3505200" y="5285509"/>
                  <a:ext cx="921233" cy="934930"/>
                  <a:chOff x="2215973" y="5252543"/>
                  <a:chExt cx="921233" cy="934930"/>
                </a:xfrm>
              </p:grpSpPr>
              <p:sp>
                <p:nvSpPr>
                  <p:cNvPr id="475" name="Frame 474"/>
                  <p:cNvSpPr/>
                  <p:nvPr/>
                </p:nvSpPr>
                <p:spPr>
                  <a:xfrm rot="2759150">
                    <a:off x="2209125" y="5259391"/>
                    <a:ext cx="934930" cy="921233"/>
                  </a:xfrm>
                  <a:prstGeom prst="frame">
                    <a:avLst>
                      <a:gd name="adj1" fmla="val 778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6" name="Frame 475"/>
                  <p:cNvSpPr/>
                  <p:nvPr/>
                </p:nvSpPr>
                <p:spPr>
                  <a:xfrm>
                    <a:off x="2362200" y="5410200"/>
                    <a:ext cx="609600" cy="609600"/>
                  </a:xfrm>
                  <a:prstGeom prst="frame">
                    <a:avLst>
                      <a:gd name="adj1" fmla="val 8964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7" name="Donut 476"/>
                  <p:cNvSpPr/>
                  <p:nvPr/>
                </p:nvSpPr>
                <p:spPr>
                  <a:xfrm>
                    <a:off x="2426855" y="5458691"/>
                    <a:ext cx="473364" cy="489527"/>
                  </a:xfrm>
                  <a:prstGeom prst="donut">
                    <a:avLst>
                      <a:gd name="adj" fmla="val 16342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67" name="Group 438"/>
                <p:cNvGrpSpPr/>
                <p:nvPr/>
              </p:nvGrpSpPr>
              <p:grpSpPr>
                <a:xfrm>
                  <a:off x="4788300" y="5312579"/>
                  <a:ext cx="921233" cy="934930"/>
                  <a:chOff x="2215973" y="5252543"/>
                  <a:chExt cx="921233" cy="934930"/>
                </a:xfrm>
              </p:grpSpPr>
              <p:sp>
                <p:nvSpPr>
                  <p:cNvPr id="472" name="Frame 471"/>
                  <p:cNvSpPr/>
                  <p:nvPr/>
                </p:nvSpPr>
                <p:spPr>
                  <a:xfrm rot="2759150">
                    <a:off x="2209125" y="5259391"/>
                    <a:ext cx="934930" cy="921233"/>
                  </a:xfrm>
                  <a:prstGeom prst="frame">
                    <a:avLst>
                      <a:gd name="adj1" fmla="val 778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3" name="Frame 472"/>
                  <p:cNvSpPr/>
                  <p:nvPr/>
                </p:nvSpPr>
                <p:spPr>
                  <a:xfrm>
                    <a:off x="2362200" y="5410200"/>
                    <a:ext cx="609600" cy="609600"/>
                  </a:xfrm>
                  <a:prstGeom prst="frame">
                    <a:avLst>
                      <a:gd name="adj1" fmla="val 8964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4" name="Donut 473"/>
                  <p:cNvSpPr/>
                  <p:nvPr/>
                </p:nvSpPr>
                <p:spPr>
                  <a:xfrm>
                    <a:off x="2426855" y="5458691"/>
                    <a:ext cx="473364" cy="489527"/>
                  </a:xfrm>
                  <a:prstGeom prst="donut">
                    <a:avLst>
                      <a:gd name="adj" fmla="val 16342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68" name="Group 442"/>
                <p:cNvGrpSpPr/>
                <p:nvPr/>
              </p:nvGrpSpPr>
              <p:grpSpPr>
                <a:xfrm>
                  <a:off x="6081392" y="5349525"/>
                  <a:ext cx="921233" cy="934930"/>
                  <a:chOff x="2215973" y="5252543"/>
                  <a:chExt cx="921233" cy="934930"/>
                </a:xfrm>
              </p:grpSpPr>
              <p:sp>
                <p:nvSpPr>
                  <p:cNvPr id="469" name="Frame 468"/>
                  <p:cNvSpPr/>
                  <p:nvPr/>
                </p:nvSpPr>
                <p:spPr>
                  <a:xfrm rot="2759150">
                    <a:off x="2209125" y="5259391"/>
                    <a:ext cx="934930" cy="921233"/>
                  </a:xfrm>
                  <a:prstGeom prst="frame">
                    <a:avLst>
                      <a:gd name="adj1" fmla="val 778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0" name="Frame 469"/>
                  <p:cNvSpPr/>
                  <p:nvPr/>
                </p:nvSpPr>
                <p:spPr>
                  <a:xfrm>
                    <a:off x="2362200" y="5410200"/>
                    <a:ext cx="609600" cy="609600"/>
                  </a:xfrm>
                  <a:prstGeom prst="frame">
                    <a:avLst>
                      <a:gd name="adj1" fmla="val 8964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1" name="Donut 470"/>
                  <p:cNvSpPr/>
                  <p:nvPr/>
                </p:nvSpPr>
                <p:spPr>
                  <a:xfrm>
                    <a:off x="2426855" y="5458691"/>
                    <a:ext cx="473364" cy="489527"/>
                  </a:xfrm>
                  <a:prstGeom prst="donut">
                    <a:avLst>
                      <a:gd name="adj" fmla="val 16342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81" name="Group 480"/>
            <p:cNvGrpSpPr/>
            <p:nvPr/>
          </p:nvGrpSpPr>
          <p:grpSpPr>
            <a:xfrm>
              <a:off x="5248564" y="3539836"/>
              <a:ext cx="439961" cy="1138060"/>
              <a:chOff x="2667000" y="4343400"/>
              <a:chExt cx="921233" cy="2382982"/>
            </a:xfrm>
          </p:grpSpPr>
          <p:sp>
            <p:nvSpPr>
              <p:cNvPr id="488" name="Rectangle 487"/>
              <p:cNvSpPr/>
              <p:nvPr/>
            </p:nvSpPr>
            <p:spPr>
              <a:xfrm>
                <a:off x="3084945" y="5354782"/>
                <a:ext cx="76200" cy="13716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0" name="Group 433"/>
              <p:cNvGrpSpPr/>
              <p:nvPr/>
            </p:nvGrpSpPr>
            <p:grpSpPr>
              <a:xfrm>
                <a:off x="2667000" y="4343400"/>
                <a:ext cx="921233" cy="934930"/>
                <a:chOff x="2215973" y="5252543"/>
                <a:chExt cx="921233" cy="934930"/>
              </a:xfrm>
            </p:grpSpPr>
            <p:sp>
              <p:nvSpPr>
                <p:cNvPr id="503" name="Frame 502"/>
                <p:cNvSpPr/>
                <p:nvPr/>
              </p:nvSpPr>
              <p:spPr>
                <a:xfrm rot="2759150">
                  <a:off x="2209125" y="5259391"/>
                  <a:ext cx="934930" cy="921233"/>
                </a:xfrm>
                <a:prstGeom prst="frame">
                  <a:avLst>
                    <a:gd name="adj1" fmla="val 778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04" name="Frame 503"/>
                <p:cNvSpPr/>
                <p:nvPr/>
              </p:nvSpPr>
              <p:spPr>
                <a:xfrm>
                  <a:off x="2362200" y="5410200"/>
                  <a:ext cx="609600" cy="609600"/>
                </a:xfrm>
                <a:prstGeom prst="frame">
                  <a:avLst>
                    <a:gd name="adj1" fmla="val 8964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05" name="Donut 504"/>
                <p:cNvSpPr/>
                <p:nvPr/>
              </p:nvSpPr>
              <p:spPr>
                <a:xfrm>
                  <a:off x="2426855" y="5458691"/>
                  <a:ext cx="473364" cy="489527"/>
                </a:xfrm>
                <a:prstGeom prst="donut">
                  <a:avLst>
                    <a:gd name="adj" fmla="val 16342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506" name="Rectangle 505"/>
            <p:cNvSpPr/>
            <p:nvPr/>
          </p:nvSpPr>
          <p:spPr>
            <a:xfrm>
              <a:off x="2706372" y="3703005"/>
              <a:ext cx="28672" cy="91199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Rectangle 506"/>
            <p:cNvSpPr/>
            <p:nvPr/>
          </p:nvSpPr>
          <p:spPr>
            <a:xfrm>
              <a:off x="5140154" y="3769969"/>
              <a:ext cx="28672" cy="91199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Rectangle 507"/>
            <p:cNvSpPr/>
            <p:nvPr/>
          </p:nvSpPr>
          <p:spPr>
            <a:xfrm>
              <a:off x="533400" y="4572000"/>
              <a:ext cx="5029200" cy="152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3796" name="Picture 4" descr="LDS temple in California original oil paintin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38800" y="4191001"/>
            <a:ext cx="3124200" cy="2304098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86000" y="1981200"/>
            <a:ext cx="6526783" cy="2957037"/>
            <a:chOff x="2057400" y="1600200"/>
            <a:chExt cx="6526782" cy="2957037"/>
          </a:xfrm>
        </p:grpSpPr>
        <p:sp>
          <p:nvSpPr>
            <p:cNvPr id="3" name="Hexagon 7"/>
            <p:cNvSpPr/>
            <p:nvPr/>
          </p:nvSpPr>
          <p:spPr>
            <a:xfrm rot="16200000">
              <a:off x="3716554" y="1998446"/>
              <a:ext cx="1295400" cy="1413307"/>
            </a:xfrm>
            <a:prstGeom prst="hexagon">
              <a:avLst>
                <a:gd name="adj" fmla="val 39861"/>
                <a:gd name="vf" fmla="val 11547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27"/>
            <p:cNvGrpSpPr/>
            <p:nvPr/>
          </p:nvGrpSpPr>
          <p:grpSpPr>
            <a:xfrm>
              <a:off x="2057400" y="1600200"/>
              <a:ext cx="6526782" cy="2819400"/>
              <a:chOff x="102618" y="1600200"/>
              <a:chExt cx="4926582" cy="2819400"/>
            </a:xfrm>
          </p:grpSpPr>
          <p:grpSp>
            <p:nvGrpSpPr>
              <p:cNvPr id="11" name="Group 20"/>
              <p:cNvGrpSpPr/>
              <p:nvPr/>
            </p:nvGrpSpPr>
            <p:grpSpPr>
              <a:xfrm>
                <a:off x="1676400" y="1600200"/>
                <a:ext cx="2460442" cy="2299361"/>
                <a:chOff x="1676400" y="1600200"/>
                <a:chExt cx="2460442" cy="2299361"/>
              </a:xfrm>
            </p:grpSpPr>
            <p:grpSp>
              <p:nvGrpSpPr>
                <p:cNvPr id="30" name="Group 13"/>
                <p:cNvGrpSpPr/>
                <p:nvPr/>
              </p:nvGrpSpPr>
              <p:grpSpPr>
                <a:xfrm>
                  <a:off x="1676400" y="1600200"/>
                  <a:ext cx="2460442" cy="2299361"/>
                  <a:chOff x="3317218" y="1600200"/>
                  <a:chExt cx="2460442" cy="2299361"/>
                </a:xfrm>
              </p:grpSpPr>
              <p:sp>
                <p:nvSpPr>
                  <p:cNvPr id="33" name="Regular Pentagon 32"/>
                  <p:cNvSpPr/>
                  <p:nvPr/>
                </p:nvSpPr>
                <p:spPr>
                  <a:xfrm rot="11068167">
                    <a:off x="3317218" y="1819293"/>
                    <a:ext cx="1324887" cy="1352749"/>
                  </a:xfrm>
                  <a:prstGeom prst="pentag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Hexagon 33"/>
                  <p:cNvSpPr/>
                  <p:nvPr/>
                </p:nvSpPr>
                <p:spPr>
                  <a:xfrm rot="17278376">
                    <a:off x="3314700" y="2628900"/>
                    <a:ext cx="1143000" cy="1066800"/>
                  </a:xfrm>
                  <a:prstGeom prst="hexagon">
                    <a:avLst>
                      <a:gd name="adj" fmla="val 33466"/>
                      <a:gd name="vf" fmla="val 11547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Regular Pentagon 29"/>
                  <p:cNvSpPr/>
                  <p:nvPr/>
                </p:nvSpPr>
                <p:spPr>
                  <a:xfrm rot="2760184">
                    <a:off x="4464677" y="2402230"/>
                    <a:ext cx="1301413" cy="1324553"/>
                  </a:xfrm>
                  <a:prstGeom prst="pentagon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Hexagon 6"/>
                  <p:cNvSpPr/>
                  <p:nvPr/>
                </p:nvSpPr>
                <p:spPr>
                  <a:xfrm>
                    <a:off x="4191000" y="1981200"/>
                    <a:ext cx="1524000" cy="1447800"/>
                  </a:xfrm>
                  <a:prstGeom prst="hexagon">
                    <a:avLst>
                      <a:gd name="adj" fmla="val 39861"/>
                      <a:gd name="vf" fmla="val 11547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Hexagon 7"/>
                  <p:cNvSpPr/>
                  <p:nvPr/>
                </p:nvSpPr>
                <p:spPr>
                  <a:xfrm rot="16200000">
                    <a:off x="3848100" y="1714500"/>
                    <a:ext cx="1295400" cy="1066800"/>
                  </a:xfrm>
                  <a:prstGeom prst="hexagon">
                    <a:avLst>
                      <a:gd name="adj" fmla="val 39861"/>
                      <a:gd name="vf" fmla="val 11547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Regular Pentagon 8"/>
                  <p:cNvSpPr/>
                  <p:nvPr/>
                </p:nvSpPr>
                <p:spPr>
                  <a:xfrm rot="1290265">
                    <a:off x="3810000" y="2286000"/>
                    <a:ext cx="1066800" cy="1143000"/>
                  </a:xfrm>
                  <a:prstGeom prst="pentagon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Regular Pentagon 11"/>
                  <p:cNvSpPr/>
                  <p:nvPr/>
                </p:nvSpPr>
                <p:spPr>
                  <a:xfrm rot="20567433">
                    <a:off x="4391406" y="2927309"/>
                    <a:ext cx="876558" cy="972252"/>
                  </a:xfrm>
                  <a:prstGeom prst="pentagon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" name="Regular Pentagon 30"/>
                <p:cNvSpPr/>
                <p:nvPr/>
              </p:nvSpPr>
              <p:spPr>
                <a:xfrm rot="19448113">
                  <a:off x="1865404" y="2094685"/>
                  <a:ext cx="1349552" cy="561693"/>
                </a:xfrm>
                <a:prstGeom prst="pentag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gular Pentagon 31"/>
                <p:cNvSpPr/>
                <p:nvPr/>
              </p:nvSpPr>
              <p:spPr>
                <a:xfrm rot="20567433">
                  <a:off x="3007059" y="1949898"/>
                  <a:ext cx="427299" cy="818105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" name="Group 29"/>
              <p:cNvGrpSpPr/>
              <p:nvPr/>
            </p:nvGrpSpPr>
            <p:grpSpPr>
              <a:xfrm>
                <a:off x="2590800" y="3505200"/>
                <a:ext cx="2438400" cy="914400"/>
                <a:chOff x="4648200" y="2057400"/>
                <a:chExt cx="3200400" cy="1981200"/>
              </a:xfrm>
            </p:grpSpPr>
            <p:sp>
              <p:nvSpPr>
                <p:cNvPr id="22" name="Hexagon 21"/>
                <p:cNvSpPr/>
                <p:nvPr/>
              </p:nvSpPr>
              <p:spPr>
                <a:xfrm>
                  <a:off x="4648200" y="2590800"/>
                  <a:ext cx="1524000" cy="1447800"/>
                </a:xfrm>
                <a:prstGeom prst="hexagon">
                  <a:avLst>
                    <a:gd name="adj" fmla="val 33050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Hexagon 22"/>
                <p:cNvSpPr/>
                <p:nvPr/>
              </p:nvSpPr>
              <p:spPr>
                <a:xfrm rot="19853032">
                  <a:off x="5437547" y="2412900"/>
                  <a:ext cx="1524000" cy="1447800"/>
                </a:xfrm>
                <a:prstGeom prst="hexagon">
                  <a:avLst>
                    <a:gd name="adj" fmla="val 10140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Hexagon 23"/>
                <p:cNvSpPr/>
                <p:nvPr/>
              </p:nvSpPr>
              <p:spPr>
                <a:xfrm>
                  <a:off x="5638800" y="2057400"/>
                  <a:ext cx="1524000" cy="1447800"/>
                </a:xfrm>
                <a:prstGeom prst="hexagon">
                  <a:avLst>
                    <a:gd name="adj" fmla="val 39861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Regular Pentagon 24"/>
                <p:cNvSpPr/>
                <p:nvPr/>
              </p:nvSpPr>
              <p:spPr>
                <a:xfrm rot="2760184">
                  <a:off x="6524197" y="2456078"/>
                  <a:ext cx="1122550" cy="1031445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Regular Pentagon 25"/>
                <p:cNvSpPr/>
                <p:nvPr/>
              </p:nvSpPr>
              <p:spPr>
                <a:xfrm>
                  <a:off x="5609796" y="2362200"/>
                  <a:ext cx="1248203" cy="13716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Regular Pentagon 26"/>
                <p:cNvSpPr/>
                <p:nvPr/>
              </p:nvSpPr>
              <p:spPr>
                <a:xfrm rot="5400000">
                  <a:off x="7072098" y="2910102"/>
                  <a:ext cx="562404" cy="9906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egular Pentagon 27"/>
                <p:cNvSpPr/>
                <p:nvPr/>
              </p:nvSpPr>
              <p:spPr>
                <a:xfrm rot="7077699">
                  <a:off x="5347507" y="3287830"/>
                  <a:ext cx="663930" cy="7749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egular Pentagon 28"/>
                <p:cNvSpPr/>
                <p:nvPr/>
              </p:nvSpPr>
              <p:spPr>
                <a:xfrm rot="5202703">
                  <a:off x="5118906" y="2678228"/>
                  <a:ext cx="663930" cy="7749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" name="Group 30"/>
              <p:cNvGrpSpPr/>
              <p:nvPr/>
            </p:nvGrpSpPr>
            <p:grpSpPr>
              <a:xfrm rot="16933069">
                <a:off x="687307" y="2471191"/>
                <a:ext cx="1193168" cy="2362545"/>
                <a:chOff x="4687259" y="2057400"/>
                <a:chExt cx="3161341" cy="1949845"/>
              </a:xfrm>
            </p:grpSpPr>
            <p:sp>
              <p:nvSpPr>
                <p:cNvPr id="14" name="Hexagon 13"/>
                <p:cNvSpPr/>
                <p:nvPr/>
              </p:nvSpPr>
              <p:spPr>
                <a:xfrm>
                  <a:off x="4687259" y="2376497"/>
                  <a:ext cx="1523999" cy="1447800"/>
                </a:xfrm>
                <a:prstGeom prst="hexagon">
                  <a:avLst>
                    <a:gd name="adj" fmla="val 33050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Hexagon 14"/>
                <p:cNvSpPr/>
                <p:nvPr/>
              </p:nvSpPr>
              <p:spPr>
                <a:xfrm rot="19853032">
                  <a:off x="5437547" y="2412900"/>
                  <a:ext cx="1524000" cy="1447800"/>
                </a:xfrm>
                <a:prstGeom prst="hexagon">
                  <a:avLst>
                    <a:gd name="adj" fmla="val 10140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Hexagon 10"/>
                <p:cNvSpPr/>
                <p:nvPr/>
              </p:nvSpPr>
              <p:spPr>
                <a:xfrm>
                  <a:off x="5638800" y="2057400"/>
                  <a:ext cx="1524000" cy="1447800"/>
                </a:xfrm>
                <a:prstGeom prst="hexagon">
                  <a:avLst>
                    <a:gd name="adj" fmla="val 39861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Regular Pentagon 11"/>
                <p:cNvSpPr/>
                <p:nvPr/>
              </p:nvSpPr>
              <p:spPr>
                <a:xfrm rot="2760184">
                  <a:off x="6524197" y="2456078"/>
                  <a:ext cx="1122550" cy="1031445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Regular Pentagon 12"/>
                <p:cNvSpPr/>
                <p:nvPr/>
              </p:nvSpPr>
              <p:spPr>
                <a:xfrm>
                  <a:off x="5609796" y="2362200"/>
                  <a:ext cx="1248203" cy="13716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Regular Pentagon 18"/>
                <p:cNvSpPr/>
                <p:nvPr/>
              </p:nvSpPr>
              <p:spPr>
                <a:xfrm rot="5400000">
                  <a:off x="7072098" y="2910102"/>
                  <a:ext cx="562404" cy="9906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Regular Pentagon 19"/>
                <p:cNvSpPr/>
                <p:nvPr/>
              </p:nvSpPr>
              <p:spPr>
                <a:xfrm rot="7077699">
                  <a:off x="5347507" y="3287830"/>
                  <a:ext cx="663930" cy="7749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Regular Pentagon 20"/>
                <p:cNvSpPr/>
                <p:nvPr/>
              </p:nvSpPr>
              <p:spPr>
                <a:xfrm rot="5202703">
                  <a:off x="5118906" y="2678228"/>
                  <a:ext cx="663930" cy="7749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" name="Flowchart: Delay 4"/>
            <p:cNvSpPr/>
            <p:nvPr/>
          </p:nvSpPr>
          <p:spPr>
            <a:xfrm rot="16200000">
              <a:off x="4343400" y="2286000"/>
              <a:ext cx="2057400" cy="2209800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gular Pentagon 5"/>
            <p:cNvSpPr/>
            <p:nvPr/>
          </p:nvSpPr>
          <p:spPr>
            <a:xfrm rot="2760184">
              <a:off x="4181570" y="3684986"/>
              <a:ext cx="518100" cy="1041118"/>
            </a:xfrm>
            <a:prstGeom prst="pentag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gular Pentagon 6"/>
            <p:cNvSpPr/>
            <p:nvPr/>
          </p:nvSpPr>
          <p:spPr>
            <a:xfrm>
              <a:off x="2951104" y="3924191"/>
              <a:ext cx="1259909" cy="633046"/>
            </a:xfrm>
            <a:prstGeom prst="pentag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gular Pentagon 7"/>
            <p:cNvSpPr/>
            <p:nvPr/>
          </p:nvSpPr>
          <p:spPr>
            <a:xfrm rot="5400000">
              <a:off x="4581174" y="3905724"/>
              <a:ext cx="259571" cy="999890"/>
            </a:xfrm>
            <a:prstGeom prst="pentag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Hexagon 8"/>
            <p:cNvSpPr/>
            <p:nvPr/>
          </p:nvSpPr>
          <p:spPr>
            <a:xfrm rot="20329944">
              <a:off x="3950884" y="2494708"/>
              <a:ext cx="875238" cy="574072"/>
            </a:xfrm>
            <a:prstGeom prst="hexagon">
              <a:avLst>
                <a:gd name="adj" fmla="val 39861"/>
                <a:gd name="vf" fmla="val 11547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gular Pentagon 9"/>
            <p:cNvSpPr/>
            <p:nvPr/>
          </p:nvSpPr>
          <p:spPr>
            <a:xfrm rot="20567433">
              <a:off x="4223152" y="1970429"/>
              <a:ext cx="566090" cy="818105"/>
            </a:xfrm>
            <a:prstGeom prst="pentag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304800" y="381000"/>
            <a:ext cx="2159000" cy="5867400"/>
            <a:chOff x="381000" y="228600"/>
            <a:chExt cx="2355273" cy="6400800"/>
          </a:xfrm>
        </p:grpSpPr>
        <p:sp>
          <p:nvSpPr>
            <p:cNvPr id="41" name="Rounded Rectangle 40"/>
            <p:cNvSpPr/>
            <p:nvPr/>
          </p:nvSpPr>
          <p:spPr>
            <a:xfrm rot="16200000">
              <a:off x="-1295400" y="4495800"/>
              <a:ext cx="4038600" cy="2286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Multiply 41"/>
            <p:cNvSpPr/>
            <p:nvPr/>
          </p:nvSpPr>
          <p:spPr>
            <a:xfrm>
              <a:off x="577273" y="6035964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 rot="16200000">
              <a:off x="381000" y="4495800"/>
              <a:ext cx="4038600" cy="2286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Multiply 43"/>
            <p:cNvSpPr/>
            <p:nvPr/>
          </p:nvSpPr>
          <p:spPr>
            <a:xfrm>
              <a:off x="2246746" y="6049818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>
              <a:off x="838200" y="61722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" name="Group 22"/>
            <p:cNvGrpSpPr/>
            <p:nvPr/>
          </p:nvGrpSpPr>
          <p:grpSpPr>
            <a:xfrm>
              <a:off x="381000" y="228600"/>
              <a:ext cx="2355273" cy="2426859"/>
              <a:chOff x="2105890" y="2068941"/>
              <a:chExt cx="2355273" cy="2426859"/>
            </a:xfrm>
          </p:grpSpPr>
          <p:sp>
            <p:nvSpPr>
              <p:cNvPr id="59" name="Trapezoid 58"/>
              <p:cNvSpPr/>
              <p:nvPr/>
            </p:nvSpPr>
            <p:spPr>
              <a:xfrm>
                <a:off x="2362200" y="3733800"/>
                <a:ext cx="1828800" cy="533400"/>
              </a:xfrm>
              <a:prstGeom prst="trapezoid">
                <a:avLst>
                  <a:gd name="adj" fmla="val 48088"/>
                </a:avLst>
              </a:prstGeom>
              <a:blipFill>
                <a:blip r:embed="rId3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10800000">
                <a:off x="2133600" y="2209800"/>
                <a:ext cx="2286000" cy="685800"/>
              </a:xfrm>
              <a:prstGeom prst="trapezoid">
                <a:avLst>
                  <a:gd name="adj" fmla="val 29040"/>
                </a:avLst>
              </a:prstGeom>
              <a:blipFill>
                <a:blip r:embed="rId3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Trapezoid 60"/>
              <p:cNvSpPr/>
              <p:nvPr/>
            </p:nvSpPr>
            <p:spPr>
              <a:xfrm rot="10800000">
                <a:off x="2105890" y="2068941"/>
                <a:ext cx="2355273" cy="147785"/>
              </a:xfrm>
              <a:prstGeom prst="trapezoid">
                <a:avLst>
                  <a:gd name="adj" fmla="val 29040"/>
                </a:avLst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>
                <a:off x="2641600" y="2895600"/>
                <a:ext cx="1524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>
                <a:off x="3763818" y="2890982"/>
                <a:ext cx="1524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 rot="5400000">
                <a:off x="1266537" y="3229263"/>
                <a:ext cx="2209800" cy="170873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 rot="5400000">
                <a:off x="3063009" y="3233882"/>
                <a:ext cx="2209800" cy="170873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ounded Rectangle 65"/>
              <p:cNvSpPr/>
              <p:nvPr/>
            </p:nvSpPr>
            <p:spPr>
              <a:xfrm rot="16200000">
                <a:off x="2372594" y="3917372"/>
                <a:ext cx="898236" cy="15702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ounded Rectangle 66"/>
              <p:cNvSpPr/>
              <p:nvPr/>
            </p:nvSpPr>
            <p:spPr>
              <a:xfrm rot="16200000">
                <a:off x="3263904" y="3912754"/>
                <a:ext cx="898236" cy="15702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Rounded Rectangle 67"/>
              <p:cNvSpPr/>
              <p:nvPr/>
            </p:nvSpPr>
            <p:spPr>
              <a:xfrm>
                <a:off x="2286000" y="3505200"/>
                <a:ext cx="1981200" cy="2286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Multiply 68"/>
              <p:cNvSpPr/>
              <p:nvPr/>
            </p:nvSpPr>
            <p:spPr>
              <a:xfrm>
                <a:off x="2237509" y="3459018"/>
                <a:ext cx="304800" cy="304800"/>
              </a:xfrm>
              <a:prstGeom prst="mathMultiply">
                <a:avLst>
                  <a:gd name="adj1" fmla="val 11399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Multiply 69"/>
              <p:cNvSpPr/>
              <p:nvPr/>
            </p:nvSpPr>
            <p:spPr>
              <a:xfrm>
                <a:off x="3987800" y="3463636"/>
                <a:ext cx="304800" cy="304800"/>
              </a:xfrm>
              <a:prstGeom prst="mathMultiply">
                <a:avLst>
                  <a:gd name="adj1" fmla="val 11399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Multiply 70"/>
              <p:cNvSpPr/>
              <p:nvPr/>
            </p:nvSpPr>
            <p:spPr>
              <a:xfrm>
                <a:off x="2667000" y="3463636"/>
                <a:ext cx="304800" cy="304800"/>
              </a:xfrm>
              <a:prstGeom prst="mathMultiply">
                <a:avLst>
                  <a:gd name="adj1" fmla="val 11399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Multiply 71"/>
              <p:cNvSpPr/>
              <p:nvPr/>
            </p:nvSpPr>
            <p:spPr>
              <a:xfrm>
                <a:off x="3553691" y="3472873"/>
                <a:ext cx="304800" cy="304800"/>
              </a:xfrm>
              <a:prstGeom prst="mathMultiply">
                <a:avLst>
                  <a:gd name="adj1" fmla="val 11399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2290618" y="3699164"/>
                <a:ext cx="170873" cy="4571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295236" y="3472873"/>
                <a:ext cx="170873" cy="4571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4077854" y="3482109"/>
                <a:ext cx="170873" cy="4571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4077855" y="3713019"/>
                <a:ext cx="170873" cy="4571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ounded Rectangle 7"/>
              <p:cNvSpPr/>
              <p:nvPr/>
            </p:nvSpPr>
            <p:spPr>
              <a:xfrm>
                <a:off x="2258290" y="4267200"/>
                <a:ext cx="2057400" cy="2286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Rounded Rectangle 46"/>
            <p:cNvSpPr/>
            <p:nvPr/>
          </p:nvSpPr>
          <p:spPr>
            <a:xfrm>
              <a:off x="838200" y="54102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838200" y="46482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838200" y="38100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838200" y="31242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Multiply 50"/>
            <p:cNvSpPr/>
            <p:nvPr/>
          </p:nvSpPr>
          <p:spPr>
            <a:xfrm>
              <a:off x="591128" y="5329382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Multiply 51"/>
            <p:cNvSpPr/>
            <p:nvPr/>
          </p:nvSpPr>
          <p:spPr>
            <a:xfrm>
              <a:off x="572655" y="4572000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Multiply 52"/>
            <p:cNvSpPr/>
            <p:nvPr/>
          </p:nvSpPr>
          <p:spPr>
            <a:xfrm>
              <a:off x="563419" y="3749964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Multiply 53"/>
            <p:cNvSpPr/>
            <p:nvPr/>
          </p:nvSpPr>
          <p:spPr>
            <a:xfrm>
              <a:off x="563418" y="3029527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Multiply 54"/>
            <p:cNvSpPr/>
            <p:nvPr/>
          </p:nvSpPr>
          <p:spPr>
            <a:xfrm>
              <a:off x="2244437" y="3029528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Multiply 55"/>
            <p:cNvSpPr/>
            <p:nvPr/>
          </p:nvSpPr>
          <p:spPr>
            <a:xfrm>
              <a:off x="2235200" y="3703782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Multiply 56"/>
            <p:cNvSpPr/>
            <p:nvPr/>
          </p:nvSpPr>
          <p:spPr>
            <a:xfrm>
              <a:off x="2235201" y="4572000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Multiply 57"/>
            <p:cNvSpPr/>
            <p:nvPr/>
          </p:nvSpPr>
          <p:spPr>
            <a:xfrm>
              <a:off x="2253673" y="5301673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62000" y="914400"/>
            <a:ext cx="4408868" cy="4724400"/>
            <a:chOff x="-1" y="0"/>
            <a:chExt cx="6858001" cy="9144000"/>
          </a:xfrm>
        </p:grpSpPr>
        <p:sp>
          <p:nvSpPr>
            <p:cNvPr id="3" name="Rectangle 2"/>
            <p:cNvSpPr/>
            <p:nvPr/>
          </p:nvSpPr>
          <p:spPr>
            <a:xfrm>
              <a:off x="0" y="0"/>
              <a:ext cx="6858000" cy="9144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1524000" y="3505200"/>
              <a:ext cx="3657599" cy="794327"/>
            </a:xfrm>
            <a:prstGeom prst="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0" y="7391400"/>
              <a:ext cx="6858000" cy="1752600"/>
            </a:xfrm>
            <a:prstGeom prst="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228600" y="5213927"/>
              <a:ext cx="6324600" cy="2177473"/>
            </a:xfrm>
            <a:prstGeom prst="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1066800" y="4267200"/>
              <a:ext cx="4495800" cy="946727"/>
            </a:xfrm>
            <a:prstGeom prst="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 rot="5400000">
              <a:off x="3085505" y="2019895"/>
              <a:ext cx="533398" cy="3656409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 rot="5400000">
              <a:off x="843557" y="5023844"/>
              <a:ext cx="838201" cy="1610916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rot="5400000">
              <a:off x="2446065" y="5456965"/>
              <a:ext cx="1775693" cy="1610916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rot="5400000">
              <a:off x="3129558" y="4653558"/>
              <a:ext cx="533398" cy="6313885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 rot="5400000">
              <a:off x="843557" y="6014443"/>
              <a:ext cx="838201" cy="1610916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 rot="5400000">
              <a:off x="4970234" y="4976344"/>
              <a:ext cx="838201" cy="1610916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rot="5400000">
              <a:off x="4958358" y="5997620"/>
              <a:ext cx="838201" cy="1610916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60"/>
            <p:cNvGrpSpPr/>
            <p:nvPr/>
          </p:nvGrpSpPr>
          <p:grpSpPr>
            <a:xfrm>
              <a:off x="0" y="2362200"/>
              <a:ext cx="6705600" cy="1143000"/>
              <a:chOff x="0" y="2362200"/>
              <a:chExt cx="6705600" cy="1143000"/>
            </a:xfrm>
          </p:grpSpPr>
          <p:sp>
            <p:nvSpPr>
              <p:cNvPr id="182" name="Flowchart: Delay 55"/>
              <p:cNvSpPr/>
              <p:nvPr/>
            </p:nvSpPr>
            <p:spPr>
              <a:xfrm rot="16200000">
                <a:off x="228600" y="2133600"/>
                <a:ext cx="1143000" cy="1600200"/>
              </a:xfrm>
              <a:prstGeom prst="flowChartDelay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lowchart: Delay 182"/>
              <p:cNvSpPr/>
              <p:nvPr/>
            </p:nvSpPr>
            <p:spPr>
              <a:xfrm rot="16200000">
                <a:off x="1905000" y="2133600"/>
                <a:ext cx="1143000" cy="1600200"/>
              </a:xfrm>
              <a:prstGeom prst="flowChartDelay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Flowchart: Delay 183"/>
              <p:cNvSpPr/>
              <p:nvPr/>
            </p:nvSpPr>
            <p:spPr>
              <a:xfrm rot="16200000">
                <a:off x="3581400" y="2133600"/>
                <a:ext cx="1143000" cy="1600200"/>
              </a:xfrm>
              <a:prstGeom prst="flowChartDelay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Flowchart: Delay 184"/>
              <p:cNvSpPr/>
              <p:nvPr/>
            </p:nvSpPr>
            <p:spPr>
              <a:xfrm rot="16200000">
                <a:off x="5334000" y="2133600"/>
                <a:ext cx="1143000" cy="1600200"/>
              </a:xfrm>
              <a:prstGeom prst="flowChartDelay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80"/>
            <p:cNvGrpSpPr/>
            <p:nvPr/>
          </p:nvGrpSpPr>
          <p:grpSpPr>
            <a:xfrm>
              <a:off x="0" y="0"/>
              <a:ext cx="6858000" cy="2057400"/>
              <a:chOff x="0" y="0"/>
              <a:chExt cx="6858000" cy="2209800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133600" y="0"/>
                <a:ext cx="914400" cy="2209800"/>
              </a:xfrm>
              <a:prstGeom prst="rect">
                <a:avLst/>
              </a:prstGeom>
              <a:solidFill>
                <a:srgbClr val="DEA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ectangle 173"/>
              <p:cNvSpPr/>
              <p:nvPr/>
            </p:nvSpPr>
            <p:spPr>
              <a:xfrm>
                <a:off x="3505200" y="0"/>
                <a:ext cx="914400" cy="2209800"/>
              </a:xfrm>
              <a:prstGeom prst="rect">
                <a:avLst/>
              </a:prstGeom>
              <a:solidFill>
                <a:srgbClr val="DEA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ectangle 174"/>
              <p:cNvSpPr/>
              <p:nvPr/>
            </p:nvSpPr>
            <p:spPr>
              <a:xfrm>
                <a:off x="4800600" y="0"/>
                <a:ext cx="914400" cy="2209800"/>
              </a:xfrm>
              <a:prstGeom prst="rect">
                <a:avLst/>
              </a:prstGeom>
              <a:solidFill>
                <a:srgbClr val="DEA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ectangle 175"/>
              <p:cNvSpPr/>
              <p:nvPr/>
            </p:nvSpPr>
            <p:spPr>
              <a:xfrm>
                <a:off x="3048000" y="0"/>
                <a:ext cx="457199" cy="2177774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ectangle 176"/>
              <p:cNvSpPr/>
              <p:nvPr/>
            </p:nvSpPr>
            <p:spPr>
              <a:xfrm>
                <a:off x="4343400" y="0"/>
                <a:ext cx="457199" cy="2177774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5715000" y="0"/>
                <a:ext cx="1143000" cy="2177774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ectangle 178"/>
              <p:cNvSpPr/>
              <p:nvPr/>
            </p:nvSpPr>
            <p:spPr>
              <a:xfrm>
                <a:off x="1676400" y="0"/>
                <a:ext cx="457199" cy="2177774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0" y="0"/>
                <a:ext cx="762000" cy="2177774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762000" y="0"/>
                <a:ext cx="914400" cy="2209800"/>
              </a:xfrm>
              <a:prstGeom prst="rect">
                <a:avLst/>
              </a:prstGeom>
              <a:solidFill>
                <a:srgbClr val="DEA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61"/>
            <p:cNvGrpSpPr/>
            <p:nvPr/>
          </p:nvGrpSpPr>
          <p:grpSpPr>
            <a:xfrm>
              <a:off x="71252" y="909452"/>
              <a:ext cx="6705600" cy="1173678"/>
              <a:chOff x="0" y="2331522"/>
              <a:chExt cx="6705600" cy="1173678"/>
            </a:xfrm>
          </p:grpSpPr>
          <p:sp>
            <p:nvSpPr>
              <p:cNvPr id="169" name="Flowchart: Delay 168"/>
              <p:cNvSpPr/>
              <p:nvPr/>
            </p:nvSpPr>
            <p:spPr>
              <a:xfrm rot="16200000">
                <a:off x="228600" y="2133600"/>
                <a:ext cx="1143000" cy="1600200"/>
              </a:xfrm>
              <a:prstGeom prst="flowChartDelay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lowchart: Delay 169"/>
              <p:cNvSpPr/>
              <p:nvPr/>
            </p:nvSpPr>
            <p:spPr>
              <a:xfrm rot="16200000">
                <a:off x="1905000" y="2133600"/>
                <a:ext cx="1143000" cy="1600200"/>
              </a:xfrm>
              <a:prstGeom prst="flowChartDelay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lowchart: Delay 170"/>
              <p:cNvSpPr/>
              <p:nvPr/>
            </p:nvSpPr>
            <p:spPr>
              <a:xfrm rot="16200000">
                <a:off x="3638797" y="2102922"/>
                <a:ext cx="1143000" cy="1600200"/>
              </a:xfrm>
              <a:prstGeom prst="flowChartDelay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Flowchart: Delay 171"/>
              <p:cNvSpPr/>
              <p:nvPr/>
            </p:nvSpPr>
            <p:spPr>
              <a:xfrm rot="16200000">
                <a:off x="5334000" y="2133600"/>
                <a:ext cx="1143000" cy="1600200"/>
              </a:xfrm>
              <a:prstGeom prst="flowChartDelay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42"/>
            <p:cNvGrpSpPr/>
            <p:nvPr/>
          </p:nvGrpSpPr>
          <p:grpSpPr>
            <a:xfrm>
              <a:off x="152400" y="3352800"/>
              <a:ext cx="1179205" cy="1828800"/>
              <a:chOff x="1792595" y="1066800"/>
              <a:chExt cx="2748575" cy="2514600"/>
            </a:xfrm>
          </p:grpSpPr>
          <p:sp>
            <p:nvSpPr>
              <p:cNvPr id="96" name="Cloud 43"/>
              <p:cNvSpPr/>
              <p:nvPr/>
            </p:nvSpPr>
            <p:spPr>
              <a:xfrm>
                <a:off x="2438400" y="1981200"/>
                <a:ext cx="1752600" cy="1143000"/>
              </a:xfrm>
              <a:prstGeom prst="clou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Cloud 46"/>
              <p:cNvSpPr/>
              <p:nvPr/>
            </p:nvSpPr>
            <p:spPr>
              <a:xfrm>
                <a:off x="2286000" y="2286000"/>
                <a:ext cx="1752600" cy="1143000"/>
              </a:xfrm>
              <a:prstGeom prst="clou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Cloud 47"/>
              <p:cNvSpPr/>
              <p:nvPr/>
            </p:nvSpPr>
            <p:spPr>
              <a:xfrm>
                <a:off x="3048000" y="2286000"/>
                <a:ext cx="1219200" cy="9144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9" name="Group 22"/>
              <p:cNvGrpSpPr/>
              <p:nvPr/>
            </p:nvGrpSpPr>
            <p:grpSpPr>
              <a:xfrm>
                <a:off x="2514600" y="1371600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165" name="Moon 23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Moon 24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25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Teardrop 26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0" name="Group 64"/>
              <p:cNvGrpSpPr/>
              <p:nvPr/>
            </p:nvGrpSpPr>
            <p:grpSpPr>
              <a:xfrm>
                <a:off x="2819400" y="1066800"/>
                <a:ext cx="838200" cy="914400"/>
                <a:chOff x="4191000" y="4876800"/>
                <a:chExt cx="1828800" cy="1981200"/>
              </a:xfrm>
            </p:grpSpPr>
            <p:sp>
              <p:nvSpPr>
                <p:cNvPr id="148" name="Teardrop 124"/>
                <p:cNvSpPr/>
                <p:nvPr/>
              </p:nvSpPr>
              <p:spPr>
                <a:xfrm rot="20612414">
                  <a:off x="4540344" y="6007921"/>
                  <a:ext cx="679968" cy="85007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Teardrop 148"/>
                <p:cNvSpPr/>
                <p:nvPr/>
              </p:nvSpPr>
              <p:spPr>
                <a:xfrm rot="12470521">
                  <a:off x="5339832" y="5196325"/>
                  <a:ext cx="679968" cy="85007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Teardrop 149"/>
                <p:cNvSpPr/>
                <p:nvPr/>
              </p:nvSpPr>
              <p:spPr>
                <a:xfrm rot="16498226">
                  <a:off x="5197985" y="5921727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Teardrop 150"/>
                <p:cNvSpPr/>
                <p:nvPr/>
              </p:nvSpPr>
              <p:spPr>
                <a:xfrm rot="4891691">
                  <a:off x="4186224" y="5300106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Teardrop 151"/>
                <p:cNvSpPr/>
                <p:nvPr/>
              </p:nvSpPr>
              <p:spPr>
                <a:xfrm rot="8037859">
                  <a:off x="4705904" y="4881576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5-Point Star 152"/>
                <p:cNvSpPr/>
                <p:nvPr/>
              </p:nvSpPr>
              <p:spPr>
                <a:xfrm>
                  <a:off x="4673898" y="5321894"/>
                  <a:ext cx="906623" cy="1020095"/>
                </a:xfrm>
                <a:prstGeom prst="star5">
                  <a:avLst/>
                </a:prstGeom>
                <a:solidFill>
                  <a:srgbClr val="FFFF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4" name="Group 15"/>
                <p:cNvGrpSpPr/>
                <p:nvPr/>
              </p:nvGrpSpPr>
              <p:grpSpPr>
                <a:xfrm>
                  <a:off x="4825002" y="5491910"/>
                  <a:ext cx="604416" cy="765071"/>
                  <a:chOff x="6254633" y="2139815"/>
                  <a:chExt cx="790690" cy="814285"/>
                </a:xfrm>
              </p:grpSpPr>
              <p:sp>
                <p:nvSpPr>
                  <p:cNvPr id="160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Teardrop 60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Teardrop 161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Teardrop 162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Teardrop 163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5" name="Oval 154"/>
                <p:cNvSpPr/>
                <p:nvPr/>
              </p:nvSpPr>
              <p:spPr>
                <a:xfrm>
                  <a:off x="5127210" y="5746935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Oval 155"/>
                <p:cNvSpPr/>
                <p:nvPr/>
              </p:nvSpPr>
              <p:spPr>
                <a:xfrm>
                  <a:off x="5202761" y="5831942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Oval 156"/>
                <p:cNvSpPr/>
                <p:nvPr/>
              </p:nvSpPr>
              <p:spPr>
                <a:xfrm>
                  <a:off x="5051658" y="5916950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Oval 157"/>
                <p:cNvSpPr/>
                <p:nvPr/>
              </p:nvSpPr>
              <p:spPr>
                <a:xfrm>
                  <a:off x="4976106" y="5831942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Oval 158"/>
                <p:cNvSpPr/>
                <p:nvPr/>
              </p:nvSpPr>
              <p:spPr>
                <a:xfrm>
                  <a:off x="5051658" y="5661926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 65"/>
              <p:cNvGrpSpPr/>
              <p:nvPr/>
            </p:nvGrpSpPr>
            <p:grpSpPr>
              <a:xfrm rot="19615177">
                <a:off x="1792595" y="1648463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144" name="Moon 143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Moon 144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Moon 145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Teardrop 146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4"/>
              <p:cNvGrpSpPr/>
              <p:nvPr/>
            </p:nvGrpSpPr>
            <p:grpSpPr>
              <a:xfrm>
                <a:off x="1905000" y="1828800"/>
                <a:ext cx="914400" cy="914400"/>
                <a:chOff x="4084960" y="1963223"/>
                <a:chExt cx="1844487" cy="1775922"/>
              </a:xfrm>
            </p:grpSpPr>
            <p:sp>
              <p:nvSpPr>
                <p:cNvPr id="127" name="Teardrop 5"/>
                <p:cNvSpPr/>
                <p:nvPr/>
              </p:nvSpPr>
              <p:spPr>
                <a:xfrm rot="20612414">
                  <a:off x="4437301" y="2977145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Teardrop 6"/>
                <p:cNvSpPr/>
                <p:nvPr/>
              </p:nvSpPr>
              <p:spPr>
                <a:xfrm rot="12470521">
                  <a:off x="5243647" y="2249641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Teardrop 7"/>
                <p:cNvSpPr/>
                <p:nvPr/>
              </p:nvSpPr>
              <p:spPr>
                <a:xfrm rot="16498226">
                  <a:off x="5143500" y="2857500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Teardrop 8"/>
                <p:cNvSpPr/>
                <p:nvPr/>
              </p:nvSpPr>
              <p:spPr>
                <a:xfrm rot="4891691">
                  <a:off x="4123060" y="2300288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Teardrop 9"/>
                <p:cNvSpPr/>
                <p:nvPr/>
              </p:nvSpPr>
              <p:spPr>
                <a:xfrm rot="8037859">
                  <a:off x="4647197" y="1925123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5-Point Star 10"/>
                <p:cNvSpPr/>
                <p:nvPr/>
              </p:nvSpPr>
              <p:spPr>
                <a:xfrm>
                  <a:off x="4572000" y="2362200"/>
                  <a:ext cx="914400" cy="914400"/>
                </a:xfrm>
                <a:prstGeom prst="star5">
                  <a:avLst/>
                </a:prstGeom>
                <a:solidFill>
                  <a:srgbClr val="FFFF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3" name="Group 15"/>
                <p:cNvGrpSpPr/>
                <p:nvPr/>
              </p:nvGrpSpPr>
              <p:grpSpPr>
                <a:xfrm>
                  <a:off x="4724400" y="2514600"/>
                  <a:ext cx="609600" cy="685800"/>
                  <a:chOff x="6254633" y="2139815"/>
                  <a:chExt cx="790690" cy="814285"/>
                </a:xfrm>
              </p:grpSpPr>
              <p:sp>
                <p:nvSpPr>
                  <p:cNvPr id="139" name="Teardrop 138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Teardrop 18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Teardrop 19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Teardrop 20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Teardrop 21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4" name="Oval 12"/>
                <p:cNvSpPr/>
                <p:nvPr/>
              </p:nvSpPr>
              <p:spPr>
                <a:xfrm>
                  <a:off x="5029200" y="27432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13"/>
                <p:cNvSpPr/>
                <p:nvPr/>
              </p:nvSpPr>
              <p:spPr>
                <a:xfrm>
                  <a:off x="5105400" y="28194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Oval 14"/>
                <p:cNvSpPr/>
                <p:nvPr/>
              </p:nvSpPr>
              <p:spPr>
                <a:xfrm>
                  <a:off x="4953000" y="28956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5"/>
                <p:cNvSpPr/>
                <p:nvPr/>
              </p:nvSpPr>
              <p:spPr>
                <a:xfrm>
                  <a:off x="4876800" y="28194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6"/>
                <p:cNvSpPr/>
                <p:nvPr/>
              </p:nvSpPr>
              <p:spPr>
                <a:xfrm>
                  <a:off x="4953000" y="26670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70"/>
              <p:cNvGrpSpPr/>
              <p:nvPr/>
            </p:nvGrpSpPr>
            <p:grpSpPr>
              <a:xfrm rot="2667597">
                <a:off x="3107995" y="1595519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123" name="Moon 122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Moon 123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124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Teardrop 125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" name="Group 45"/>
              <p:cNvGrpSpPr/>
              <p:nvPr/>
            </p:nvGrpSpPr>
            <p:grpSpPr>
              <a:xfrm>
                <a:off x="3200400" y="2133600"/>
                <a:ext cx="914400" cy="914400"/>
                <a:chOff x="3810000" y="4191000"/>
                <a:chExt cx="1524000" cy="1600200"/>
              </a:xfrm>
            </p:grpSpPr>
            <p:sp>
              <p:nvSpPr>
                <p:cNvPr id="106" name="Teardrop 105"/>
                <p:cNvSpPr/>
                <p:nvPr/>
              </p:nvSpPr>
              <p:spPr>
                <a:xfrm rot="20612414">
                  <a:off x="4101120" y="5104598"/>
                  <a:ext cx="566640" cy="686602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Teardrop 106"/>
                <p:cNvSpPr/>
                <p:nvPr/>
              </p:nvSpPr>
              <p:spPr>
                <a:xfrm rot="12470521">
                  <a:off x="4767360" y="4449078"/>
                  <a:ext cx="566640" cy="686602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Teardrop 107"/>
                <p:cNvSpPr/>
                <p:nvPr/>
              </p:nvSpPr>
              <p:spPr>
                <a:xfrm rot="16498226">
                  <a:off x="4658963" y="5025293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Teardrop 108"/>
                <p:cNvSpPr/>
                <p:nvPr/>
              </p:nvSpPr>
              <p:spPr>
                <a:xfrm rot="4891691">
                  <a:off x="3815829" y="4523215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Teardrop 109"/>
                <p:cNvSpPr/>
                <p:nvPr/>
              </p:nvSpPr>
              <p:spPr>
                <a:xfrm rot="8037859">
                  <a:off x="4248895" y="4185171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5-Point Star 110"/>
                <p:cNvSpPr/>
                <p:nvPr/>
              </p:nvSpPr>
              <p:spPr>
                <a:xfrm>
                  <a:off x="4212415" y="4550499"/>
                  <a:ext cx="755519" cy="823923"/>
                </a:xfrm>
                <a:prstGeom prst="star5">
                  <a:avLst/>
                </a:prstGeom>
                <a:solidFill>
                  <a:srgbClr val="FFFF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2" name="Group 15"/>
                <p:cNvGrpSpPr/>
                <p:nvPr/>
              </p:nvGrpSpPr>
              <p:grpSpPr>
                <a:xfrm>
                  <a:off x="4338335" y="4687820"/>
                  <a:ext cx="503680" cy="617942"/>
                  <a:chOff x="6254633" y="2139815"/>
                  <a:chExt cx="790690" cy="814285"/>
                </a:xfrm>
              </p:grpSpPr>
              <p:sp>
                <p:nvSpPr>
                  <p:cNvPr id="118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Teardrop 118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Teardrop 119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Teardrop 120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Teardrop 121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3" name="Oval 112"/>
                <p:cNvSpPr/>
                <p:nvPr/>
              </p:nvSpPr>
              <p:spPr>
                <a:xfrm>
                  <a:off x="4590175" y="489380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Oval 113"/>
                <p:cNvSpPr/>
                <p:nvPr/>
              </p:nvSpPr>
              <p:spPr>
                <a:xfrm>
                  <a:off x="4653134" y="496246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Oval 114"/>
                <p:cNvSpPr/>
                <p:nvPr/>
              </p:nvSpPr>
              <p:spPr>
                <a:xfrm>
                  <a:off x="4527215" y="503112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Oval 115"/>
                <p:cNvSpPr/>
                <p:nvPr/>
              </p:nvSpPr>
              <p:spPr>
                <a:xfrm>
                  <a:off x="4464255" y="496246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Oval 93"/>
                <p:cNvSpPr/>
                <p:nvPr/>
              </p:nvSpPr>
              <p:spPr>
                <a:xfrm>
                  <a:off x="4527215" y="4825140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5" name="Flowchart: Delay 104"/>
              <p:cNvSpPr/>
              <p:nvPr/>
            </p:nvSpPr>
            <p:spPr>
              <a:xfrm rot="5400000">
                <a:off x="3009900" y="2324100"/>
                <a:ext cx="457200" cy="2057400"/>
              </a:xfrm>
              <a:prstGeom prst="flowChartDelay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45"/>
            <p:cNvGrpSpPr/>
            <p:nvPr/>
          </p:nvGrpSpPr>
          <p:grpSpPr>
            <a:xfrm flipH="1">
              <a:off x="5334000" y="3352800"/>
              <a:ext cx="1179205" cy="1828800"/>
              <a:chOff x="1792595" y="1066800"/>
              <a:chExt cx="2748575" cy="2514600"/>
            </a:xfrm>
          </p:grpSpPr>
          <p:sp>
            <p:nvSpPr>
              <p:cNvPr id="23" name="Cloud 22"/>
              <p:cNvSpPr/>
              <p:nvPr/>
            </p:nvSpPr>
            <p:spPr>
              <a:xfrm>
                <a:off x="2438400" y="1981200"/>
                <a:ext cx="1752600" cy="1143000"/>
              </a:xfrm>
              <a:prstGeom prst="clou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Cloud 23"/>
              <p:cNvSpPr/>
              <p:nvPr/>
            </p:nvSpPr>
            <p:spPr>
              <a:xfrm>
                <a:off x="2286000" y="2286000"/>
                <a:ext cx="1752600" cy="1143000"/>
              </a:xfrm>
              <a:prstGeom prst="clou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Cloud 24"/>
              <p:cNvSpPr/>
              <p:nvPr/>
            </p:nvSpPr>
            <p:spPr>
              <a:xfrm>
                <a:off x="3048000" y="2286000"/>
                <a:ext cx="1219200" cy="9144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" name="Group 22"/>
              <p:cNvGrpSpPr/>
              <p:nvPr/>
            </p:nvGrpSpPr>
            <p:grpSpPr>
              <a:xfrm>
                <a:off x="2514600" y="1371600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92" name="Moon 23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Moon 24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oon 25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Teardrop 26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64"/>
              <p:cNvGrpSpPr/>
              <p:nvPr/>
            </p:nvGrpSpPr>
            <p:grpSpPr>
              <a:xfrm>
                <a:off x="2819400" y="1066800"/>
                <a:ext cx="838200" cy="914400"/>
                <a:chOff x="4191000" y="4876800"/>
                <a:chExt cx="1828800" cy="1981200"/>
              </a:xfrm>
            </p:grpSpPr>
            <p:sp>
              <p:nvSpPr>
                <p:cNvPr id="75" name="Teardrop 74"/>
                <p:cNvSpPr/>
                <p:nvPr/>
              </p:nvSpPr>
              <p:spPr>
                <a:xfrm rot="20612414">
                  <a:off x="4540344" y="6007921"/>
                  <a:ext cx="679968" cy="85007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Teardrop 75"/>
                <p:cNvSpPr/>
                <p:nvPr/>
              </p:nvSpPr>
              <p:spPr>
                <a:xfrm rot="12470521">
                  <a:off x="5339832" y="5196325"/>
                  <a:ext cx="679968" cy="85007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Teardrop 76"/>
                <p:cNvSpPr/>
                <p:nvPr/>
              </p:nvSpPr>
              <p:spPr>
                <a:xfrm rot="16498226">
                  <a:off x="5197985" y="5921727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Teardrop 77"/>
                <p:cNvSpPr/>
                <p:nvPr/>
              </p:nvSpPr>
              <p:spPr>
                <a:xfrm rot="4891691">
                  <a:off x="4186224" y="5300106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Teardrop 78"/>
                <p:cNvSpPr/>
                <p:nvPr/>
              </p:nvSpPr>
              <p:spPr>
                <a:xfrm rot="8037859">
                  <a:off x="4705904" y="4881576"/>
                  <a:ext cx="765071" cy="755519"/>
                </a:xfrm>
                <a:prstGeom prst="teardrop">
                  <a:avLst/>
                </a:prstGeom>
                <a:solidFill>
                  <a:srgbClr val="FF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5-Point Star 79"/>
                <p:cNvSpPr/>
                <p:nvPr/>
              </p:nvSpPr>
              <p:spPr>
                <a:xfrm>
                  <a:off x="4673898" y="5321894"/>
                  <a:ext cx="906623" cy="1020095"/>
                </a:xfrm>
                <a:prstGeom prst="star5">
                  <a:avLst/>
                </a:prstGeom>
                <a:solidFill>
                  <a:srgbClr val="FFFF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1" name="Group 15"/>
                <p:cNvGrpSpPr/>
                <p:nvPr/>
              </p:nvGrpSpPr>
              <p:grpSpPr>
                <a:xfrm>
                  <a:off x="4825002" y="5491910"/>
                  <a:ext cx="604416" cy="765071"/>
                  <a:chOff x="6254633" y="2139815"/>
                  <a:chExt cx="790690" cy="814285"/>
                </a:xfrm>
              </p:grpSpPr>
              <p:sp>
                <p:nvSpPr>
                  <p:cNvPr id="87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Teardrop 60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Teardrop 88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Teardrop 89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Teardrop 90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2" name="Oval 81"/>
                <p:cNvSpPr/>
                <p:nvPr/>
              </p:nvSpPr>
              <p:spPr>
                <a:xfrm>
                  <a:off x="5127210" y="5746935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Oval 82"/>
                <p:cNvSpPr/>
                <p:nvPr/>
              </p:nvSpPr>
              <p:spPr>
                <a:xfrm>
                  <a:off x="5202761" y="5831942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Oval 83"/>
                <p:cNvSpPr/>
                <p:nvPr/>
              </p:nvSpPr>
              <p:spPr>
                <a:xfrm>
                  <a:off x="5051658" y="5916950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4976106" y="5831942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Oval 85"/>
                <p:cNvSpPr/>
                <p:nvPr/>
              </p:nvSpPr>
              <p:spPr>
                <a:xfrm>
                  <a:off x="5051658" y="5661926"/>
                  <a:ext cx="151104" cy="170015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65"/>
              <p:cNvGrpSpPr/>
              <p:nvPr/>
            </p:nvGrpSpPr>
            <p:grpSpPr>
              <a:xfrm rot="19615177">
                <a:off x="1792595" y="1648463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71" name="Moon 70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Moon 71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Moon 72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Teardrop 73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4"/>
              <p:cNvGrpSpPr/>
              <p:nvPr/>
            </p:nvGrpSpPr>
            <p:grpSpPr>
              <a:xfrm>
                <a:off x="1905000" y="1828800"/>
                <a:ext cx="914400" cy="914400"/>
                <a:chOff x="4084960" y="1963223"/>
                <a:chExt cx="1844487" cy="1775922"/>
              </a:xfrm>
            </p:grpSpPr>
            <p:sp>
              <p:nvSpPr>
                <p:cNvPr id="54" name="Teardrop 5"/>
                <p:cNvSpPr/>
                <p:nvPr/>
              </p:nvSpPr>
              <p:spPr>
                <a:xfrm rot="20612414">
                  <a:off x="4437301" y="2977145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Teardrop 6"/>
                <p:cNvSpPr/>
                <p:nvPr/>
              </p:nvSpPr>
              <p:spPr>
                <a:xfrm rot="12470521">
                  <a:off x="5243647" y="2249641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Teardrop 7"/>
                <p:cNvSpPr/>
                <p:nvPr/>
              </p:nvSpPr>
              <p:spPr>
                <a:xfrm rot="16498226">
                  <a:off x="5143500" y="2857500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Teardrop 8"/>
                <p:cNvSpPr/>
                <p:nvPr/>
              </p:nvSpPr>
              <p:spPr>
                <a:xfrm rot="4891691">
                  <a:off x="4123060" y="2300288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Teardrop 9"/>
                <p:cNvSpPr/>
                <p:nvPr/>
              </p:nvSpPr>
              <p:spPr>
                <a:xfrm rot="8037859">
                  <a:off x="4647197" y="1925123"/>
                  <a:ext cx="685800" cy="762000"/>
                </a:xfrm>
                <a:prstGeom prst="teardrop">
                  <a:avLst/>
                </a:prstGeom>
                <a:solidFill>
                  <a:srgbClr val="5D56B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5-Point Star 10"/>
                <p:cNvSpPr/>
                <p:nvPr/>
              </p:nvSpPr>
              <p:spPr>
                <a:xfrm>
                  <a:off x="4572000" y="2362200"/>
                  <a:ext cx="914400" cy="914400"/>
                </a:xfrm>
                <a:prstGeom prst="star5">
                  <a:avLst/>
                </a:prstGeom>
                <a:solidFill>
                  <a:srgbClr val="FFFF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0" name="Group 15"/>
                <p:cNvGrpSpPr/>
                <p:nvPr/>
              </p:nvGrpSpPr>
              <p:grpSpPr>
                <a:xfrm>
                  <a:off x="4724400" y="2514600"/>
                  <a:ext cx="609600" cy="685800"/>
                  <a:chOff x="6254633" y="2139815"/>
                  <a:chExt cx="790690" cy="814285"/>
                </a:xfrm>
              </p:grpSpPr>
              <p:sp>
                <p:nvSpPr>
                  <p:cNvPr id="66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Teardrop 18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Teardrop 19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Teardrop 20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Teardrop 21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1" name="Oval 12"/>
                <p:cNvSpPr/>
                <p:nvPr/>
              </p:nvSpPr>
              <p:spPr>
                <a:xfrm>
                  <a:off x="5029200" y="27432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13"/>
                <p:cNvSpPr/>
                <p:nvPr/>
              </p:nvSpPr>
              <p:spPr>
                <a:xfrm>
                  <a:off x="5105400" y="28194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14"/>
                <p:cNvSpPr/>
                <p:nvPr/>
              </p:nvSpPr>
              <p:spPr>
                <a:xfrm>
                  <a:off x="4953000" y="28956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Oval 15"/>
                <p:cNvSpPr/>
                <p:nvPr/>
              </p:nvSpPr>
              <p:spPr>
                <a:xfrm>
                  <a:off x="4876800" y="28194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Oval 16"/>
                <p:cNvSpPr/>
                <p:nvPr/>
              </p:nvSpPr>
              <p:spPr>
                <a:xfrm>
                  <a:off x="4953000" y="2667000"/>
                  <a:ext cx="152400" cy="1524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70"/>
              <p:cNvGrpSpPr/>
              <p:nvPr/>
            </p:nvGrpSpPr>
            <p:grpSpPr>
              <a:xfrm rot="2667597">
                <a:off x="3107995" y="1595519"/>
                <a:ext cx="1433175" cy="1409818"/>
                <a:chOff x="7185317" y="571382"/>
                <a:chExt cx="1433175" cy="1409818"/>
              </a:xfrm>
            </p:grpSpPr>
            <p:sp>
              <p:nvSpPr>
                <p:cNvPr id="50" name="Moon 49"/>
                <p:cNvSpPr/>
                <p:nvPr/>
              </p:nvSpPr>
              <p:spPr>
                <a:xfrm>
                  <a:off x="7543800" y="609600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Moon 50"/>
                <p:cNvSpPr/>
                <p:nvPr/>
              </p:nvSpPr>
              <p:spPr>
                <a:xfrm rot="2635937">
                  <a:off x="7856492" y="57138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Moon 51"/>
                <p:cNvSpPr/>
                <p:nvPr/>
              </p:nvSpPr>
              <p:spPr>
                <a:xfrm rot="17463133" flipH="1">
                  <a:off x="7375817" y="751362"/>
                  <a:ext cx="762000" cy="1143000"/>
                </a:xfrm>
                <a:prstGeom prst="moon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Teardrop 52"/>
                <p:cNvSpPr/>
                <p:nvPr/>
              </p:nvSpPr>
              <p:spPr>
                <a:xfrm>
                  <a:off x="7772400" y="1066800"/>
                  <a:ext cx="457200" cy="914400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45"/>
              <p:cNvGrpSpPr/>
              <p:nvPr/>
            </p:nvGrpSpPr>
            <p:grpSpPr>
              <a:xfrm>
                <a:off x="3200400" y="2133600"/>
                <a:ext cx="914400" cy="914400"/>
                <a:chOff x="3810000" y="4191000"/>
                <a:chExt cx="1524000" cy="1600200"/>
              </a:xfrm>
            </p:grpSpPr>
            <p:sp>
              <p:nvSpPr>
                <p:cNvPr id="33" name="Teardrop 32"/>
                <p:cNvSpPr/>
                <p:nvPr/>
              </p:nvSpPr>
              <p:spPr>
                <a:xfrm rot="20612414">
                  <a:off x="4101120" y="5104598"/>
                  <a:ext cx="566640" cy="686602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Teardrop 33"/>
                <p:cNvSpPr/>
                <p:nvPr/>
              </p:nvSpPr>
              <p:spPr>
                <a:xfrm rot="12470521">
                  <a:off x="4767360" y="4449078"/>
                  <a:ext cx="566640" cy="686602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Teardrop 34"/>
                <p:cNvSpPr/>
                <p:nvPr/>
              </p:nvSpPr>
              <p:spPr>
                <a:xfrm rot="16498226">
                  <a:off x="4658963" y="5025293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Teardrop 35"/>
                <p:cNvSpPr/>
                <p:nvPr/>
              </p:nvSpPr>
              <p:spPr>
                <a:xfrm rot="4891691">
                  <a:off x="3815829" y="4523215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Teardrop 36"/>
                <p:cNvSpPr/>
                <p:nvPr/>
              </p:nvSpPr>
              <p:spPr>
                <a:xfrm rot="8037859">
                  <a:off x="4248895" y="4185171"/>
                  <a:ext cx="617942" cy="629599"/>
                </a:xfrm>
                <a:prstGeom prst="teardrop">
                  <a:avLst/>
                </a:prstGeom>
                <a:solidFill>
                  <a:srgbClr val="FF99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5-Point Star 37"/>
                <p:cNvSpPr/>
                <p:nvPr/>
              </p:nvSpPr>
              <p:spPr>
                <a:xfrm>
                  <a:off x="4212415" y="4550499"/>
                  <a:ext cx="755519" cy="823923"/>
                </a:xfrm>
                <a:prstGeom prst="star5">
                  <a:avLst/>
                </a:prstGeom>
                <a:solidFill>
                  <a:srgbClr val="FFFFC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" name="Group 15"/>
                <p:cNvGrpSpPr/>
                <p:nvPr/>
              </p:nvGrpSpPr>
              <p:grpSpPr>
                <a:xfrm>
                  <a:off x="4338335" y="4687820"/>
                  <a:ext cx="503680" cy="617942"/>
                  <a:chOff x="6254633" y="2139815"/>
                  <a:chExt cx="790690" cy="814285"/>
                </a:xfrm>
              </p:grpSpPr>
              <p:sp>
                <p:nvSpPr>
                  <p:cNvPr id="45" name="Teardrop 10"/>
                  <p:cNvSpPr/>
                  <p:nvPr/>
                </p:nvSpPr>
                <p:spPr>
                  <a:xfrm rot="8037859">
                    <a:off x="6483630" y="2123551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Teardrop 45"/>
                  <p:cNvSpPr/>
                  <p:nvPr/>
                </p:nvSpPr>
                <p:spPr>
                  <a:xfrm rot="12813022">
                    <a:off x="6719381" y="2264561"/>
                    <a:ext cx="325942" cy="423880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Teardrop 46"/>
                  <p:cNvSpPr/>
                  <p:nvPr/>
                </p:nvSpPr>
                <p:spPr>
                  <a:xfrm rot="16504535">
                    <a:off x="6660125" y="2514300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Teardrop 47"/>
                  <p:cNvSpPr/>
                  <p:nvPr/>
                </p:nvSpPr>
                <p:spPr>
                  <a:xfrm rot="2642164">
                    <a:off x="6254633" y="2352558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Teardrop 48"/>
                  <p:cNvSpPr/>
                  <p:nvPr/>
                </p:nvSpPr>
                <p:spPr>
                  <a:xfrm rot="19608789">
                    <a:off x="6475720" y="2577965"/>
                    <a:ext cx="343608" cy="376135"/>
                  </a:xfrm>
                  <a:prstGeom prst="teardrop">
                    <a:avLst/>
                  </a:prstGeom>
                  <a:solidFill>
                    <a:srgbClr val="FFFF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0" name="Oval 39"/>
                <p:cNvSpPr/>
                <p:nvPr/>
              </p:nvSpPr>
              <p:spPr>
                <a:xfrm>
                  <a:off x="4590175" y="489380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4653134" y="496246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4527215" y="503112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Oval 42"/>
                <p:cNvSpPr/>
                <p:nvPr/>
              </p:nvSpPr>
              <p:spPr>
                <a:xfrm>
                  <a:off x="4464255" y="4962461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Oval 43"/>
                <p:cNvSpPr/>
                <p:nvPr/>
              </p:nvSpPr>
              <p:spPr>
                <a:xfrm>
                  <a:off x="4527215" y="4825140"/>
                  <a:ext cx="125920" cy="13732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" name="Flowchart: Delay 31"/>
              <p:cNvSpPr/>
              <p:nvPr/>
            </p:nvSpPr>
            <p:spPr>
              <a:xfrm rot="5400000">
                <a:off x="3009900" y="2324100"/>
                <a:ext cx="457200" cy="2057400"/>
              </a:xfrm>
              <a:prstGeom prst="flowChartDelay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Rectangle 19"/>
            <p:cNvSpPr/>
            <p:nvPr/>
          </p:nvSpPr>
          <p:spPr>
            <a:xfrm rot="5400000">
              <a:off x="3162300" y="5219699"/>
              <a:ext cx="533397" cy="6858000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 rot="5400000">
              <a:off x="1704518" y="3923396"/>
              <a:ext cx="838201" cy="1610916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Rectangle 21"/>
            <p:cNvSpPr/>
            <p:nvPr/>
          </p:nvSpPr>
          <p:spPr>
            <a:xfrm rot="5400000">
              <a:off x="4108283" y="3921418"/>
              <a:ext cx="838201" cy="1610916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048000" y="76200"/>
            <a:ext cx="6096000" cy="5715000"/>
            <a:chOff x="-145972" y="0"/>
            <a:chExt cx="6102576" cy="5715000"/>
          </a:xfrm>
        </p:grpSpPr>
        <p:sp>
          <p:nvSpPr>
            <p:cNvPr id="3" name="Rectangle 2"/>
            <p:cNvSpPr/>
            <p:nvPr/>
          </p:nvSpPr>
          <p:spPr>
            <a:xfrm>
              <a:off x="0" y="2133600"/>
              <a:ext cx="5943600" cy="3581400"/>
            </a:xfrm>
            <a:prstGeom prst="rect">
              <a:avLst/>
            </a:prstGeom>
            <a:solidFill>
              <a:srgbClr val="3A1D00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5943600" cy="3581400"/>
            </a:xfrm>
            <a:prstGeom prst="rect">
              <a:avLst/>
            </a:prstGeom>
            <a:solidFill>
              <a:srgbClr val="006666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>
              <a:off x="0" y="0"/>
              <a:ext cx="5638800" cy="2057400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Hexagon 5"/>
            <p:cNvSpPr/>
            <p:nvPr/>
          </p:nvSpPr>
          <p:spPr>
            <a:xfrm rot="1562601">
              <a:off x="4661202" y="3736111"/>
              <a:ext cx="1295400" cy="1053042"/>
            </a:xfrm>
            <a:prstGeom prst="hexagon">
              <a:avLst/>
            </a:prstGeom>
            <a:solidFill>
              <a:schemeClr val="bg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272"/>
            <p:cNvGrpSpPr/>
            <p:nvPr/>
          </p:nvGrpSpPr>
          <p:grpSpPr>
            <a:xfrm>
              <a:off x="3581400" y="3962400"/>
              <a:ext cx="2063396" cy="1451320"/>
              <a:chOff x="5105400" y="3044480"/>
              <a:chExt cx="2063396" cy="1451320"/>
            </a:xfrm>
          </p:grpSpPr>
          <p:sp>
            <p:nvSpPr>
              <p:cNvPr id="311" name="Hexagon 2"/>
              <p:cNvSpPr/>
              <p:nvPr/>
            </p:nvSpPr>
            <p:spPr>
              <a:xfrm rot="1562601">
                <a:off x="5105400" y="3352800"/>
                <a:ext cx="1295400" cy="1143000"/>
              </a:xfrm>
              <a:prstGeom prst="hexagon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Hexagon 3"/>
              <p:cNvSpPr/>
              <p:nvPr/>
            </p:nvSpPr>
            <p:spPr>
              <a:xfrm rot="1562601">
                <a:off x="5613267" y="3044480"/>
                <a:ext cx="942523" cy="1143000"/>
              </a:xfrm>
              <a:prstGeom prst="hexagon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Hexagon 5"/>
              <p:cNvSpPr/>
              <p:nvPr/>
            </p:nvSpPr>
            <p:spPr>
              <a:xfrm rot="6517496">
                <a:off x="6265118" y="3272566"/>
                <a:ext cx="844134" cy="963222"/>
              </a:xfrm>
              <a:prstGeom prst="hexagon">
                <a:avLst>
                  <a:gd name="adj" fmla="val 11906"/>
                  <a:gd name="vf" fmla="val 115470"/>
                </a:avLst>
              </a:prstGeom>
              <a:solidFill>
                <a:srgbClr val="3A1D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6"/>
            <p:cNvGrpSpPr/>
            <p:nvPr/>
          </p:nvGrpSpPr>
          <p:grpSpPr>
            <a:xfrm>
              <a:off x="-145972" y="0"/>
              <a:ext cx="4489372" cy="4953000"/>
              <a:chOff x="620596" y="2497304"/>
              <a:chExt cx="4618475" cy="4284496"/>
            </a:xfrm>
          </p:grpSpPr>
          <p:grpSp>
            <p:nvGrpSpPr>
              <p:cNvPr id="50" name="Group 230"/>
              <p:cNvGrpSpPr/>
              <p:nvPr/>
            </p:nvGrpSpPr>
            <p:grpSpPr>
              <a:xfrm rot="18989829" flipH="1">
                <a:off x="2994882" y="2720848"/>
                <a:ext cx="1586260" cy="1364114"/>
                <a:chOff x="736597" y="733384"/>
                <a:chExt cx="1807860" cy="1807860"/>
              </a:xfrm>
            </p:grpSpPr>
            <p:grpSp>
              <p:nvGrpSpPr>
                <p:cNvPr id="281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302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309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3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307" name="Oval 25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8" name="Oval 25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4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305" name="Oval 25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6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82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93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300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1" name="Oval 26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4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98" name="Oval 24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" name="Oval 24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5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96" name="Oval 25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" name="Oval 25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83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84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91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" name="Oval 25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5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89" name="Oval 23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" name="Oval 24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6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87" name="Oval 23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" name="Oval 2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1" name="Group 199"/>
              <p:cNvGrpSpPr/>
              <p:nvPr/>
            </p:nvGrpSpPr>
            <p:grpSpPr>
              <a:xfrm rot="3068959">
                <a:off x="1334455" y="2628335"/>
                <a:ext cx="1820842" cy="1558779"/>
                <a:chOff x="736597" y="733384"/>
                <a:chExt cx="1807860" cy="1807860"/>
              </a:xfrm>
            </p:grpSpPr>
            <p:grpSp>
              <p:nvGrpSpPr>
                <p:cNvPr id="251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72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79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73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77" name="Oval 23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" name="Oval 22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74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75" name="Oval 23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52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63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70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" name="Oval 22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4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68" name="Oval 22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" name="Oval 21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5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66" name="Oval 22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" name="Oval 22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53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54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61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" name="Oval 21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5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59" name="Oval 20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" name="Oval 20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6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57" name="Oval 20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" name="Oval 20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52" name="Double Wave 51"/>
              <p:cNvSpPr/>
              <p:nvPr/>
            </p:nvSpPr>
            <p:spPr>
              <a:xfrm rot="16200000">
                <a:off x="1676400" y="5181600"/>
                <a:ext cx="2438400" cy="457200"/>
              </a:xfrm>
              <a:prstGeom prst="doubleWav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Double Wave 10"/>
              <p:cNvSpPr/>
              <p:nvPr/>
            </p:nvSpPr>
            <p:spPr>
              <a:xfrm rot="17901630">
                <a:off x="2238001" y="4743309"/>
                <a:ext cx="2121362" cy="290552"/>
              </a:xfrm>
              <a:prstGeom prst="doubleWave">
                <a:avLst>
                  <a:gd name="adj1" fmla="val 6250"/>
                  <a:gd name="adj2" fmla="val 1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Double Wave 53"/>
              <p:cNvSpPr/>
              <p:nvPr/>
            </p:nvSpPr>
            <p:spPr>
              <a:xfrm rot="15202940">
                <a:off x="1453875" y="5448530"/>
                <a:ext cx="2089633" cy="300693"/>
              </a:xfrm>
              <a:prstGeom prst="doubleWav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2743200" y="5105400"/>
                <a:ext cx="304800" cy="9144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2590800" y="5867400"/>
                <a:ext cx="381000" cy="7620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7" name="Group 41"/>
              <p:cNvGrpSpPr/>
              <p:nvPr/>
            </p:nvGrpSpPr>
            <p:grpSpPr>
              <a:xfrm>
                <a:off x="620596" y="3352800"/>
                <a:ext cx="1233608" cy="1095416"/>
                <a:chOff x="948047" y="733384"/>
                <a:chExt cx="1596410" cy="1807860"/>
              </a:xfrm>
            </p:grpSpPr>
            <p:grpSp>
              <p:nvGrpSpPr>
                <p:cNvPr id="224" name="Group 15"/>
                <p:cNvGrpSpPr/>
                <p:nvPr/>
              </p:nvGrpSpPr>
              <p:grpSpPr>
                <a:xfrm rot="20238387">
                  <a:off x="948047" y="843448"/>
                  <a:ext cx="952071" cy="897916"/>
                  <a:chOff x="1545437" y="1862460"/>
                  <a:chExt cx="1883879" cy="1921930"/>
                </a:xfrm>
              </p:grpSpPr>
              <p:grpSp>
                <p:nvGrpSpPr>
                  <p:cNvPr id="245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49" name="Oval 1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" name="Oval 1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6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47" name="Oval 13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25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3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4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Oval 3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41" name="Oval 2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" name="Oval 2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39" name="Oval 2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" name="Oval 26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26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27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3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Oval 4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32" name="Oval 23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Oval 3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30" name="Oval 22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Oval 23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8" name="Group 42"/>
              <p:cNvGrpSpPr/>
              <p:nvPr/>
            </p:nvGrpSpPr>
            <p:grpSpPr>
              <a:xfrm rot="1956276">
                <a:off x="1167495" y="3842653"/>
                <a:ext cx="1397003" cy="1095416"/>
                <a:chOff x="736597" y="733384"/>
                <a:chExt cx="1807860" cy="1807860"/>
              </a:xfrm>
            </p:grpSpPr>
            <p:grpSp>
              <p:nvGrpSpPr>
                <p:cNvPr id="194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15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22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3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16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20" name="Oval 6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1" name="Oval 7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17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18" name="Oval 17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9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95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20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1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4" name="Oval 21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11" name="Oval 6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Oval 6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09" name="Oval 5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0" name="Oval 5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96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97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20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5" name="Oval 20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202" name="Oval 20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3" name="Oval 20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200" name="Oval 4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1" name="Oval 20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9" name="Group 73"/>
              <p:cNvGrpSpPr/>
              <p:nvPr/>
            </p:nvGrpSpPr>
            <p:grpSpPr>
              <a:xfrm rot="3068959">
                <a:off x="1791654" y="2628338"/>
                <a:ext cx="1820842" cy="1558779"/>
                <a:chOff x="736597" y="733384"/>
                <a:chExt cx="1807860" cy="1807860"/>
              </a:xfrm>
            </p:grpSpPr>
            <p:grpSp>
              <p:nvGrpSpPr>
                <p:cNvPr id="164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85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92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6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90" name="Oval 10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" name="Oval 19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7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88" name="Oval 9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5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7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8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" name="Oval 18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81" name="Oval 9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" name="Oval 18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79" name="Oval 8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" name="Oval 9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6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67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7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" name="Oval 17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6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72" name="Oval 17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" name="Oval 17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6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70" name="Oval 16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" name="Oval 17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60" name="Group 104"/>
              <p:cNvGrpSpPr/>
              <p:nvPr/>
            </p:nvGrpSpPr>
            <p:grpSpPr>
              <a:xfrm rot="3068959">
                <a:off x="2247659" y="3793897"/>
                <a:ext cx="1143483" cy="840157"/>
                <a:chOff x="736597" y="733384"/>
                <a:chExt cx="1807860" cy="1807860"/>
              </a:xfrm>
            </p:grpSpPr>
            <p:grpSp>
              <p:nvGrpSpPr>
                <p:cNvPr id="134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55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62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6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60" name="Oval 11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" name="Oval 16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7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58" name="Oval 11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35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4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5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" name="Oval 15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51" name="Oval 10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" name="Oval 15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49" name="Oval 10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Oval 10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36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37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4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Oval 14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42" name="Oval 14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" name="Oval 14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40" name="Oval 13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Oval 14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61" name="Group 135"/>
              <p:cNvGrpSpPr/>
              <p:nvPr/>
            </p:nvGrpSpPr>
            <p:grpSpPr>
              <a:xfrm rot="5892673">
                <a:off x="3061159" y="3301846"/>
                <a:ext cx="1528325" cy="1350205"/>
                <a:chOff x="736597" y="733384"/>
                <a:chExt cx="1807860" cy="1807860"/>
              </a:xfrm>
            </p:grpSpPr>
            <p:grpSp>
              <p:nvGrpSpPr>
                <p:cNvPr id="104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25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32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3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6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30" name="Oval 8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" name="Oval 13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7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28" name="Oval 85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" name="Oval 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05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1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2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" name="Oval 12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21" name="Oval 7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Oval 121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19" name="Oval 76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0" name="Oval 77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06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107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1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Oval 11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12" name="Oval 11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" name="Oval 11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110" name="Oval 10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" name="Oval 11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62" name="Group 166"/>
              <p:cNvGrpSpPr/>
              <p:nvPr/>
            </p:nvGrpSpPr>
            <p:grpSpPr>
              <a:xfrm rot="20555714" flipH="1">
                <a:off x="3652811" y="2791157"/>
                <a:ext cx="1586260" cy="1364114"/>
                <a:chOff x="736597" y="733384"/>
                <a:chExt cx="1807860" cy="1807860"/>
              </a:xfrm>
            </p:grpSpPr>
            <p:grpSp>
              <p:nvGrpSpPr>
                <p:cNvPr id="74" name="Group 15"/>
                <p:cNvGrpSpPr/>
                <p:nvPr/>
              </p:nvGrpSpPr>
              <p:grpSpPr>
                <a:xfrm rot="20238387">
                  <a:off x="736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95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102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" name="Oval 5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6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100" name="Oval 5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" name="Oval 5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7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98" name="Oval 97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Oval 98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75" name="Group 21"/>
                <p:cNvGrpSpPr/>
                <p:nvPr/>
              </p:nvGrpSpPr>
              <p:grpSpPr>
                <a:xfrm rot="2927600">
                  <a:off x="1498597" y="881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86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93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" name="Oval 93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7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91" name="Oval 90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Oval 4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8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89" name="Oval 88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Oval 89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76" name="Group 31"/>
                <p:cNvGrpSpPr/>
                <p:nvPr/>
              </p:nvGrpSpPr>
              <p:grpSpPr>
                <a:xfrm rot="20238387">
                  <a:off x="1346199" y="1643328"/>
                  <a:ext cx="1193804" cy="897916"/>
                  <a:chOff x="1111998" y="1862460"/>
                  <a:chExt cx="2362200" cy="1921930"/>
                </a:xfrm>
              </p:grpSpPr>
              <p:grpSp>
                <p:nvGrpSpPr>
                  <p:cNvPr id="77" name="Group 6"/>
                  <p:cNvGrpSpPr/>
                  <p:nvPr/>
                </p:nvGrpSpPr>
                <p:grpSpPr>
                  <a:xfrm rot="17802976">
                    <a:off x="1912098" y="1823816"/>
                    <a:ext cx="762000" cy="2362200"/>
                    <a:chOff x="1905000" y="1828800"/>
                    <a:chExt cx="762000" cy="2362200"/>
                  </a:xfrm>
                </p:grpSpPr>
                <p:sp>
                  <p:nvSpPr>
                    <p:cNvPr id="84" name="Oval 4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Oval 84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8" name="Group 9"/>
                  <p:cNvGrpSpPr/>
                  <p:nvPr/>
                </p:nvGrpSpPr>
                <p:grpSpPr>
                  <a:xfrm rot="19123498">
                    <a:off x="2501621" y="1862460"/>
                    <a:ext cx="542170" cy="1782007"/>
                    <a:chOff x="1905000" y="1828800"/>
                    <a:chExt cx="762000" cy="2362200"/>
                  </a:xfrm>
                </p:grpSpPr>
                <p:sp>
                  <p:nvSpPr>
                    <p:cNvPr id="82" name="Oval 81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Oval 82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9" name="Group 12"/>
                  <p:cNvGrpSpPr/>
                  <p:nvPr/>
                </p:nvGrpSpPr>
                <p:grpSpPr>
                  <a:xfrm rot="15530705">
                    <a:off x="2284581" y="2639655"/>
                    <a:ext cx="405591" cy="1883879"/>
                    <a:chOff x="1905000" y="1828800"/>
                    <a:chExt cx="762000" cy="2362200"/>
                  </a:xfrm>
                </p:grpSpPr>
                <p:sp>
                  <p:nvSpPr>
                    <p:cNvPr id="80" name="Oval 79"/>
                    <p:cNvSpPr/>
                    <p:nvPr/>
                  </p:nvSpPr>
                  <p:spPr>
                    <a:xfrm>
                      <a:off x="1905000" y="1828800"/>
                      <a:ext cx="762000" cy="2362200"/>
                    </a:xfrm>
                    <a:prstGeom prst="ellipse">
                      <a:avLst/>
                    </a:pr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" name="Oval 80"/>
                    <p:cNvSpPr/>
                    <p:nvPr/>
                  </p:nvSpPr>
                  <p:spPr>
                    <a:xfrm>
                      <a:off x="2209800" y="1905000"/>
                      <a:ext cx="76200" cy="2133600"/>
                    </a:xfrm>
                    <a:prstGeom prst="ellipse">
                      <a:avLst/>
                    </a:prstGeom>
                    <a:solidFill>
                      <a:srgbClr val="F6ED7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63" name="Double Wave 62"/>
              <p:cNvSpPr/>
              <p:nvPr/>
            </p:nvSpPr>
            <p:spPr>
              <a:xfrm>
                <a:off x="1447800" y="6629400"/>
                <a:ext cx="1676400" cy="152400"/>
              </a:xfrm>
              <a:prstGeom prst="doubleWave">
                <a:avLst>
                  <a:gd name="adj1" fmla="val 12500"/>
                  <a:gd name="adj2" fmla="val 1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Double Wave 63"/>
              <p:cNvSpPr/>
              <p:nvPr/>
            </p:nvSpPr>
            <p:spPr>
              <a:xfrm>
                <a:off x="2286000" y="6553200"/>
                <a:ext cx="1676400" cy="152400"/>
              </a:xfrm>
              <a:prstGeom prst="doubleWave">
                <a:avLst>
                  <a:gd name="adj1" fmla="val 12500"/>
                  <a:gd name="adj2" fmla="val 1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672509" flipV="1">
                <a:off x="1600200" y="426720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1677072" flipV="1">
                <a:off x="3517105" y="44477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 rot="20438730" flipV="1">
                <a:off x="3136105" y="4523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 rot="2774148" flipV="1">
                <a:off x="1916906" y="4523969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 rot="21203502" flipV="1">
                <a:off x="1684156" y="4436632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 rot="672509" flipV="1">
                <a:off x="2907505" y="39905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 rot="2578358" flipV="1">
                <a:off x="2601850" y="3893437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29"/>
              <p:cNvSpPr/>
              <p:nvPr/>
            </p:nvSpPr>
            <p:spPr>
              <a:xfrm rot="672509" flipV="1">
                <a:off x="2221704" y="6428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30"/>
              <p:cNvSpPr/>
              <p:nvPr/>
            </p:nvSpPr>
            <p:spPr>
              <a:xfrm rot="20012650" flipV="1">
                <a:off x="1993106" y="6428970"/>
                <a:ext cx="304800" cy="152400"/>
              </a:xfrm>
              <a:prstGeom prst="ellipse">
                <a:avLst/>
              </a:prstGeom>
              <a:solidFill>
                <a:srgbClr val="66343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Hexagon 8"/>
            <p:cNvSpPr/>
            <p:nvPr/>
          </p:nvSpPr>
          <p:spPr>
            <a:xfrm rot="1562601">
              <a:off x="4661204" y="4498111"/>
              <a:ext cx="1295400" cy="1053042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Hexagon 9"/>
            <p:cNvSpPr/>
            <p:nvPr/>
          </p:nvSpPr>
          <p:spPr>
            <a:xfrm rot="6438082">
              <a:off x="5191535" y="3331267"/>
              <a:ext cx="603791" cy="842828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323"/>
            <p:cNvGrpSpPr/>
            <p:nvPr/>
          </p:nvGrpSpPr>
          <p:grpSpPr>
            <a:xfrm>
              <a:off x="2438400" y="2133600"/>
              <a:ext cx="2129522" cy="3497785"/>
              <a:chOff x="6096000" y="2598218"/>
              <a:chExt cx="2129522" cy="3497785"/>
            </a:xfrm>
          </p:grpSpPr>
          <p:sp>
            <p:nvSpPr>
              <p:cNvPr id="15" name="Oval 14"/>
              <p:cNvSpPr/>
              <p:nvPr/>
            </p:nvSpPr>
            <p:spPr>
              <a:xfrm rot="2256489">
                <a:off x="7853103" y="4030188"/>
                <a:ext cx="231151" cy="34320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 rot="2256489">
                <a:off x="7940436" y="4008031"/>
                <a:ext cx="285086" cy="39804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Wave 16"/>
              <p:cNvSpPr/>
              <p:nvPr/>
            </p:nvSpPr>
            <p:spPr>
              <a:xfrm rot="8305422" flipH="1">
                <a:off x="6449952" y="2613468"/>
                <a:ext cx="694027" cy="411608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6096000" y="5638800"/>
                <a:ext cx="381000" cy="304800"/>
              </a:xfrm>
              <a:prstGeom prst="ellips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rapezoid 18"/>
              <p:cNvSpPr/>
              <p:nvPr/>
            </p:nvSpPr>
            <p:spPr>
              <a:xfrm rot="5400000">
                <a:off x="6484991" y="5402209"/>
                <a:ext cx="381001" cy="854184"/>
              </a:xfrm>
              <a:prstGeom prst="trapezoid">
                <a:avLst>
                  <a:gd name="adj" fmla="val 10759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6172200" y="5715000"/>
                <a:ext cx="304800" cy="304800"/>
              </a:xfrm>
              <a:prstGeom prst="ellips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7086600" y="5638800"/>
                <a:ext cx="457200" cy="3810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rapezoid 21"/>
              <p:cNvSpPr/>
              <p:nvPr/>
            </p:nvSpPr>
            <p:spPr>
              <a:xfrm rot="5400000">
                <a:off x="6523092" y="5440311"/>
                <a:ext cx="457200" cy="854184"/>
              </a:xfrm>
              <a:prstGeom prst="trapezoid">
                <a:avLst>
                  <a:gd name="adj" fmla="val 10759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rapezoid 22"/>
              <p:cNvSpPr/>
              <p:nvPr/>
            </p:nvSpPr>
            <p:spPr>
              <a:xfrm>
                <a:off x="6629400" y="3699928"/>
                <a:ext cx="914400" cy="1405472"/>
              </a:xfrm>
              <a:prstGeom prst="trapezoid">
                <a:avLst>
                  <a:gd name="adj" fmla="val 20009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23"/>
              <p:cNvSpPr/>
              <p:nvPr/>
            </p:nvSpPr>
            <p:spPr>
              <a:xfrm rot="19991003">
                <a:off x="7218460" y="3621337"/>
                <a:ext cx="347546" cy="1005232"/>
              </a:xfrm>
              <a:prstGeom prst="trapezoi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 rot="19658160">
                <a:off x="7225667" y="4418998"/>
                <a:ext cx="914400" cy="215531"/>
              </a:xfrm>
              <a:prstGeom prst="roundRect">
                <a:avLst>
                  <a:gd name="adj" fmla="val 50000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25"/>
              <p:cNvSpPr/>
              <p:nvPr/>
            </p:nvSpPr>
            <p:spPr>
              <a:xfrm rot="11302638">
                <a:off x="6857200" y="3287520"/>
                <a:ext cx="607115" cy="892701"/>
              </a:xfrm>
              <a:prstGeom prst="trapezoid">
                <a:avLst>
                  <a:gd name="adj" fmla="val 32923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20905803">
                <a:off x="6610897" y="2677963"/>
                <a:ext cx="1007831" cy="12192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rapezoid 27"/>
              <p:cNvSpPr/>
              <p:nvPr/>
            </p:nvSpPr>
            <p:spPr>
              <a:xfrm rot="19401761">
                <a:off x="6856034" y="3805431"/>
                <a:ext cx="552061" cy="942338"/>
              </a:xfrm>
              <a:prstGeom prst="trapezoid">
                <a:avLst>
                  <a:gd name="adj" fmla="val 32923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rapezoid 28"/>
              <p:cNvSpPr/>
              <p:nvPr/>
            </p:nvSpPr>
            <p:spPr>
              <a:xfrm rot="19469588">
                <a:off x="6800489" y="3793933"/>
                <a:ext cx="647151" cy="854184"/>
              </a:xfrm>
              <a:prstGeom prst="trapezoid">
                <a:avLst>
                  <a:gd name="adj" fmla="val 32923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 295"/>
              <p:cNvGrpSpPr/>
              <p:nvPr/>
            </p:nvGrpSpPr>
            <p:grpSpPr>
              <a:xfrm rot="16200000">
                <a:off x="6705600" y="4953000"/>
                <a:ext cx="762000" cy="914400"/>
                <a:chOff x="6477000" y="5943600"/>
                <a:chExt cx="1295400" cy="914400"/>
              </a:xfrm>
            </p:grpSpPr>
            <p:sp>
              <p:nvSpPr>
                <p:cNvPr id="46" name="Double Wave 45"/>
                <p:cNvSpPr/>
                <p:nvPr/>
              </p:nvSpPr>
              <p:spPr>
                <a:xfrm>
                  <a:off x="6477000" y="5943600"/>
                  <a:ext cx="1295400" cy="304800"/>
                </a:xfrm>
                <a:prstGeom prst="doubleWave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Double Wave 46"/>
                <p:cNvSpPr/>
                <p:nvPr/>
              </p:nvSpPr>
              <p:spPr>
                <a:xfrm>
                  <a:off x="6477000" y="6019800"/>
                  <a:ext cx="1295400" cy="304800"/>
                </a:xfrm>
                <a:prstGeom prst="doubleWave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Double Wave 47"/>
                <p:cNvSpPr/>
                <p:nvPr/>
              </p:nvSpPr>
              <p:spPr>
                <a:xfrm>
                  <a:off x="6477000" y="6172200"/>
                  <a:ext cx="1295400" cy="304800"/>
                </a:xfrm>
                <a:prstGeom prst="doubleWave">
                  <a:avLst>
                    <a:gd name="adj1" fmla="val 12500"/>
                    <a:gd name="adj2" fmla="val 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ouble Wave 48"/>
                <p:cNvSpPr/>
                <p:nvPr/>
              </p:nvSpPr>
              <p:spPr>
                <a:xfrm>
                  <a:off x="6477000" y="6400800"/>
                  <a:ext cx="1295400" cy="457200"/>
                </a:xfrm>
                <a:prstGeom prst="doubleWave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99"/>
              <p:cNvGrpSpPr/>
              <p:nvPr/>
            </p:nvGrpSpPr>
            <p:grpSpPr>
              <a:xfrm>
                <a:off x="7162800" y="4953000"/>
                <a:ext cx="381000" cy="886498"/>
                <a:chOff x="7620000" y="5257800"/>
                <a:chExt cx="381000" cy="886498"/>
              </a:xfrm>
            </p:grpSpPr>
            <p:sp>
              <p:nvSpPr>
                <p:cNvPr id="44" name="Trapezoid 43"/>
                <p:cNvSpPr/>
                <p:nvPr/>
              </p:nvSpPr>
              <p:spPr>
                <a:xfrm>
                  <a:off x="7731685" y="5290114"/>
                  <a:ext cx="269315" cy="854184"/>
                </a:xfrm>
                <a:prstGeom prst="trapezoid">
                  <a:avLst>
                    <a:gd name="adj" fmla="val 14915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Trapezoid 44"/>
                <p:cNvSpPr/>
                <p:nvPr/>
              </p:nvSpPr>
              <p:spPr>
                <a:xfrm>
                  <a:off x="7620000" y="5257800"/>
                  <a:ext cx="269315" cy="854184"/>
                </a:xfrm>
                <a:prstGeom prst="trapezoid">
                  <a:avLst>
                    <a:gd name="adj" fmla="val 14915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" name="Rounded Rectangle 31"/>
              <p:cNvSpPr/>
              <p:nvPr/>
            </p:nvSpPr>
            <p:spPr>
              <a:xfrm>
                <a:off x="6629400" y="4876800"/>
                <a:ext cx="914400" cy="152400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7077635" y="5831541"/>
                <a:ext cx="228600" cy="1524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6477000" y="5715000"/>
                <a:ext cx="609600" cy="2286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Wave 34"/>
              <p:cNvSpPr/>
              <p:nvPr/>
            </p:nvSpPr>
            <p:spPr>
              <a:xfrm rot="8772882" flipH="1">
                <a:off x="6458125" y="2689520"/>
                <a:ext cx="762000" cy="437581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Wave 35"/>
              <p:cNvSpPr/>
              <p:nvPr/>
            </p:nvSpPr>
            <p:spPr>
              <a:xfrm rot="11882152" flipH="1">
                <a:off x="6936797" y="2700365"/>
                <a:ext cx="576837" cy="133100"/>
              </a:xfrm>
              <a:prstGeom prst="wave">
                <a:avLst>
                  <a:gd name="adj1" fmla="val 12500"/>
                  <a:gd name="adj2" fmla="val -10000"/>
                </a:avLst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Wave 36"/>
              <p:cNvSpPr/>
              <p:nvPr/>
            </p:nvSpPr>
            <p:spPr>
              <a:xfrm rot="16200000" flipH="1">
                <a:off x="6134100" y="3162300"/>
                <a:ext cx="1066800" cy="533400"/>
              </a:xfrm>
              <a:prstGeom prst="wave">
                <a:avLst>
                  <a:gd name="adj1" fmla="val 12500"/>
                  <a:gd name="adj2" fmla="val -2437"/>
                </a:avLst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rot="12388129">
                <a:off x="6486536" y="2617777"/>
                <a:ext cx="223914" cy="437377"/>
              </a:xfrm>
              <a:prstGeom prst="ellips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 rot="17219855">
                <a:off x="6326416" y="2762586"/>
                <a:ext cx="666029" cy="337294"/>
              </a:xfrm>
              <a:prstGeom prst="ellipse">
                <a:avLst/>
              </a:prstGeom>
              <a:solidFill>
                <a:srgbClr val="996633"/>
              </a:solidFill>
              <a:ln w="12700">
                <a:solidFill>
                  <a:srgbClr val="99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Moon 39"/>
              <p:cNvSpPr/>
              <p:nvPr/>
            </p:nvSpPr>
            <p:spPr>
              <a:xfrm rot="390084">
                <a:off x="7202485" y="3146382"/>
                <a:ext cx="433030" cy="725561"/>
              </a:xfrm>
              <a:prstGeom prst="moon">
                <a:avLst>
                  <a:gd name="adj" fmla="val 47453"/>
                </a:avLst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  <a:scene3d>
                <a:camera prst="isometricBottomDown"/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 rot="2256489">
                <a:off x="7636310" y="3330767"/>
                <a:ext cx="227599" cy="277055"/>
              </a:xfrm>
              <a:prstGeom prst="ellipse">
                <a:avLst/>
              </a:prstGeom>
              <a:solidFill>
                <a:srgbClr val="006666"/>
              </a:solidFill>
              <a:ln w="12700">
                <a:solidFill>
                  <a:srgbClr val="00666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6666"/>
                  </a:solidFill>
                </a:endParaRPr>
              </a:p>
            </p:txBody>
          </p:sp>
          <p:sp>
            <p:nvSpPr>
              <p:cNvPr id="42" name="Moon 41"/>
              <p:cNvSpPr/>
              <p:nvPr/>
            </p:nvSpPr>
            <p:spPr>
              <a:xfrm rot="14776859">
                <a:off x="7008267" y="2998033"/>
                <a:ext cx="461467" cy="1128937"/>
              </a:xfrm>
              <a:prstGeom prst="moon">
                <a:avLst>
                  <a:gd name="adj" fmla="val 47453"/>
                </a:avLst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  <a:scene3d>
                <a:camera prst="isometricBottomDown"/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 rot="2256489">
                <a:off x="7922331" y="4136894"/>
                <a:ext cx="174979" cy="30122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" name="Hexagon 11"/>
            <p:cNvSpPr/>
            <p:nvPr/>
          </p:nvSpPr>
          <p:spPr>
            <a:xfrm rot="1562601">
              <a:off x="-94082" y="3183858"/>
              <a:ext cx="1254963" cy="903002"/>
            </a:xfrm>
            <a:prstGeom prst="hexagon">
              <a:avLst/>
            </a:prstGeom>
            <a:solidFill>
              <a:schemeClr val="bg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Hexagon 12"/>
            <p:cNvSpPr/>
            <p:nvPr/>
          </p:nvSpPr>
          <p:spPr>
            <a:xfrm rot="6438082">
              <a:off x="723634" y="3268750"/>
              <a:ext cx="603791" cy="842828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Hexagon 13"/>
            <p:cNvSpPr/>
            <p:nvPr/>
          </p:nvSpPr>
          <p:spPr>
            <a:xfrm rot="1562601">
              <a:off x="26371" y="3751527"/>
              <a:ext cx="943000" cy="726546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09600" y="609600"/>
            <a:ext cx="2743200" cy="3886200"/>
            <a:chOff x="0" y="0"/>
            <a:chExt cx="6858000" cy="9144000"/>
          </a:xfrm>
        </p:grpSpPr>
        <p:sp>
          <p:nvSpPr>
            <p:cNvPr id="3" name="Rectangle 2"/>
            <p:cNvSpPr/>
            <p:nvPr/>
          </p:nvSpPr>
          <p:spPr>
            <a:xfrm>
              <a:off x="0" y="5791200"/>
              <a:ext cx="6858000" cy="3352800"/>
            </a:xfrm>
            <a:prstGeom prst="rect">
              <a:avLst/>
            </a:prstGeom>
            <a:solidFill>
              <a:srgbClr val="DBAF5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6858000" cy="41910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 </a:t>
              </a:r>
              <a:endParaRPr lang="en-US" dirty="0"/>
            </a:p>
          </p:txBody>
        </p:sp>
        <p:sp>
          <p:nvSpPr>
            <p:cNvPr id="5" name="Cloud 4"/>
            <p:cNvSpPr/>
            <p:nvPr/>
          </p:nvSpPr>
          <p:spPr>
            <a:xfrm rot="10990440">
              <a:off x="3927049" y="49579"/>
              <a:ext cx="2281307" cy="1538757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Cloud 5"/>
            <p:cNvSpPr/>
            <p:nvPr/>
          </p:nvSpPr>
          <p:spPr>
            <a:xfrm>
              <a:off x="1905000" y="0"/>
              <a:ext cx="2057400" cy="1447800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Cloud 6"/>
            <p:cNvSpPr/>
            <p:nvPr/>
          </p:nvSpPr>
          <p:spPr>
            <a:xfrm>
              <a:off x="228600" y="381000"/>
              <a:ext cx="2743200" cy="1828800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Delay 7"/>
            <p:cNvSpPr/>
            <p:nvPr/>
          </p:nvSpPr>
          <p:spPr>
            <a:xfrm rot="16200000">
              <a:off x="3658717" y="1370483"/>
              <a:ext cx="2204996" cy="3426430"/>
            </a:xfrm>
            <a:prstGeom prst="flowChartDelay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Delay 8"/>
            <p:cNvSpPr/>
            <p:nvPr/>
          </p:nvSpPr>
          <p:spPr>
            <a:xfrm rot="16200000">
              <a:off x="572617" y="646583"/>
              <a:ext cx="2966996" cy="4112230"/>
            </a:xfrm>
            <a:prstGeom prst="flowChartDelay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Delay 9"/>
            <p:cNvSpPr/>
            <p:nvPr/>
          </p:nvSpPr>
          <p:spPr>
            <a:xfrm rot="16200000">
              <a:off x="2515717" y="1446683"/>
              <a:ext cx="2204996" cy="3426430"/>
            </a:xfrm>
            <a:prstGeom prst="flowChartDelay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0" y="2590800"/>
              <a:ext cx="2438400" cy="1600200"/>
            </a:xfrm>
            <a:prstGeom prst="trapezoid">
              <a:avLst>
                <a:gd name="adj" fmla="val 44876"/>
              </a:avLst>
            </a:prstGeom>
            <a:solidFill>
              <a:srgbClr val="CC9900"/>
            </a:solidFill>
            <a:ln>
              <a:solidFill>
                <a:srgbClr val="CC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457200" y="1524000"/>
              <a:ext cx="1524000" cy="1600200"/>
            </a:xfrm>
            <a:prstGeom prst="trapezoid">
              <a:avLst>
                <a:gd name="adj" fmla="val 34348"/>
              </a:avLst>
            </a:prstGeom>
            <a:solidFill>
              <a:srgbClr val="CC9900"/>
            </a:solidFill>
            <a:ln>
              <a:solidFill>
                <a:srgbClr val="CC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Double Wave 12"/>
            <p:cNvSpPr/>
            <p:nvPr/>
          </p:nvSpPr>
          <p:spPr>
            <a:xfrm>
              <a:off x="0" y="3886200"/>
              <a:ext cx="6858000" cy="2438400"/>
            </a:xfrm>
            <a:prstGeom prst="doubleWav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886200" y="1524000"/>
              <a:ext cx="609600" cy="6096000"/>
            </a:xfrm>
            <a:prstGeom prst="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rot="16200000">
              <a:off x="3962400" y="1066800"/>
              <a:ext cx="609600" cy="3810000"/>
            </a:xfrm>
            <a:prstGeom prst="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1090780" y="4953001"/>
              <a:ext cx="1652420" cy="1841118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438401" y="3809999"/>
              <a:ext cx="762000" cy="762001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1905001" y="4114800"/>
              <a:ext cx="685800" cy="762000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 rot="2583359">
              <a:off x="1048166" y="4217325"/>
              <a:ext cx="1045871" cy="758152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 rot="2583359">
              <a:off x="4682340" y="5064766"/>
              <a:ext cx="1276066" cy="1273069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 rot="3911131">
              <a:off x="5105400" y="5562600"/>
              <a:ext cx="980183" cy="990600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4495800" y="5791200"/>
              <a:ext cx="980183" cy="990600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4114800" y="745092"/>
            <a:ext cx="4659747" cy="4894962"/>
            <a:chOff x="4114800" y="745092"/>
            <a:chExt cx="4659746" cy="4894962"/>
          </a:xfrm>
        </p:grpSpPr>
        <p:sp>
          <p:nvSpPr>
            <p:cNvPr id="45" name="Rectangle 44"/>
            <p:cNvSpPr/>
            <p:nvPr/>
          </p:nvSpPr>
          <p:spPr>
            <a:xfrm>
              <a:off x="4191000" y="762000"/>
              <a:ext cx="4495800" cy="4724400"/>
            </a:xfrm>
            <a:prstGeom prst="rect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4267200" y="4419600"/>
              <a:ext cx="4507346" cy="1126837"/>
            </a:xfrm>
            <a:custGeom>
              <a:avLst/>
              <a:gdLst>
                <a:gd name="connsiteX0" fmla="*/ 46182 w 4507346"/>
                <a:gd name="connsiteY0" fmla="*/ 923637 h 1126837"/>
                <a:gd name="connsiteX1" fmla="*/ 46182 w 4507346"/>
                <a:gd name="connsiteY1" fmla="*/ 923637 h 1126837"/>
                <a:gd name="connsiteX2" fmla="*/ 120073 w 4507346"/>
                <a:gd name="connsiteY2" fmla="*/ 886691 h 1126837"/>
                <a:gd name="connsiteX3" fmla="*/ 175491 w 4507346"/>
                <a:gd name="connsiteY3" fmla="*/ 849746 h 1126837"/>
                <a:gd name="connsiteX4" fmla="*/ 203200 w 4507346"/>
                <a:gd name="connsiteY4" fmla="*/ 840509 h 1126837"/>
                <a:gd name="connsiteX5" fmla="*/ 230909 w 4507346"/>
                <a:gd name="connsiteY5" fmla="*/ 822037 h 1126837"/>
                <a:gd name="connsiteX6" fmla="*/ 258618 w 4507346"/>
                <a:gd name="connsiteY6" fmla="*/ 812800 h 1126837"/>
                <a:gd name="connsiteX7" fmla="*/ 286327 w 4507346"/>
                <a:gd name="connsiteY7" fmla="*/ 794328 h 1126837"/>
                <a:gd name="connsiteX8" fmla="*/ 341746 w 4507346"/>
                <a:gd name="connsiteY8" fmla="*/ 775855 h 1126837"/>
                <a:gd name="connsiteX9" fmla="*/ 397164 w 4507346"/>
                <a:gd name="connsiteY9" fmla="*/ 748146 h 1126837"/>
                <a:gd name="connsiteX10" fmla="*/ 424873 w 4507346"/>
                <a:gd name="connsiteY10" fmla="*/ 729673 h 1126837"/>
                <a:gd name="connsiteX11" fmla="*/ 461818 w 4507346"/>
                <a:gd name="connsiteY11" fmla="*/ 720437 h 1126837"/>
                <a:gd name="connsiteX12" fmla="*/ 517236 w 4507346"/>
                <a:gd name="connsiteY12" fmla="*/ 701964 h 1126837"/>
                <a:gd name="connsiteX13" fmla="*/ 544946 w 4507346"/>
                <a:gd name="connsiteY13" fmla="*/ 692728 h 1126837"/>
                <a:gd name="connsiteX14" fmla="*/ 600364 w 4507346"/>
                <a:gd name="connsiteY14" fmla="*/ 665019 h 1126837"/>
                <a:gd name="connsiteX15" fmla="*/ 628073 w 4507346"/>
                <a:gd name="connsiteY15" fmla="*/ 646546 h 1126837"/>
                <a:gd name="connsiteX16" fmla="*/ 655782 w 4507346"/>
                <a:gd name="connsiteY16" fmla="*/ 637309 h 1126837"/>
                <a:gd name="connsiteX17" fmla="*/ 738909 w 4507346"/>
                <a:gd name="connsiteY17" fmla="*/ 591128 h 1126837"/>
                <a:gd name="connsiteX18" fmla="*/ 766618 w 4507346"/>
                <a:gd name="connsiteY18" fmla="*/ 572655 h 1126837"/>
                <a:gd name="connsiteX19" fmla="*/ 794327 w 4507346"/>
                <a:gd name="connsiteY19" fmla="*/ 544946 h 1126837"/>
                <a:gd name="connsiteX20" fmla="*/ 822036 w 4507346"/>
                <a:gd name="connsiteY20" fmla="*/ 535709 h 1126837"/>
                <a:gd name="connsiteX21" fmla="*/ 877455 w 4507346"/>
                <a:gd name="connsiteY21" fmla="*/ 498764 h 1126837"/>
                <a:gd name="connsiteX22" fmla="*/ 932873 w 4507346"/>
                <a:gd name="connsiteY22" fmla="*/ 461819 h 1126837"/>
                <a:gd name="connsiteX23" fmla="*/ 960582 w 4507346"/>
                <a:gd name="connsiteY23" fmla="*/ 443346 h 1126837"/>
                <a:gd name="connsiteX24" fmla="*/ 997527 w 4507346"/>
                <a:gd name="connsiteY24" fmla="*/ 424873 h 1126837"/>
                <a:gd name="connsiteX25" fmla="*/ 1052946 w 4507346"/>
                <a:gd name="connsiteY25" fmla="*/ 387928 h 1126837"/>
                <a:gd name="connsiteX26" fmla="*/ 1108364 w 4507346"/>
                <a:gd name="connsiteY26" fmla="*/ 341746 h 1126837"/>
                <a:gd name="connsiteX27" fmla="*/ 1136073 w 4507346"/>
                <a:gd name="connsiteY27" fmla="*/ 332509 h 1126837"/>
                <a:gd name="connsiteX28" fmla="*/ 1163782 w 4507346"/>
                <a:gd name="connsiteY28" fmla="*/ 304800 h 1126837"/>
                <a:gd name="connsiteX29" fmla="*/ 1191491 w 4507346"/>
                <a:gd name="connsiteY29" fmla="*/ 295564 h 1126837"/>
                <a:gd name="connsiteX30" fmla="*/ 1228436 w 4507346"/>
                <a:gd name="connsiteY30" fmla="*/ 277091 h 1126837"/>
                <a:gd name="connsiteX31" fmla="*/ 1246909 w 4507346"/>
                <a:gd name="connsiteY31" fmla="*/ 249382 h 1126837"/>
                <a:gd name="connsiteX32" fmla="*/ 1339273 w 4507346"/>
                <a:gd name="connsiteY32" fmla="*/ 203200 h 1126837"/>
                <a:gd name="connsiteX33" fmla="*/ 1403927 w 4507346"/>
                <a:gd name="connsiteY33" fmla="*/ 157019 h 1126837"/>
                <a:gd name="connsiteX34" fmla="*/ 1459346 w 4507346"/>
                <a:gd name="connsiteY34" fmla="*/ 120073 h 1126837"/>
                <a:gd name="connsiteX35" fmla="*/ 1487055 w 4507346"/>
                <a:gd name="connsiteY35" fmla="*/ 101600 h 1126837"/>
                <a:gd name="connsiteX36" fmla="*/ 1524000 w 4507346"/>
                <a:gd name="connsiteY36" fmla="*/ 92364 h 1126837"/>
                <a:gd name="connsiteX37" fmla="*/ 1551709 w 4507346"/>
                <a:gd name="connsiteY37" fmla="*/ 73891 h 1126837"/>
                <a:gd name="connsiteX38" fmla="*/ 1616364 w 4507346"/>
                <a:gd name="connsiteY38" fmla="*/ 55419 h 1126837"/>
                <a:gd name="connsiteX39" fmla="*/ 1681018 w 4507346"/>
                <a:gd name="connsiteY39" fmla="*/ 36946 h 1126837"/>
                <a:gd name="connsiteX40" fmla="*/ 1736436 w 4507346"/>
                <a:gd name="connsiteY40" fmla="*/ 27709 h 1126837"/>
                <a:gd name="connsiteX41" fmla="*/ 1773382 w 4507346"/>
                <a:gd name="connsiteY41" fmla="*/ 18473 h 1126837"/>
                <a:gd name="connsiteX42" fmla="*/ 1948873 w 4507346"/>
                <a:gd name="connsiteY42" fmla="*/ 0 h 1126837"/>
                <a:gd name="connsiteX43" fmla="*/ 2475346 w 4507346"/>
                <a:gd name="connsiteY43" fmla="*/ 9237 h 1126837"/>
                <a:gd name="connsiteX44" fmla="*/ 2567709 w 4507346"/>
                <a:gd name="connsiteY44" fmla="*/ 27709 h 1126837"/>
                <a:gd name="connsiteX45" fmla="*/ 2613891 w 4507346"/>
                <a:gd name="connsiteY45" fmla="*/ 36946 h 1126837"/>
                <a:gd name="connsiteX46" fmla="*/ 2641600 w 4507346"/>
                <a:gd name="connsiteY46" fmla="*/ 46182 h 1126837"/>
                <a:gd name="connsiteX47" fmla="*/ 2715491 w 4507346"/>
                <a:gd name="connsiteY47" fmla="*/ 64655 h 1126837"/>
                <a:gd name="connsiteX48" fmla="*/ 2743200 w 4507346"/>
                <a:gd name="connsiteY48" fmla="*/ 83128 h 1126837"/>
                <a:gd name="connsiteX49" fmla="*/ 2789382 w 4507346"/>
                <a:gd name="connsiteY49" fmla="*/ 92364 h 1126837"/>
                <a:gd name="connsiteX50" fmla="*/ 2826327 w 4507346"/>
                <a:gd name="connsiteY50" fmla="*/ 101600 h 1126837"/>
                <a:gd name="connsiteX51" fmla="*/ 2890982 w 4507346"/>
                <a:gd name="connsiteY51" fmla="*/ 120073 h 1126837"/>
                <a:gd name="connsiteX52" fmla="*/ 2918691 w 4507346"/>
                <a:gd name="connsiteY52" fmla="*/ 138546 h 1126837"/>
                <a:gd name="connsiteX53" fmla="*/ 3011055 w 4507346"/>
                <a:gd name="connsiteY53" fmla="*/ 166255 h 1126837"/>
                <a:gd name="connsiteX54" fmla="*/ 3038764 w 4507346"/>
                <a:gd name="connsiteY54" fmla="*/ 184728 h 1126837"/>
                <a:gd name="connsiteX55" fmla="*/ 3066473 w 4507346"/>
                <a:gd name="connsiteY55" fmla="*/ 193964 h 1126837"/>
                <a:gd name="connsiteX56" fmla="*/ 3103418 w 4507346"/>
                <a:gd name="connsiteY56" fmla="*/ 212437 h 1126837"/>
                <a:gd name="connsiteX57" fmla="*/ 3131127 w 4507346"/>
                <a:gd name="connsiteY57" fmla="*/ 230909 h 1126837"/>
                <a:gd name="connsiteX58" fmla="*/ 3223491 w 4507346"/>
                <a:gd name="connsiteY58" fmla="*/ 258619 h 1126837"/>
                <a:gd name="connsiteX59" fmla="*/ 3278909 w 4507346"/>
                <a:gd name="connsiteY59" fmla="*/ 277091 h 1126837"/>
                <a:gd name="connsiteX60" fmla="*/ 3315855 w 4507346"/>
                <a:gd name="connsiteY60" fmla="*/ 295564 h 1126837"/>
                <a:gd name="connsiteX61" fmla="*/ 3380509 w 4507346"/>
                <a:gd name="connsiteY61" fmla="*/ 314037 h 1126837"/>
                <a:gd name="connsiteX62" fmla="*/ 3426691 w 4507346"/>
                <a:gd name="connsiteY62" fmla="*/ 341746 h 1126837"/>
                <a:gd name="connsiteX63" fmla="*/ 3463636 w 4507346"/>
                <a:gd name="connsiteY63" fmla="*/ 350982 h 1126837"/>
                <a:gd name="connsiteX64" fmla="*/ 3565236 w 4507346"/>
                <a:gd name="connsiteY64" fmla="*/ 397164 h 1126837"/>
                <a:gd name="connsiteX65" fmla="*/ 3648364 w 4507346"/>
                <a:gd name="connsiteY65" fmla="*/ 452582 h 1126837"/>
                <a:gd name="connsiteX66" fmla="*/ 3676073 w 4507346"/>
                <a:gd name="connsiteY66" fmla="*/ 471055 h 1126837"/>
                <a:gd name="connsiteX67" fmla="*/ 3703782 w 4507346"/>
                <a:gd name="connsiteY67" fmla="*/ 480291 h 1126837"/>
                <a:gd name="connsiteX68" fmla="*/ 3814618 w 4507346"/>
                <a:gd name="connsiteY68" fmla="*/ 526473 h 1126837"/>
                <a:gd name="connsiteX69" fmla="*/ 3833091 w 4507346"/>
                <a:gd name="connsiteY69" fmla="*/ 554182 h 1126837"/>
                <a:gd name="connsiteX70" fmla="*/ 3897746 w 4507346"/>
                <a:gd name="connsiteY70" fmla="*/ 581891 h 1126837"/>
                <a:gd name="connsiteX71" fmla="*/ 3925455 w 4507346"/>
                <a:gd name="connsiteY71" fmla="*/ 600364 h 1126837"/>
                <a:gd name="connsiteX72" fmla="*/ 3953164 w 4507346"/>
                <a:gd name="connsiteY72" fmla="*/ 609600 h 1126837"/>
                <a:gd name="connsiteX73" fmla="*/ 3980873 w 4507346"/>
                <a:gd name="connsiteY73" fmla="*/ 637309 h 1126837"/>
                <a:gd name="connsiteX74" fmla="*/ 4054764 w 4507346"/>
                <a:gd name="connsiteY74" fmla="*/ 665019 h 1126837"/>
                <a:gd name="connsiteX75" fmla="*/ 4082473 w 4507346"/>
                <a:gd name="connsiteY75" fmla="*/ 683491 h 1126837"/>
                <a:gd name="connsiteX76" fmla="*/ 4156364 w 4507346"/>
                <a:gd name="connsiteY76" fmla="*/ 738909 h 1126837"/>
                <a:gd name="connsiteX77" fmla="*/ 4221018 w 4507346"/>
                <a:gd name="connsiteY77" fmla="*/ 775855 h 1126837"/>
                <a:gd name="connsiteX78" fmla="*/ 4276436 w 4507346"/>
                <a:gd name="connsiteY78" fmla="*/ 822037 h 1126837"/>
                <a:gd name="connsiteX79" fmla="*/ 4294909 w 4507346"/>
                <a:gd name="connsiteY79" fmla="*/ 849746 h 1126837"/>
                <a:gd name="connsiteX80" fmla="*/ 4359564 w 4507346"/>
                <a:gd name="connsiteY80" fmla="*/ 886691 h 1126837"/>
                <a:gd name="connsiteX81" fmla="*/ 4387273 w 4507346"/>
                <a:gd name="connsiteY81" fmla="*/ 905164 h 1126837"/>
                <a:gd name="connsiteX82" fmla="*/ 4405746 w 4507346"/>
                <a:gd name="connsiteY82" fmla="*/ 932873 h 1126837"/>
                <a:gd name="connsiteX83" fmla="*/ 4433455 w 4507346"/>
                <a:gd name="connsiteY83" fmla="*/ 942109 h 1126837"/>
                <a:gd name="connsiteX84" fmla="*/ 4461164 w 4507346"/>
                <a:gd name="connsiteY84" fmla="*/ 997528 h 1126837"/>
                <a:gd name="connsiteX85" fmla="*/ 4507346 w 4507346"/>
                <a:gd name="connsiteY85" fmla="*/ 1052946 h 1126837"/>
                <a:gd name="connsiteX86" fmla="*/ 4064000 w 4507346"/>
                <a:gd name="connsiteY86" fmla="*/ 1071419 h 1126837"/>
                <a:gd name="connsiteX87" fmla="*/ 3943927 w 4507346"/>
                <a:gd name="connsiteY87" fmla="*/ 1080655 h 1126837"/>
                <a:gd name="connsiteX88" fmla="*/ 3731491 w 4507346"/>
                <a:gd name="connsiteY88" fmla="*/ 1089891 h 1126837"/>
                <a:gd name="connsiteX89" fmla="*/ 3574473 w 4507346"/>
                <a:gd name="connsiteY89" fmla="*/ 1099128 h 1126837"/>
                <a:gd name="connsiteX90" fmla="*/ 2890982 w 4507346"/>
                <a:gd name="connsiteY90" fmla="*/ 1126837 h 1126837"/>
                <a:gd name="connsiteX91" fmla="*/ 1838036 w 4507346"/>
                <a:gd name="connsiteY91" fmla="*/ 1117600 h 1126837"/>
                <a:gd name="connsiteX92" fmla="*/ 1801091 w 4507346"/>
                <a:gd name="connsiteY92" fmla="*/ 1108364 h 1126837"/>
                <a:gd name="connsiteX93" fmla="*/ 1607127 w 4507346"/>
                <a:gd name="connsiteY93" fmla="*/ 1099128 h 1126837"/>
                <a:gd name="connsiteX94" fmla="*/ 1533236 w 4507346"/>
                <a:gd name="connsiteY94" fmla="*/ 1089891 h 1126837"/>
                <a:gd name="connsiteX95" fmla="*/ 1431636 w 4507346"/>
                <a:gd name="connsiteY95" fmla="*/ 1071419 h 1126837"/>
                <a:gd name="connsiteX96" fmla="*/ 1209964 w 4507346"/>
                <a:gd name="connsiteY96" fmla="*/ 1062182 h 1126837"/>
                <a:gd name="connsiteX97" fmla="*/ 775855 w 4507346"/>
                <a:gd name="connsiteY97" fmla="*/ 1043709 h 1126837"/>
                <a:gd name="connsiteX98" fmla="*/ 581891 w 4507346"/>
                <a:gd name="connsiteY98" fmla="*/ 1034473 h 1126837"/>
                <a:gd name="connsiteX99" fmla="*/ 184727 w 4507346"/>
                <a:gd name="connsiteY99" fmla="*/ 1016000 h 1126837"/>
                <a:gd name="connsiteX100" fmla="*/ 73891 w 4507346"/>
                <a:gd name="connsiteY100" fmla="*/ 988291 h 1126837"/>
                <a:gd name="connsiteX101" fmla="*/ 46182 w 4507346"/>
                <a:gd name="connsiteY101" fmla="*/ 979055 h 1126837"/>
                <a:gd name="connsiteX102" fmla="*/ 0 w 4507346"/>
                <a:gd name="connsiteY102" fmla="*/ 969819 h 1126837"/>
                <a:gd name="connsiteX103" fmla="*/ 27709 w 4507346"/>
                <a:gd name="connsiteY103" fmla="*/ 951346 h 1126837"/>
                <a:gd name="connsiteX104" fmla="*/ 83127 w 4507346"/>
                <a:gd name="connsiteY104" fmla="*/ 932873 h 1126837"/>
                <a:gd name="connsiteX105" fmla="*/ 110836 w 4507346"/>
                <a:gd name="connsiteY105" fmla="*/ 905164 h 1126837"/>
                <a:gd name="connsiteX106" fmla="*/ 110836 w 4507346"/>
                <a:gd name="connsiteY106" fmla="*/ 905164 h 112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4507346" h="1126837">
                  <a:moveTo>
                    <a:pt x="46182" y="923637"/>
                  </a:moveTo>
                  <a:lnTo>
                    <a:pt x="46182" y="923637"/>
                  </a:lnTo>
                  <a:cubicBezTo>
                    <a:pt x="70812" y="911322"/>
                    <a:pt x="96164" y="900354"/>
                    <a:pt x="120073" y="886691"/>
                  </a:cubicBezTo>
                  <a:cubicBezTo>
                    <a:pt x="139349" y="875676"/>
                    <a:pt x="154429" y="856767"/>
                    <a:pt x="175491" y="849746"/>
                  </a:cubicBezTo>
                  <a:cubicBezTo>
                    <a:pt x="184727" y="846667"/>
                    <a:pt x="194492" y="844863"/>
                    <a:pt x="203200" y="840509"/>
                  </a:cubicBezTo>
                  <a:cubicBezTo>
                    <a:pt x="213129" y="835545"/>
                    <a:pt x="220980" y="827001"/>
                    <a:pt x="230909" y="822037"/>
                  </a:cubicBezTo>
                  <a:cubicBezTo>
                    <a:pt x="239617" y="817683"/>
                    <a:pt x="249910" y="817154"/>
                    <a:pt x="258618" y="812800"/>
                  </a:cubicBezTo>
                  <a:cubicBezTo>
                    <a:pt x="268547" y="807836"/>
                    <a:pt x="276183" y="798836"/>
                    <a:pt x="286327" y="794328"/>
                  </a:cubicBezTo>
                  <a:cubicBezTo>
                    <a:pt x="304121" y="786420"/>
                    <a:pt x="341746" y="775855"/>
                    <a:pt x="341746" y="775855"/>
                  </a:cubicBezTo>
                  <a:cubicBezTo>
                    <a:pt x="421157" y="722914"/>
                    <a:pt x="320684" y="786386"/>
                    <a:pt x="397164" y="748146"/>
                  </a:cubicBezTo>
                  <a:cubicBezTo>
                    <a:pt x="407093" y="743182"/>
                    <a:pt x="414670" y="734046"/>
                    <a:pt x="424873" y="729673"/>
                  </a:cubicBezTo>
                  <a:cubicBezTo>
                    <a:pt x="436541" y="724673"/>
                    <a:pt x="449659" y="724085"/>
                    <a:pt x="461818" y="720437"/>
                  </a:cubicBezTo>
                  <a:cubicBezTo>
                    <a:pt x="480469" y="714842"/>
                    <a:pt x="498763" y="708122"/>
                    <a:pt x="517236" y="701964"/>
                  </a:cubicBezTo>
                  <a:lnTo>
                    <a:pt x="544946" y="692728"/>
                  </a:lnTo>
                  <a:cubicBezTo>
                    <a:pt x="624357" y="639787"/>
                    <a:pt x="523884" y="703259"/>
                    <a:pt x="600364" y="665019"/>
                  </a:cubicBezTo>
                  <a:cubicBezTo>
                    <a:pt x="610293" y="660055"/>
                    <a:pt x="618144" y="651511"/>
                    <a:pt x="628073" y="646546"/>
                  </a:cubicBezTo>
                  <a:cubicBezTo>
                    <a:pt x="636781" y="642192"/>
                    <a:pt x="647271" y="642037"/>
                    <a:pt x="655782" y="637309"/>
                  </a:cubicBezTo>
                  <a:cubicBezTo>
                    <a:pt x="751055" y="584379"/>
                    <a:pt x="676213" y="612026"/>
                    <a:pt x="738909" y="591128"/>
                  </a:cubicBezTo>
                  <a:cubicBezTo>
                    <a:pt x="748145" y="584970"/>
                    <a:pt x="758090" y="579762"/>
                    <a:pt x="766618" y="572655"/>
                  </a:cubicBezTo>
                  <a:cubicBezTo>
                    <a:pt x="776653" y="564293"/>
                    <a:pt x="783459" y="552192"/>
                    <a:pt x="794327" y="544946"/>
                  </a:cubicBezTo>
                  <a:cubicBezTo>
                    <a:pt x="802428" y="539545"/>
                    <a:pt x="813525" y="540437"/>
                    <a:pt x="822036" y="535709"/>
                  </a:cubicBezTo>
                  <a:cubicBezTo>
                    <a:pt x="841444" y="524927"/>
                    <a:pt x="858982" y="511079"/>
                    <a:pt x="877455" y="498764"/>
                  </a:cubicBezTo>
                  <a:lnTo>
                    <a:pt x="932873" y="461819"/>
                  </a:lnTo>
                  <a:cubicBezTo>
                    <a:pt x="942109" y="455661"/>
                    <a:pt x="950653" y="448311"/>
                    <a:pt x="960582" y="443346"/>
                  </a:cubicBezTo>
                  <a:cubicBezTo>
                    <a:pt x="972897" y="437188"/>
                    <a:pt x="985720" y="431957"/>
                    <a:pt x="997527" y="424873"/>
                  </a:cubicBezTo>
                  <a:cubicBezTo>
                    <a:pt x="1016565" y="413450"/>
                    <a:pt x="1037247" y="403627"/>
                    <a:pt x="1052946" y="387928"/>
                  </a:cubicBezTo>
                  <a:cubicBezTo>
                    <a:pt x="1073373" y="367501"/>
                    <a:pt x="1082646" y="354606"/>
                    <a:pt x="1108364" y="341746"/>
                  </a:cubicBezTo>
                  <a:cubicBezTo>
                    <a:pt x="1117072" y="337392"/>
                    <a:pt x="1126837" y="335588"/>
                    <a:pt x="1136073" y="332509"/>
                  </a:cubicBezTo>
                  <a:cubicBezTo>
                    <a:pt x="1145309" y="323273"/>
                    <a:pt x="1152914" y="312046"/>
                    <a:pt x="1163782" y="304800"/>
                  </a:cubicBezTo>
                  <a:cubicBezTo>
                    <a:pt x="1171883" y="299400"/>
                    <a:pt x="1182542" y="299399"/>
                    <a:pt x="1191491" y="295564"/>
                  </a:cubicBezTo>
                  <a:cubicBezTo>
                    <a:pt x="1204146" y="290140"/>
                    <a:pt x="1216121" y="283249"/>
                    <a:pt x="1228436" y="277091"/>
                  </a:cubicBezTo>
                  <a:cubicBezTo>
                    <a:pt x="1234594" y="267855"/>
                    <a:pt x="1238555" y="256692"/>
                    <a:pt x="1246909" y="249382"/>
                  </a:cubicBezTo>
                  <a:cubicBezTo>
                    <a:pt x="1290895" y="210894"/>
                    <a:pt x="1293364" y="214678"/>
                    <a:pt x="1339273" y="203200"/>
                  </a:cubicBezTo>
                  <a:cubicBezTo>
                    <a:pt x="1388252" y="154221"/>
                    <a:pt x="1343141" y="193490"/>
                    <a:pt x="1403927" y="157019"/>
                  </a:cubicBezTo>
                  <a:cubicBezTo>
                    <a:pt x="1422965" y="145596"/>
                    <a:pt x="1440873" y="132388"/>
                    <a:pt x="1459346" y="120073"/>
                  </a:cubicBezTo>
                  <a:cubicBezTo>
                    <a:pt x="1468582" y="113915"/>
                    <a:pt x="1476286" y="104292"/>
                    <a:pt x="1487055" y="101600"/>
                  </a:cubicBezTo>
                  <a:lnTo>
                    <a:pt x="1524000" y="92364"/>
                  </a:lnTo>
                  <a:cubicBezTo>
                    <a:pt x="1533236" y="86206"/>
                    <a:pt x="1541780" y="78855"/>
                    <a:pt x="1551709" y="73891"/>
                  </a:cubicBezTo>
                  <a:cubicBezTo>
                    <a:pt x="1566473" y="66509"/>
                    <a:pt x="1602554" y="59365"/>
                    <a:pt x="1616364" y="55419"/>
                  </a:cubicBezTo>
                  <a:cubicBezTo>
                    <a:pt x="1657459" y="43677"/>
                    <a:pt x="1632876" y="46575"/>
                    <a:pt x="1681018" y="36946"/>
                  </a:cubicBezTo>
                  <a:cubicBezTo>
                    <a:pt x="1699382" y="33273"/>
                    <a:pt x="1718072" y="31382"/>
                    <a:pt x="1736436" y="27709"/>
                  </a:cubicBezTo>
                  <a:cubicBezTo>
                    <a:pt x="1748884" y="25219"/>
                    <a:pt x="1760794" y="20115"/>
                    <a:pt x="1773382" y="18473"/>
                  </a:cubicBezTo>
                  <a:cubicBezTo>
                    <a:pt x="1831708" y="10865"/>
                    <a:pt x="1948873" y="0"/>
                    <a:pt x="1948873" y="0"/>
                  </a:cubicBezTo>
                  <a:lnTo>
                    <a:pt x="2475346" y="9237"/>
                  </a:lnTo>
                  <a:cubicBezTo>
                    <a:pt x="2552924" y="11661"/>
                    <a:pt x="2517877" y="15251"/>
                    <a:pt x="2567709" y="27709"/>
                  </a:cubicBezTo>
                  <a:cubicBezTo>
                    <a:pt x="2582939" y="31517"/>
                    <a:pt x="2598661" y="33138"/>
                    <a:pt x="2613891" y="36946"/>
                  </a:cubicBezTo>
                  <a:cubicBezTo>
                    <a:pt x="2623336" y="39307"/>
                    <a:pt x="2632207" y="43620"/>
                    <a:pt x="2641600" y="46182"/>
                  </a:cubicBezTo>
                  <a:cubicBezTo>
                    <a:pt x="2666094" y="52862"/>
                    <a:pt x="2715491" y="64655"/>
                    <a:pt x="2715491" y="64655"/>
                  </a:cubicBezTo>
                  <a:cubicBezTo>
                    <a:pt x="2724727" y="70813"/>
                    <a:pt x="2732806" y="79230"/>
                    <a:pt x="2743200" y="83128"/>
                  </a:cubicBezTo>
                  <a:cubicBezTo>
                    <a:pt x="2757899" y="88640"/>
                    <a:pt x="2774057" y="88959"/>
                    <a:pt x="2789382" y="92364"/>
                  </a:cubicBezTo>
                  <a:cubicBezTo>
                    <a:pt x="2801774" y="95118"/>
                    <a:pt x="2814121" y="98113"/>
                    <a:pt x="2826327" y="101600"/>
                  </a:cubicBezTo>
                  <a:cubicBezTo>
                    <a:pt x="2919071" y="128099"/>
                    <a:pt x="2775497" y="91203"/>
                    <a:pt x="2890982" y="120073"/>
                  </a:cubicBezTo>
                  <a:cubicBezTo>
                    <a:pt x="2900218" y="126231"/>
                    <a:pt x="2908547" y="134037"/>
                    <a:pt x="2918691" y="138546"/>
                  </a:cubicBezTo>
                  <a:cubicBezTo>
                    <a:pt x="2947606" y="151398"/>
                    <a:pt x="2980347" y="158578"/>
                    <a:pt x="3011055" y="166255"/>
                  </a:cubicBezTo>
                  <a:cubicBezTo>
                    <a:pt x="3020291" y="172413"/>
                    <a:pt x="3028835" y="179764"/>
                    <a:pt x="3038764" y="184728"/>
                  </a:cubicBezTo>
                  <a:cubicBezTo>
                    <a:pt x="3047472" y="189082"/>
                    <a:pt x="3057524" y="190129"/>
                    <a:pt x="3066473" y="193964"/>
                  </a:cubicBezTo>
                  <a:cubicBezTo>
                    <a:pt x="3079128" y="199388"/>
                    <a:pt x="3091463" y="205606"/>
                    <a:pt x="3103418" y="212437"/>
                  </a:cubicBezTo>
                  <a:cubicBezTo>
                    <a:pt x="3113056" y="217944"/>
                    <a:pt x="3120983" y="226401"/>
                    <a:pt x="3131127" y="230909"/>
                  </a:cubicBezTo>
                  <a:cubicBezTo>
                    <a:pt x="3176335" y="251001"/>
                    <a:pt x="3182163" y="246220"/>
                    <a:pt x="3223491" y="258619"/>
                  </a:cubicBezTo>
                  <a:cubicBezTo>
                    <a:pt x="3242142" y="264214"/>
                    <a:pt x="3261493" y="268383"/>
                    <a:pt x="3278909" y="277091"/>
                  </a:cubicBezTo>
                  <a:cubicBezTo>
                    <a:pt x="3291224" y="283249"/>
                    <a:pt x="3303199" y="290140"/>
                    <a:pt x="3315855" y="295564"/>
                  </a:cubicBezTo>
                  <a:cubicBezTo>
                    <a:pt x="3334401" y="303512"/>
                    <a:pt x="3361767" y="309351"/>
                    <a:pt x="3380509" y="314037"/>
                  </a:cubicBezTo>
                  <a:cubicBezTo>
                    <a:pt x="3395903" y="323273"/>
                    <a:pt x="3410286" y="334455"/>
                    <a:pt x="3426691" y="341746"/>
                  </a:cubicBezTo>
                  <a:cubicBezTo>
                    <a:pt x="3438291" y="346901"/>
                    <a:pt x="3451430" y="347495"/>
                    <a:pt x="3463636" y="350982"/>
                  </a:cubicBezTo>
                  <a:cubicBezTo>
                    <a:pt x="3497963" y="360790"/>
                    <a:pt x="3537810" y="378880"/>
                    <a:pt x="3565236" y="397164"/>
                  </a:cubicBezTo>
                  <a:lnTo>
                    <a:pt x="3648364" y="452582"/>
                  </a:lnTo>
                  <a:cubicBezTo>
                    <a:pt x="3657600" y="458740"/>
                    <a:pt x="3665542" y="467545"/>
                    <a:pt x="3676073" y="471055"/>
                  </a:cubicBezTo>
                  <a:cubicBezTo>
                    <a:pt x="3685309" y="474134"/>
                    <a:pt x="3694919" y="476262"/>
                    <a:pt x="3703782" y="480291"/>
                  </a:cubicBezTo>
                  <a:cubicBezTo>
                    <a:pt x="3807971" y="527650"/>
                    <a:pt x="3742225" y="508375"/>
                    <a:pt x="3814618" y="526473"/>
                  </a:cubicBezTo>
                  <a:cubicBezTo>
                    <a:pt x="3820776" y="535709"/>
                    <a:pt x="3824563" y="547075"/>
                    <a:pt x="3833091" y="554182"/>
                  </a:cubicBezTo>
                  <a:cubicBezTo>
                    <a:pt x="3848311" y="566866"/>
                    <a:pt x="3878494" y="575474"/>
                    <a:pt x="3897746" y="581891"/>
                  </a:cubicBezTo>
                  <a:cubicBezTo>
                    <a:pt x="3906982" y="588049"/>
                    <a:pt x="3915526" y="595400"/>
                    <a:pt x="3925455" y="600364"/>
                  </a:cubicBezTo>
                  <a:cubicBezTo>
                    <a:pt x="3934163" y="604718"/>
                    <a:pt x="3945063" y="604200"/>
                    <a:pt x="3953164" y="609600"/>
                  </a:cubicBezTo>
                  <a:cubicBezTo>
                    <a:pt x="3964032" y="616846"/>
                    <a:pt x="3970244" y="629717"/>
                    <a:pt x="3980873" y="637309"/>
                  </a:cubicBezTo>
                  <a:cubicBezTo>
                    <a:pt x="4006880" y="655886"/>
                    <a:pt x="4025013" y="657581"/>
                    <a:pt x="4054764" y="665019"/>
                  </a:cubicBezTo>
                  <a:cubicBezTo>
                    <a:pt x="4064000" y="671176"/>
                    <a:pt x="4073496" y="676962"/>
                    <a:pt x="4082473" y="683491"/>
                  </a:cubicBezTo>
                  <a:cubicBezTo>
                    <a:pt x="4107372" y="701599"/>
                    <a:pt x="4128827" y="725140"/>
                    <a:pt x="4156364" y="738909"/>
                  </a:cubicBezTo>
                  <a:cubicBezTo>
                    <a:pt x="4178949" y="750202"/>
                    <a:pt x="4201435" y="759536"/>
                    <a:pt x="4221018" y="775855"/>
                  </a:cubicBezTo>
                  <a:cubicBezTo>
                    <a:pt x="4292135" y="835119"/>
                    <a:pt x="4207640" y="776172"/>
                    <a:pt x="4276436" y="822037"/>
                  </a:cubicBezTo>
                  <a:cubicBezTo>
                    <a:pt x="4282594" y="831273"/>
                    <a:pt x="4287060" y="841897"/>
                    <a:pt x="4294909" y="849746"/>
                  </a:cubicBezTo>
                  <a:cubicBezTo>
                    <a:pt x="4322868" y="877705"/>
                    <a:pt x="4327860" y="876124"/>
                    <a:pt x="4359564" y="886691"/>
                  </a:cubicBezTo>
                  <a:cubicBezTo>
                    <a:pt x="4368800" y="892849"/>
                    <a:pt x="4379424" y="897315"/>
                    <a:pt x="4387273" y="905164"/>
                  </a:cubicBezTo>
                  <a:cubicBezTo>
                    <a:pt x="4395122" y="913013"/>
                    <a:pt x="4397078" y="925938"/>
                    <a:pt x="4405746" y="932873"/>
                  </a:cubicBezTo>
                  <a:cubicBezTo>
                    <a:pt x="4413349" y="938955"/>
                    <a:pt x="4424219" y="939030"/>
                    <a:pt x="4433455" y="942109"/>
                  </a:cubicBezTo>
                  <a:cubicBezTo>
                    <a:pt x="4486397" y="1021527"/>
                    <a:pt x="4422921" y="921042"/>
                    <a:pt x="4461164" y="997528"/>
                  </a:cubicBezTo>
                  <a:cubicBezTo>
                    <a:pt x="4474025" y="1023249"/>
                    <a:pt x="4486916" y="1032516"/>
                    <a:pt x="4507346" y="1052946"/>
                  </a:cubicBezTo>
                  <a:cubicBezTo>
                    <a:pt x="4346941" y="1106411"/>
                    <a:pt x="4506821" y="1056149"/>
                    <a:pt x="4064000" y="1071419"/>
                  </a:cubicBezTo>
                  <a:cubicBezTo>
                    <a:pt x="4023881" y="1072802"/>
                    <a:pt x="3984008" y="1078428"/>
                    <a:pt x="3943927" y="1080655"/>
                  </a:cubicBezTo>
                  <a:cubicBezTo>
                    <a:pt x="3873157" y="1084587"/>
                    <a:pt x="3802281" y="1086351"/>
                    <a:pt x="3731491" y="1089891"/>
                  </a:cubicBezTo>
                  <a:lnTo>
                    <a:pt x="3574473" y="1099128"/>
                  </a:lnTo>
                  <a:lnTo>
                    <a:pt x="2890982" y="1126837"/>
                  </a:lnTo>
                  <a:lnTo>
                    <a:pt x="1838036" y="1117600"/>
                  </a:lnTo>
                  <a:cubicBezTo>
                    <a:pt x="1825344" y="1117385"/>
                    <a:pt x="1813745" y="1109376"/>
                    <a:pt x="1801091" y="1108364"/>
                  </a:cubicBezTo>
                  <a:cubicBezTo>
                    <a:pt x="1736569" y="1103202"/>
                    <a:pt x="1671782" y="1102207"/>
                    <a:pt x="1607127" y="1099128"/>
                  </a:cubicBezTo>
                  <a:cubicBezTo>
                    <a:pt x="1582497" y="1096049"/>
                    <a:pt x="1557720" y="1093972"/>
                    <a:pt x="1533236" y="1089891"/>
                  </a:cubicBezTo>
                  <a:cubicBezTo>
                    <a:pt x="1462335" y="1078074"/>
                    <a:pt x="1530870" y="1077821"/>
                    <a:pt x="1431636" y="1071419"/>
                  </a:cubicBezTo>
                  <a:cubicBezTo>
                    <a:pt x="1357835" y="1066658"/>
                    <a:pt x="1283855" y="1065261"/>
                    <a:pt x="1209964" y="1062182"/>
                  </a:cubicBezTo>
                  <a:cubicBezTo>
                    <a:pt x="1001656" y="1039038"/>
                    <a:pt x="1191907" y="1057813"/>
                    <a:pt x="775855" y="1043709"/>
                  </a:cubicBezTo>
                  <a:cubicBezTo>
                    <a:pt x="711164" y="1041516"/>
                    <a:pt x="646560" y="1037225"/>
                    <a:pt x="581891" y="1034473"/>
                  </a:cubicBezTo>
                  <a:cubicBezTo>
                    <a:pt x="215816" y="1018896"/>
                    <a:pt x="469846" y="1032773"/>
                    <a:pt x="184727" y="1016000"/>
                  </a:cubicBezTo>
                  <a:cubicBezTo>
                    <a:pt x="72747" y="978675"/>
                    <a:pt x="185828" y="1013166"/>
                    <a:pt x="73891" y="988291"/>
                  </a:cubicBezTo>
                  <a:cubicBezTo>
                    <a:pt x="64387" y="986179"/>
                    <a:pt x="55627" y="981416"/>
                    <a:pt x="46182" y="979055"/>
                  </a:cubicBezTo>
                  <a:cubicBezTo>
                    <a:pt x="30952" y="975248"/>
                    <a:pt x="15394" y="972898"/>
                    <a:pt x="0" y="969819"/>
                  </a:cubicBezTo>
                  <a:cubicBezTo>
                    <a:pt x="9236" y="963661"/>
                    <a:pt x="17565" y="955855"/>
                    <a:pt x="27709" y="951346"/>
                  </a:cubicBezTo>
                  <a:cubicBezTo>
                    <a:pt x="45503" y="943438"/>
                    <a:pt x="83127" y="932873"/>
                    <a:pt x="83127" y="932873"/>
                  </a:cubicBezTo>
                  <a:cubicBezTo>
                    <a:pt x="113398" y="912692"/>
                    <a:pt x="110836" y="925501"/>
                    <a:pt x="110836" y="905164"/>
                  </a:cubicBezTo>
                  <a:lnTo>
                    <a:pt x="110836" y="905164"/>
                  </a:lnTo>
                </a:path>
              </a:pathLst>
            </a:custGeom>
            <a:solidFill>
              <a:srgbClr val="EAD37E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4114800" y="4953000"/>
              <a:ext cx="838200" cy="686158"/>
              <a:chOff x="3962400" y="1320581"/>
              <a:chExt cx="838200" cy="686158"/>
            </a:xfrm>
          </p:grpSpPr>
          <p:sp>
            <p:nvSpPr>
              <p:cNvPr id="25" name="Freeform 24"/>
              <p:cNvSpPr/>
              <p:nvPr/>
            </p:nvSpPr>
            <p:spPr>
              <a:xfrm>
                <a:off x="3962400" y="15240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 rot="2583359">
                <a:off x="4230760" y="1320581"/>
                <a:ext cx="510426" cy="541054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4495800" y="1676400"/>
                <a:ext cx="304800" cy="323850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 rot="3272503">
                <a:off x="4191000" y="16002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5715000" y="2514600"/>
              <a:ext cx="1524000" cy="2590800"/>
              <a:chOff x="5715000" y="2514600"/>
              <a:chExt cx="1524000" cy="2590800"/>
            </a:xfrm>
          </p:grpSpPr>
          <p:sp>
            <p:nvSpPr>
              <p:cNvPr id="29" name="Rectangle 28"/>
              <p:cNvSpPr/>
              <p:nvPr/>
            </p:nvSpPr>
            <p:spPr>
              <a:xfrm>
                <a:off x="6324600" y="2514600"/>
                <a:ext cx="243840" cy="25908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0"/>
              <p:cNvSpPr/>
              <p:nvPr/>
            </p:nvSpPr>
            <p:spPr>
              <a:xfrm rot="16200000">
                <a:off x="6347460" y="2339340"/>
                <a:ext cx="259080" cy="15240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7301752" y="3505200"/>
              <a:ext cx="851647" cy="1447800"/>
              <a:chOff x="5715000" y="2514600"/>
              <a:chExt cx="1524000" cy="2590800"/>
            </a:xfrm>
          </p:grpSpPr>
          <p:sp>
            <p:nvSpPr>
              <p:cNvPr id="34" name="Rectangle 33"/>
              <p:cNvSpPr/>
              <p:nvPr/>
            </p:nvSpPr>
            <p:spPr>
              <a:xfrm>
                <a:off x="6324600" y="2514600"/>
                <a:ext cx="243840" cy="25908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 rot="16200000">
                <a:off x="6347460" y="2339340"/>
                <a:ext cx="259080" cy="15240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5163670" y="3352800"/>
              <a:ext cx="851647" cy="1447800"/>
              <a:chOff x="5715000" y="2514600"/>
              <a:chExt cx="1524000" cy="2590800"/>
            </a:xfrm>
          </p:grpSpPr>
          <p:sp>
            <p:nvSpPr>
              <p:cNvPr id="37" name="Rectangle 36"/>
              <p:cNvSpPr/>
              <p:nvPr/>
            </p:nvSpPr>
            <p:spPr>
              <a:xfrm>
                <a:off x="6324600" y="2514600"/>
                <a:ext cx="243840" cy="25908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 rot="16200000">
                <a:off x="6347460" y="2339340"/>
                <a:ext cx="259080" cy="1524000"/>
              </a:xfrm>
              <a:prstGeom prst="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 flipH="1">
              <a:off x="7924800" y="4953000"/>
              <a:ext cx="838200" cy="686158"/>
              <a:chOff x="3962400" y="1320581"/>
              <a:chExt cx="838200" cy="686158"/>
            </a:xfrm>
          </p:grpSpPr>
          <p:sp>
            <p:nvSpPr>
              <p:cNvPr id="40" name="Freeform 39"/>
              <p:cNvSpPr/>
              <p:nvPr/>
            </p:nvSpPr>
            <p:spPr>
              <a:xfrm>
                <a:off x="3962400" y="15240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reeform 40"/>
              <p:cNvSpPr/>
              <p:nvPr/>
            </p:nvSpPr>
            <p:spPr>
              <a:xfrm rot="2583359">
                <a:off x="4230760" y="1320581"/>
                <a:ext cx="510426" cy="541054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4495800" y="1676400"/>
                <a:ext cx="304800" cy="323850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 rot="3272503">
                <a:off x="4191000" y="1600200"/>
                <a:ext cx="392073" cy="421005"/>
              </a:xfrm>
              <a:custGeom>
                <a:avLst/>
                <a:gdLst>
                  <a:gd name="connsiteX0" fmla="*/ 360333 w 1361183"/>
                  <a:gd name="connsiteY0" fmla="*/ 0 h 1347475"/>
                  <a:gd name="connsiteX1" fmla="*/ 360333 w 1361183"/>
                  <a:gd name="connsiteY1" fmla="*/ 0 h 1347475"/>
                  <a:gd name="connsiteX2" fmla="*/ 857290 w 1361183"/>
                  <a:gd name="connsiteY2" fmla="*/ 218661 h 1347475"/>
                  <a:gd name="connsiteX3" fmla="*/ 1075950 w 1361183"/>
                  <a:gd name="connsiteY3" fmla="*/ 377687 h 1347475"/>
                  <a:gd name="connsiteX4" fmla="*/ 1115707 w 1361183"/>
                  <a:gd name="connsiteY4" fmla="*/ 437322 h 1347475"/>
                  <a:gd name="connsiteX5" fmla="*/ 1175342 w 1361183"/>
                  <a:gd name="connsiteY5" fmla="*/ 496957 h 1347475"/>
                  <a:gd name="connsiteX6" fmla="*/ 1215098 w 1361183"/>
                  <a:gd name="connsiteY6" fmla="*/ 576470 h 1347475"/>
                  <a:gd name="connsiteX7" fmla="*/ 1294611 w 1361183"/>
                  <a:gd name="connsiteY7" fmla="*/ 715618 h 1347475"/>
                  <a:gd name="connsiteX8" fmla="*/ 1314490 w 1361183"/>
                  <a:gd name="connsiteY8" fmla="*/ 795131 h 1347475"/>
                  <a:gd name="connsiteX9" fmla="*/ 1234977 w 1361183"/>
                  <a:gd name="connsiteY9" fmla="*/ 1152940 h 1347475"/>
                  <a:gd name="connsiteX10" fmla="*/ 1155463 w 1361183"/>
                  <a:gd name="connsiteY10" fmla="*/ 1172818 h 1347475"/>
                  <a:gd name="connsiteX11" fmla="*/ 360333 w 1361183"/>
                  <a:gd name="connsiteY11" fmla="*/ 1192696 h 1347475"/>
                  <a:gd name="connsiteX12" fmla="*/ 82037 w 1361183"/>
                  <a:gd name="connsiteY12" fmla="*/ 1152940 h 1347475"/>
                  <a:gd name="connsiteX13" fmla="*/ 62159 w 1361183"/>
                  <a:gd name="connsiteY13" fmla="*/ 934279 h 1347475"/>
                  <a:gd name="connsiteX14" fmla="*/ 42281 w 1361183"/>
                  <a:gd name="connsiteY14" fmla="*/ 854766 h 1347475"/>
                  <a:gd name="connsiteX15" fmla="*/ 22403 w 1361183"/>
                  <a:gd name="connsiteY15" fmla="*/ 735496 h 1347475"/>
                  <a:gd name="connsiteX16" fmla="*/ 2524 w 1361183"/>
                  <a:gd name="connsiteY16" fmla="*/ 496957 h 1347475"/>
                  <a:gd name="connsiteX17" fmla="*/ 82037 w 1361183"/>
                  <a:gd name="connsiteY17" fmla="*/ 318053 h 1347475"/>
                  <a:gd name="connsiteX18" fmla="*/ 161550 w 1361183"/>
                  <a:gd name="connsiteY18" fmla="*/ 198783 h 1347475"/>
                  <a:gd name="connsiteX19" fmla="*/ 280820 w 1361183"/>
                  <a:gd name="connsiteY19" fmla="*/ 119270 h 1347475"/>
                  <a:gd name="connsiteX20" fmla="*/ 300698 w 1361183"/>
                  <a:gd name="connsiteY20" fmla="*/ 59635 h 1347475"/>
                  <a:gd name="connsiteX21" fmla="*/ 360333 w 1361183"/>
                  <a:gd name="connsiteY21" fmla="*/ 39757 h 1347475"/>
                  <a:gd name="connsiteX22" fmla="*/ 360333 w 1361183"/>
                  <a:gd name="connsiteY22" fmla="*/ 0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1183" h="1347475">
                    <a:moveTo>
                      <a:pt x="360333" y="0"/>
                    </a:moveTo>
                    <a:lnTo>
                      <a:pt x="360333" y="0"/>
                    </a:lnTo>
                    <a:cubicBezTo>
                      <a:pt x="423330" y="25940"/>
                      <a:pt x="749723" y="150724"/>
                      <a:pt x="857290" y="218661"/>
                    </a:cubicBezTo>
                    <a:cubicBezTo>
                      <a:pt x="933489" y="266787"/>
                      <a:pt x="1075950" y="377687"/>
                      <a:pt x="1075950" y="377687"/>
                    </a:cubicBezTo>
                    <a:cubicBezTo>
                      <a:pt x="1089202" y="397565"/>
                      <a:pt x="1100412" y="418969"/>
                      <a:pt x="1115707" y="437322"/>
                    </a:cubicBezTo>
                    <a:cubicBezTo>
                      <a:pt x="1133704" y="458918"/>
                      <a:pt x="1159002" y="474081"/>
                      <a:pt x="1175342" y="496957"/>
                    </a:cubicBezTo>
                    <a:cubicBezTo>
                      <a:pt x="1192566" y="521070"/>
                      <a:pt x="1200396" y="550742"/>
                      <a:pt x="1215098" y="576470"/>
                    </a:cubicBezTo>
                    <a:cubicBezTo>
                      <a:pt x="1257045" y="649877"/>
                      <a:pt x="1261843" y="628236"/>
                      <a:pt x="1294611" y="715618"/>
                    </a:cubicBezTo>
                    <a:cubicBezTo>
                      <a:pt x="1304204" y="741199"/>
                      <a:pt x="1307864" y="768627"/>
                      <a:pt x="1314490" y="795131"/>
                    </a:cubicBezTo>
                    <a:cubicBezTo>
                      <a:pt x="1306432" y="915999"/>
                      <a:pt x="1361183" y="1080822"/>
                      <a:pt x="1234977" y="1152940"/>
                    </a:cubicBezTo>
                    <a:cubicBezTo>
                      <a:pt x="1211256" y="1166495"/>
                      <a:pt x="1181968" y="1166192"/>
                      <a:pt x="1155463" y="1172818"/>
                    </a:cubicBezTo>
                    <a:cubicBezTo>
                      <a:pt x="893478" y="1347475"/>
                      <a:pt x="1102119" y="1224947"/>
                      <a:pt x="360333" y="1192696"/>
                    </a:cubicBezTo>
                    <a:cubicBezTo>
                      <a:pt x="239664" y="1187450"/>
                      <a:pt x="188565" y="1174245"/>
                      <a:pt x="82037" y="1152940"/>
                    </a:cubicBezTo>
                    <a:cubicBezTo>
                      <a:pt x="75411" y="1080053"/>
                      <a:pt x="71832" y="1006825"/>
                      <a:pt x="62159" y="934279"/>
                    </a:cubicBezTo>
                    <a:cubicBezTo>
                      <a:pt x="58548" y="907199"/>
                      <a:pt x="47639" y="881556"/>
                      <a:pt x="42281" y="854766"/>
                    </a:cubicBezTo>
                    <a:cubicBezTo>
                      <a:pt x="34377" y="815244"/>
                      <a:pt x="26854" y="775555"/>
                      <a:pt x="22403" y="735496"/>
                    </a:cubicBezTo>
                    <a:cubicBezTo>
                      <a:pt x="13592" y="656195"/>
                      <a:pt x="9150" y="576470"/>
                      <a:pt x="2524" y="496957"/>
                    </a:cubicBezTo>
                    <a:cubicBezTo>
                      <a:pt x="31074" y="354214"/>
                      <a:pt x="0" y="435249"/>
                      <a:pt x="82037" y="318053"/>
                    </a:cubicBezTo>
                    <a:cubicBezTo>
                      <a:pt x="109438" y="278909"/>
                      <a:pt x="121793" y="225287"/>
                      <a:pt x="161550" y="198783"/>
                    </a:cubicBezTo>
                    <a:lnTo>
                      <a:pt x="280820" y="119270"/>
                    </a:lnTo>
                    <a:cubicBezTo>
                      <a:pt x="287446" y="99392"/>
                      <a:pt x="285882" y="74451"/>
                      <a:pt x="300698" y="59635"/>
                    </a:cubicBezTo>
                    <a:cubicBezTo>
                      <a:pt x="315514" y="44819"/>
                      <a:pt x="342365" y="50537"/>
                      <a:pt x="360333" y="39757"/>
                    </a:cubicBezTo>
                    <a:cubicBezTo>
                      <a:pt x="376404" y="30115"/>
                      <a:pt x="360333" y="6626"/>
                      <a:pt x="36033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" name="Freeform 43"/>
            <p:cNvSpPr/>
            <p:nvPr/>
          </p:nvSpPr>
          <p:spPr>
            <a:xfrm rot="5099381">
              <a:off x="5052677" y="5195269"/>
              <a:ext cx="279968" cy="609601"/>
            </a:xfrm>
            <a:custGeom>
              <a:avLst/>
              <a:gdLst>
                <a:gd name="connsiteX0" fmla="*/ 360333 w 1361183"/>
                <a:gd name="connsiteY0" fmla="*/ 0 h 1347475"/>
                <a:gd name="connsiteX1" fmla="*/ 360333 w 1361183"/>
                <a:gd name="connsiteY1" fmla="*/ 0 h 1347475"/>
                <a:gd name="connsiteX2" fmla="*/ 857290 w 1361183"/>
                <a:gd name="connsiteY2" fmla="*/ 218661 h 1347475"/>
                <a:gd name="connsiteX3" fmla="*/ 1075950 w 1361183"/>
                <a:gd name="connsiteY3" fmla="*/ 377687 h 1347475"/>
                <a:gd name="connsiteX4" fmla="*/ 1115707 w 1361183"/>
                <a:gd name="connsiteY4" fmla="*/ 437322 h 1347475"/>
                <a:gd name="connsiteX5" fmla="*/ 1175342 w 1361183"/>
                <a:gd name="connsiteY5" fmla="*/ 496957 h 1347475"/>
                <a:gd name="connsiteX6" fmla="*/ 1215098 w 1361183"/>
                <a:gd name="connsiteY6" fmla="*/ 576470 h 1347475"/>
                <a:gd name="connsiteX7" fmla="*/ 1294611 w 1361183"/>
                <a:gd name="connsiteY7" fmla="*/ 715618 h 1347475"/>
                <a:gd name="connsiteX8" fmla="*/ 1314490 w 1361183"/>
                <a:gd name="connsiteY8" fmla="*/ 795131 h 1347475"/>
                <a:gd name="connsiteX9" fmla="*/ 1234977 w 1361183"/>
                <a:gd name="connsiteY9" fmla="*/ 1152940 h 1347475"/>
                <a:gd name="connsiteX10" fmla="*/ 1155463 w 1361183"/>
                <a:gd name="connsiteY10" fmla="*/ 1172818 h 1347475"/>
                <a:gd name="connsiteX11" fmla="*/ 360333 w 1361183"/>
                <a:gd name="connsiteY11" fmla="*/ 1192696 h 1347475"/>
                <a:gd name="connsiteX12" fmla="*/ 82037 w 1361183"/>
                <a:gd name="connsiteY12" fmla="*/ 1152940 h 1347475"/>
                <a:gd name="connsiteX13" fmla="*/ 62159 w 1361183"/>
                <a:gd name="connsiteY13" fmla="*/ 934279 h 1347475"/>
                <a:gd name="connsiteX14" fmla="*/ 42281 w 1361183"/>
                <a:gd name="connsiteY14" fmla="*/ 854766 h 1347475"/>
                <a:gd name="connsiteX15" fmla="*/ 22403 w 1361183"/>
                <a:gd name="connsiteY15" fmla="*/ 735496 h 1347475"/>
                <a:gd name="connsiteX16" fmla="*/ 2524 w 1361183"/>
                <a:gd name="connsiteY16" fmla="*/ 496957 h 1347475"/>
                <a:gd name="connsiteX17" fmla="*/ 82037 w 1361183"/>
                <a:gd name="connsiteY17" fmla="*/ 318053 h 1347475"/>
                <a:gd name="connsiteX18" fmla="*/ 161550 w 1361183"/>
                <a:gd name="connsiteY18" fmla="*/ 198783 h 1347475"/>
                <a:gd name="connsiteX19" fmla="*/ 280820 w 1361183"/>
                <a:gd name="connsiteY19" fmla="*/ 119270 h 1347475"/>
                <a:gd name="connsiteX20" fmla="*/ 300698 w 1361183"/>
                <a:gd name="connsiteY20" fmla="*/ 59635 h 1347475"/>
                <a:gd name="connsiteX21" fmla="*/ 360333 w 1361183"/>
                <a:gd name="connsiteY21" fmla="*/ 39757 h 1347475"/>
                <a:gd name="connsiteX22" fmla="*/ 360333 w 1361183"/>
                <a:gd name="connsiteY22" fmla="*/ 0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61183" h="1347475">
                  <a:moveTo>
                    <a:pt x="360333" y="0"/>
                  </a:moveTo>
                  <a:lnTo>
                    <a:pt x="360333" y="0"/>
                  </a:lnTo>
                  <a:cubicBezTo>
                    <a:pt x="423330" y="25940"/>
                    <a:pt x="749723" y="150724"/>
                    <a:pt x="857290" y="218661"/>
                  </a:cubicBezTo>
                  <a:cubicBezTo>
                    <a:pt x="933489" y="266787"/>
                    <a:pt x="1075950" y="377687"/>
                    <a:pt x="1075950" y="377687"/>
                  </a:cubicBezTo>
                  <a:cubicBezTo>
                    <a:pt x="1089202" y="397565"/>
                    <a:pt x="1100412" y="418969"/>
                    <a:pt x="1115707" y="437322"/>
                  </a:cubicBezTo>
                  <a:cubicBezTo>
                    <a:pt x="1133704" y="458918"/>
                    <a:pt x="1159002" y="474081"/>
                    <a:pt x="1175342" y="496957"/>
                  </a:cubicBezTo>
                  <a:cubicBezTo>
                    <a:pt x="1192566" y="521070"/>
                    <a:pt x="1200396" y="550742"/>
                    <a:pt x="1215098" y="576470"/>
                  </a:cubicBezTo>
                  <a:cubicBezTo>
                    <a:pt x="1257045" y="649877"/>
                    <a:pt x="1261843" y="628236"/>
                    <a:pt x="1294611" y="715618"/>
                  </a:cubicBezTo>
                  <a:cubicBezTo>
                    <a:pt x="1304204" y="741199"/>
                    <a:pt x="1307864" y="768627"/>
                    <a:pt x="1314490" y="795131"/>
                  </a:cubicBezTo>
                  <a:cubicBezTo>
                    <a:pt x="1306432" y="915999"/>
                    <a:pt x="1361183" y="1080822"/>
                    <a:pt x="1234977" y="1152940"/>
                  </a:cubicBezTo>
                  <a:cubicBezTo>
                    <a:pt x="1211256" y="1166495"/>
                    <a:pt x="1181968" y="1166192"/>
                    <a:pt x="1155463" y="1172818"/>
                  </a:cubicBezTo>
                  <a:cubicBezTo>
                    <a:pt x="893478" y="1347475"/>
                    <a:pt x="1102119" y="1224947"/>
                    <a:pt x="360333" y="1192696"/>
                  </a:cubicBezTo>
                  <a:cubicBezTo>
                    <a:pt x="239664" y="1187450"/>
                    <a:pt x="188565" y="1174245"/>
                    <a:pt x="82037" y="1152940"/>
                  </a:cubicBezTo>
                  <a:cubicBezTo>
                    <a:pt x="75411" y="1080053"/>
                    <a:pt x="71832" y="1006825"/>
                    <a:pt x="62159" y="934279"/>
                  </a:cubicBezTo>
                  <a:cubicBezTo>
                    <a:pt x="58548" y="907199"/>
                    <a:pt x="47639" y="881556"/>
                    <a:pt x="42281" y="854766"/>
                  </a:cubicBezTo>
                  <a:cubicBezTo>
                    <a:pt x="34377" y="815244"/>
                    <a:pt x="26854" y="775555"/>
                    <a:pt x="22403" y="735496"/>
                  </a:cubicBezTo>
                  <a:cubicBezTo>
                    <a:pt x="13592" y="656195"/>
                    <a:pt x="9150" y="576470"/>
                    <a:pt x="2524" y="496957"/>
                  </a:cubicBezTo>
                  <a:cubicBezTo>
                    <a:pt x="31074" y="354214"/>
                    <a:pt x="0" y="435249"/>
                    <a:pt x="82037" y="318053"/>
                  </a:cubicBezTo>
                  <a:cubicBezTo>
                    <a:pt x="109438" y="278909"/>
                    <a:pt x="121793" y="225287"/>
                    <a:pt x="161550" y="198783"/>
                  </a:cubicBezTo>
                  <a:lnTo>
                    <a:pt x="280820" y="119270"/>
                  </a:lnTo>
                  <a:cubicBezTo>
                    <a:pt x="287446" y="99392"/>
                    <a:pt x="285882" y="74451"/>
                    <a:pt x="300698" y="59635"/>
                  </a:cubicBezTo>
                  <a:cubicBezTo>
                    <a:pt x="315514" y="44819"/>
                    <a:pt x="342365" y="50537"/>
                    <a:pt x="360333" y="39757"/>
                  </a:cubicBezTo>
                  <a:cubicBezTo>
                    <a:pt x="376404" y="30115"/>
                    <a:pt x="360333" y="6626"/>
                    <a:pt x="36033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Cloud 45"/>
            <p:cNvSpPr/>
            <p:nvPr/>
          </p:nvSpPr>
          <p:spPr>
            <a:xfrm>
              <a:off x="4191000" y="1219200"/>
              <a:ext cx="2057400" cy="1310640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Cloud 46"/>
            <p:cNvSpPr/>
            <p:nvPr/>
          </p:nvSpPr>
          <p:spPr>
            <a:xfrm rot="10990440">
              <a:off x="5297142" y="745092"/>
              <a:ext cx="2182774" cy="1481616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Cloud 47"/>
            <p:cNvSpPr/>
            <p:nvPr/>
          </p:nvSpPr>
          <p:spPr>
            <a:xfrm rot="11195382">
              <a:off x="6545408" y="1180523"/>
              <a:ext cx="2057400" cy="1310640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09600" y="0"/>
            <a:ext cx="4800600" cy="360045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4038600"/>
              <a:ext cx="9144000" cy="2819400"/>
            </a:xfrm>
            <a:prstGeom prst="rect">
              <a:avLst/>
            </a:prstGeom>
            <a:solidFill>
              <a:srgbClr val="E7C53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9144000" cy="28194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Double Wave 4"/>
            <p:cNvSpPr/>
            <p:nvPr/>
          </p:nvSpPr>
          <p:spPr>
            <a:xfrm>
              <a:off x="0" y="2514600"/>
              <a:ext cx="9144000" cy="990600"/>
            </a:xfrm>
            <a:prstGeom prst="doubleWave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Double Wave 5"/>
            <p:cNvSpPr/>
            <p:nvPr/>
          </p:nvSpPr>
          <p:spPr>
            <a:xfrm rot="10800000">
              <a:off x="0" y="3124200"/>
              <a:ext cx="9144000" cy="1295400"/>
            </a:xfrm>
            <a:prstGeom prst="doubleWav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Double Wave 6"/>
            <p:cNvSpPr/>
            <p:nvPr/>
          </p:nvSpPr>
          <p:spPr>
            <a:xfrm rot="10800000">
              <a:off x="0" y="5181600"/>
              <a:ext cx="9144000" cy="1676400"/>
            </a:xfrm>
            <a:prstGeom prst="doubleWave">
              <a:avLst/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55"/>
            <p:cNvGrpSpPr/>
            <p:nvPr/>
          </p:nvGrpSpPr>
          <p:grpSpPr>
            <a:xfrm>
              <a:off x="3657600" y="1371600"/>
              <a:ext cx="4800600" cy="2438400"/>
              <a:chOff x="2514600" y="1600200"/>
              <a:chExt cx="4800600" cy="2438400"/>
            </a:xfrm>
          </p:grpSpPr>
          <p:grpSp>
            <p:nvGrpSpPr>
              <p:cNvPr id="9" name="Group 216"/>
              <p:cNvGrpSpPr/>
              <p:nvPr/>
            </p:nvGrpSpPr>
            <p:grpSpPr>
              <a:xfrm>
                <a:off x="4343400" y="1600200"/>
                <a:ext cx="457200" cy="1371600"/>
                <a:chOff x="1747738" y="1143000"/>
                <a:chExt cx="2675816" cy="5410200"/>
              </a:xfrm>
            </p:grpSpPr>
            <p:sp>
              <p:nvSpPr>
                <p:cNvPr id="215" name="Wave 214"/>
                <p:cNvSpPr/>
                <p:nvPr/>
              </p:nvSpPr>
              <p:spPr>
                <a:xfrm rot="5400000">
                  <a:off x="1885798" y="2560371"/>
                  <a:ext cx="2156012" cy="235669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Wave 215"/>
                <p:cNvSpPr/>
                <p:nvPr/>
              </p:nvSpPr>
              <p:spPr>
                <a:xfrm rot="5400000">
                  <a:off x="1285094" y="4662388"/>
                  <a:ext cx="3263153" cy="518472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7" name="Group 2"/>
                <p:cNvGrpSpPr/>
                <p:nvPr/>
              </p:nvGrpSpPr>
              <p:grpSpPr>
                <a:xfrm>
                  <a:off x="2468899" y="3115235"/>
                  <a:ext cx="1004332" cy="932329"/>
                  <a:chOff x="3253121" y="1066802"/>
                  <a:chExt cx="2384351" cy="1922552"/>
                </a:xfrm>
                <a:solidFill>
                  <a:schemeClr val="bg2">
                    <a:lumMod val="50000"/>
                  </a:schemeClr>
                </a:solidFill>
              </p:grpSpPr>
              <p:sp>
                <p:nvSpPr>
                  <p:cNvPr id="263" name="Teardrop 265"/>
                  <p:cNvSpPr/>
                  <p:nvPr/>
                </p:nvSpPr>
                <p:spPr>
                  <a:xfrm rot="10324043">
                    <a:off x="3482749" y="1282857"/>
                    <a:ext cx="1600199" cy="1293452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Moon 4"/>
                  <p:cNvSpPr/>
                  <p:nvPr/>
                </p:nvSpPr>
                <p:spPr>
                  <a:xfrm rot="4932504">
                    <a:off x="3549615" y="793785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Moon 5"/>
                  <p:cNvSpPr/>
                  <p:nvPr/>
                </p:nvSpPr>
                <p:spPr>
                  <a:xfrm rot="3439148">
                    <a:off x="3526138" y="1267040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Moon 6"/>
                  <p:cNvSpPr/>
                  <p:nvPr/>
                </p:nvSpPr>
                <p:spPr>
                  <a:xfrm rot="2179715">
                    <a:off x="3688591" y="1568789"/>
                    <a:ext cx="874529" cy="1420565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Moon 7"/>
                  <p:cNvSpPr/>
                  <p:nvPr/>
                </p:nvSpPr>
                <p:spPr>
                  <a:xfrm rot="8082822">
                    <a:off x="4489926" y="862182"/>
                    <a:ext cx="874529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Moon 8"/>
                  <p:cNvSpPr/>
                  <p:nvPr/>
                </p:nvSpPr>
                <p:spPr>
                  <a:xfrm rot="10566295">
                    <a:off x="4413728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Moon 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Oval 10"/>
                  <p:cNvSpPr/>
                  <p:nvPr/>
                </p:nvSpPr>
                <p:spPr>
                  <a:xfrm>
                    <a:off x="3657601" y="1219201"/>
                    <a:ext cx="1371600" cy="1219199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8" name="Group 11"/>
                <p:cNvGrpSpPr/>
                <p:nvPr/>
              </p:nvGrpSpPr>
              <p:grpSpPr>
                <a:xfrm rot="3249924">
                  <a:off x="1735936" y="2283796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255" name="Teardrop 257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Moon 258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Moon 259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Moon 260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Moon 261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Moon 262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Moon 263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Oval 264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9" name="Group 22"/>
                <p:cNvGrpSpPr/>
                <p:nvPr/>
              </p:nvGrpSpPr>
              <p:grpSpPr>
                <a:xfrm rot="5400000">
                  <a:off x="2045598" y="1154802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247" name="Teardrop 246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Moon 247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Moon 248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Moon 249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Moon 250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Moon 251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Moon 255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Oval 256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0" name="Group 31"/>
                <p:cNvGrpSpPr/>
                <p:nvPr/>
              </p:nvGrpSpPr>
              <p:grpSpPr>
                <a:xfrm rot="18371763">
                  <a:off x="3184558" y="1293913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239" name="Teardrop 238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Moon 239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Moon 240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Moon 241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Moon 242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Moon 243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Moon 244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Oval 245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1" name="Group 40"/>
                <p:cNvGrpSpPr/>
                <p:nvPr/>
              </p:nvGrpSpPr>
              <p:grpSpPr>
                <a:xfrm rot="19164313">
                  <a:off x="3150199" y="2320851"/>
                  <a:ext cx="1273355" cy="1253498"/>
                  <a:chOff x="3253123" y="1066800"/>
                  <a:chExt cx="2384352" cy="1922552"/>
                </a:xfrm>
              </p:grpSpPr>
              <p:sp>
                <p:nvSpPr>
                  <p:cNvPr id="231" name="Teardrop 230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Moon 231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Moon 232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Moon 233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Moon 234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Moon 235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Moon 236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Oval 237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2" name="Group 49"/>
                <p:cNvGrpSpPr/>
                <p:nvPr/>
              </p:nvGrpSpPr>
              <p:grpSpPr>
                <a:xfrm rot="1063382">
                  <a:off x="2473119" y="2046587"/>
                  <a:ext cx="1069843" cy="895533"/>
                  <a:chOff x="3253123" y="1066800"/>
                  <a:chExt cx="2384352" cy="1922552"/>
                </a:xfrm>
              </p:grpSpPr>
              <p:sp>
                <p:nvSpPr>
                  <p:cNvPr id="223" name="Teardrop 222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Moon 223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Moon 224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Moon 225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Moon 226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Moon 227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Moon 228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Oval 229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0" name="Group 19"/>
              <p:cNvGrpSpPr/>
              <p:nvPr/>
            </p:nvGrpSpPr>
            <p:grpSpPr>
              <a:xfrm>
                <a:off x="4343400" y="2209800"/>
                <a:ext cx="2209800" cy="1143000"/>
                <a:chOff x="4343400" y="1752600"/>
                <a:chExt cx="2209800" cy="1143000"/>
              </a:xfrm>
            </p:grpSpPr>
            <p:sp>
              <p:nvSpPr>
                <p:cNvPr id="212" name="Flowchart: Delay 16"/>
                <p:cNvSpPr/>
                <p:nvPr/>
              </p:nvSpPr>
              <p:spPr>
                <a:xfrm rot="16200000">
                  <a:off x="5981700" y="2324100"/>
                  <a:ext cx="228600" cy="914400"/>
                </a:xfrm>
                <a:prstGeom prst="flowChartDelay">
                  <a:avLst/>
                </a:prstGeom>
                <a:solidFill>
                  <a:srgbClr val="AE924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Rounded Rectangle 17"/>
                <p:cNvSpPr/>
                <p:nvPr/>
              </p:nvSpPr>
              <p:spPr>
                <a:xfrm>
                  <a:off x="4343400" y="2057400"/>
                  <a:ext cx="1981200" cy="457200"/>
                </a:xfrm>
                <a:prstGeom prst="roundRect">
                  <a:avLst/>
                </a:prstGeom>
                <a:solidFill>
                  <a:srgbClr val="DAC15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lowchart: Delay 18"/>
                <p:cNvSpPr/>
                <p:nvPr/>
              </p:nvSpPr>
              <p:spPr>
                <a:xfrm rot="16200000">
                  <a:off x="5181600" y="1447800"/>
                  <a:ext cx="304800" cy="914400"/>
                </a:xfrm>
                <a:prstGeom prst="flowChartDelay">
                  <a:avLst/>
                </a:prstGeom>
                <a:solidFill>
                  <a:srgbClr val="DAC15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Rounded Rectangle 10"/>
              <p:cNvSpPr/>
              <p:nvPr/>
            </p:nvSpPr>
            <p:spPr>
              <a:xfrm>
                <a:off x="2971800" y="3124200"/>
                <a:ext cx="685800" cy="609600"/>
              </a:xfrm>
              <a:prstGeom prst="roundRect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Flowchart: Delay 11"/>
              <p:cNvSpPr/>
              <p:nvPr/>
            </p:nvSpPr>
            <p:spPr>
              <a:xfrm rot="16200000">
                <a:off x="3200400" y="2667000"/>
                <a:ext cx="228600" cy="685800"/>
              </a:xfrm>
              <a:prstGeom prst="flowChartDelay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>
                <a:off x="3657600" y="2590800"/>
                <a:ext cx="914400" cy="914400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lowchart: Delay 13"/>
              <p:cNvSpPr/>
              <p:nvPr/>
            </p:nvSpPr>
            <p:spPr>
              <a:xfrm rot="16200000">
                <a:off x="3886200" y="2209800"/>
                <a:ext cx="457200" cy="914400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5638800" y="2819400"/>
                <a:ext cx="914400" cy="533400"/>
              </a:xfrm>
              <a:prstGeom prst="roundRect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lowchart: Delay 15"/>
              <p:cNvSpPr/>
              <p:nvPr/>
            </p:nvSpPr>
            <p:spPr>
              <a:xfrm rot="16200000">
                <a:off x="5981700" y="2324100"/>
                <a:ext cx="228600" cy="914400"/>
              </a:xfrm>
              <a:prstGeom prst="flowChartDelay">
                <a:avLst/>
              </a:prstGeom>
              <a:solidFill>
                <a:srgbClr val="AE924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3962400" y="3200400"/>
                <a:ext cx="228600" cy="3048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>
                <a:off x="5257800" y="2743200"/>
                <a:ext cx="152400" cy="2286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ounded Rectangle 18"/>
              <p:cNvSpPr/>
              <p:nvPr/>
            </p:nvSpPr>
            <p:spPr>
              <a:xfrm>
                <a:off x="4724400" y="25908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5029200" y="25908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ounded Rectangle 20"/>
              <p:cNvSpPr/>
              <p:nvPr/>
            </p:nvSpPr>
            <p:spPr>
              <a:xfrm>
                <a:off x="5486400" y="25908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6019800" y="3048000"/>
                <a:ext cx="152400" cy="3048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>
                <a:off x="3352800" y="3429000"/>
                <a:ext cx="228600" cy="3048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>
                <a:off x="3429000" y="32004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3124200" y="3200400"/>
                <a:ext cx="1524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" name="Group 30"/>
              <p:cNvGrpSpPr/>
              <p:nvPr/>
            </p:nvGrpSpPr>
            <p:grpSpPr>
              <a:xfrm>
                <a:off x="2514600" y="3581400"/>
                <a:ext cx="914400" cy="457200"/>
                <a:chOff x="1360327" y="1678307"/>
                <a:chExt cx="2983073" cy="1540805"/>
              </a:xfrm>
            </p:grpSpPr>
            <p:grpSp>
              <p:nvGrpSpPr>
                <p:cNvPr id="177" name="Group 7"/>
                <p:cNvGrpSpPr/>
                <p:nvPr/>
              </p:nvGrpSpPr>
              <p:grpSpPr>
                <a:xfrm>
                  <a:off x="1360327" y="1828800"/>
                  <a:ext cx="1687673" cy="838200"/>
                  <a:chOff x="1360327" y="1600200"/>
                  <a:chExt cx="2462380" cy="1066800"/>
                </a:xfrm>
              </p:grpSpPr>
              <p:sp>
                <p:nvSpPr>
                  <p:cNvPr id="208" name="Oval 3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Teardrop 4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Teardrop 5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Oval 6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8" name="Group 8"/>
                <p:cNvGrpSpPr/>
                <p:nvPr/>
              </p:nvGrpSpPr>
              <p:grpSpPr>
                <a:xfrm rot="2737227">
                  <a:off x="1523967" y="1804961"/>
                  <a:ext cx="1173010" cy="919702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04" name="Oval 203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Teardrop 204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Teardrop 60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Oval 61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" name="Group 13"/>
                <p:cNvGrpSpPr/>
                <p:nvPr/>
              </p:nvGrpSpPr>
              <p:grpSpPr>
                <a:xfrm rot="4154800">
                  <a:off x="2045483" y="2024230"/>
                  <a:ext cx="1173010" cy="621447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200" name="Oval 199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Teardrop 200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Teardrop 201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Oval 202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0" name="Group 23"/>
                <p:cNvGrpSpPr/>
                <p:nvPr/>
              </p:nvGrpSpPr>
              <p:grpSpPr>
                <a:xfrm>
                  <a:off x="2819400" y="1981200"/>
                  <a:ext cx="1524000" cy="1066800"/>
                  <a:chOff x="1360327" y="1600200"/>
                  <a:chExt cx="2462380" cy="1066800"/>
                </a:xfrm>
              </p:grpSpPr>
              <p:sp>
                <p:nvSpPr>
                  <p:cNvPr id="196" name="Oval 195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Teardrop 196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Teardrop 197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Oval 198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1" name="Group 18"/>
                <p:cNvGrpSpPr/>
                <p:nvPr/>
              </p:nvGrpSpPr>
              <p:grpSpPr>
                <a:xfrm rot="7174445">
                  <a:off x="2389364" y="2029224"/>
                  <a:ext cx="1088673" cy="483826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192" name="Oval 191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Teardrop 192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Teardrop 193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194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2" name="Group 28"/>
                <p:cNvGrpSpPr/>
                <p:nvPr/>
              </p:nvGrpSpPr>
              <p:grpSpPr>
                <a:xfrm rot="4810798">
                  <a:off x="3516116" y="2179702"/>
                  <a:ext cx="1088673" cy="483826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188" name="Oval 187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Teardrop 188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Teardrop 189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Oval 190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3" name="Group 33"/>
                <p:cNvGrpSpPr/>
                <p:nvPr/>
              </p:nvGrpSpPr>
              <p:grpSpPr>
                <a:xfrm rot="4810798">
                  <a:off x="2886638" y="2043986"/>
                  <a:ext cx="1361169" cy="989083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184" name="Oval 38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Teardrop 39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Teardrop 185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Oval 186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" name="Group 66"/>
              <p:cNvGrpSpPr/>
              <p:nvPr/>
            </p:nvGrpSpPr>
            <p:grpSpPr>
              <a:xfrm>
                <a:off x="6324600" y="1905000"/>
                <a:ext cx="685800" cy="1524000"/>
                <a:chOff x="1747738" y="1143000"/>
                <a:chExt cx="2675816" cy="5410200"/>
              </a:xfrm>
            </p:grpSpPr>
            <p:sp>
              <p:nvSpPr>
                <p:cNvPr id="121" name="Wave 120"/>
                <p:cNvSpPr/>
                <p:nvPr/>
              </p:nvSpPr>
              <p:spPr>
                <a:xfrm rot="5400000">
                  <a:off x="1885798" y="2560371"/>
                  <a:ext cx="2156012" cy="235669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Wave 121"/>
                <p:cNvSpPr/>
                <p:nvPr/>
              </p:nvSpPr>
              <p:spPr>
                <a:xfrm rot="5400000">
                  <a:off x="1285094" y="4662388"/>
                  <a:ext cx="3263153" cy="518472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3" name="Group 2"/>
                <p:cNvGrpSpPr/>
                <p:nvPr/>
              </p:nvGrpSpPr>
              <p:grpSpPr>
                <a:xfrm>
                  <a:off x="2468899" y="3115235"/>
                  <a:ext cx="1004332" cy="932329"/>
                  <a:chOff x="3253121" y="1066802"/>
                  <a:chExt cx="2384351" cy="1922552"/>
                </a:xfrm>
                <a:solidFill>
                  <a:schemeClr val="bg2">
                    <a:lumMod val="50000"/>
                  </a:schemeClr>
                </a:solidFill>
              </p:grpSpPr>
              <p:sp>
                <p:nvSpPr>
                  <p:cNvPr id="169" name="Teardrop 168"/>
                  <p:cNvSpPr/>
                  <p:nvPr/>
                </p:nvSpPr>
                <p:spPr>
                  <a:xfrm rot="10324043">
                    <a:off x="3482749" y="1282857"/>
                    <a:ext cx="1600199" cy="1293452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Moon 4"/>
                  <p:cNvSpPr/>
                  <p:nvPr/>
                </p:nvSpPr>
                <p:spPr>
                  <a:xfrm rot="4932504">
                    <a:off x="3549615" y="793785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Moon 5"/>
                  <p:cNvSpPr/>
                  <p:nvPr/>
                </p:nvSpPr>
                <p:spPr>
                  <a:xfrm rot="3439148">
                    <a:off x="3526138" y="1267040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Moon 6"/>
                  <p:cNvSpPr/>
                  <p:nvPr/>
                </p:nvSpPr>
                <p:spPr>
                  <a:xfrm rot="2179715">
                    <a:off x="3688591" y="1568789"/>
                    <a:ext cx="874529" cy="1420565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Moon 7"/>
                  <p:cNvSpPr/>
                  <p:nvPr/>
                </p:nvSpPr>
                <p:spPr>
                  <a:xfrm rot="8082822">
                    <a:off x="4489926" y="862182"/>
                    <a:ext cx="874529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8"/>
                  <p:cNvSpPr/>
                  <p:nvPr/>
                </p:nvSpPr>
                <p:spPr>
                  <a:xfrm rot="10566295">
                    <a:off x="4413728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Moon 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Oval 10"/>
                  <p:cNvSpPr/>
                  <p:nvPr/>
                </p:nvSpPr>
                <p:spPr>
                  <a:xfrm>
                    <a:off x="3657601" y="1219201"/>
                    <a:ext cx="1371600" cy="1219199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11"/>
                <p:cNvGrpSpPr/>
                <p:nvPr/>
              </p:nvGrpSpPr>
              <p:grpSpPr>
                <a:xfrm rot="3249924">
                  <a:off x="1735936" y="2283796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61" name="Teardrop 160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Moon 161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Moon 162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Moon 163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Moon 164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Moon 165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Moon 166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Oval 167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22"/>
                <p:cNvGrpSpPr/>
                <p:nvPr/>
              </p:nvGrpSpPr>
              <p:grpSpPr>
                <a:xfrm rot="5400000">
                  <a:off x="2045598" y="1154802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53" name="Teardrop 152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Moon 153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Moon 154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Moon 155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Moon 156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Oval 159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6" name="Group 31"/>
                <p:cNvGrpSpPr/>
                <p:nvPr/>
              </p:nvGrpSpPr>
              <p:grpSpPr>
                <a:xfrm rot="18371763">
                  <a:off x="3184558" y="1293913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45" name="Teardrop 144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Moon 145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Moon 146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Moon 147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Moon 148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Moon 149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Moon 150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Oval 151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7" name="Group 40"/>
                <p:cNvGrpSpPr/>
                <p:nvPr/>
              </p:nvGrpSpPr>
              <p:grpSpPr>
                <a:xfrm rot="19164313">
                  <a:off x="3150199" y="2320851"/>
                  <a:ext cx="1273355" cy="1253498"/>
                  <a:chOff x="3253123" y="1066800"/>
                  <a:chExt cx="2384352" cy="1922552"/>
                </a:xfrm>
              </p:grpSpPr>
              <p:sp>
                <p:nvSpPr>
                  <p:cNvPr id="137" name="Teardrop 136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137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Moon 138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Moon 139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Moon 140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Moon 141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Moon 142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Oval 143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8" name="Group 49"/>
                <p:cNvGrpSpPr/>
                <p:nvPr/>
              </p:nvGrpSpPr>
              <p:grpSpPr>
                <a:xfrm rot="1063382">
                  <a:off x="2473119" y="2046587"/>
                  <a:ext cx="1069843" cy="895533"/>
                  <a:chOff x="3253123" y="1066800"/>
                  <a:chExt cx="2384352" cy="1922552"/>
                </a:xfrm>
              </p:grpSpPr>
              <p:sp>
                <p:nvSpPr>
                  <p:cNvPr id="129" name="Teardrop 128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Moon 129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Moon 130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Moon 131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Moon 132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Moon 133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Moon 134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Oval 135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" name="Group 123"/>
              <p:cNvGrpSpPr/>
              <p:nvPr/>
            </p:nvGrpSpPr>
            <p:grpSpPr>
              <a:xfrm>
                <a:off x="6629400" y="2057400"/>
                <a:ext cx="685800" cy="1524000"/>
                <a:chOff x="1747738" y="1143000"/>
                <a:chExt cx="2675816" cy="5410200"/>
              </a:xfrm>
            </p:grpSpPr>
            <p:sp>
              <p:nvSpPr>
                <p:cNvPr id="65" name="Wave 64"/>
                <p:cNvSpPr/>
                <p:nvPr/>
              </p:nvSpPr>
              <p:spPr>
                <a:xfrm rot="5400000">
                  <a:off x="1885798" y="2560371"/>
                  <a:ext cx="2156012" cy="235669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Wave 65"/>
                <p:cNvSpPr/>
                <p:nvPr/>
              </p:nvSpPr>
              <p:spPr>
                <a:xfrm rot="5400000">
                  <a:off x="1285094" y="4662388"/>
                  <a:ext cx="3263153" cy="518472"/>
                </a:xfrm>
                <a:prstGeom prst="wave">
                  <a:avLst>
                    <a:gd name="adj1" fmla="val 20000"/>
                    <a:gd name="adj2" fmla="val -164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7" name="Group 2"/>
                <p:cNvGrpSpPr/>
                <p:nvPr/>
              </p:nvGrpSpPr>
              <p:grpSpPr>
                <a:xfrm>
                  <a:off x="2468899" y="3115235"/>
                  <a:ext cx="1004332" cy="932329"/>
                  <a:chOff x="3253121" y="1066802"/>
                  <a:chExt cx="2384351" cy="1922552"/>
                </a:xfrm>
                <a:solidFill>
                  <a:schemeClr val="bg2">
                    <a:lumMod val="50000"/>
                  </a:schemeClr>
                </a:solidFill>
              </p:grpSpPr>
              <p:sp>
                <p:nvSpPr>
                  <p:cNvPr id="113" name="Teardrop 112"/>
                  <p:cNvSpPr/>
                  <p:nvPr/>
                </p:nvSpPr>
                <p:spPr>
                  <a:xfrm rot="10324043">
                    <a:off x="3482749" y="1282857"/>
                    <a:ext cx="1600199" cy="1293452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Moon 4"/>
                  <p:cNvSpPr/>
                  <p:nvPr/>
                </p:nvSpPr>
                <p:spPr>
                  <a:xfrm rot="4932504">
                    <a:off x="3549615" y="793785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Moon 5"/>
                  <p:cNvSpPr/>
                  <p:nvPr/>
                </p:nvSpPr>
                <p:spPr>
                  <a:xfrm rot="3439148">
                    <a:off x="3526138" y="1267040"/>
                    <a:ext cx="874530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Moon 6"/>
                  <p:cNvSpPr/>
                  <p:nvPr/>
                </p:nvSpPr>
                <p:spPr>
                  <a:xfrm rot="2179715">
                    <a:off x="3688591" y="1568789"/>
                    <a:ext cx="874529" cy="1420565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Moon 7"/>
                  <p:cNvSpPr/>
                  <p:nvPr/>
                </p:nvSpPr>
                <p:spPr>
                  <a:xfrm rot="8082822">
                    <a:off x="4489926" y="862182"/>
                    <a:ext cx="874529" cy="1420563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Moon 8"/>
                  <p:cNvSpPr/>
                  <p:nvPr/>
                </p:nvSpPr>
                <p:spPr>
                  <a:xfrm rot="10566295">
                    <a:off x="4413728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Moon 9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Oval 10"/>
                  <p:cNvSpPr/>
                  <p:nvPr/>
                </p:nvSpPr>
                <p:spPr>
                  <a:xfrm>
                    <a:off x="3657601" y="1219201"/>
                    <a:ext cx="1371600" cy="1219199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8" name="Group 11"/>
                <p:cNvGrpSpPr/>
                <p:nvPr/>
              </p:nvGrpSpPr>
              <p:grpSpPr>
                <a:xfrm rot="3249924">
                  <a:off x="1735936" y="2283796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105" name="Teardrop 104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Moon 105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Moon 106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Moon 107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Moon 108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Moon 109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Moon 110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Oval 111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" name="Group 22"/>
                <p:cNvGrpSpPr/>
                <p:nvPr/>
              </p:nvGrpSpPr>
              <p:grpSpPr>
                <a:xfrm rot="5400000">
                  <a:off x="2045598" y="1154802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97" name="Teardrop 96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Moon 97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Moon 98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Moon 99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Moon 100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Moon 101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Moon 102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Oval 103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" name="Group 31"/>
                <p:cNvGrpSpPr/>
                <p:nvPr/>
              </p:nvGrpSpPr>
              <p:grpSpPr>
                <a:xfrm rot="18371763">
                  <a:off x="3184558" y="1293913"/>
                  <a:ext cx="1118259" cy="1094656"/>
                  <a:chOff x="3253123" y="1066800"/>
                  <a:chExt cx="2384352" cy="1922552"/>
                </a:xfrm>
              </p:grpSpPr>
              <p:sp>
                <p:nvSpPr>
                  <p:cNvPr id="89" name="Teardrop 88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Moon 89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Moon 90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Moon 91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Moon 92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Moon 93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Moon 94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Oval 95"/>
                  <p:cNvSpPr/>
                  <p:nvPr/>
                </p:nvSpPr>
                <p:spPr>
                  <a:xfrm>
                    <a:off x="3657600" y="1219200"/>
                    <a:ext cx="1371600" cy="12192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" name="Group 40"/>
                <p:cNvGrpSpPr/>
                <p:nvPr/>
              </p:nvGrpSpPr>
              <p:grpSpPr>
                <a:xfrm rot="19164313">
                  <a:off x="3150199" y="2320851"/>
                  <a:ext cx="1273355" cy="1253498"/>
                  <a:chOff x="3253123" y="1066800"/>
                  <a:chExt cx="2384352" cy="1922552"/>
                </a:xfrm>
              </p:grpSpPr>
              <p:sp>
                <p:nvSpPr>
                  <p:cNvPr id="81" name="Teardrop 80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Moon 81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Moon 82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Moon 83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Moon 84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Moon 85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Moon 86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Oval 87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2" name="Group 49"/>
                <p:cNvGrpSpPr/>
                <p:nvPr/>
              </p:nvGrpSpPr>
              <p:grpSpPr>
                <a:xfrm rot="1063382">
                  <a:off x="2473119" y="2046587"/>
                  <a:ext cx="1069843" cy="895533"/>
                  <a:chOff x="3253123" y="1066800"/>
                  <a:chExt cx="2384352" cy="1922552"/>
                </a:xfrm>
              </p:grpSpPr>
              <p:sp>
                <p:nvSpPr>
                  <p:cNvPr id="73" name="Teardrop 72"/>
                  <p:cNvSpPr/>
                  <p:nvPr/>
                </p:nvSpPr>
                <p:spPr>
                  <a:xfrm rot="10324043">
                    <a:off x="3482750" y="1282855"/>
                    <a:ext cx="1600200" cy="129345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Moon 73"/>
                  <p:cNvSpPr/>
                  <p:nvPr/>
                </p:nvSpPr>
                <p:spPr>
                  <a:xfrm rot="4932504">
                    <a:off x="3549617" y="793783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Moon 74"/>
                  <p:cNvSpPr/>
                  <p:nvPr/>
                </p:nvSpPr>
                <p:spPr>
                  <a:xfrm rot="3439148">
                    <a:off x="3526140" y="1267039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Moon 75"/>
                  <p:cNvSpPr/>
                  <p:nvPr/>
                </p:nvSpPr>
                <p:spPr>
                  <a:xfrm rot="2179715">
                    <a:off x="3688592" y="1568788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Moon 76"/>
                  <p:cNvSpPr/>
                  <p:nvPr/>
                </p:nvSpPr>
                <p:spPr>
                  <a:xfrm rot="8082822">
                    <a:off x="4489928" y="862182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Moon 77"/>
                  <p:cNvSpPr/>
                  <p:nvPr/>
                </p:nvSpPr>
                <p:spPr>
                  <a:xfrm rot="10566295">
                    <a:off x="4413727" y="1395580"/>
                    <a:ext cx="87453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Moon 78"/>
                  <p:cNvSpPr/>
                  <p:nvPr/>
                </p:nvSpPr>
                <p:spPr>
                  <a:xfrm rot="11626809">
                    <a:off x="4199647" y="1494723"/>
                    <a:ext cx="565640" cy="1420564"/>
                  </a:xfrm>
                  <a:prstGeom prst="moon">
                    <a:avLst>
                      <a:gd name="adj" fmla="val 61682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Oval 79"/>
                  <p:cNvSpPr/>
                  <p:nvPr/>
                </p:nvSpPr>
                <p:spPr>
                  <a:xfrm>
                    <a:off x="3657600" y="1219201"/>
                    <a:ext cx="1371600" cy="1219201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" name="Group 180"/>
              <p:cNvGrpSpPr/>
              <p:nvPr/>
            </p:nvGrpSpPr>
            <p:grpSpPr>
              <a:xfrm>
                <a:off x="6400800" y="3276600"/>
                <a:ext cx="914400" cy="457200"/>
                <a:chOff x="1360327" y="1678307"/>
                <a:chExt cx="2983073" cy="1540805"/>
              </a:xfrm>
            </p:grpSpPr>
            <p:grpSp>
              <p:nvGrpSpPr>
                <p:cNvPr id="30" name="Group 7"/>
                <p:cNvGrpSpPr/>
                <p:nvPr/>
              </p:nvGrpSpPr>
              <p:grpSpPr>
                <a:xfrm>
                  <a:off x="1360327" y="1828800"/>
                  <a:ext cx="1687673" cy="838200"/>
                  <a:chOff x="1360327" y="1600200"/>
                  <a:chExt cx="2462380" cy="1066800"/>
                </a:xfrm>
              </p:grpSpPr>
              <p:sp>
                <p:nvSpPr>
                  <p:cNvPr id="61" name="Oval 3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Teardrop 4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Teardrop 5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Oval 6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" name="Group 8"/>
                <p:cNvGrpSpPr/>
                <p:nvPr/>
              </p:nvGrpSpPr>
              <p:grpSpPr>
                <a:xfrm rot="2737227">
                  <a:off x="1523967" y="1804961"/>
                  <a:ext cx="1173010" cy="919702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57" name="Oval 56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Teardrop 57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Teardrop 58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Oval 59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" name="Group 13"/>
                <p:cNvGrpSpPr/>
                <p:nvPr/>
              </p:nvGrpSpPr>
              <p:grpSpPr>
                <a:xfrm rot="4154800">
                  <a:off x="2045483" y="2024230"/>
                  <a:ext cx="1173010" cy="621447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53" name="Oval 52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Teardrop 53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Teardrop 54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Oval 55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" name="Group 23"/>
                <p:cNvGrpSpPr/>
                <p:nvPr/>
              </p:nvGrpSpPr>
              <p:grpSpPr>
                <a:xfrm>
                  <a:off x="2819400" y="1981200"/>
                  <a:ext cx="1524000" cy="1066800"/>
                  <a:chOff x="1360327" y="1600200"/>
                  <a:chExt cx="2462380" cy="1066800"/>
                </a:xfrm>
              </p:grpSpPr>
              <p:sp>
                <p:nvSpPr>
                  <p:cNvPr id="49" name="Oval 48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Teardrop 49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Teardrop 50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Oval 51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accent3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" name="Group 18"/>
                <p:cNvGrpSpPr/>
                <p:nvPr/>
              </p:nvGrpSpPr>
              <p:grpSpPr>
                <a:xfrm rot="7174445">
                  <a:off x="2389364" y="2029224"/>
                  <a:ext cx="1088673" cy="483826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45" name="Oval 44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Teardrop 45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Teardrop 46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Oval 47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" name="Group 82"/>
                <p:cNvGrpSpPr/>
                <p:nvPr/>
              </p:nvGrpSpPr>
              <p:grpSpPr>
                <a:xfrm rot="4810798">
                  <a:off x="3516116" y="2179702"/>
                  <a:ext cx="1088673" cy="483826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41" name="Oval 40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Teardrop 41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Teardrop 42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Oval 43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" name="Group 33"/>
                <p:cNvGrpSpPr/>
                <p:nvPr/>
              </p:nvGrpSpPr>
              <p:grpSpPr>
                <a:xfrm rot="4810798">
                  <a:off x="2886638" y="2043986"/>
                  <a:ext cx="1361169" cy="989083"/>
                  <a:chOff x="1360327" y="1600200"/>
                  <a:chExt cx="2462380" cy="1066800"/>
                </a:xfrm>
                <a:solidFill>
                  <a:schemeClr val="accent3">
                    <a:lumMod val="50000"/>
                  </a:schemeClr>
                </a:solidFill>
              </p:grpSpPr>
              <p:sp>
                <p:nvSpPr>
                  <p:cNvPr id="37" name="Oval 36"/>
                  <p:cNvSpPr/>
                  <p:nvPr/>
                </p:nvSpPr>
                <p:spPr>
                  <a:xfrm>
                    <a:off x="1447800" y="1600200"/>
                    <a:ext cx="2209800" cy="10668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Teardrop 37"/>
                  <p:cNvSpPr/>
                  <p:nvPr/>
                </p:nvSpPr>
                <p:spPr>
                  <a:xfrm rot="14056254">
                    <a:off x="1517365" y="1529305"/>
                    <a:ext cx="742112" cy="1056188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Teardrop 38"/>
                  <p:cNvSpPr/>
                  <p:nvPr/>
                </p:nvSpPr>
                <p:spPr>
                  <a:xfrm rot="7543746" flipH="1">
                    <a:off x="2925296" y="1535494"/>
                    <a:ext cx="751012" cy="1043811"/>
                  </a:xfrm>
                  <a:prstGeom prst="teardrop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Oval 39"/>
                  <p:cNvSpPr/>
                  <p:nvPr/>
                </p:nvSpPr>
                <p:spPr>
                  <a:xfrm>
                    <a:off x="1676400" y="1676400"/>
                    <a:ext cx="1676400" cy="990600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accent3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277" name="Group 55"/>
          <p:cNvGrpSpPr/>
          <p:nvPr/>
        </p:nvGrpSpPr>
        <p:grpSpPr>
          <a:xfrm>
            <a:off x="6160964" y="3629316"/>
            <a:ext cx="2520315" cy="1280160"/>
            <a:chOff x="2514600" y="1600200"/>
            <a:chExt cx="4800600" cy="2438400"/>
          </a:xfrm>
        </p:grpSpPr>
        <p:grpSp>
          <p:nvGrpSpPr>
            <p:cNvPr id="278" name="Group 216"/>
            <p:cNvGrpSpPr/>
            <p:nvPr/>
          </p:nvGrpSpPr>
          <p:grpSpPr>
            <a:xfrm>
              <a:off x="4343400" y="1600200"/>
              <a:ext cx="457200" cy="1371600"/>
              <a:chOff x="1747738" y="1143000"/>
              <a:chExt cx="2675816" cy="5410200"/>
            </a:xfrm>
          </p:grpSpPr>
          <p:sp>
            <p:nvSpPr>
              <p:cNvPr id="484" name="Wave 483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Wave 484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6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532" name="Teardrop 265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 w="1270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7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524" name="Teardrop 25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Moon 25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Moon 25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Moon 26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" name="Moon 26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" name="Moon 26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" name="Moon 26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" name="Oval 26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8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516" name="Teardrop 51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Moon 51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" name="Moon 51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" name="Moon 51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" name="Moon 51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" name="Moon 52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" name="Moon 25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" name="Oval 25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9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508" name="Teardrop 50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Moon 50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Moon 50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" name="Moon 51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" name="Moon 51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" name="Moon 51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" name="Moon 51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Oval 51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500" name="Teardrop 49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Moon 50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Moon 50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Moon 50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Moon 50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" name="Moon 50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" name="Moon 50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" name="Oval 50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1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492" name="Teardrop 49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Moon 49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Moon 49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Moon 49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Moon 49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Moon 49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Moon 49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49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9" name="Group 19"/>
            <p:cNvGrpSpPr/>
            <p:nvPr/>
          </p:nvGrpSpPr>
          <p:grpSpPr>
            <a:xfrm>
              <a:off x="4343400" y="2209800"/>
              <a:ext cx="2209800" cy="1143000"/>
              <a:chOff x="4343400" y="1752600"/>
              <a:chExt cx="2209800" cy="1143000"/>
            </a:xfrm>
          </p:grpSpPr>
          <p:sp>
            <p:nvSpPr>
              <p:cNvPr id="481" name="Flowchart: Delay 16"/>
              <p:cNvSpPr/>
              <p:nvPr/>
            </p:nvSpPr>
            <p:spPr>
              <a:xfrm rot="16200000">
                <a:off x="5981700" y="2324100"/>
                <a:ext cx="228600" cy="914400"/>
              </a:xfrm>
              <a:prstGeom prst="flowChartDelay">
                <a:avLst/>
              </a:prstGeom>
              <a:solidFill>
                <a:srgbClr val="AE924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Rounded Rectangle 17"/>
              <p:cNvSpPr/>
              <p:nvPr/>
            </p:nvSpPr>
            <p:spPr>
              <a:xfrm>
                <a:off x="4343400" y="2057400"/>
                <a:ext cx="1981200" cy="457200"/>
              </a:xfrm>
              <a:prstGeom prst="roundRect">
                <a:avLst/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Flowchart: Delay 18"/>
              <p:cNvSpPr/>
              <p:nvPr/>
            </p:nvSpPr>
            <p:spPr>
              <a:xfrm rot="16200000">
                <a:off x="5181600" y="1447800"/>
                <a:ext cx="304800" cy="914400"/>
              </a:xfrm>
              <a:prstGeom prst="flowChartDelay">
                <a:avLst/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0" name="Rounded Rectangle 279"/>
            <p:cNvSpPr/>
            <p:nvPr/>
          </p:nvSpPr>
          <p:spPr>
            <a:xfrm>
              <a:off x="2971800" y="3124200"/>
              <a:ext cx="685800" cy="609600"/>
            </a:xfrm>
            <a:prstGeom prst="roundRect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Flowchart: Delay 280"/>
            <p:cNvSpPr/>
            <p:nvPr/>
          </p:nvSpPr>
          <p:spPr>
            <a:xfrm rot="16200000">
              <a:off x="3200400" y="2667000"/>
              <a:ext cx="228600" cy="685800"/>
            </a:xfrm>
            <a:prstGeom prst="flowChartDelay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ounded Rectangle 281"/>
            <p:cNvSpPr/>
            <p:nvPr/>
          </p:nvSpPr>
          <p:spPr>
            <a:xfrm>
              <a:off x="3657600" y="2590800"/>
              <a:ext cx="914400" cy="914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Flowchart: Delay 282"/>
            <p:cNvSpPr/>
            <p:nvPr/>
          </p:nvSpPr>
          <p:spPr>
            <a:xfrm rot="16200000">
              <a:off x="3886200" y="2209800"/>
              <a:ext cx="457200" cy="914400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Rounded Rectangle 283"/>
            <p:cNvSpPr/>
            <p:nvPr/>
          </p:nvSpPr>
          <p:spPr>
            <a:xfrm>
              <a:off x="5638800" y="2819400"/>
              <a:ext cx="914400" cy="533400"/>
            </a:xfrm>
            <a:prstGeom prst="roundRect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Flowchart: Delay 284"/>
            <p:cNvSpPr/>
            <p:nvPr/>
          </p:nvSpPr>
          <p:spPr>
            <a:xfrm rot="16200000">
              <a:off x="5981700" y="2324100"/>
              <a:ext cx="228600" cy="914400"/>
            </a:xfrm>
            <a:prstGeom prst="flowChartDelay">
              <a:avLst/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Rounded Rectangle 285"/>
            <p:cNvSpPr/>
            <p:nvPr/>
          </p:nvSpPr>
          <p:spPr>
            <a:xfrm>
              <a:off x="3962400" y="3200400"/>
              <a:ext cx="2286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Rounded Rectangle 286"/>
            <p:cNvSpPr/>
            <p:nvPr/>
          </p:nvSpPr>
          <p:spPr>
            <a:xfrm>
              <a:off x="5257800" y="2743200"/>
              <a:ext cx="152400" cy="2286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Rounded Rectangle 287"/>
            <p:cNvSpPr/>
            <p:nvPr/>
          </p:nvSpPr>
          <p:spPr>
            <a:xfrm>
              <a:off x="47244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Rounded Rectangle 288"/>
            <p:cNvSpPr/>
            <p:nvPr/>
          </p:nvSpPr>
          <p:spPr>
            <a:xfrm>
              <a:off x="50292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Rounded Rectangle 289"/>
            <p:cNvSpPr/>
            <p:nvPr/>
          </p:nvSpPr>
          <p:spPr>
            <a:xfrm>
              <a:off x="54864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Rounded Rectangle 290"/>
            <p:cNvSpPr/>
            <p:nvPr/>
          </p:nvSpPr>
          <p:spPr>
            <a:xfrm>
              <a:off x="6019800" y="3048000"/>
              <a:ext cx="1524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Rounded Rectangle 291"/>
            <p:cNvSpPr/>
            <p:nvPr/>
          </p:nvSpPr>
          <p:spPr>
            <a:xfrm>
              <a:off x="3352800" y="3429000"/>
              <a:ext cx="2286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Rounded Rectangle 292"/>
            <p:cNvSpPr/>
            <p:nvPr/>
          </p:nvSpPr>
          <p:spPr>
            <a:xfrm>
              <a:off x="3429000" y="32004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Rounded Rectangle 293"/>
            <p:cNvSpPr/>
            <p:nvPr/>
          </p:nvSpPr>
          <p:spPr>
            <a:xfrm>
              <a:off x="3124200" y="32004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5" name="Group 30"/>
            <p:cNvGrpSpPr/>
            <p:nvPr/>
          </p:nvGrpSpPr>
          <p:grpSpPr>
            <a:xfrm>
              <a:off x="2514600" y="3581400"/>
              <a:ext cx="914400" cy="457200"/>
              <a:chOff x="1360327" y="1678307"/>
              <a:chExt cx="2983073" cy="1540805"/>
            </a:xfrm>
          </p:grpSpPr>
          <p:grpSp>
            <p:nvGrpSpPr>
              <p:cNvPr id="446" name="Group 7"/>
              <p:cNvGrpSpPr/>
              <p:nvPr/>
            </p:nvGrpSpPr>
            <p:grpSpPr>
              <a:xfrm>
                <a:off x="1360327" y="1828800"/>
                <a:ext cx="1687673" cy="838200"/>
                <a:chOff x="1360327" y="1600200"/>
                <a:chExt cx="2462380" cy="1066800"/>
              </a:xfrm>
            </p:grpSpPr>
            <p:sp>
              <p:nvSpPr>
                <p:cNvPr id="477" name="Oval 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Teardrop 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Teardrop 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" name="Oval 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7" name="Group 8"/>
              <p:cNvGrpSpPr/>
              <p:nvPr/>
            </p:nvGrpSpPr>
            <p:grpSpPr>
              <a:xfrm rot="2737227">
                <a:off x="1523967" y="1804961"/>
                <a:ext cx="1173010" cy="91970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73" name="Oval 47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" name="Teardrop 47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" name="Teardrop 6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Oval 6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8" name="Group 13"/>
              <p:cNvGrpSpPr/>
              <p:nvPr/>
            </p:nvGrpSpPr>
            <p:grpSpPr>
              <a:xfrm rot="4154800">
                <a:off x="2045483" y="2024230"/>
                <a:ext cx="1173010" cy="621447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69" name="Oval 46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Teardrop 46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" name="Teardrop 47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" name="Oval 47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" name="Group 23"/>
              <p:cNvGrpSpPr/>
              <p:nvPr/>
            </p:nvGrpSpPr>
            <p:grpSpPr>
              <a:xfrm>
                <a:off x="2819400" y="1981200"/>
                <a:ext cx="1524000" cy="1066800"/>
                <a:chOff x="1360327" y="1600200"/>
                <a:chExt cx="2462380" cy="1066800"/>
              </a:xfrm>
            </p:grpSpPr>
            <p:sp>
              <p:nvSpPr>
                <p:cNvPr id="465" name="Oval 464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" name="Teardrop 465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" name="Teardrop 466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Oval 467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" name="Group 18"/>
              <p:cNvGrpSpPr/>
              <p:nvPr/>
            </p:nvGrpSpPr>
            <p:grpSpPr>
              <a:xfrm rot="7174445">
                <a:off x="2389364" y="2029224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61" name="Oval 460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Teardrop 461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" name="Teardrop 462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" name="Oval 463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" name="Group 28"/>
              <p:cNvGrpSpPr/>
              <p:nvPr/>
            </p:nvGrpSpPr>
            <p:grpSpPr>
              <a:xfrm rot="4810798">
                <a:off x="3516116" y="2179702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57" name="Oval 45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Teardrop 45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" name="Teardrop 45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Oval 45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2" name="Group 33"/>
              <p:cNvGrpSpPr/>
              <p:nvPr/>
            </p:nvGrpSpPr>
            <p:grpSpPr>
              <a:xfrm rot="4810798">
                <a:off x="2886638" y="2043986"/>
                <a:ext cx="1361169" cy="989083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53" name="Oval 3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Teardrop 3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" name="Teardrop 45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" name="Oval 45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6" name="Group 66"/>
            <p:cNvGrpSpPr/>
            <p:nvPr/>
          </p:nvGrpSpPr>
          <p:grpSpPr>
            <a:xfrm>
              <a:off x="6324600" y="1905000"/>
              <a:ext cx="685800" cy="1524000"/>
              <a:chOff x="1747738" y="1143000"/>
              <a:chExt cx="2675816" cy="5410200"/>
            </a:xfrm>
          </p:grpSpPr>
          <p:sp>
            <p:nvSpPr>
              <p:cNvPr id="390" name="Wave 389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Wave 390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2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438" name="Teardrop 437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 w="1270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30" name="Teardrop 42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Moon 43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Moon 43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Moon 43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" name="Moon 43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Moon 43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" name="Moon 43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Oval 43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4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22" name="Teardrop 42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Moon 42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Moon 42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Moon 42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Moon 42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Moon 42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Moon 42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Oval 428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5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14" name="Teardrop 41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Moon 41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Moon 41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Moon 41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Moon 41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Moon 41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Moon 41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Oval 42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406" name="Teardrop 40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Moon 40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Moon 40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Moon 40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Moon 40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Moon 41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Moon 41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Oval 412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7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398" name="Teardrop 39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Moon 39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" name="Moon 39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" name="Moon 40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" name="Moon 40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Moon 40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Moon 40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Oval 404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7" name="Group 123"/>
            <p:cNvGrpSpPr/>
            <p:nvPr/>
          </p:nvGrpSpPr>
          <p:grpSpPr>
            <a:xfrm>
              <a:off x="6629400" y="2057400"/>
              <a:ext cx="685800" cy="1524000"/>
              <a:chOff x="1747738" y="1143000"/>
              <a:chExt cx="2675816" cy="5410200"/>
            </a:xfrm>
          </p:grpSpPr>
          <p:sp>
            <p:nvSpPr>
              <p:cNvPr id="334" name="Wave 333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Wave 334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6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382" name="Teardrop 381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 w="1270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7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74" name="Teardrop 373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Moon 374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Moon 375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Moon 376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Moon 377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" name="Moon 378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Moon 37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Oval 380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8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66" name="Teardrop 365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Moon 366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Moon 367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Moon 368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Moon 369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Moon 370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Moon 371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Oval 372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9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358" name="Teardrop 35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" name="Moon 35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Moon 35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Moon 36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Moon 36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Moon 36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Moon 36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Oval 36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0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350" name="Teardrop 349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Moon 350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Moon 351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Moon 352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Moon 353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Moon 354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" name="Moon 35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" name="Oval 356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1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342" name="Teardrop 341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Moon 342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Moon 343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Moon 344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Moon 345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Moon 346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Moon 347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Oval 348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8" name="Group 180"/>
            <p:cNvGrpSpPr/>
            <p:nvPr/>
          </p:nvGrpSpPr>
          <p:grpSpPr>
            <a:xfrm>
              <a:off x="6400800" y="3276600"/>
              <a:ext cx="914400" cy="457200"/>
              <a:chOff x="1360327" y="1678307"/>
              <a:chExt cx="2983073" cy="1540805"/>
            </a:xfrm>
          </p:grpSpPr>
          <p:grpSp>
            <p:nvGrpSpPr>
              <p:cNvPr id="299" name="Group 7"/>
              <p:cNvGrpSpPr/>
              <p:nvPr/>
            </p:nvGrpSpPr>
            <p:grpSpPr>
              <a:xfrm>
                <a:off x="1360327" y="1828800"/>
                <a:ext cx="1687673" cy="838200"/>
                <a:chOff x="1360327" y="1600200"/>
                <a:chExt cx="2462380" cy="1066800"/>
              </a:xfrm>
            </p:grpSpPr>
            <p:sp>
              <p:nvSpPr>
                <p:cNvPr id="330" name="Oval 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Teardrop 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Teardrop 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" name="Oval 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0" name="Group 8"/>
              <p:cNvGrpSpPr/>
              <p:nvPr/>
            </p:nvGrpSpPr>
            <p:grpSpPr>
              <a:xfrm rot="2737227">
                <a:off x="1523967" y="1804961"/>
                <a:ext cx="1173010" cy="91970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26" name="Oval 32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Teardrop 32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Teardrop 32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Oval 32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1" name="Group 13"/>
              <p:cNvGrpSpPr/>
              <p:nvPr/>
            </p:nvGrpSpPr>
            <p:grpSpPr>
              <a:xfrm rot="4154800">
                <a:off x="2045483" y="2024230"/>
                <a:ext cx="1173010" cy="621447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22" name="Oval 32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Teardrop 32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Teardrop 32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" name="Oval 32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" name="Group 23"/>
              <p:cNvGrpSpPr/>
              <p:nvPr/>
            </p:nvGrpSpPr>
            <p:grpSpPr>
              <a:xfrm>
                <a:off x="2819400" y="1981200"/>
                <a:ext cx="1524000" cy="1066800"/>
                <a:chOff x="1360327" y="1600200"/>
                <a:chExt cx="2462380" cy="1066800"/>
              </a:xfrm>
            </p:grpSpPr>
            <p:sp>
              <p:nvSpPr>
                <p:cNvPr id="318" name="Oval 31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Teardrop 31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Teardrop 31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Oval 32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3" name="Group 18"/>
              <p:cNvGrpSpPr/>
              <p:nvPr/>
            </p:nvGrpSpPr>
            <p:grpSpPr>
              <a:xfrm rot="7174445">
                <a:off x="2389364" y="2029224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14" name="Oval 31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Teardrop 31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Teardrop 31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Oval 31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" name="Group 82"/>
              <p:cNvGrpSpPr/>
              <p:nvPr/>
            </p:nvGrpSpPr>
            <p:grpSpPr>
              <a:xfrm rot="4810798">
                <a:off x="3516116" y="2179702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10" name="Oval 30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Teardrop 31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Teardrop 31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Oval 31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" name="Group 33"/>
              <p:cNvGrpSpPr/>
              <p:nvPr/>
            </p:nvGrpSpPr>
            <p:grpSpPr>
              <a:xfrm rot="4810798">
                <a:off x="2886638" y="2043986"/>
                <a:ext cx="1361169" cy="989083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06" name="Oval 30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Teardrop 30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Teardrop 30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Oval 30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 w="12700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752600" y="2895600"/>
            <a:ext cx="4876800" cy="365760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0"/>
              <a:ext cx="9144000" cy="39624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41"/>
            <p:cNvGrpSpPr/>
            <p:nvPr/>
          </p:nvGrpSpPr>
          <p:grpSpPr>
            <a:xfrm>
              <a:off x="2133600" y="762000"/>
              <a:ext cx="1066800" cy="2611821"/>
              <a:chOff x="1747738" y="1143000"/>
              <a:chExt cx="2675816" cy="5410200"/>
            </a:xfrm>
          </p:grpSpPr>
          <p:sp>
            <p:nvSpPr>
              <p:cNvPr id="197" name="Wave 142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Wave 143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9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45" name="Teardrop 244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0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37" name="Teardrop 23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Moon 23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Moon 23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Moon 23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Moon 24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24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Moon 24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Oval 243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1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29" name="Teardrop 22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Moon 23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Moon 23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Moon 23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Oval 23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2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21" name="Teardrop 22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oon 22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Moon 22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Moon 22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Moon 22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Moon 22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3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13" name="Teardrop 21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oon 21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Moon 21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Moon 21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Moon 21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oon 21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Oval 219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4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205" name="Teardrop 15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15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Moon 20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Moon 20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Moon 20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Moon 21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Oval 211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" name="Group 198"/>
            <p:cNvGrpSpPr/>
            <p:nvPr/>
          </p:nvGrpSpPr>
          <p:grpSpPr>
            <a:xfrm>
              <a:off x="2895600" y="1143000"/>
              <a:ext cx="1066800" cy="2611821"/>
              <a:chOff x="1747738" y="1143000"/>
              <a:chExt cx="2675816" cy="5410200"/>
            </a:xfrm>
          </p:grpSpPr>
          <p:sp>
            <p:nvSpPr>
              <p:cNvPr id="141" name="Wave 140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Wave 141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3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89" name="Teardrop 188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81" name="Teardrop 18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Moon 18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18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18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Moon 18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Moon 18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Oval 18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5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73" name="Teardrop 17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Moon 17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Moon 17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Moon 17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Moon 17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Moon 17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Moon 17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17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65" name="Teardrop 16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Moon 16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16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16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16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Moon 16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Moon 17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Oval 17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7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57" name="Teardrop 15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Moon 15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Moon 15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Moon 15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Moon 16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Moon 16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Moon 16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8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49" name="Teardrop 14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Moon 14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15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Moon 15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Moon 15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Moon 15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Moon 15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Oval 155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" name="Double Wave 5"/>
            <p:cNvSpPr/>
            <p:nvPr/>
          </p:nvSpPr>
          <p:spPr>
            <a:xfrm>
              <a:off x="0" y="4572000"/>
              <a:ext cx="9144000" cy="914400"/>
            </a:xfrm>
            <a:prstGeom prst="doubleWav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3"/>
            <p:cNvSpPr/>
            <p:nvPr/>
          </p:nvSpPr>
          <p:spPr>
            <a:xfrm>
              <a:off x="0" y="5562600"/>
              <a:ext cx="9144000" cy="12954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Double Wave 1"/>
            <p:cNvSpPr/>
            <p:nvPr/>
          </p:nvSpPr>
          <p:spPr>
            <a:xfrm>
              <a:off x="0" y="5257800"/>
              <a:ext cx="9144000" cy="1600200"/>
            </a:xfrm>
            <a:prstGeom prst="doubleWave">
              <a:avLst/>
            </a:prstGeom>
            <a:solidFill>
              <a:schemeClr val="tx2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Double Wave 4"/>
            <p:cNvSpPr/>
            <p:nvPr/>
          </p:nvSpPr>
          <p:spPr>
            <a:xfrm flipV="1">
              <a:off x="0" y="5486400"/>
              <a:ext cx="9144000" cy="685800"/>
            </a:xfrm>
            <a:prstGeom prst="doubleWave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Double Wave 6"/>
            <p:cNvSpPr/>
            <p:nvPr/>
          </p:nvSpPr>
          <p:spPr>
            <a:xfrm>
              <a:off x="0" y="3581400"/>
              <a:ext cx="9144000" cy="1219200"/>
            </a:xfrm>
            <a:prstGeom prst="doubleWave">
              <a:avLst/>
            </a:prstGeom>
            <a:solidFill>
              <a:srgbClr val="E6D98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59"/>
            <p:cNvGrpSpPr/>
            <p:nvPr/>
          </p:nvGrpSpPr>
          <p:grpSpPr>
            <a:xfrm>
              <a:off x="259830" y="1981200"/>
              <a:ext cx="1842541" cy="1737610"/>
              <a:chOff x="3231630" y="2133600"/>
              <a:chExt cx="1842541" cy="1737610"/>
            </a:xfrm>
          </p:grpSpPr>
          <p:sp>
            <p:nvSpPr>
              <p:cNvPr id="132" name="Rounded Rectangle 12"/>
              <p:cNvSpPr/>
              <p:nvPr/>
            </p:nvSpPr>
            <p:spPr>
              <a:xfrm>
                <a:off x="3276600" y="2362200"/>
                <a:ext cx="276069" cy="261079"/>
              </a:xfrm>
              <a:prstGeom prst="roundRect">
                <a:avLst/>
              </a:prstGeom>
              <a:solidFill>
                <a:srgbClr val="DAB3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ounded Rectangle 15"/>
              <p:cNvSpPr/>
              <p:nvPr/>
            </p:nvSpPr>
            <p:spPr>
              <a:xfrm>
                <a:off x="3733800" y="2362200"/>
                <a:ext cx="276069" cy="261079"/>
              </a:xfrm>
              <a:prstGeom prst="roundRect">
                <a:avLst/>
              </a:prstGeom>
              <a:solidFill>
                <a:srgbClr val="DAB3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Rounded Rectangle 16"/>
              <p:cNvSpPr/>
              <p:nvPr/>
            </p:nvSpPr>
            <p:spPr>
              <a:xfrm>
                <a:off x="4191000" y="2362200"/>
                <a:ext cx="276069" cy="261079"/>
              </a:xfrm>
              <a:prstGeom prst="roundRect">
                <a:avLst/>
              </a:prstGeom>
              <a:solidFill>
                <a:srgbClr val="DAB3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ounded Rectangle 17"/>
              <p:cNvSpPr/>
              <p:nvPr/>
            </p:nvSpPr>
            <p:spPr>
              <a:xfrm>
                <a:off x="4648200" y="2362200"/>
                <a:ext cx="276069" cy="261079"/>
              </a:xfrm>
              <a:prstGeom prst="roundRect">
                <a:avLst/>
              </a:prstGeom>
              <a:solidFill>
                <a:srgbClr val="DAB3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ounded Rectangle 10"/>
              <p:cNvSpPr/>
              <p:nvPr/>
            </p:nvSpPr>
            <p:spPr>
              <a:xfrm>
                <a:off x="3231630" y="2635770"/>
                <a:ext cx="1828800" cy="1219200"/>
              </a:xfrm>
              <a:prstGeom prst="roundRect">
                <a:avLst/>
              </a:prstGeom>
              <a:solidFill>
                <a:srgbClr val="DAB3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ounded Rectangle 18"/>
              <p:cNvSpPr/>
              <p:nvPr/>
            </p:nvSpPr>
            <p:spPr>
              <a:xfrm>
                <a:off x="3245371" y="2133600"/>
                <a:ext cx="1828800" cy="299804"/>
              </a:xfrm>
              <a:prstGeom prst="roundRect">
                <a:avLst/>
              </a:prstGeom>
              <a:solidFill>
                <a:srgbClr val="DAB3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8" name="Group 9"/>
              <p:cNvGrpSpPr/>
              <p:nvPr/>
            </p:nvGrpSpPr>
            <p:grpSpPr>
              <a:xfrm>
                <a:off x="3733800" y="2819400"/>
                <a:ext cx="898161" cy="1051810"/>
                <a:chOff x="1752600" y="1600200"/>
                <a:chExt cx="1905000" cy="2895600"/>
              </a:xfrm>
            </p:grpSpPr>
            <p:sp>
              <p:nvSpPr>
                <p:cNvPr id="139" name="Flowchart: Delay 7"/>
                <p:cNvSpPr/>
                <p:nvPr/>
              </p:nvSpPr>
              <p:spPr>
                <a:xfrm rot="16200000">
                  <a:off x="1257300" y="2095500"/>
                  <a:ext cx="2895600" cy="1905000"/>
                </a:xfrm>
                <a:prstGeom prst="flowChartDelay">
                  <a:avLst/>
                </a:prstGeom>
                <a:solidFill>
                  <a:srgbClr val="E3C1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Flowchart: Delay 8"/>
                <p:cNvSpPr/>
                <p:nvPr/>
              </p:nvSpPr>
              <p:spPr>
                <a:xfrm rot="16200000">
                  <a:off x="1490472" y="2548128"/>
                  <a:ext cx="2429256" cy="1447800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" name="Group 21"/>
            <p:cNvGrpSpPr/>
            <p:nvPr/>
          </p:nvGrpSpPr>
          <p:grpSpPr>
            <a:xfrm>
              <a:off x="7391400" y="3276600"/>
              <a:ext cx="1524000" cy="914400"/>
              <a:chOff x="1524000" y="1905000"/>
              <a:chExt cx="3429000" cy="2057400"/>
            </a:xfrm>
          </p:grpSpPr>
          <p:sp>
            <p:nvSpPr>
              <p:cNvPr id="124" name="Rounded Rectangle 22"/>
              <p:cNvSpPr/>
              <p:nvPr/>
            </p:nvSpPr>
            <p:spPr>
              <a:xfrm>
                <a:off x="1524000" y="32766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ounded Rectangle 23"/>
              <p:cNvSpPr/>
              <p:nvPr/>
            </p:nvSpPr>
            <p:spPr>
              <a:xfrm>
                <a:off x="2667000" y="32766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ounded Rectangle 24"/>
              <p:cNvSpPr/>
              <p:nvPr/>
            </p:nvSpPr>
            <p:spPr>
              <a:xfrm>
                <a:off x="3810000" y="32766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Rounded Rectangle 25"/>
              <p:cNvSpPr/>
              <p:nvPr/>
            </p:nvSpPr>
            <p:spPr>
              <a:xfrm>
                <a:off x="3124200" y="25908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ounded Rectangle 26"/>
              <p:cNvSpPr/>
              <p:nvPr/>
            </p:nvSpPr>
            <p:spPr>
              <a:xfrm>
                <a:off x="1981200" y="25908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ounded Rectangle 27"/>
              <p:cNvSpPr/>
              <p:nvPr/>
            </p:nvSpPr>
            <p:spPr>
              <a:xfrm>
                <a:off x="1524000" y="2590800"/>
                <a:ext cx="4572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Rounded Rectangle 28"/>
              <p:cNvSpPr/>
              <p:nvPr/>
            </p:nvSpPr>
            <p:spPr>
              <a:xfrm>
                <a:off x="1524000" y="19050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ounded Rectangle 29"/>
              <p:cNvSpPr/>
              <p:nvPr/>
            </p:nvSpPr>
            <p:spPr>
              <a:xfrm>
                <a:off x="2667000" y="19050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40"/>
            <p:cNvGrpSpPr/>
            <p:nvPr/>
          </p:nvGrpSpPr>
          <p:grpSpPr>
            <a:xfrm>
              <a:off x="5257800" y="685800"/>
              <a:ext cx="2057400" cy="3123848"/>
              <a:chOff x="4724400" y="1825788"/>
              <a:chExt cx="2410918" cy="3660612"/>
            </a:xfrm>
          </p:grpSpPr>
          <p:sp>
            <p:nvSpPr>
              <p:cNvPr id="106" name="Rounded Rectangle 105"/>
              <p:cNvSpPr/>
              <p:nvPr/>
            </p:nvSpPr>
            <p:spPr>
              <a:xfrm>
                <a:off x="4724400" y="2819400"/>
                <a:ext cx="2362200" cy="26670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Flowchart: Delay 106"/>
              <p:cNvSpPr/>
              <p:nvPr/>
            </p:nvSpPr>
            <p:spPr>
              <a:xfrm rot="16200000">
                <a:off x="5638800" y="1752600"/>
                <a:ext cx="571500" cy="2400300"/>
              </a:xfrm>
              <a:prstGeom prst="flowChartDelay">
                <a:avLst/>
              </a:prstGeom>
              <a:solidFill>
                <a:srgbClr val="C4903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Chord 107"/>
              <p:cNvSpPr/>
              <p:nvPr/>
            </p:nvSpPr>
            <p:spPr>
              <a:xfrm rot="5216037">
                <a:off x="4809477" y="1895398"/>
                <a:ext cx="2214057" cy="2074837"/>
              </a:xfrm>
              <a:prstGeom prst="chord">
                <a:avLst>
                  <a:gd name="adj1" fmla="val 5821066"/>
                  <a:gd name="adj2" fmla="val 16200000"/>
                </a:avLst>
              </a:prstGeom>
              <a:solidFill>
                <a:srgbClr val="E6D98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9" name="Group 17"/>
              <p:cNvGrpSpPr/>
              <p:nvPr/>
            </p:nvGrpSpPr>
            <p:grpSpPr>
              <a:xfrm>
                <a:off x="4953000" y="4038600"/>
                <a:ext cx="898161" cy="1432810"/>
                <a:chOff x="1752600" y="1600200"/>
                <a:chExt cx="1905000" cy="2895600"/>
              </a:xfrm>
            </p:grpSpPr>
            <p:sp>
              <p:nvSpPr>
                <p:cNvPr id="122" name="Flowchart: Delay 121"/>
                <p:cNvSpPr/>
                <p:nvPr/>
              </p:nvSpPr>
              <p:spPr>
                <a:xfrm rot="16200000">
                  <a:off x="1257300" y="2095500"/>
                  <a:ext cx="2895600" cy="1905000"/>
                </a:xfrm>
                <a:prstGeom prst="flowChartDelay">
                  <a:avLst/>
                </a:prstGeom>
                <a:solidFill>
                  <a:srgbClr val="E3C1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Flowchart: Delay 122"/>
                <p:cNvSpPr/>
                <p:nvPr/>
              </p:nvSpPr>
              <p:spPr>
                <a:xfrm rot="16200000">
                  <a:off x="1490472" y="2548128"/>
                  <a:ext cx="2429256" cy="1447800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20"/>
              <p:cNvGrpSpPr/>
              <p:nvPr/>
            </p:nvGrpSpPr>
            <p:grpSpPr>
              <a:xfrm>
                <a:off x="5943600" y="4038600"/>
                <a:ext cx="898161" cy="1432810"/>
                <a:chOff x="1752600" y="1600200"/>
                <a:chExt cx="1905000" cy="2895600"/>
              </a:xfrm>
            </p:grpSpPr>
            <p:sp>
              <p:nvSpPr>
                <p:cNvPr id="120" name="Flowchart: Delay 119"/>
                <p:cNvSpPr/>
                <p:nvPr/>
              </p:nvSpPr>
              <p:spPr>
                <a:xfrm rot="16200000">
                  <a:off x="1257300" y="2095500"/>
                  <a:ext cx="2895600" cy="1905000"/>
                </a:xfrm>
                <a:prstGeom prst="flowChartDelay">
                  <a:avLst/>
                </a:prstGeom>
                <a:solidFill>
                  <a:srgbClr val="E3C16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Flowchart: Delay 120"/>
                <p:cNvSpPr/>
                <p:nvPr/>
              </p:nvSpPr>
              <p:spPr>
                <a:xfrm rot="16200000">
                  <a:off x="1490472" y="2548128"/>
                  <a:ext cx="2429256" cy="1447800"/>
                </a:xfrm>
                <a:prstGeom prst="flowChartDelay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1" name="Rounded Rectangle 110"/>
              <p:cNvSpPr/>
              <p:nvPr/>
            </p:nvSpPr>
            <p:spPr>
              <a:xfrm>
                <a:off x="4876800" y="3352800"/>
                <a:ext cx="381000" cy="533400"/>
              </a:xfrm>
              <a:prstGeom prst="round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ounded Rectangle 111"/>
              <p:cNvSpPr/>
              <p:nvPr/>
            </p:nvSpPr>
            <p:spPr>
              <a:xfrm>
                <a:off x="5687518" y="3365291"/>
                <a:ext cx="381000" cy="533400"/>
              </a:xfrm>
              <a:prstGeom prst="round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>
                <a:off x="6427033" y="3367790"/>
                <a:ext cx="381000" cy="533400"/>
              </a:xfrm>
              <a:prstGeom prst="round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4" name="Group 32"/>
              <p:cNvGrpSpPr/>
              <p:nvPr/>
            </p:nvGrpSpPr>
            <p:grpSpPr>
              <a:xfrm>
                <a:off x="4724400" y="2595459"/>
                <a:ext cx="2410918" cy="432553"/>
                <a:chOff x="3810000" y="419724"/>
                <a:chExt cx="4596984" cy="951876"/>
              </a:xfrm>
            </p:grpSpPr>
            <p:sp>
              <p:nvSpPr>
                <p:cNvPr id="115" name="Left-Right-Up Arrow 114"/>
                <p:cNvSpPr/>
                <p:nvPr/>
              </p:nvSpPr>
              <p:spPr>
                <a:xfrm>
                  <a:off x="3810000" y="457200"/>
                  <a:ext cx="1143000" cy="914400"/>
                </a:xfrm>
                <a:prstGeom prst="leftRightUp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Left-Right-Up Arrow 115"/>
                <p:cNvSpPr/>
                <p:nvPr/>
              </p:nvSpPr>
              <p:spPr>
                <a:xfrm>
                  <a:off x="4648200" y="457200"/>
                  <a:ext cx="1143000" cy="914400"/>
                </a:xfrm>
                <a:prstGeom prst="leftRightUp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Left-Right-Up Arrow 116"/>
                <p:cNvSpPr/>
                <p:nvPr/>
              </p:nvSpPr>
              <p:spPr>
                <a:xfrm>
                  <a:off x="5520128" y="444708"/>
                  <a:ext cx="1143000" cy="914400"/>
                </a:xfrm>
                <a:prstGeom prst="leftRightUp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Left-Right-Up Arrow 117"/>
                <p:cNvSpPr/>
                <p:nvPr/>
              </p:nvSpPr>
              <p:spPr>
                <a:xfrm>
                  <a:off x="6392056" y="432216"/>
                  <a:ext cx="1143000" cy="914400"/>
                </a:xfrm>
                <a:prstGeom prst="leftRightUp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Left-Right-Up Arrow 118"/>
                <p:cNvSpPr/>
                <p:nvPr/>
              </p:nvSpPr>
              <p:spPr>
                <a:xfrm>
                  <a:off x="7263984" y="419724"/>
                  <a:ext cx="1143000" cy="914400"/>
                </a:xfrm>
                <a:prstGeom prst="leftRightUp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" name="Group 61"/>
            <p:cNvGrpSpPr/>
            <p:nvPr/>
          </p:nvGrpSpPr>
          <p:grpSpPr>
            <a:xfrm>
              <a:off x="3200400" y="1905000"/>
              <a:ext cx="1860030" cy="2347210"/>
              <a:chOff x="1066800" y="3581400"/>
              <a:chExt cx="1860030" cy="2347210"/>
            </a:xfrm>
          </p:grpSpPr>
          <p:sp>
            <p:nvSpPr>
              <p:cNvPr id="89" name="Oval 88"/>
              <p:cNvSpPr/>
              <p:nvPr/>
            </p:nvSpPr>
            <p:spPr>
              <a:xfrm>
                <a:off x="1066800" y="3581400"/>
                <a:ext cx="1828800" cy="2209800"/>
              </a:xfrm>
              <a:prstGeom prst="ellipse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36"/>
              <p:cNvGrpSpPr/>
              <p:nvPr/>
            </p:nvGrpSpPr>
            <p:grpSpPr>
              <a:xfrm>
                <a:off x="1066800" y="4191000"/>
                <a:ext cx="1860030" cy="1737610"/>
                <a:chOff x="3200400" y="2133600"/>
                <a:chExt cx="1860030" cy="1737610"/>
              </a:xfrm>
            </p:grpSpPr>
            <p:sp>
              <p:nvSpPr>
                <p:cNvPr id="97" name="Rounded Rectangle 96"/>
                <p:cNvSpPr/>
                <p:nvPr/>
              </p:nvSpPr>
              <p:spPr>
                <a:xfrm>
                  <a:off x="3276600" y="2362200"/>
                  <a:ext cx="276069" cy="261079"/>
                </a:xfrm>
                <a:prstGeom prst="roundRect">
                  <a:avLst/>
                </a:prstGeom>
                <a:solidFill>
                  <a:srgbClr val="DAB3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Rounded Rectangle 97"/>
                <p:cNvSpPr/>
                <p:nvPr/>
              </p:nvSpPr>
              <p:spPr>
                <a:xfrm>
                  <a:off x="3733800" y="2362200"/>
                  <a:ext cx="276069" cy="261079"/>
                </a:xfrm>
                <a:prstGeom prst="roundRect">
                  <a:avLst/>
                </a:prstGeom>
                <a:solidFill>
                  <a:srgbClr val="DAB3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98"/>
                <p:cNvSpPr/>
                <p:nvPr/>
              </p:nvSpPr>
              <p:spPr>
                <a:xfrm>
                  <a:off x="4191000" y="2362200"/>
                  <a:ext cx="276069" cy="261079"/>
                </a:xfrm>
                <a:prstGeom prst="roundRect">
                  <a:avLst/>
                </a:prstGeom>
                <a:solidFill>
                  <a:srgbClr val="DAB3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Rounded Rectangle 99"/>
                <p:cNvSpPr/>
                <p:nvPr/>
              </p:nvSpPr>
              <p:spPr>
                <a:xfrm>
                  <a:off x="4648200" y="2362200"/>
                  <a:ext cx="276069" cy="261079"/>
                </a:xfrm>
                <a:prstGeom prst="roundRect">
                  <a:avLst/>
                </a:prstGeom>
                <a:solidFill>
                  <a:srgbClr val="DAB3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100"/>
                <p:cNvSpPr/>
                <p:nvPr/>
              </p:nvSpPr>
              <p:spPr>
                <a:xfrm>
                  <a:off x="3231630" y="2635770"/>
                  <a:ext cx="1828800" cy="1219200"/>
                </a:xfrm>
                <a:prstGeom prst="roundRect">
                  <a:avLst/>
                </a:prstGeom>
                <a:solidFill>
                  <a:srgbClr val="DAB3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Rounded Rectangle 101"/>
                <p:cNvSpPr/>
                <p:nvPr/>
              </p:nvSpPr>
              <p:spPr>
                <a:xfrm>
                  <a:off x="3200400" y="2133600"/>
                  <a:ext cx="1828800" cy="299804"/>
                </a:xfrm>
                <a:prstGeom prst="roundRect">
                  <a:avLst/>
                </a:prstGeom>
                <a:solidFill>
                  <a:srgbClr val="DAB3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3" name="Group 43"/>
                <p:cNvGrpSpPr/>
                <p:nvPr/>
              </p:nvGrpSpPr>
              <p:grpSpPr>
                <a:xfrm>
                  <a:off x="3733800" y="2819400"/>
                  <a:ext cx="898161" cy="1051810"/>
                  <a:chOff x="1752600" y="1600200"/>
                  <a:chExt cx="1905000" cy="2895600"/>
                </a:xfrm>
              </p:grpSpPr>
              <p:sp>
                <p:nvSpPr>
                  <p:cNvPr id="104" name="Flowchart: Delay 103"/>
                  <p:cNvSpPr/>
                  <p:nvPr/>
                </p:nvSpPr>
                <p:spPr>
                  <a:xfrm rot="16200000">
                    <a:off x="1257300" y="2095500"/>
                    <a:ext cx="2895600" cy="1905000"/>
                  </a:xfrm>
                  <a:prstGeom prst="flowChartDelay">
                    <a:avLst/>
                  </a:prstGeom>
                  <a:solidFill>
                    <a:srgbClr val="E3C16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lowchart: Delay 104"/>
                  <p:cNvSpPr/>
                  <p:nvPr/>
                </p:nvSpPr>
                <p:spPr>
                  <a:xfrm rot="16200000">
                    <a:off x="1490472" y="2548128"/>
                    <a:ext cx="2429256" cy="1447800"/>
                  </a:xfrm>
                  <a:prstGeom prst="flowChartDelay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1" name="Group 50"/>
              <p:cNvGrpSpPr/>
              <p:nvPr/>
            </p:nvGrpSpPr>
            <p:grpSpPr>
              <a:xfrm>
                <a:off x="1143000" y="4038600"/>
                <a:ext cx="1600200" cy="414137"/>
                <a:chOff x="4191000" y="381000"/>
                <a:chExt cx="3533186" cy="914400"/>
              </a:xfrm>
            </p:grpSpPr>
            <p:sp>
              <p:nvSpPr>
                <p:cNvPr id="92" name="Quad Arrow Callout 91"/>
                <p:cNvSpPr/>
                <p:nvPr/>
              </p:nvSpPr>
              <p:spPr>
                <a:xfrm>
                  <a:off x="4191000" y="381000"/>
                  <a:ext cx="789986" cy="914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Quad Arrow Callout 92"/>
                <p:cNvSpPr/>
                <p:nvPr/>
              </p:nvSpPr>
              <p:spPr>
                <a:xfrm>
                  <a:off x="4876800" y="381000"/>
                  <a:ext cx="789986" cy="914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Quad Arrow Callout 93"/>
                <p:cNvSpPr/>
                <p:nvPr/>
              </p:nvSpPr>
              <p:spPr>
                <a:xfrm>
                  <a:off x="5562600" y="381000"/>
                  <a:ext cx="789986" cy="914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Quad Arrow Callout 94"/>
                <p:cNvSpPr/>
                <p:nvPr/>
              </p:nvSpPr>
              <p:spPr>
                <a:xfrm>
                  <a:off x="6248400" y="381000"/>
                  <a:ext cx="789986" cy="914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Quad Arrow Callout 95"/>
                <p:cNvSpPr/>
                <p:nvPr/>
              </p:nvSpPr>
              <p:spPr>
                <a:xfrm>
                  <a:off x="6934200" y="381000"/>
                  <a:ext cx="789986" cy="9144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" name="Group 79"/>
            <p:cNvGrpSpPr/>
            <p:nvPr/>
          </p:nvGrpSpPr>
          <p:grpSpPr>
            <a:xfrm>
              <a:off x="228600" y="1981200"/>
              <a:ext cx="1752600" cy="381000"/>
              <a:chOff x="4038600" y="287312"/>
              <a:chExt cx="5102902" cy="474688"/>
            </a:xfrm>
          </p:grpSpPr>
          <p:sp>
            <p:nvSpPr>
              <p:cNvPr id="85" name="Quad Arrow Callout 84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Quad Arrow Callout 85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Quad Arrow Callout 86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Quad Arrow Callout 87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Rounded Rectangle 11"/>
            <p:cNvSpPr/>
            <p:nvPr/>
          </p:nvSpPr>
          <p:spPr>
            <a:xfrm>
              <a:off x="1817557" y="2946816"/>
              <a:ext cx="1219200" cy="1219200"/>
            </a:xfrm>
            <a:prstGeom prst="roundRect">
              <a:avLst/>
            </a:prstGeom>
            <a:solidFill>
              <a:srgbClr val="DAB3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lowchart: Delay 16"/>
            <p:cNvSpPr/>
            <p:nvPr/>
          </p:nvSpPr>
          <p:spPr>
            <a:xfrm rot="16200000">
              <a:off x="2058059" y="3567002"/>
              <a:ext cx="667231" cy="516146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30"/>
            <p:cNvGrpSpPr/>
            <p:nvPr/>
          </p:nvGrpSpPr>
          <p:grpSpPr>
            <a:xfrm flipH="1">
              <a:off x="0" y="3505200"/>
              <a:ext cx="1524000" cy="914400"/>
              <a:chOff x="1524000" y="1905000"/>
              <a:chExt cx="3429000" cy="2057400"/>
            </a:xfrm>
          </p:grpSpPr>
          <p:sp>
            <p:nvSpPr>
              <p:cNvPr id="77" name="Rounded Rectangle 76"/>
              <p:cNvSpPr/>
              <p:nvPr/>
            </p:nvSpPr>
            <p:spPr>
              <a:xfrm>
                <a:off x="1524000" y="32766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ounded Rectangle 77"/>
              <p:cNvSpPr/>
              <p:nvPr/>
            </p:nvSpPr>
            <p:spPr>
              <a:xfrm>
                <a:off x="2667000" y="32766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ounded Rectangle 78"/>
              <p:cNvSpPr/>
              <p:nvPr/>
            </p:nvSpPr>
            <p:spPr>
              <a:xfrm>
                <a:off x="3810000" y="32766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ounded Rectangle 79"/>
              <p:cNvSpPr/>
              <p:nvPr/>
            </p:nvSpPr>
            <p:spPr>
              <a:xfrm>
                <a:off x="3124200" y="25908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ounded Rectangle 80"/>
              <p:cNvSpPr/>
              <p:nvPr/>
            </p:nvSpPr>
            <p:spPr>
              <a:xfrm>
                <a:off x="1981200" y="25908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ounded Rectangle 81"/>
              <p:cNvSpPr/>
              <p:nvPr/>
            </p:nvSpPr>
            <p:spPr>
              <a:xfrm>
                <a:off x="1524000" y="2590800"/>
                <a:ext cx="4572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ounded Rectangle 82"/>
              <p:cNvSpPr/>
              <p:nvPr/>
            </p:nvSpPr>
            <p:spPr>
              <a:xfrm>
                <a:off x="1524000" y="19050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ounded Rectangle 83"/>
              <p:cNvSpPr/>
              <p:nvPr/>
            </p:nvSpPr>
            <p:spPr>
              <a:xfrm>
                <a:off x="2667000" y="1905000"/>
                <a:ext cx="1143000" cy="685800"/>
              </a:xfrm>
              <a:prstGeom prst="roundRect">
                <a:avLst/>
              </a:prstGeom>
              <a:solidFill>
                <a:srgbClr val="DBD3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Flowchart: Delay 18"/>
            <p:cNvSpPr/>
            <p:nvPr/>
          </p:nvSpPr>
          <p:spPr>
            <a:xfrm rot="16200000">
              <a:off x="2219325" y="2200275"/>
              <a:ext cx="381000" cy="1314450"/>
            </a:xfrm>
            <a:prstGeom prst="flowChartDelay">
              <a:avLst/>
            </a:prstGeom>
            <a:solidFill>
              <a:srgbClr val="E6D9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84"/>
            <p:cNvGrpSpPr/>
            <p:nvPr/>
          </p:nvGrpSpPr>
          <p:grpSpPr>
            <a:xfrm>
              <a:off x="7463307" y="609600"/>
              <a:ext cx="1680693" cy="4114800"/>
              <a:chOff x="1747738" y="1143000"/>
              <a:chExt cx="2675816" cy="5410200"/>
            </a:xfrm>
          </p:grpSpPr>
          <p:sp>
            <p:nvSpPr>
              <p:cNvPr id="21" name="Wave 20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Wave 21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69" name="Teardrop 68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61" name="Teardrop 6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Moon 6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Moon 6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Moon 6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Moon 6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Moon 6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Moon 6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Oval 6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53" name="Teardrop 5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Moon 5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Moon 5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Moon 5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Moon 5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Moon 5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Moon 5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45" name="Teardrop 4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Moon 4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Moon 4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Moon 4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Moon 4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Moon 4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Moon 5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37" name="Teardrop 3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Moon 3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Moon 3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Moon 3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Moon 4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Moon 4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Moon 4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Oval 4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29" name="Teardrop 2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Moon 2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Moon 3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Moon 3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Moon 3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Moon 3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Moon 3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Oval 35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0"/>
              <a:ext cx="9144000" cy="29718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2895600"/>
              <a:ext cx="9144000" cy="457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Double Wave 4"/>
            <p:cNvSpPr/>
            <p:nvPr/>
          </p:nvSpPr>
          <p:spPr>
            <a:xfrm>
              <a:off x="0" y="3200400"/>
              <a:ext cx="9144000" cy="1295400"/>
            </a:xfrm>
            <a:prstGeom prst="doubleWav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Isosceles Triangle 5"/>
            <p:cNvSpPr/>
            <p:nvPr/>
          </p:nvSpPr>
          <p:spPr>
            <a:xfrm>
              <a:off x="5562600" y="762000"/>
              <a:ext cx="2362200" cy="2133600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762000" y="2667000"/>
              <a:ext cx="7391400" cy="228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447800" y="2438400"/>
              <a:ext cx="6019800" cy="228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78"/>
            <p:cNvGrpSpPr/>
            <p:nvPr/>
          </p:nvGrpSpPr>
          <p:grpSpPr>
            <a:xfrm>
              <a:off x="228600" y="0"/>
              <a:ext cx="1295400" cy="2895600"/>
              <a:chOff x="457200" y="0"/>
              <a:chExt cx="1295400" cy="2895600"/>
            </a:xfrm>
          </p:grpSpPr>
          <p:sp>
            <p:nvSpPr>
              <p:cNvPr id="215" name="Rectangle 214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Trapezoid 72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rapezoid 216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Rounded Rectangle 217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ounded Rectangle 218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Rounded Rectangle 219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79"/>
            <p:cNvGrpSpPr/>
            <p:nvPr/>
          </p:nvGrpSpPr>
          <p:grpSpPr>
            <a:xfrm>
              <a:off x="7391400" y="0"/>
              <a:ext cx="1295400" cy="2895600"/>
              <a:chOff x="457200" y="0"/>
              <a:chExt cx="1295400" cy="2895600"/>
            </a:xfrm>
          </p:grpSpPr>
          <p:sp>
            <p:nvSpPr>
              <p:cNvPr id="209" name="Rectangle 208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Trapezoid 209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Trapezoid 210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Rounded Rectangle 211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Rounded Rectangle 212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Rounded Rectangle 213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86"/>
            <p:cNvGrpSpPr/>
            <p:nvPr/>
          </p:nvGrpSpPr>
          <p:grpSpPr>
            <a:xfrm>
              <a:off x="2743200" y="0"/>
              <a:ext cx="990600" cy="2438400"/>
              <a:chOff x="457200" y="0"/>
              <a:chExt cx="1295400" cy="2895600"/>
            </a:xfrm>
          </p:grpSpPr>
          <p:sp>
            <p:nvSpPr>
              <p:cNvPr id="203" name="Rectangle 202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Trapezoid 203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Trapezoid 204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Rounded Rectangle 90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Rounded Rectangle 91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Rounded Rectangle 92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93"/>
            <p:cNvGrpSpPr/>
            <p:nvPr/>
          </p:nvGrpSpPr>
          <p:grpSpPr>
            <a:xfrm>
              <a:off x="5105400" y="0"/>
              <a:ext cx="990600" cy="2438400"/>
              <a:chOff x="457200" y="0"/>
              <a:chExt cx="1295400" cy="2895600"/>
            </a:xfrm>
          </p:grpSpPr>
          <p:sp>
            <p:nvSpPr>
              <p:cNvPr id="197" name="Rectangle 196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Trapezoid 197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198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ounded Rectangle 199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Rounded Rectangle 200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Rounded Rectangle 201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97"/>
            <p:cNvGrpSpPr/>
            <p:nvPr/>
          </p:nvGrpSpPr>
          <p:grpSpPr>
            <a:xfrm>
              <a:off x="1600200" y="838200"/>
              <a:ext cx="1131405" cy="2438400"/>
              <a:chOff x="349037" y="609600"/>
              <a:chExt cx="2506235" cy="5401432"/>
            </a:xfrm>
          </p:grpSpPr>
          <p:grpSp>
            <p:nvGrpSpPr>
              <p:cNvPr id="134" name="Group 74"/>
              <p:cNvGrpSpPr/>
              <p:nvPr/>
            </p:nvGrpSpPr>
            <p:grpSpPr>
              <a:xfrm rot="5400000" flipH="1">
                <a:off x="1033084" y="5367716"/>
                <a:ext cx="524632" cy="762000"/>
                <a:chOff x="4073016" y="5073073"/>
                <a:chExt cx="677032" cy="834266"/>
              </a:xfrm>
            </p:grpSpPr>
            <p:sp>
              <p:nvSpPr>
                <p:cNvPr id="195" name="Oval 165"/>
                <p:cNvSpPr/>
                <p:nvPr/>
              </p:nvSpPr>
              <p:spPr>
                <a:xfrm rot="2332152">
                  <a:off x="4073016" y="5073073"/>
                  <a:ext cx="677032" cy="834266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66"/>
                <p:cNvSpPr/>
                <p:nvPr/>
              </p:nvSpPr>
              <p:spPr>
                <a:xfrm rot="2332152">
                  <a:off x="4245222" y="5192854"/>
                  <a:ext cx="485866" cy="58709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72"/>
              <p:cNvGrpSpPr/>
              <p:nvPr/>
            </p:nvGrpSpPr>
            <p:grpSpPr>
              <a:xfrm rot="16200000">
                <a:off x="1718884" y="5367716"/>
                <a:ext cx="524632" cy="762000"/>
                <a:chOff x="4073016" y="5073073"/>
                <a:chExt cx="677032" cy="834266"/>
              </a:xfrm>
            </p:grpSpPr>
            <p:sp>
              <p:nvSpPr>
                <p:cNvPr id="193" name="Oval 192"/>
                <p:cNvSpPr/>
                <p:nvPr/>
              </p:nvSpPr>
              <p:spPr>
                <a:xfrm rot="2332152">
                  <a:off x="4073016" y="5073073"/>
                  <a:ext cx="677032" cy="834266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Oval 193"/>
                <p:cNvSpPr/>
                <p:nvPr/>
              </p:nvSpPr>
              <p:spPr>
                <a:xfrm rot="2332152">
                  <a:off x="4245222" y="5192854"/>
                  <a:ext cx="485866" cy="58709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6" name="Rounded Rectangle 106"/>
              <p:cNvSpPr/>
              <p:nvPr/>
            </p:nvSpPr>
            <p:spPr>
              <a:xfrm>
                <a:off x="533400" y="762000"/>
                <a:ext cx="2133600" cy="1905000"/>
              </a:xfrm>
              <a:prstGeom prst="roundRect">
                <a:avLst>
                  <a:gd name="adj" fmla="val 25746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2102736" y="3186809"/>
                <a:ext cx="677032" cy="83426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410157" y="3186809"/>
                <a:ext cx="677032" cy="83426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Trapezoid 138"/>
              <p:cNvSpPr/>
              <p:nvPr/>
            </p:nvSpPr>
            <p:spPr>
              <a:xfrm rot="1733689" flipH="1">
                <a:off x="596526" y="2282409"/>
                <a:ext cx="1184805" cy="1592689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Trapezoid 139"/>
              <p:cNvSpPr/>
              <p:nvPr/>
            </p:nvSpPr>
            <p:spPr>
              <a:xfrm rot="19866311">
                <a:off x="1448047" y="2226868"/>
                <a:ext cx="1100778" cy="1592689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Flowchart: Merge 140"/>
              <p:cNvSpPr/>
              <p:nvPr/>
            </p:nvSpPr>
            <p:spPr>
              <a:xfrm rot="10800000">
                <a:off x="609598" y="1821645"/>
                <a:ext cx="1905001" cy="3817154"/>
              </a:xfrm>
              <a:prstGeom prst="flowChartMerg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2" name="Flowchart: Merge 141"/>
              <p:cNvSpPr/>
              <p:nvPr/>
            </p:nvSpPr>
            <p:spPr>
              <a:xfrm>
                <a:off x="1289155" y="2233695"/>
                <a:ext cx="620842" cy="464535"/>
              </a:xfrm>
              <a:prstGeom prst="flowChartMerg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917931" y="835696"/>
                <a:ext cx="1354063" cy="151684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Rounded Rectangle 143"/>
              <p:cNvSpPr/>
              <p:nvPr/>
            </p:nvSpPr>
            <p:spPr>
              <a:xfrm>
                <a:off x="838200" y="838200"/>
                <a:ext cx="1600200" cy="609600"/>
              </a:xfrm>
              <a:prstGeom prst="round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Trapezoid 144"/>
              <p:cNvSpPr/>
              <p:nvPr/>
            </p:nvSpPr>
            <p:spPr>
              <a:xfrm rot="797285" flipH="1">
                <a:off x="465237" y="747652"/>
                <a:ext cx="720808" cy="1567806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Trapezoid 145"/>
              <p:cNvSpPr/>
              <p:nvPr/>
            </p:nvSpPr>
            <p:spPr>
              <a:xfrm rot="20802715">
                <a:off x="2075927" y="823803"/>
                <a:ext cx="720808" cy="1571261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ounded Rectangle 146"/>
              <p:cNvSpPr/>
              <p:nvPr/>
            </p:nvSpPr>
            <p:spPr>
              <a:xfrm>
                <a:off x="685800" y="685800"/>
                <a:ext cx="1828800" cy="457200"/>
              </a:xfrm>
              <a:prstGeom prst="roundRect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8" name="Group 54"/>
              <p:cNvGrpSpPr/>
              <p:nvPr/>
            </p:nvGrpSpPr>
            <p:grpSpPr>
              <a:xfrm>
                <a:off x="762000" y="609600"/>
                <a:ext cx="1650357" cy="531471"/>
                <a:chOff x="3124200" y="4800600"/>
                <a:chExt cx="4495800" cy="1447800"/>
              </a:xfrm>
            </p:grpSpPr>
            <p:grpSp>
              <p:nvGrpSpPr>
                <p:cNvPr id="184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91" name="6-Point Star 19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6-Point Star 4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5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89" name="6-Point Star 188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6-Point Star 18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6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87" name="6-Point Star 157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6-Point Star 158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9" name="Group 61"/>
              <p:cNvGrpSpPr/>
              <p:nvPr/>
            </p:nvGrpSpPr>
            <p:grpSpPr>
              <a:xfrm>
                <a:off x="685800" y="5257800"/>
                <a:ext cx="1752600" cy="392624"/>
                <a:chOff x="3124200" y="4800600"/>
                <a:chExt cx="4495800" cy="1447800"/>
              </a:xfrm>
            </p:grpSpPr>
            <p:grpSp>
              <p:nvGrpSpPr>
                <p:cNvPr id="175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82" name="6-Point Star 18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6-Point Star 182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6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80" name="6-Point Star 15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6-Point Star 15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7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78" name="6-Point Star 148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6-Point Star 14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0" name="Group 77"/>
              <p:cNvGrpSpPr/>
              <p:nvPr/>
            </p:nvGrpSpPr>
            <p:grpSpPr>
              <a:xfrm rot="19566376">
                <a:off x="2026686" y="3383412"/>
                <a:ext cx="828586" cy="245034"/>
                <a:chOff x="3124200" y="4800600"/>
                <a:chExt cx="4495800" cy="1447800"/>
              </a:xfrm>
            </p:grpSpPr>
            <p:grpSp>
              <p:nvGrpSpPr>
                <p:cNvPr id="166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73" name="6-Point Star 172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6-Point Star 17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71" name="6-Point Star 17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6-Point Star 17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69" name="6-Point Star 168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6-Point Star 16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1" name="Group 87"/>
              <p:cNvGrpSpPr/>
              <p:nvPr/>
            </p:nvGrpSpPr>
            <p:grpSpPr>
              <a:xfrm rot="1995662">
                <a:off x="349037" y="3458363"/>
                <a:ext cx="828586" cy="245034"/>
                <a:chOff x="3124200" y="4800600"/>
                <a:chExt cx="4495800" cy="1447800"/>
              </a:xfrm>
            </p:grpSpPr>
            <p:grpSp>
              <p:nvGrpSpPr>
                <p:cNvPr id="157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64" name="6-Point Star 134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6-Point Star 164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62" name="6-Point Star 16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6-Point Star 13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9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60" name="6-Point Star 15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6-Point Star 16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2" name="Group 59"/>
              <p:cNvGrpSpPr/>
              <p:nvPr/>
            </p:nvGrpSpPr>
            <p:grpSpPr>
              <a:xfrm rot="20341678">
                <a:off x="923712" y="2270343"/>
                <a:ext cx="970172" cy="2796501"/>
                <a:chOff x="3429000" y="3048000"/>
                <a:chExt cx="1143000" cy="2514600"/>
              </a:xfrm>
            </p:grpSpPr>
            <p:sp>
              <p:nvSpPr>
                <p:cNvPr id="154" name="Moon 153"/>
                <p:cNvSpPr/>
                <p:nvPr/>
              </p:nvSpPr>
              <p:spPr>
                <a:xfrm>
                  <a:off x="3429000" y="3048000"/>
                  <a:ext cx="990600" cy="2438400"/>
                </a:xfrm>
                <a:prstGeom prst="moon">
                  <a:avLst>
                    <a:gd name="adj" fmla="val 46643"/>
                  </a:avLst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Moon 154"/>
                <p:cNvSpPr/>
                <p:nvPr/>
              </p:nvSpPr>
              <p:spPr>
                <a:xfrm>
                  <a:off x="3657600" y="3124200"/>
                  <a:ext cx="7620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Moon 155"/>
                <p:cNvSpPr/>
                <p:nvPr/>
              </p:nvSpPr>
              <p:spPr>
                <a:xfrm>
                  <a:off x="4114800" y="3124200"/>
                  <a:ext cx="4572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3" name="6-Point Star 152"/>
              <p:cNvSpPr/>
              <p:nvPr/>
            </p:nvSpPr>
            <p:spPr>
              <a:xfrm>
                <a:off x="990600" y="2209800"/>
                <a:ext cx="559443" cy="531471"/>
              </a:xfrm>
              <a:prstGeom prst="star6">
                <a:avLst>
                  <a:gd name="adj" fmla="val 25762"/>
                  <a:gd name="hf" fmla="val 11547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62"/>
            <p:cNvGrpSpPr/>
            <p:nvPr/>
          </p:nvGrpSpPr>
          <p:grpSpPr>
            <a:xfrm rot="15530422">
              <a:off x="6467124" y="3369738"/>
              <a:ext cx="3132337" cy="1311954"/>
              <a:chOff x="3429000" y="2133600"/>
              <a:chExt cx="6464410" cy="2362200"/>
            </a:xfrm>
          </p:grpSpPr>
          <p:grpSp>
            <p:nvGrpSpPr>
              <p:cNvPr id="120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128" name="Moon 127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Moon 128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Moon 129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Moon 130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Moon 131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Moon 132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122" name="Moon 121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Moon 122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Moon 123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124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125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126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" name="Group 108"/>
            <p:cNvGrpSpPr/>
            <p:nvPr/>
          </p:nvGrpSpPr>
          <p:grpSpPr>
            <a:xfrm rot="5400000">
              <a:off x="4381500" y="3238500"/>
              <a:ext cx="3048000" cy="1143000"/>
              <a:chOff x="3429000" y="2133600"/>
              <a:chExt cx="6464410" cy="2362200"/>
            </a:xfrm>
          </p:grpSpPr>
          <p:grpSp>
            <p:nvGrpSpPr>
              <p:cNvPr id="106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114" name="Moon 113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Moon 114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Moon 115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Moon 116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Moon 117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Moon 118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108" name="Moon 107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Moon 108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Moon 109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Moon 110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Moon 111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Moon 112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" name="Group 109"/>
            <p:cNvGrpSpPr/>
            <p:nvPr/>
          </p:nvGrpSpPr>
          <p:grpSpPr>
            <a:xfrm>
              <a:off x="2819400" y="2971800"/>
              <a:ext cx="2743200" cy="1700969"/>
              <a:chOff x="1676400" y="2819400"/>
              <a:chExt cx="4191000" cy="2783403"/>
            </a:xfrm>
          </p:grpSpPr>
          <p:grpSp>
            <p:nvGrpSpPr>
              <p:cNvPr id="54" name="Group 43"/>
              <p:cNvGrpSpPr/>
              <p:nvPr/>
            </p:nvGrpSpPr>
            <p:grpSpPr>
              <a:xfrm>
                <a:off x="2041283" y="3435094"/>
                <a:ext cx="3778164" cy="1365500"/>
                <a:chOff x="4185613" y="2144107"/>
                <a:chExt cx="5526201" cy="2351694"/>
              </a:xfrm>
            </p:grpSpPr>
            <p:grpSp>
              <p:nvGrpSpPr>
                <p:cNvPr id="91" name="Group 104"/>
                <p:cNvGrpSpPr/>
                <p:nvPr/>
              </p:nvGrpSpPr>
              <p:grpSpPr>
                <a:xfrm rot="265445" flipH="1">
                  <a:off x="4889215" y="2941591"/>
                  <a:ext cx="3696972" cy="638170"/>
                  <a:chOff x="3974547" y="4367303"/>
                  <a:chExt cx="2800421" cy="519963"/>
                </a:xfrm>
              </p:grpSpPr>
              <p:sp>
                <p:nvSpPr>
                  <p:cNvPr id="104" name="Moon 103"/>
                  <p:cNvSpPr/>
                  <p:nvPr/>
                </p:nvSpPr>
                <p:spPr>
                  <a:xfrm rot="16007375">
                    <a:off x="5184980" y="3245533"/>
                    <a:ext cx="468217" cy="2711758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Moon 104"/>
                  <p:cNvSpPr/>
                  <p:nvPr/>
                </p:nvSpPr>
                <p:spPr>
                  <a:xfrm rot="16829966">
                    <a:off x="5096319" y="3297278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2" name="Group 104"/>
                <p:cNvGrpSpPr/>
                <p:nvPr/>
              </p:nvGrpSpPr>
              <p:grpSpPr>
                <a:xfrm>
                  <a:off x="4185613" y="3274967"/>
                  <a:ext cx="5526201" cy="1220834"/>
                  <a:chOff x="4074574" y="3931409"/>
                  <a:chExt cx="3602075" cy="795761"/>
                </a:xfrm>
              </p:grpSpPr>
              <p:sp>
                <p:nvSpPr>
                  <p:cNvPr id="101" name="Moon 100"/>
                  <p:cNvSpPr/>
                  <p:nvPr/>
                </p:nvSpPr>
                <p:spPr>
                  <a:xfrm rot="16829966">
                    <a:off x="5196346" y="3137182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Moon 101"/>
                  <p:cNvSpPr/>
                  <p:nvPr/>
                </p:nvSpPr>
                <p:spPr>
                  <a:xfrm rot="16007375">
                    <a:off x="5972755" y="2946324"/>
                    <a:ext cx="466285" cy="2941502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Moon 102"/>
                  <p:cNvSpPr/>
                  <p:nvPr/>
                </p:nvSpPr>
                <p:spPr>
                  <a:xfrm rot="17042829">
                    <a:off x="5593617" y="2693801"/>
                    <a:ext cx="466285" cy="2941502"/>
                  </a:xfrm>
                  <a:prstGeom prst="moon">
                    <a:avLst>
                      <a:gd name="adj" fmla="val 50851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3" name="Group 93"/>
                <p:cNvGrpSpPr/>
                <p:nvPr/>
              </p:nvGrpSpPr>
              <p:grpSpPr>
                <a:xfrm rot="6039374">
                  <a:off x="5718502" y="1655324"/>
                  <a:ext cx="2070436" cy="3048001"/>
                  <a:chOff x="1219200" y="1323203"/>
                  <a:chExt cx="1821984" cy="2286001"/>
                </a:xfrm>
              </p:grpSpPr>
              <p:sp>
                <p:nvSpPr>
                  <p:cNvPr id="94" name="Oval 93"/>
                  <p:cNvSpPr/>
                  <p:nvPr/>
                </p:nvSpPr>
                <p:spPr>
                  <a:xfrm rot="20960626">
                    <a:off x="1440983" y="1323203"/>
                    <a:ext cx="1600201" cy="2286001"/>
                  </a:xfrm>
                  <a:prstGeom prst="ellipse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Oval 94"/>
                  <p:cNvSpPr/>
                  <p:nvPr/>
                </p:nvSpPr>
                <p:spPr>
                  <a:xfrm>
                    <a:off x="1371600" y="1752600"/>
                    <a:ext cx="914400" cy="914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Cloud 95"/>
                  <p:cNvSpPr/>
                  <p:nvPr/>
                </p:nvSpPr>
                <p:spPr>
                  <a:xfrm rot="19132349">
                    <a:off x="1219200" y="1828800"/>
                    <a:ext cx="762000" cy="304800"/>
                  </a:xfrm>
                  <a:prstGeom prst="cloud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Oval 96"/>
                  <p:cNvSpPr/>
                  <p:nvPr/>
                </p:nvSpPr>
                <p:spPr>
                  <a:xfrm rot="2148584">
                    <a:off x="1960450" y="2387289"/>
                    <a:ext cx="258094" cy="53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Oval 97"/>
                  <p:cNvSpPr/>
                  <p:nvPr/>
                </p:nvSpPr>
                <p:spPr>
                  <a:xfrm rot="20368391">
                    <a:off x="1448079" y="2465277"/>
                    <a:ext cx="240166" cy="47970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Oval 98"/>
                  <p:cNvSpPr/>
                  <p:nvPr/>
                </p:nvSpPr>
                <p:spPr>
                  <a:xfrm>
                    <a:off x="2133600" y="2133600"/>
                    <a:ext cx="228600" cy="421852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Oval 99"/>
                  <p:cNvSpPr/>
                  <p:nvPr/>
                </p:nvSpPr>
                <p:spPr>
                  <a:xfrm>
                    <a:off x="2133600" y="2438400"/>
                    <a:ext cx="152400" cy="152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accent6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5" name="Oval 54"/>
              <p:cNvSpPr/>
              <p:nvPr/>
            </p:nvSpPr>
            <p:spPr>
              <a:xfrm rot="5160308" flipH="1">
                <a:off x="4744382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 rot="16439692">
                <a:off x="2322591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ounded Rectangle 56"/>
              <p:cNvSpPr/>
              <p:nvPr/>
            </p:nvSpPr>
            <p:spPr>
              <a:xfrm rot="719538">
                <a:off x="1981200" y="4267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Rounded Rectangle 57"/>
              <p:cNvSpPr/>
              <p:nvPr/>
            </p:nvSpPr>
            <p:spPr>
              <a:xfrm rot="21412897">
                <a:off x="3028081" y="4380004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ounded Rectangle 58"/>
              <p:cNvSpPr/>
              <p:nvPr/>
            </p:nvSpPr>
            <p:spPr>
              <a:xfrm rot="20899586">
                <a:off x="4322395" y="4313545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0" name="Group 21"/>
              <p:cNvGrpSpPr/>
              <p:nvPr/>
            </p:nvGrpSpPr>
            <p:grpSpPr>
              <a:xfrm>
                <a:off x="1828800" y="3962401"/>
                <a:ext cx="3962400" cy="630621"/>
                <a:chOff x="1676400" y="3810000"/>
                <a:chExt cx="4419600" cy="703385"/>
              </a:xfrm>
            </p:grpSpPr>
            <p:sp>
              <p:nvSpPr>
                <p:cNvPr id="86" name="Oval 85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2"/>
                <p:cNvSpPr/>
                <p:nvPr/>
              </p:nvSpPr>
              <p:spPr>
                <a:xfrm>
                  <a:off x="28956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>
                  <a:off x="3716215" y="3979985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1" name="Rounded Rectangle 60"/>
              <p:cNvSpPr/>
              <p:nvPr/>
            </p:nvSpPr>
            <p:spPr>
              <a:xfrm rot="719538">
                <a:off x="1828800" y="4648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 rot="21412897">
                <a:off x="2986236" y="4765877"/>
                <a:ext cx="1261177" cy="565113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 rot="20899586">
                <a:off x="4695558" y="4593669"/>
                <a:ext cx="1025972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 rot="21165820">
                <a:off x="4116011" y="4675076"/>
                <a:ext cx="1003686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 rot="719538">
                <a:off x="1856704" y="5108331"/>
                <a:ext cx="1371600" cy="304401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ounded Rectangle 65"/>
              <p:cNvSpPr/>
              <p:nvPr/>
            </p:nvSpPr>
            <p:spPr>
              <a:xfrm>
                <a:off x="2667000" y="5181600"/>
                <a:ext cx="1371600" cy="304800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ounded Rectangle 66"/>
              <p:cNvSpPr/>
              <p:nvPr/>
            </p:nvSpPr>
            <p:spPr>
              <a:xfrm rot="20899586">
                <a:off x="4438816" y="5088348"/>
                <a:ext cx="1371600" cy="330139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Rounded Rectangle 67"/>
              <p:cNvSpPr/>
              <p:nvPr/>
            </p:nvSpPr>
            <p:spPr>
              <a:xfrm rot="21425915">
                <a:off x="3803309" y="5181770"/>
                <a:ext cx="1371600" cy="308634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9" name="Group 22"/>
              <p:cNvGrpSpPr/>
              <p:nvPr/>
            </p:nvGrpSpPr>
            <p:grpSpPr>
              <a:xfrm>
                <a:off x="1676400" y="5105398"/>
                <a:ext cx="4191000" cy="497405"/>
                <a:chOff x="1676400" y="3810000"/>
                <a:chExt cx="4419600" cy="746108"/>
              </a:xfrm>
            </p:grpSpPr>
            <p:sp>
              <p:nvSpPr>
                <p:cNvPr id="80" name="Oval 79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Oval 80"/>
                <p:cNvSpPr/>
                <p:nvPr/>
              </p:nvSpPr>
              <p:spPr>
                <a:xfrm>
                  <a:off x="35814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Oval 81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Oval 82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Oval 83"/>
                <p:cNvSpPr/>
                <p:nvPr/>
              </p:nvSpPr>
              <p:spPr>
                <a:xfrm>
                  <a:off x="41148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3026833" y="4022708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0" name="Oval 69"/>
              <p:cNvSpPr/>
              <p:nvPr/>
            </p:nvSpPr>
            <p:spPr>
              <a:xfrm rot="16439692">
                <a:off x="1772583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 rot="16439692">
                <a:off x="1789191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rot="18538004">
                <a:off x="1914682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 rot="14273093">
                <a:off x="2202392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 rot="16439692">
                <a:off x="2322591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 rot="5160308" flipH="1">
                <a:off x="5294390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rot="5160308" flipH="1">
                <a:off x="5277782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 rot="3061996" flipH="1">
                <a:off x="5152291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 rot="7326907" flipH="1">
                <a:off x="4864581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 rot="5160308" flipH="1">
                <a:off x="4744382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Double Wave 16"/>
            <p:cNvSpPr/>
            <p:nvPr/>
          </p:nvSpPr>
          <p:spPr>
            <a:xfrm>
              <a:off x="0" y="4343400"/>
              <a:ext cx="9144000" cy="1295400"/>
            </a:xfrm>
            <a:prstGeom prst="doubleWav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08"/>
            <p:cNvGrpSpPr/>
            <p:nvPr/>
          </p:nvGrpSpPr>
          <p:grpSpPr>
            <a:xfrm rot="5400000">
              <a:off x="5372100" y="4533900"/>
              <a:ext cx="3048000" cy="1143000"/>
              <a:chOff x="3429000" y="2133600"/>
              <a:chExt cx="6464410" cy="2362200"/>
            </a:xfrm>
          </p:grpSpPr>
          <p:grpSp>
            <p:nvGrpSpPr>
              <p:cNvPr id="40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48" name="Moon 47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Moon 48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Moon 49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Moon 50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Moon 51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Moon 52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42" name="Moon 41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Moon 42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Moon 43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Moon 44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Moon 45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Moon 46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" name="Rectangle 18"/>
            <p:cNvSpPr/>
            <p:nvPr/>
          </p:nvSpPr>
          <p:spPr>
            <a:xfrm>
              <a:off x="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764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3528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50292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7056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8382000" y="6400800"/>
              <a:ext cx="7620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76962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62484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48006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5146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0668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0" y="5943600"/>
              <a:ext cx="1066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962400" y="5943600"/>
              <a:ext cx="914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67818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1054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4290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17526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457200" y="5486400"/>
              <a:ext cx="1295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0" y="5486400"/>
              <a:ext cx="7620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382000" y="5486400"/>
              <a:ext cx="7620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0" y="5410200"/>
              <a:ext cx="9144000" cy="1524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57068" y="0"/>
            <a:ext cx="5844967" cy="6553200"/>
            <a:chOff x="0" y="0"/>
            <a:chExt cx="6102036" cy="6841418"/>
          </a:xfrm>
        </p:grpSpPr>
        <p:sp>
          <p:nvSpPr>
            <p:cNvPr id="3" name="Rectangle 2"/>
            <p:cNvSpPr/>
            <p:nvPr/>
          </p:nvSpPr>
          <p:spPr>
            <a:xfrm>
              <a:off x="0" y="5539438"/>
              <a:ext cx="6102036" cy="130198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6102036" cy="5660571"/>
            </a:xfrm>
            <a:prstGeom prst="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315684" y="217615"/>
              <a:ext cx="5442857" cy="6422769"/>
              <a:chOff x="533399" y="1240971"/>
              <a:chExt cx="4271127" cy="5040085"/>
            </a:xfrm>
          </p:grpSpPr>
          <p:sp>
            <p:nvSpPr>
              <p:cNvPr id="6" name="Rectangle 5"/>
              <p:cNvSpPr/>
              <p:nvPr/>
            </p:nvSpPr>
            <p:spPr>
              <a:xfrm>
                <a:off x="659019" y="3435439"/>
                <a:ext cx="3768642" cy="136746"/>
              </a:xfrm>
              <a:prstGeom prst="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659020" y="1240971"/>
                <a:ext cx="3768641" cy="2227014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>
                <a:off x="784641" y="2881929"/>
                <a:ext cx="3517398" cy="468845"/>
              </a:xfrm>
              <a:prstGeom prst="roundRect">
                <a:avLst/>
              </a:prstGeom>
              <a:solidFill>
                <a:schemeClr val="accent3">
                  <a:lumMod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" name="Group 8"/>
              <p:cNvGrpSpPr/>
              <p:nvPr/>
            </p:nvGrpSpPr>
            <p:grpSpPr>
              <a:xfrm>
                <a:off x="3570042" y="2031286"/>
                <a:ext cx="507087" cy="971996"/>
                <a:chOff x="3276600" y="762000"/>
                <a:chExt cx="1143000" cy="1381758"/>
              </a:xfrm>
            </p:grpSpPr>
            <p:sp>
              <p:nvSpPr>
                <p:cNvPr id="105" name="Double Wave 104"/>
                <p:cNvSpPr/>
                <p:nvPr/>
              </p:nvSpPr>
              <p:spPr>
                <a:xfrm rot="16200000">
                  <a:off x="3519172" y="1548129"/>
                  <a:ext cx="886459" cy="304800"/>
                </a:xfrm>
                <a:prstGeom prst="doubleWave">
                  <a:avLst>
                    <a:gd name="adj1" fmla="val 6250"/>
                    <a:gd name="adj2" fmla="val 1120"/>
                  </a:avLst>
                </a:prstGeom>
                <a:solidFill>
                  <a:srgbClr val="B05E2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Cloud 105"/>
                <p:cNvSpPr/>
                <p:nvPr/>
              </p:nvSpPr>
              <p:spPr>
                <a:xfrm>
                  <a:off x="3505200" y="762000"/>
                  <a:ext cx="762000" cy="685800"/>
                </a:xfrm>
                <a:prstGeom prst="cloud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Cloud 106"/>
                <p:cNvSpPr/>
                <p:nvPr/>
              </p:nvSpPr>
              <p:spPr>
                <a:xfrm>
                  <a:off x="3657600" y="1066800"/>
                  <a:ext cx="762000" cy="685800"/>
                </a:xfrm>
                <a:prstGeom prst="cloud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Cloud 107"/>
                <p:cNvSpPr/>
                <p:nvPr/>
              </p:nvSpPr>
              <p:spPr>
                <a:xfrm>
                  <a:off x="3276600" y="990600"/>
                  <a:ext cx="762000" cy="685800"/>
                </a:xfrm>
                <a:prstGeom prst="cloud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" name="Frame 9"/>
              <p:cNvSpPr/>
              <p:nvPr/>
            </p:nvSpPr>
            <p:spPr>
              <a:xfrm>
                <a:off x="659020" y="1240971"/>
                <a:ext cx="1884320" cy="2227014"/>
              </a:xfrm>
              <a:prstGeom prst="fram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Frame 10"/>
              <p:cNvSpPr/>
              <p:nvPr/>
            </p:nvSpPr>
            <p:spPr>
              <a:xfrm>
                <a:off x="2543340" y="1240971"/>
                <a:ext cx="1884320" cy="2227014"/>
              </a:xfrm>
              <a:prstGeom prst="frame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33399" y="3936830"/>
                <a:ext cx="4271127" cy="1640958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659020" y="4054042"/>
                <a:ext cx="879350" cy="1289324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3548312" y="4054042"/>
                <a:ext cx="879350" cy="1289324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1789613" y="4054042"/>
                <a:ext cx="753728" cy="1289324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2543341" y="4054042"/>
                <a:ext cx="753728" cy="1289324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16"/>
              <p:cNvGrpSpPr/>
              <p:nvPr/>
            </p:nvGrpSpPr>
            <p:grpSpPr>
              <a:xfrm>
                <a:off x="784642" y="3702408"/>
                <a:ext cx="1004971" cy="234423"/>
                <a:chOff x="6019800" y="2895600"/>
                <a:chExt cx="1219200" cy="457200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sp>
              <p:nvSpPr>
                <p:cNvPr id="102" name="Rounded Rectangle 101"/>
                <p:cNvSpPr/>
                <p:nvPr/>
              </p:nvSpPr>
              <p:spPr>
                <a:xfrm>
                  <a:off x="6096000" y="2895600"/>
                  <a:ext cx="990600" cy="1524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Rounded Rectangle 102"/>
                <p:cNvSpPr/>
                <p:nvPr/>
              </p:nvSpPr>
              <p:spPr>
                <a:xfrm>
                  <a:off x="6019800" y="3048000"/>
                  <a:ext cx="1066800" cy="1524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Rounded Rectangle 103"/>
                <p:cNvSpPr/>
                <p:nvPr/>
              </p:nvSpPr>
              <p:spPr>
                <a:xfrm>
                  <a:off x="6172200" y="3200400"/>
                  <a:ext cx="1066800" cy="1524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" name="U-Turn Arrow 17"/>
              <p:cNvSpPr/>
              <p:nvPr/>
            </p:nvSpPr>
            <p:spPr>
              <a:xfrm>
                <a:off x="2417720" y="2881929"/>
                <a:ext cx="879350" cy="937690"/>
              </a:xfrm>
              <a:prstGeom prst="uturnArrow">
                <a:avLst>
                  <a:gd name="adj1" fmla="val 22958"/>
                  <a:gd name="adj2" fmla="val 25000"/>
                  <a:gd name="adj3" fmla="val 4575"/>
                  <a:gd name="adj4" fmla="val 43750"/>
                  <a:gd name="adj5" fmla="val 75000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Rectangle 18"/>
              <p:cNvSpPr/>
              <p:nvPr/>
            </p:nvSpPr>
            <p:spPr>
              <a:xfrm rot="5400000">
                <a:off x="2673168" y="3061686"/>
                <a:ext cx="117211" cy="163307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 rot="10800000">
                <a:off x="3673934" y="3585197"/>
                <a:ext cx="288466" cy="351634"/>
              </a:xfrm>
              <a:prstGeom prst="trapezoid">
                <a:avLst>
                  <a:gd name="adj" fmla="val 2205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659020" y="5695000"/>
                <a:ext cx="4145506" cy="586056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2417720" y="4522887"/>
                <a:ext cx="75371" cy="234423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617237" y="4515993"/>
                <a:ext cx="75371" cy="234423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" name="Group 23"/>
              <p:cNvGrpSpPr/>
              <p:nvPr/>
            </p:nvGrpSpPr>
            <p:grpSpPr>
              <a:xfrm rot="20464948">
                <a:off x="616171" y="2028430"/>
                <a:ext cx="547406" cy="800769"/>
                <a:chOff x="5553102" y="1280333"/>
                <a:chExt cx="547406" cy="800769"/>
              </a:xfrm>
            </p:grpSpPr>
            <p:sp>
              <p:nvSpPr>
                <p:cNvPr id="80" name="Double Wave 79"/>
                <p:cNvSpPr/>
                <p:nvPr/>
              </p:nvSpPr>
              <p:spPr>
                <a:xfrm rot="16200000">
                  <a:off x="5557065" y="1779453"/>
                  <a:ext cx="480632" cy="122665"/>
                </a:xfrm>
                <a:prstGeom prst="doubleWave">
                  <a:avLst>
                    <a:gd name="adj1" fmla="val 6250"/>
                    <a:gd name="adj2" fmla="val 1120"/>
                  </a:avLst>
                </a:prstGeom>
                <a:solidFill>
                  <a:srgbClr val="92D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1" name="Group 80"/>
                <p:cNvGrpSpPr/>
                <p:nvPr/>
              </p:nvGrpSpPr>
              <p:grpSpPr>
                <a:xfrm>
                  <a:off x="5553102" y="1280333"/>
                  <a:ext cx="547406" cy="759382"/>
                  <a:chOff x="5553102" y="1280333"/>
                  <a:chExt cx="547406" cy="759382"/>
                </a:xfrm>
              </p:grpSpPr>
              <p:sp>
                <p:nvSpPr>
                  <p:cNvPr id="82" name="Heart 81"/>
                  <p:cNvSpPr/>
                  <p:nvPr/>
                </p:nvSpPr>
                <p:spPr>
                  <a:xfrm rot="3098755">
                    <a:off x="5856031" y="1692681"/>
                    <a:ext cx="166269" cy="322684"/>
                  </a:xfrm>
                  <a:prstGeom prst="heart">
                    <a:avLst/>
                  </a:prstGeom>
                  <a:solidFill>
                    <a:srgbClr val="92D05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Heart 82"/>
                  <p:cNvSpPr/>
                  <p:nvPr/>
                </p:nvSpPr>
                <p:spPr>
                  <a:xfrm rot="18914758">
                    <a:off x="5616572" y="1684291"/>
                    <a:ext cx="144376" cy="355424"/>
                  </a:xfrm>
                  <a:prstGeom prst="heart">
                    <a:avLst/>
                  </a:prstGeom>
                  <a:solidFill>
                    <a:srgbClr val="92D05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4" name="Group 83"/>
                  <p:cNvGrpSpPr/>
                  <p:nvPr/>
                </p:nvGrpSpPr>
                <p:grpSpPr>
                  <a:xfrm>
                    <a:off x="5553102" y="1280333"/>
                    <a:ext cx="524836" cy="505326"/>
                    <a:chOff x="4084960" y="1963223"/>
                    <a:chExt cx="1844487" cy="1775922"/>
                  </a:xfrm>
                </p:grpSpPr>
                <p:sp>
                  <p:nvSpPr>
                    <p:cNvPr id="85" name="Teardrop 84"/>
                    <p:cNvSpPr/>
                    <p:nvPr/>
                  </p:nvSpPr>
                  <p:spPr>
                    <a:xfrm rot="20612414">
                      <a:off x="4437301" y="2977145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Teardrop 85"/>
                    <p:cNvSpPr/>
                    <p:nvPr/>
                  </p:nvSpPr>
                  <p:spPr>
                    <a:xfrm rot="12470521">
                      <a:off x="5243647" y="2249641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Teardrop 86"/>
                    <p:cNvSpPr/>
                    <p:nvPr/>
                  </p:nvSpPr>
                  <p:spPr>
                    <a:xfrm rot="16498226">
                      <a:off x="5143500" y="2857500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Teardrop 87"/>
                    <p:cNvSpPr/>
                    <p:nvPr/>
                  </p:nvSpPr>
                  <p:spPr>
                    <a:xfrm rot="4891691">
                      <a:off x="4123060" y="2300288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Teardrop 88"/>
                    <p:cNvSpPr/>
                    <p:nvPr/>
                  </p:nvSpPr>
                  <p:spPr>
                    <a:xfrm rot="8037859">
                      <a:off x="4647197" y="1925123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5-Point Star 89"/>
                    <p:cNvSpPr/>
                    <p:nvPr/>
                  </p:nvSpPr>
                  <p:spPr>
                    <a:xfrm>
                      <a:off x="4572000" y="2362200"/>
                      <a:ext cx="914400" cy="914400"/>
                    </a:xfrm>
                    <a:prstGeom prst="star5">
                      <a:avLst/>
                    </a:prstGeom>
                    <a:solidFill>
                      <a:srgbClr val="FFFFCC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91" name="Group 15"/>
                    <p:cNvGrpSpPr/>
                    <p:nvPr/>
                  </p:nvGrpSpPr>
                  <p:grpSpPr>
                    <a:xfrm>
                      <a:off x="4724400" y="2514600"/>
                      <a:ext cx="609600" cy="685800"/>
                      <a:chOff x="6254633" y="2139815"/>
                      <a:chExt cx="790690" cy="814285"/>
                    </a:xfrm>
                  </p:grpSpPr>
                  <p:sp>
                    <p:nvSpPr>
                      <p:cNvPr id="97" name="Teardrop 10"/>
                      <p:cNvSpPr/>
                      <p:nvPr/>
                    </p:nvSpPr>
                    <p:spPr>
                      <a:xfrm rot="8037859">
                        <a:off x="6483630" y="2123551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8" name="Teardrop 97"/>
                      <p:cNvSpPr/>
                      <p:nvPr/>
                    </p:nvSpPr>
                    <p:spPr>
                      <a:xfrm rot="12813022">
                        <a:off x="6719381" y="2264561"/>
                        <a:ext cx="325942" cy="423880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9" name="Teardrop 98"/>
                      <p:cNvSpPr/>
                      <p:nvPr/>
                    </p:nvSpPr>
                    <p:spPr>
                      <a:xfrm rot="16504535">
                        <a:off x="6660125" y="2514300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00" name="Teardrop 99"/>
                      <p:cNvSpPr/>
                      <p:nvPr/>
                    </p:nvSpPr>
                    <p:spPr>
                      <a:xfrm rot="2642164">
                        <a:off x="6254633" y="2352558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01" name="Teardrop 100"/>
                      <p:cNvSpPr/>
                      <p:nvPr/>
                    </p:nvSpPr>
                    <p:spPr>
                      <a:xfrm rot="19608789">
                        <a:off x="6475720" y="2577965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92" name="Oval 91"/>
                    <p:cNvSpPr/>
                    <p:nvPr/>
                  </p:nvSpPr>
                  <p:spPr>
                    <a:xfrm>
                      <a:off x="5029200" y="27432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" name="Oval 92"/>
                    <p:cNvSpPr/>
                    <p:nvPr/>
                  </p:nvSpPr>
                  <p:spPr>
                    <a:xfrm>
                      <a:off x="5105400" y="28194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" name="Oval 93"/>
                    <p:cNvSpPr/>
                    <p:nvPr/>
                  </p:nvSpPr>
                  <p:spPr>
                    <a:xfrm>
                      <a:off x="4953000" y="28956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Oval 94"/>
                    <p:cNvSpPr/>
                    <p:nvPr/>
                  </p:nvSpPr>
                  <p:spPr>
                    <a:xfrm>
                      <a:off x="4876800" y="28194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Oval 95"/>
                    <p:cNvSpPr/>
                    <p:nvPr/>
                  </p:nvSpPr>
                  <p:spPr>
                    <a:xfrm>
                      <a:off x="4953000" y="26670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5" name="Group 24"/>
              <p:cNvGrpSpPr/>
              <p:nvPr/>
            </p:nvGrpSpPr>
            <p:grpSpPr>
              <a:xfrm>
                <a:off x="945994" y="2020045"/>
                <a:ext cx="547406" cy="911736"/>
                <a:chOff x="6172580" y="1321720"/>
                <a:chExt cx="547406" cy="911736"/>
              </a:xfrm>
            </p:grpSpPr>
            <p:grpSp>
              <p:nvGrpSpPr>
                <p:cNvPr id="58" name="Group 57"/>
                <p:cNvGrpSpPr/>
                <p:nvPr/>
              </p:nvGrpSpPr>
              <p:grpSpPr>
                <a:xfrm>
                  <a:off x="6172580" y="1321720"/>
                  <a:ext cx="547406" cy="759382"/>
                  <a:chOff x="5553102" y="1280333"/>
                  <a:chExt cx="547406" cy="759382"/>
                </a:xfrm>
              </p:grpSpPr>
              <p:sp>
                <p:nvSpPr>
                  <p:cNvPr id="60" name="Heart 59"/>
                  <p:cNvSpPr/>
                  <p:nvPr/>
                </p:nvSpPr>
                <p:spPr>
                  <a:xfrm rot="3098755">
                    <a:off x="5856031" y="1692681"/>
                    <a:ext cx="166269" cy="322684"/>
                  </a:xfrm>
                  <a:prstGeom prst="heart">
                    <a:avLst/>
                  </a:prstGeom>
                  <a:solidFill>
                    <a:srgbClr val="92D05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Heart 60"/>
                  <p:cNvSpPr/>
                  <p:nvPr/>
                </p:nvSpPr>
                <p:spPr>
                  <a:xfrm rot="18914758">
                    <a:off x="5616572" y="1684291"/>
                    <a:ext cx="144376" cy="355424"/>
                  </a:xfrm>
                  <a:prstGeom prst="heart">
                    <a:avLst/>
                  </a:prstGeom>
                  <a:solidFill>
                    <a:srgbClr val="92D05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2" name="Group 61"/>
                  <p:cNvGrpSpPr/>
                  <p:nvPr/>
                </p:nvGrpSpPr>
                <p:grpSpPr>
                  <a:xfrm>
                    <a:off x="5553102" y="1280333"/>
                    <a:ext cx="524836" cy="505326"/>
                    <a:chOff x="4084960" y="1963223"/>
                    <a:chExt cx="1844487" cy="1775922"/>
                  </a:xfrm>
                </p:grpSpPr>
                <p:sp>
                  <p:nvSpPr>
                    <p:cNvPr id="63" name="Teardrop 62"/>
                    <p:cNvSpPr/>
                    <p:nvPr/>
                  </p:nvSpPr>
                  <p:spPr>
                    <a:xfrm rot="20612414">
                      <a:off x="4437301" y="2977145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" name="Teardrop 63"/>
                    <p:cNvSpPr/>
                    <p:nvPr/>
                  </p:nvSpPr>
                  <p:spPr>
                    <a:xfrm rot="12470521">
                      <a:off x="5243647" y="2249641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Teardrop 64"/>
                    <p:cNvSpPr/>
                    <p:nvPr/>
                  </p:nvSpPr>
                  <p:spPr>
                    <a:xfrm rot="16498226">
                      <a:off x="5143500" y="2857500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" name="Teardrop 65"/>
                    <p:cNvSpPr/>
                    <p:nvPr/>
                  </p:nvSpPr>
                  <p:spPr>
                    <a:xfrm rot="4891691">
                      <a:off x="4123060" y="2300288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Teardrop 66"/>
                    <p:cNvSpPr/>
                    <p:nvPr/>
                  </p:nvSpPr>
                  <p:spPr>
                    <a:xfrm rot="8037859">
                      <a:off x="4647197" y="1925123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" name="5-Point Star 67"/>
                    <p:cNvSpPr/>
                    <p:nvPr/>
                  </p:nvSpPr>
                  <p:spPr>
                    <a:xfrm>
                      <a:off x="4572000" y="2362200"/>
                      <a:ext cx="914400" cy="914400"/>
                    </a:xfrm>
                    <a:prstGeom prst="star5">
                      <a:avLst/>
                    </a:prstGeom>
                    <a:solidFill>
                      <a:srgbClr val="FFFFCC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9" name="Group 15"/>
                    <p:cNvGrpSpPr/>
                    <p:nvPr/>
                  </p:nvGrpSpPr>
                  <p:grpSpPr>
                    <a:xfrm>
                      <a:off x="4724400" y="2514600"/>
                      <a:ext cx="609600" cy="685800"/>
                      <a:chOff x="6254633" y="2139815"/>
                      <a:chExt cx="790690" cy="814285"/>
                    </a:xfrm>
                  </p:grpSpPr>
                  <p:sp>
                    <p:nvSpPr>
                      <p:cNvPr id="75" name="Teardrop 10"/>
                      <p:cNvSpPr/>
                      <p:nvPr/>
                    </p:nvSpPr>
                    <p:spPr>
                      <a:xfrm rot="8037859">
                        <a:off x="6483630" y="2123551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6" name="Teardrop 75"/>
                      <p:cNvSpPr/>
                      <p:nvPr/>
                    </p:nvSpPr>
                    <p:spPr>
                      <a:xfrm rot="12813022">
                        <a:off x="6719381" y="2264561"/>
                        <a:ext cx="325942" cy="423880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7" name="Teardrop 76"/>
                      <p:cNvSpPr/>
                      <p:nvPr/>
                    </p:nvSpPr>
                    <p:spPr>
                      <a:xfrm rot="16504535">
                        <a:off x="6660125" y="2514300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8" name="Teardrop 77"/>
                      <p:cNvSpPr/>
                      <p:nvPr/>
                    </p:nvSpPr>
                    <p:spPr>
                      <a:xfrm rot="2642164">
                        <a:off x="6254633" y="2352558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9" name="Teardrop 78"/>
                      <p:cNvSpPr/>
                      <p:nvPr/>
                    </p:nvSpPr>
                    <p:spPr>
                      <a:xfrm rot="19608789">
                        <a:off x="6475720" y="2577965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70" name="Oval 69"/>
                    <p:cNvSpPr/>
                    <p:nvPr/>
                  </p:nvSpPr>
                  <p:spPr>
                    <a:xfrm>
                      <a:off x="5029200" y="27432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Oval 70"/>
                    <p:cNvSpPr/>
                    <p:nvPr/>
                  </p:nvSpPr>
                  <p:spPr>
                    <a:xfrm>
                      <a:off x="5105400" y="28194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Oval 71"/>
                    <p:cNvSpPr/>
                    <p:nvPr/>
                  </p:nvSpPr>
                  <p:spPr>
                    <a:xfrm>
                      <a:off x="4953000" y="28956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Oval 72"/>
                    <p:cNvSpPr/>
                    <p:nvPr/>
                  </p:nvSpPr>
                  <p:spPr>
                    <a:xfrm>
                      <a:off x="4876800" y="28194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Oval 73"/>
                    <p:cNvSpPr/>
                    <p:nvPr/>
                  </p:nvSpPr>
                  <p:spPr>
                    <a:xfrm>
                      <a:off x="4953000" y="26670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59" name="Double Wave 58"/>
                <p:cNvSpPr/>
                <p:nvPr/>
              </p:nvSpPr>
              <p:spPr>
                <a:xfrm rot="16200000">
                  <a:off x="6188011" y="1931807"/>
                  <a:ext cx="480632" cy="122665"/>
                </a:xfrm>
                <a:prstGeom prst="doubleWave">
                  <a:avLst>
                    <a:gd name="adj1" fmla="val 6250"/>
                    <a:gd name="adj2" fmla="val 1120"/>
                  </a:avLst>
                </a:prstGeom>
                <a:solidFill>
                  <a:srgbClr val="92D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25"/>
              <p:cNvGrpSpPr/>
              <p:nvPr/>
            </p:nvGrpSpPr>
            <p:grpSpPr>
              <a:xfrm rot="1376881">
                <a:off x="1262603" y="2378819"/>
                <a:ext cx="339475" cy="496599"/>
                <a:chOff x="5553102" y="1280333"/>
                <a:chExt cx="547406" cy="800769"/>
              </a:xfrm>
            </p:grpSpPr>
            <p:sp>
              <p:nvSpPr>
                <p:cNvPr id="36" name="Double Wave 35"/>
                <p:cNvSpPr/>
                <p:nvPr/>
              </p:nvSpPr>
              <p:spPr>
                <a:xfrm rot="16200000">
                  <a:off x="5557065" y="1779453"/>
                  <a:ext cx="480632" cy="122665"/>
                </a:xfrm>
                <a:prstGeom prst="doubleWave">
                  <a:avLst>
                    <a:gd name="adj1" fmla="val 6250"/>
                    <a:gd name="adj2" fmla="val 1120"/>
                  </a:avLst>
                </a:prstGeom>
                <a:solidFill>
                  <a:srgbClr val="92D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7" name="Group 36"/>
                <p:cNvGrpSpPr/>
                <p:nvPr/>
              </p:nvGrpSpPr>
              <p:grpSpPr>
                <a:xfrm>
                  <a:off x="5553102" y="1280333"/>
                  <a:ext cx="547406" cy="759382"/>
                  <a:chOff x="5553102" y="1280333"/>
                  <a:chExt cx="547406" cy="759382"/>
                </a:xfrm>
              </p:grpSpPr>
              <p:sp>
                <p:nvSpPr>
                  <p:cNvPr id="38" name="Heart 37"/>
                  <p:cNvSpPr/>
                  <p:nvPr/>
                </p:nvSpPr>
                <p:spPr>
                  <a:xfrm rot="3098755">
                    <a:off x="5856031" y="1692681"/>
                    <a:ext cx="166269" cy="322684"/>
                  </a:xfrm>
                  <a:prstGeom prst="heart">
                    <a:avLst/>
                  </a:prstGeom>
                  <a:solidFill>
                    <a:srgbClr val="92D05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Heart 38"/>
                  <p:cNvSpPr/>
                  <p:nvPr/>
                </p:nvSpPr>
                <p:spPr>
                  <a:xfrm rot="18914758">
                    <a:off x="5616572" y="1684291"/>
                    <a:ext cx="144376" cy="355424"/>
                  </a:xfrm>
                  <a:prstGeom prst="heart">
                    <a:avLst/>
                  </a:prstGeom>
                  <a:solidFill>
                    <a:srgbClr val="92D05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0" name="Group 39"/>
                  <p:cNvGrpSpPr/>
                  <p:nvPr/>
                </p:nvGrpSpPr>
                <p:grpSpPr>
                  <a:xfrm>
                    <a:off x="5553102" y="1280333"/>
                    <a:ext cx="524836" cy="505326"/>
                    <a:chOff x="4084960" y="1963223"/>
                    <a:chExt cx="1844487" cy="1775922"/>
                  </a:xfrm>
                </p:grpSpPr>
                <p:sp>
                  <p:nvSpPr>
                    <p:cNvPr id="41" name="Teardrop 40"/>
                    <p:cNvSpPr/>
                    <p:nvPr/>
                  </p:nvSpPr>
                  <p:spPr>
                    <a:xfrm rot="20612414">
                      <a:off x="4437301" y="2977145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" name="Teardrop 41"/>
                    <p:cNvSpPr/>
                    <p:nvPr/>
                  </p:nvSpPr>
                  <p:spPr>
                    <a:xfrm rot="12470521">
                      <a:off x="5243647" y="2249641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" name="Teardrop 42"/>
                    <p:cNvSpPr/>
                    <p:nvPr/>
                  </p:nvSpPr>
                  <p:spPr>
                    <a:xfrm rot="16498226">
                      <a:off x="5143500" y="2857500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" name="Teardrop 43"/>
                    <p:cNvSpPr/>
                    <p:nvPr/>
                  </p:nvSpPr>
                  <p:spPr>
                    <a:xfrm rot="4891691">
                      <a:off x="4123060" y="2300288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Teardrop 44"/>
                    <p:cNvSpPr/>
                    <p:nvPr/>
                  </p:nvSpPr>
                  <p:spPr>
                    <a:xfrm rot="8037859">
                      <a:off x="4647197" y="1925123"/>
                      <a:ext cx="685800" cy="762000"/>
                    </a:xfrm>
                    <a:prstGeom prst="teardrop">
                      <a:avLst/>
                    </a:prstGeom>
                    <a:solidFill>
                      <a:srgbClr val="5D56B6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" name="5-Point Star 45"/>
                    <p:cNvSpPr/>
                    <p:nvPr/>
                  </p:nvSpPr>
                  <p:spPr>
                    <a:xfrm>
                      <a:off x="4572000" y="2362200"/>
                      <a:ext cx="914400" cy="914400"/>
                    </a:xfrm>
                    <a:prstGeom prst="star5">
                      <a:avLst/>
                    </a:prstGeom>
                    <a:solidFill>
                      <a:srgbClr val="FFFFCC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7" name="Group 15"/>
                    <p:cNvGrpSpPr/>
                    <p:nvPr/>
                  </p:nvGrpSpPr>
                  <p:grpSpPr>
                    <a:xfrm>
                      <a:off x="4724400" y="2514600"/>
                      <a:ext cx="609600" cy="685800"/>
                      <a:chOff x="6254633" y="2139815"/>
                      <a:chExt cx="790690" cy="814285"/>
                    </a:xfrm>
                  </p:grpSpPr>
                  <p:sp>
                    <p:nvSpPr>
                      <p:cNvPr id="53" name="Teardrop 10"/>
                      <p:cNvSpPr/>
                      <p:nvPr/>
                    </p:nvSpPr>
                    <p:spPr>
                      <a:xfrm rot="8037859">
                        <a:off x="6483630" y="2123551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" name="Teardrop 53"/>
                      <p:cNvSpPr/>
                      <p:nvPr/>
                    </p:nvSpPr>
                    <p:spPr>
                      <a:xfrm rot="12813022">
                        <a:off x="6719381" y="2264561"/>
                        <a:ext cx="325942" cy="423880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" name="Teardrop 54"/>
                      <p:cNvSpPr/>
                      <p:nvPr/>
                    </p:nvSpPr>
                    <p:spPr>
                      <a:xfrm rot="16504535">
                        <a:off x="6660125" y="2514300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" name="Teardrop 55"/>
                      <p:cNvSpPr/>
                      <p:nvPr/>
                    </p:nvSpPr>
                    <p:spPr>
                      <a:xfrm rot="2642164">
                        <a:off x="6254633" y="2352558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" name="Teardrop 56"/>
                      <p:cNvSpPr/>
                      <p:nvPr/>
                    </p:nvSpPr>
                    <p:spPr>
                      <a:xfrm rot="19608789">
                        <a:off x="6475720" y="2577965"/>
                        <a:ext cx="343608" cy="376135"/>
                      </a:xfrm>
                      <a:prstGeom prst="teardrop">
                        <a:avLst/>
                      </a:prstGeom>
                      <a:solidFill>
                        <a:srgbClr val="FFFF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8" name="Oval 47"/>
                    <p:cNvSpPr/>
                    <p:nvPr/>
                  </p:nvSpPr>
                  <p:spPr>
                    <a:xfrm>
                      <a:off x="5029200" y="27432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" name="Oval 48"/>
                    <p:cNvSpPr/>
                    <p:nvPr/>
                  </p:nvSpPr>
                  <p:spPr>
                    <a:xfrm>
                      <a:off x="5105400" y="28194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" name="Oval 49"/>
                    <p:cNvSpPr/>
                    <p:nvPr/>
                  </p:nvSpPr>
                  <p:spPr>
                    <a:xfrm>
                      <a:off x="4953000" y="28956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" name="Oval 50"/>
                    <p:cNvSpPr/>
                    <p:nvPr/>
                  </p:nvSpPr>
                  <p:spPr>
                    <a:xfrm>
                      <a:off x="4876800" y="28194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Oval 51"/>
                    <p:cNvSpPr/>
                    <p:nvPr/>
                  </p:nvSpPr>
                  <p:spPr>
                    <a:xfrm>
                      <a:off x="4953000" y="2667000"/>
                      <a:ext cx="152400" cy="1524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7" name="Group 26"/>
              <p:cNvGrpSpPr/>
              <p:nvPr/>
            </p:nvGrpSpPr>
            <p:grpSpPr>
              <a:xfrm>
                <a:off x="778859" y="2764751"/>
                <a:ext cx="857837" cy="729293"/>
                <a:chOff x="4167605" y="3496492"/>
                <a:chExt cx="1013602" cy="999308"/>
              </a:xfrm>
            </p:grpSpPr>
            <p:sp>
              <p:nvSpPr>
                <p:cNvPr id="34" name="Trapezoid 33"/>
                <p:cNvSpPr/>
                <p:nvPr/>
              </p:nvSpPr>
              <p:spPr>
                <a:xfrm rot="10800000">
                  <a:off x="4228291" y="3729182"/>
                  <a:ext cx="900111" cy="766618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ounded Rectangle 34"/>
                <p:cNvSpPr/>
                <p:nvPr/>
              </p:nvSpPr>
              <p:spPr>
                <a:xfrm>
                  <a:off x="4167605" y="3496492"/>
                  <a:ext cx="1013602" cy="270294"/>
                </a:xfrm>
                <a:prstGeom prst="round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27"/>
              <p:cNvGrpSpPr/>
              <p:nvPr/>
            </p:nvGrpSpPr>
            <p:grpSpPr>
              <a:xfrm rot="10610610" flipV="1">
                <a:off x="2992408" y="1636590"/>
                <a:ext cx="371645" cy="115340"/>
                <a:chOff x="6179335" y="1476150"/>
                <a:chExt cx="1412295" cy="369097"/>
              </a:xfrm>
            </p:grpSpPr>
            <p:sp>
              <p:nvSpPr>
                <p:cNvPr id="32" name="Moon 31"/>
                <p:cNvSpPr/>
                <p:nvPr/>
              </p:nvSpPr>
              <p:spPr>
                <a:xfrm rot="6997472">
                  <a:off x="6414514" y="1240971"/>
                  <a:ext cx="301972" cy="772330"/>
                </a:xfrm>
                <a:prstGeom prst="moon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Moon 32"/>
                <p:cNvSpPr/>
                <p:nvPr/>
              </p:nvSpPr>
              <p:spPr>
                <a:xfrm rot="4850491">
                  <a:off x="7054479" y="1308096"/>
                  <a:ext cx="301972" cy="772330"/>
                </a:xfrm>
                <a:prstGeom prst="moon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28"/>
              <p:cNvGrpSpPr/>
              <p:nvPr/>
            </p:nvGrpSpPr>
            <p:grpSpPr>
              <a:xfrm rot="10610610" flipV="1">
                <a:off x="2939951" y="1928186"/>
                <a:ext cx="273375" cy="84842"/>
                <a:chOff x="6179335" y="1476150"/>
                <a:chExt cx="1412295" cy="369097"/>
              </a:xfrm>
            </p:grpSpPr>
            <p:sp>
              <p:nvSpPr>
                <p:cNvPr id="30" name="Moon 29"/>
                <p:cNvSpPr/>
                <p:nvPr/>
              </p:nvSpPr>
              <p:spPr>
                <a:xfrm rot="6997472">
                  <a:off x="6414514" y="1240971"/>
                  <a:ext cx="301972" cy="772330"/>
                </a:xfrm>
                <a:prstGeom prst="moon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Moon 30"/>
                <p:cNvSpPr/>
                <p:nvPr/>
              </p:nvSpPr>
              <p:spPr>
                <a:xfrm rot="4850491">
                  <a:off x="7054479" y="1308096"/>
                  <a:ext cx="301972" cy="772330"/>
                </a:xfrm>
                <a:prstGeom prst="moon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1220498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2895600"/>
              <a:ext cx="9144000" cy="3962400"/>
            </a:xfrm>
            <a:prstGeom prst="rect">
              <a:avLst/>
            </a:prstGeom>
            <a:solidFill>
              <a:srgbClr val="E7E08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9144000" cy="28956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Double Wave 4"/>
            <p:cNvSpPr/>
            <p:nvPr/>
          </p:nvSpPr>
          <p:spPr>
            <a:xfrm>
              <a:off x="0" y="2895600"/>
              <a:ext cx="9144000" cy="1676400"/>
            </a:xfrm>
            <a:prstGeom prst="doubleWave">
              <a:avLst/>
            </a:prstGeom>
            <a:solidFill>
              <a:srgbClr val="CC9F4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Double Wave 5"/>
            <p:cNvSpPr/>
            <p:nvPr/>
          </p:nvSpPr>
          <p:spPr>
            <a:xfrm>
              <a:off x="0" y="3962400"/>
              <a:ext cx="9144000" cy="1981200"/>
            </a:xfrm>
            <a:prstGeom prst="doubleWave">
              <a:avLst/>
            </a:prstGeom>
            <a:solidFill>
              <a:srgbClr val="DCBD8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 6"/>
            <p:cNvSpPr/>
            <p:nvPr/>
          </p:nvSpPr>
          <p:spPr>
            <a:xfrm>
              <a:off x="381000" y="1752600"/>
              <a:ext cx="4528181" cy="1489203"/>
            </a:xfrm>
            <a:custGeom>
              <a:avLst/>
              <a:gdLst>
                <a:gd name="connsiteX0" fmla="*/ 0 w 6335651"/>
                <a:gd name="connsiteY0" fmla="*/ 1918741 h 2083633"/>
                <a:gd name="connsiteX1" fmla="*/ 0 w 6335651"/>
                <a:gd name="connsiteY1" fmla="*/ 1918741 h 2083633"/>
                <a:gd name="connsiteX2" fmla="*/ 389745 w 6335651"/>
                <a:gd name="connsiteY2" fmla="*/ 1903751 h 2083633"/>
                <a:gd name="connsiteX3" fmla="*/ 509666 w 6335651"/>
                <a:gd name="connsiteY3" fmla="*/ 1888761 h 2083633"/>
                <a:gd name="connsiteX4" fmla="*/ 539646 w 6335651"/>
                <a:gd name="connsiteY4" fmla="*/ 1858780 h 2083633"/>
                <a:gd name="connsiteX5" fmla="*/ 599607 w 6335651"/>
                <a:gd name="connsiteY5" fmla="*/ 1843790 h 2083633"/>
                <a:gd name="connsiteX6" fmla="*/ 869430 w 6335651"/>
                <a:gd name="connsiteY6" fmla="*/ 1648918 h 2083633"/>
                <a:gd name="connsiteX7" fmla="*/ 1004341 w 6335651"/>
                <a:gd name="connsiteY7" fmla="*/ 1514007 h 2083633"/>
                <a:gd name="connsiteX8" fmla="*/ 1049312 w 6335651"/>
                <a:gd name="connsiteY8" fmla="*/ 1469036 h 2083633"/>
                <a:gd name="connsiteX9" fmla="*/ 1079292 w 6335651"/>
                <a:gd name="connsiteY9" fmla="*/ 1409075 h 2083633"/>
                <a:gd name="connsiteX10" fmla="*/ 1154243 w 6335651"/>
                <a:gd name="connsiteY10" fmla="*/ 1349115 h 2083633"/>
                <a:gd name="connsiteX11" fmla="*/ 1184223 w 6335651"/>
                <a:gd name="connsiteY11" fmla="*/ 1304144 h 2083633"/>
                <a:gd name="connsiteX12" fmla="*/ 1214204 w 6335651"/>
                <a:gd name="connsiteY12" fmla="*/ 1274164 h 2083633"/>
                <a:gd name="connsiteX13" fmla="*/ 1229194 w 6335651"/>
                <a:gd name="connsiteY13" fmla="*/ 1229193 h 2083633"/>
                <a:gd name="connsiteX14" fmla="*/ 1259174 w 6335651"/>
                <a:gd name="connsiteY14" fmla="*/ 1184223 h 2083633"/>
                <a:gd name="connsiteX15" fmla="*/ 1319135 w 6335651"/>
                <a:gd name="connsiteY15" fmla="*/ 1094282 h 2083633"/>
                <a:gd name="connsiteX16" fmla="*/ 1349115 w 6335651"/>
                <a:gd name="connsiteY16" fmla="*/ 1004341 h 2083633"/>
                <a:gd name="connsiteX17" fmla="*/ 1394086 w 6335651"/>
                <a:gd name="connsiteY17" fmla="*/ 914400 h 2083633"/>
                <a:gd name="connsiteX18" fmla="*/ 1424066 w 6335651"/>
                <a:gd name="connsiteY18" fmla="*/ 824459 h 2083633"/>
                <a:gd name="connsiteX19" fmla="*/ 1469036 w 6335651"/>
                <a:gd name="connsiteY19" fmla="*/ 719528 h 2083633"/>
                <a:gd name="connsiteX20" fmla="*/ 1499017 w 6335651"/>
                <a:gd name="connsiteY20" fmla="*/ 614597 h 2083633"/>
                <a:gd name="connsiteX21" fmla="*/ 1558977 w 6335651"/>
                <a:gd name="connsiteY21" fmla="*/ 524656 h 2083633"/>
                <a:gd name="connsiteX22" fmla="*/ 1588958 w 6335651"/>
                <a:gd name="connsiteY22" fmla="*/ 464695 h 2083633"/>
                <a:gd name="connsiteX23" fmla="*/ 1663909 w 6335651"/>
                <a:gd name="connsiteY23" fmla="*/ 389744 h 2083633"/>
                <a:gd name="connsiteX24" fmla="*/ 1708879 w 6335651"/>
                <a:gd name="connsiteY24" fmla="*/ 344774 h 2083633"/>
                <a:gd name="connsiteX25" fmla="*/ 1738859 w 6335651"/>
                <a:gd name="connsiteY25" fmla="*/ 314793 h 2083633"/>
                <a:gd name="connsiteX26" fmla="*/ 1828800 w 6335651"/>
                <a:gd name="connsiteY26" fmla="*/ 254833 h 2083633"/>
                <a:gd name="connsiteX27" fmla="*/ 1888761 w 6335651"/>
                <a:gd name="connsiteY27" fmla="*/ 209862 h 2083633"/>
                <a:gd name="connsiteX28" fmla="*/ 1978702 w 6335651"/>
                <a:gd name="connsiteY28" fmla="*/ 164892 h 2083633"/>
                <a:gd name="connsiteX29" fmla="*/ 2008682 w 6335651"/>
                <a:gd name="connsiteY29" fmla="*/ 134911 h 2083633"/>
                <a:gd name="connsiteX30" fmla="*/ 2053653 w 6335651"/>
                <a:gd name="connsiteY30" fmla="*/ 119921 h 2083633"/>
                <a:gd name="connsiteX31" fmla="*/ 2113614 w 6335651"/>
                <a:gd name="connsiteY31" fmla="*/ 89941 h 2083633"/>
                <a:gd name="connsiteX32" fmla="*/ 2158584 w 6335651"/>
                <a:gd name="connsiteY32" fmla="*/ 59961 h 2083633"/>
                <a:gd name="connsiteX33" fmla="*/ 2263515 w 6335651"/>
                <a:gd name="connsiteY33" fmla="*/ 29980 h 2083633"/>
                <a:gd name="connsiteX34" fmla="*/ 2413417 w 6335651"/>
                <a:gd name="connsiteY34" fmla="*/ 0 h 2083633"/>
                <a:gd name="connsiteX35" fmla="*/ 3222886 w 6335651"/>
                <a:gd name="connsiteY35" fmla="*/ 14990 h 2083633"/>
                <a:gd name="connsiteX36" fmla="*/ 3312827 w 6335651"/>
                <a:gd name="connsiteY36" fmla="*/ 29980 h 2083633"/>
                <a:gd name="connsiteX37" fmla="*/ 4167266 w 6335651"/>
                <a:gd name="connsiteY37" fmla="*/ 44970 h 2083633"/>
                <a:gd name="connsiteX38" fmla="*/ 4257207 w 6335651"/>
                <a:gd name="connsiteY38" fmla="*/ 59961 h 2083633"/>
                <a:gd name="connsiteX39" fmla="*/ 4377128 w 6335651"/>
                <a:gd name="connsiteY39" fmla="*/ 74951 h 2083633"/>
                <a:gd name="connsiteX40" fmla="*/ 4422099 w 6335651"/>
                <a:gd name="connsiteY40" fmla="*/ 89941 h 2083633"/>
                <a:gd name="connsiteX41" fmla="*/ 4482059 w 6335651"/>
                <a:gd name="connsiteY41" fmla="*/ 104931 h 2083633"/>
                <a:gd name="connsiteX42" fmla="*/ 4601981 w 6335651"/>
                <a:gd name="connsiteY42" fmla="*/ 134911 h 2083633"/>
                <a:gd name="connsiteX43" fmla="*/ 4646951 w 6335651"/>
                <a:gd name="connsiteY43" fmla="*/ 164892 h 2083633"/>
                <a:gd name="connsiteX44" fmla="*/ 4766873 w 6335651"/>
                <a:gd name="connsiteY44" fmla="*/ 209862 h 2083633"/>
                <a:gd name="connsiteX45" fmla="*/ 4856814 w 6335651"/>
                <a:gd name="connsiteY45" fmla="*/ 269823 h 2083633"/>
                <a:gd name="connsiteX46" fmla="*/ 4976735 w 6335651"/>
                <a:gd name="connsiteY46" fmla="*/ 359764 h 2083633"/>
                <a:gd name="connsiteX47" fmla="*/ 5081666 w 6335651"/>
                <a:gd name="connsiteY47" fmla="*/ 449705 h 2083633"/>
                <a:gd name="connsiteX48" fmla="*/ 5156617 w 6335651"/>
                <a:gd name="connsiteY48" fmla="*/ 524656 h 2083633"/>
                <a:gd name="connsiteX49" fmla="*/ 5201587 w 6335651"/>
                <a:gd name="connsiteY49" fmla="*/ 554636 h 2083633"/>
                <a:gd name="connsiteX50" fmla="*/ 5246558 w 6335651"/>
                <a:gd name="connsiteY50" fmla="*/ 614597 h 2083633"/>
                <a:gd name="connsiteX51" fmla="*/ 5306518 w 6335651"/>
                <a:gd name="connsiteY51" fmla="*/ 704538 h 2083633"/>
                <a:gd name="connsiteX52" fmla="*/ 5336499 w 6335651"/>
                <a:gd name="connsiteY52" fmla="*/ 749508 h 2083633"/>
                <a:gd name="connsiteX53" fmla="*/ 5366479 w 6335651"/>
                <a:gd name="connsiteY53" fmla="*/ 809469 h 2083633"/>
                <a:gd name="connsiteX54" fmla="*/ 5471410 w 6335651"/>
                <a:gd name="connsiteY54" fmla="*/ 899410 h 2083633"/>
                <a:gd name="connsiteX55" fmla="*/ 5516381 w 6335651"/>
                <a:gd name="connsiteY55" fmla="*/ 959370 h 2083633"/>
                <a:gd name="connsiteX56" fmla="*/ 5546361 w 6335651"/>
                <a:gd name="connsiteY56" fmla="*/ 989351 h 2083633"/>
                <a:gd name="connsiteX57" fmla="*/ 5666282 w 6335651"/>
                <a:gd name="connsiteY57" fmla="*/ 1064302 h 2083633"/>
                <a:gd name="connsiteX58" fmla="*/ 5711253 w 6335651"/>
                <a:gd name="connsiteY58" fmla="*/ 1079292 h 2083633"/>
                <a:gd name="connsiteX59" fmla="*/ 5756223 w 6335651"/>
                <a:gd name="connsiteY59" fmla="*/ 1124262 h 2083633"/>
                <a:gd name="connsiteX60" fmla="*/ 5846164 w 6335651"/>
                <a:gd name="connsiteY60" fmla="*/ 1184223 h 2083633"/>
                <a:gd name="connsiteX61" fmla="*/ 5906125 w 6335651"/>
                <a:gd name="connsiteY61" fmla="*/ 1244184 h 2083633"/>
                <a:gd name="connsiteX62" fmla="*/ 5981076 w 6335651"/>
                <a:gd name="connsiteY62" fmla="*/ 1304144 h 2083633"/>
                <a:gd name="connsiteX63" fmla="*/ 6041036 w 6335651"/>
                <a:gd name="connsiteY63" fmla="*/ 1394085 h 2083633"/>
                <a:gd name="connsiteX64" fmla="*/ 6086007 w 6335651"/>
                <a:gd name="connsiteY64" fmla="*/ 1469036 h 2083633"/>
                <a:gd name="connsiteX65" fmla="*/ 6130977 w 6335651"/>
                <a:gd name="connsiteY65" fmla="*/ 1528997 h 2083633"/>
                <a:gd name="connsiteX66" fmla="*/ 6160958 w 6335651"/>
                <a:gd name="connsiteY66" fmla="*/ 1588957 h 2083633"/>
                <a:gd name="connsiteX67" fmla="*/ 6190938 w 6335651"/>
                <a:gd name="connsiteY67" fmla="*/ 1618938 h 2083633"/>
                <a:gd name="connsiteX68" fmla="*/ 6250899 w 6335651"/>
                <a:gd name="connsiteY68" fmla="*/ 1723869 h 2083633"/>
                <a:gd name="connsiteX69" fmla="*/ 6310859 w 6335651"/>
                <a:gd name="connsiteY69" fmla="*/ 1828800 h 2083633"/>
                <a:gd name="connsiteX70" fmla="*/ 6295869 w 6335651"/>
                <a:gd name="connsiteY70" fmla="*/ 1873770 h 2083633"/>
                <a:gd name="connsiteX71" fmla="*/ 6250899 w 6335651"/>
                <a:gd name="connsiteY71" fmla="*/ 1888761 h 2083633"/>
                <a:gd name="connsiteX72" fmla="*/ 6056027 w 6335651"/>
                <a:gd name="connsiteY72" fmla="*/ 1933731 h 2083633"/>
                <a:gd name="connsiteX73" fmla="*/ 6011056 w 6335651"/>
                <a:gd name="connsiteY73" fmla="*/ 1948721 h 2083633"/>
                <a:gd name="connsiteX74" fmla="*/ 5741233 w 6335651"/>
                <a:gd name="connsiteY74" fmla="*/ 1978702 h 2083633"/>
                <a:gd name="connsiteX75" fmla="*/ 5141627 w 6335651"/>
                <a:gd name="connsiteY75" fmla="*/ 2008682 h 2083633"/>
                <a:gd name="connsiteX76" fmla="*/ 4991725 w 6335651"/>
                <a:gd name="connsiteY76" fmla="*/ 2023672 h 2083633"/>
                <a:gd name="connsiteX77" fmla="*/ 4886794 w 6335651"/>
                <a:gd name="connsiteY77" fmla="*/ 2038662 h 2083633"/>
                <a:gd name="connsiteX78" fmla="*/ 4182256 w 6335651"/>
                <a:gd name="connsiteY78" fmla="*/ 2023672 h 2083633"/>
                <a:gd name="connsiteX79" fmla="*/ 1948722 w 6335651"/>
                <a:gd name="connsiteY79" fmla="*/ 2038662 h 2083633"/>
                <a:gd name="connsiteX80" fmla="*/ 1738859 w 6335651"/>
                <a:gd name="connsiteY80" fmla="*/ 2053652 h 2083633"/>
                <a:gd name="connsiteX81" fmla="*/ 1499017 w 6335651"/>
                <a:gd name="connsiteY81" fmla="*/ 2083633 h 2083633"/>
                <a:gd name="connsiteX82" fmla="*/ 749509 w 6335651"/>
                <a:gd name="connsiteY82" fmla="*/ 2068643 h 2083633"/>
                <a:gd name="connsiteX83" fmla="*/ 539646 w 6335651"/>
                <a:gd name="connsiteY83" fmla="*/ 2038662 h 2083633"/>
                <a:gd name="connsiteX84" fmla="*/ 389745 w 6335651"/>
                <a:gd name="connsiteY84" fmla="*/ 2023672 h 2083633"/>
                <a:gd name="connsiteX85" fmla="*/ 194873 w 6335651"/>
                <a:gd name="connsiteY85" fmla="*/ 1978702 h 2083633"/>
                <a:gd name="connsiteX86" fmla="*/ 149902 w 6335651"/>
                <a:gd name="connsiteY86" fmla="*/ 1963711 h 2083633"/>
                <a:gd name="connsiteX87" fmla="*/ 74951 w 6335651"/>
                <a:gd name="connsiteY87" fmla="*/ 1903751 h 2083633"/>
                <a:gd name="connsiteX88" fmla="*/ 44971 w 6335651"/>
                <a:gd name="connsiteY88" fmla="*/ 1888761 h 2083633"/>
                <a:gd name="connsiteX89" fmla="*/ 0 w 6335651"/>
                <a:gd name="connsiteY89" fmla="*/ 1918741 h 208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6335651" h="2083633">
                  <a:moveTo>
                    <a:pt x="0" y="1918741"/>
                  </a:moveTo>
                  <a:lnTo>
                    <a:pt x="0" y="1918741"/>
                  </a:lnTo>
                  <a:cubicBezTo>
                    <a:pt x="129915" y="1913744"/>
                    <a:pt x="259958" y="1911385"/>
                    <a:pt x="389745" y="1903751"/>
                  </a:cubicBezTo>
                  <a:cubicBezTo>
                    <a:pt x="429960" y="1901385"/>
                    <a:pt x="471080" y="1900337"/>
                    <a:pt x="509666" y="1888761"/>
                  </a:cubicBezTo>
                  <a:cubicBezTo>
                    <a:pt x="523203" y="1884700"/>
                    <a:pt x="527005" y="1865101"/>
                    <a:pt x="539646" y="1858780"/>
                  </a:cubicBezTo>
                  <a:cubicBezTo>
                    <a:pt x="558073" y="1849566"/>
                    <a:pt x="579620" y="1848787"/>
                    <a:pt x="599607" y="1843790"/>
                  </a:cubicBezTo>
                  <a:cubicBezTo>
                    <a:pt x="669611" y="1797121"/>
                    <a:pt x="810241" y="1708107"/>
                    <a:pt x="869430" y="1648918"/>
                  </a:cubicBezTo>
                  <a:lnTo>
                    <a:pt x="1004341" y="1514007"/>
                  </a:lnTo>
                  <a:lnTo>
                    <a:pt x="1049312" y="1469036"/>
                  </a:lnTo>
                  <a:cubicBezTo>
                    <a:pt x="1059305" y="1449049"/>
                    <a:pt x="1066897" y="1427668"/>
                    <a:pt x="1079292" y="1409075"/>
                  </a:cubicBezTo>
                  <a:cubicBezTo>
                    <a:pt x="1096379" y="1383445"/>
                    <a:pt x="1130190" y="1365150"/>
                    <a:pt x="1154243" y="1349115"/>
                  </a:cubicBezTo>
                  <a:cubicBezTo>
                    <a:pt x="1164236" y="1334125"/>
                    <a:pt x="1172968" y="1318212"/>
                    <a:pt x="1184223" y="1304144"/>
                  </a:cubicBezTo>
                  <a:cubicBezTo>
                    <a:pt x="1193052" y="1293108"/>
                    <a:pt x="1206933" y="1286283"/>
                    <a:pt x="1214204" y="1274164"/>
                  </a:cubicBezTo>
                  <a:cubicBezTo>
                    <a:pt x="1222334" y="1260615"/>
                    <a:pt x="1222128" y="1243326"/>
                    <a:pt x="1229194" y="1229193"/>
                  </a:cubicBezTo>
                  <a:cubicBezTo>
                    <a:pt x="1237251" y="1213079"/>
                    <a:pt x="1249181" y="1199213"/>
                    <a:pt x="1259174" y="1184223"/>
                  </a:cubicBezTo>
                  <a:cubicBezTo>
                    <a:pt x="1308765" y="1035447"/>
                    <a:pt x="1225563" y="1262710"/>
                    <a:pt x="1319135" y="1094282"/>
                  </a:cubicBezTo>
                  <a:cubicBezTo>
                    <a:pt x="1334482" y="1066657"/>
                    <a:pt x="1334982" y="1032607"/>
                    <a:pt x="1349115" y="1004341"/>
                  </a:cubicBezTo>
                  <a:cubicBezTo>
                    <a:pt x="1364105" y="974361"/>
                    <a:pt x="1381194" y="945341"/>
                    <a:pt x="1394086" y="914400"/>
                  </a:cubicBezTo>
                  <a:cubicBezTo>
                    <a:pt x="1406241" y="885229"/>
                    <a:pt x="1409933" y="852725"/>
                    <a:pt x="1424066" y="824459"/>
                  </a:cubicBezTo>
                  <a:cubicBezTo>
                    <a:pt x="1450716" y="771159"/>
                    <a:pt x="1454331" y="770994"/>
                    <a:pt x="1469036" y="719528"/>
                  </a:cubicBezTo>
                  <a:cubicBezTo>
                    <a:pt x="1473601" y="703550"/>
                    <a:pt x="1488447" y="633622"/>
                    <a:pt x="1499017" y="614597"/>
                  </a:cubicBezTo>
                  <a:cubicBezTo>
                    <a:pt x="1516515" y="583100"/>
                    <a:pt x="1542863" y="556884"/>
                    <a:pt x="1558977" y="524656"/>
                  </a:cubicBezTo>
                  <a:cubicBezTo>
                    <a:pt x="1568971" y="504669"/>
                    <a:pt x="1575239" y="482334"/>
                    <a:pt x="1588958" y="464695"/>
                  </a:cubicBezTo>
                  <a:cubicBezTo>
                    <a:pt x="1610650" y="436805"/>
                    <a:pt x="1638925" y="414728"/>
                    <a:pt x="1663909" y="389744"/>
                  </a:cubicBezTo>
                  <a:lnTo>
                    <a:pt x="1708879" y="344774"/>
                  </a:lnTo>
                  <a:cubicBezTo>
                    <a:pt x="1718872" y="334780"/>
                    <a:pt x="1727100" y="322632"/>
                    <a:pt x="1738859" y="314793"/>
                  </a:cubicBezTo>
                  <a:cubicBezTo>
                    <a:pt x="1768839" y="294806"/>
                    <a:pt x="1799975" y="276452"/>
                    <a:pt x="1828800" y="254833"/>
                  </a:cubicBezTo>
                  <a:cubicBezTo>
                    <a:pt x="1848787" y="239843"/>
                    <a:pt x="1867338" y="222716"/>
                    <a:pt x="1888761" y="209862"/>
                  </a:cubicBezTo>
                  <a:cubicBezTo>
                    <a:pt x="1917503" y="192617"/>
                    <a:pt x="1948722" y="179882"/>
                    <a:pt x="1978702" y="164892"/>
                  </a:cubicBezTo>
                  <a:cubicBezTo>
                    <a:pt x="1988695" y="154898"/>
                    <a:pt x="1996563" y="142182"/>
                    <a:pt x="2008682" y="134911"/>
                  </a:cubicBezTo>
                  <a:cubicBezTo>
                    <a:pt x="2022231" y="126781"/>
                    <a:pt x="2039129" y="126145"/>
                    <a:pt x="2053653" y="119921"/>
                  </a:cubicBezTo>
                  <a:cubicBezTo>
                    <a:pt x="2074192" y="111119"/>
                    <a:pt x="2094212" y="101028"/>
                    <a:pt x="2113614" y="89941"/>
                  </a:cubicBezTo>
                  <a:cubicBezTo>
                    <a:pt x="2129256" y="81003"/>
                    <a:pt x="2142470" y="68018"/>
                    <a:pt x="2158584" y="59961"/>
                  </a:cubicBezTo>
                  <a:cubicBezTo>
                    <a:pt x="2178250" y="50128"/>
                    <a:pt x="2246700" y="33583"/>
                    <a:pt x="2263515" y="29980"/>
                  </a:cubicBezTo>
                  <a:cubicBezTo>
                    <a:pt x="2313341" y="19303"/>
                    <a:pt x="2413417" y="0"/>
                    <a:pt x="2413417" y="0"/>
                  </a:cubicBezTo>
                  <a:lnTo>
                    <a:pt x="3222886" y="14990"/>
                  </a:lnTo>
                  <a:cubicBezTo>
                    <a:pt x="3253263" y="16003"/>
                    <a:pt x="3282448" y="29016"/>
                    <a:pt x="3312827" y="29980"/>
                  </a:cubicBezTo>
                  <a:cubicBezTo>
                    <a:pt x="3597540" y="39018"/>
                    <a:pt x="3882453" y="39973"/>
                    <a:pt x="4167266" y="44970"/>
                  </a:cubicBezTo>
                  <a:cubicBezTo>
                    <a:pt x="4197246" y="49967"/>
                    <a:pt x="4227119" y="55663"/>
                    <a:pt x="4257207" y="59961"/>
                  </a:cubicBezTo>
                  <a:cubicBezTo>
                    <a:pt x="4297087" y="65658"/>
                    <a:pt x="4337493" y="67745"/>
                    <a:pt x="4377128" y="74951"/>
                  </a:cubicBezTo>
                  <a:cubicBezTo>
                    <a:pt x="4392674" y="77778"/>
                    <a:pt x="4406906" y="85600"/>
                    <a:pt x="4422099" y="89941"/>
                  </a:cubicBezTo>
                  <a:cubicBezTo>
                    <a:pt x="4441908" y="95601"/>
                    <a:pt x="4461948" y="100462"/>
                    <a:pt x="4482059" y="104931"/>
                  </a:cubicBezTo>
                  <a:cubicBezTo>
                    <a:pt x="4590595" y="129050"/>
                    <a:pt x="4521619" y="108124"/>
                    <a:pt x="4601981" y="134911"/>
                  </a:cubicBezTo>
                  <a:cubicBezTo>
                    <a:pt x="4616971" y="144905"/>
                    <a:pt x="4630837" y="156835"/>
                    <a:pt x="4646951" y="164892"/>
                  </a:cubicBezTo>
                  <a:cubicBezTo>
                    <a:pt x="4682798" y="182816"/>
                    <a:pt x="4727952" y="196889"/>
                    <a:pt x="4766873" y="209862"/>
                  </a:cubicBezTo>
                  <a:cubicBezTo>
                    <a:pt x="4796853" y="229849"/>
                    <a:pt x="4831336" y="244344"/>
                    <a:pt x="4856814" y="269823"/>
                  </a:cubicBezTo>
                  <a:cubicBezTo>
                    <a:pt x="4932575" y="345585"/>
                    <a:pt x="4891492" y="317143"/>
                    <a:pt x="4976735" y="359764"/>
                  </a:cubicBezTo>
                  <a:cubicBezTo>
                    <a:pt x="5038847" y="452932"/>
                    <a:pt x="4965439" y="356723"/>
                    <a:pt x="5081666" y="449705"/>
                  </a:cubicBezTo>
                  <a:cubicBezTo>
                    <a:pt x="5109256" y="471777"/>
                    <a:pt x="5127219" y="505057"/>
                    <a:pt x="5156617" y="524656"/>
                  </a:cubicBezTo>
                  <a:cubicBezTo>
                    <a:pt x="5171607" y="534649"/>
                    <a:pt x="5188848" y="541897"/>
                    <a:pt x="5201587" y="554636"/>
                  </a:cubicBezTo>
                  <a:cubicBezTo>
                    <a:pt x="5219253" y="572302"/>
                    <a:pt x="5232231" y="594129"/>
                    <a:pt x="5246558" y="614597"/>
                  </a:cubicBezTo>
                  <a:cubicBezTo>
                    <a:pt x="5267221" y="644115"/>
                    <a:pt x="5286531" y="674558"/>
                    <a:pt x="5306518" y="704538"/>
                  </a:cubicBezTo>
                  <a:cubicBezTo>
                    <a:pt x="5316511" y="719528"/>
                    <a:pt x="5328442" y="733394"/>
                    <a:pt x="5336499" y="749508"/>
                  </a:cubicBezTo>
                  <a:cubicBezTo>
                    <a:pt x="5346492" y="769495"/>
                    <a:pt x="5353491" y="791285"/>
                    <a:pt x="5366479" y="809469"/>
                  </a:cubicBezTo>
                  <a:cubicBezTo>
                    <a:pt x="5407266" y="866571"/>
                    <a:pt x="5420241" y="848241"/>
                    <a:pt x="5471410" y="899410"/>
                  </a:cubicBezTo>
                  <a:cubicBezTo>
                    <a:pt x="5489076" y="917076"/>
                    <a:pt x="5500387" y="940177"/>
                    <a:pt x="5516381" y="959370"/>
                  </a:cubicBezTo>
                  <a:cubicBezTo>
                    <a:pt x="5525429" y="970227"/>
                    <a:pt x="5535504" y="980303"/>
                    <a:pt x="5546361" y="989351"/>
                  </a:cubicBezTo>
                  <a:cubicBezTo>
                    <a:pt x="5591929" y="1027324"/>
                    <a:pt x="5612839" y="1041398"/>
                    <a:pt x="5666282" y="1064302"/>
                  </a:cubicBezTo>
                  <a:cubicBezTo>
                    <a:pt x="5680806" y="1070526"/>
                    <a:pt x="5696263" y="1074295"/>
                    <a:pt x="5711253" y="1079292"/>
                  </a:cubicBezTo>
                  <a:cubicBezTo>
                    <a:pt x="5726243" y="1094282"/>
                    <a:pt x="5739489" y="1111247"/>
                    <a:pt x="5756223" y="1124262"/>
                  </a:cubicBezTo>
                  <a:cubicBezTo>
                    <a:pt x="5784665" y="1146383"/>
                    <a:pt x="5820686" y="1158745"/>
                    <a:pt x="5846164" y="1184223"/>
                  </a:cubicBezTo>
                  <a:cubicBezTo>
                    <a:pt x="5866151" y="1204210"/>
                    <a:pt x="5882606" y="1228505"/>
                    <a:pt x="5906125" y="1244184"/>
                  </a:cubicBezTo>
                  <a:cubicBezTo>
                    <a:pt x="5962854" y="1282004"/>
                    <a:pt x="5938356" y="1261425"/>
                    <a:pt x="5981076" y="1304144"/>
                  </a:cubicBezTo>
                  <a:cubicBezTo>
                    <a:pt x="6011139" y="1394334"/>
                    <a:pt x="5973665" y="1304257"/>
                    <a:pt x="6041036" y="1394085"/>
                  </a:cubicBezTo>
                  <a:cubicBezTo>
                    <a:pt x="6058517" y="1417394"/>
                    <a:pt x="6069845" y="1444794"/>
                    <a:pt x="6086007" y="1469036"/>
                  </a:cubicBezTo>
                  <a:cubicBezTo>
                    <a:pt x="6099865" y="1489824"/>
                    <a:pt x="6117736" y="1507811"/>
                    <a:pt x="6130977" y="1528997"/>
                  </a:cubicBezTo>
                  <a:cubicBezTo>
                    <a:pt x="6142820" y="1547946"/>
                    <a:pt x="6148563" y="1570364"/>
                    <a:pt x="6160958" y="1588957"/>
                  </a:cubicBezTo>
                  <a:cubicBezTo>
                    <a:pt x="6168798" y="1600716"/>
                    <a:pt x="6182109" y="1607902"/>
                    <a:pt x="6190938" y="1618938"/>
                  </a:cubicBezTo>
                  <a:cubicBezTo>
                    <a:pt x="6227459" y="1664590"/>
                    <a:pt x="6220123" y="1670011"/>
                    <a:pt x="6250899" y="1723869"/>
                  </a:cubicBezTo>
                  <a:cubicBezTo>
                    <a:pt x="6335640" y="1872164"/>
                    <a:pt x="6220274" y="1647626"/>
                    <a:pt x="6310859" y="1828800"/>
                  </a:cubicBezTo>
                  <a:cubicBezTo>
                    <a:pt x="6305862" y="1843790"/>
                    <a:pt x="6307042" y="1862597"/>
                    <a:pt x="6295869" y="1873770"/>
                  </a:cubicBezTo>
                  <a:cubicBezTo>
                    <a:pt x="6284696" y="1884943"/>
                    <a:pt x="6266143" y="1884603"/>
                    <a:pt x="6250899" y="1888761"/>
                  </a:cubicBezTo>
                  <a:cubicBezTo>
                    <a:pt x="5840595" y="2000663"/>
                    <a:pt x="6335651" y="1863826"/>
                    <a:pt x="6056027" y="1933731"/>
                  </a:cubicBezTo>
                  <a:cubicBezTo>
                    <a:pt x="6040698" y="1937563"/>
                    <a:pt x="6026698" y="1946486"/>
                    <a:pt x="6011056" y="1948721"/>
                  </a:cubicBezTo>
                  <a:cubicBezTo>
                    <a:pt x="5921471" y="1961519"/>
                    <a:pt x="5830818" y="1965904"/>
                    <a:pt x="5741233" y="1978702"/>
                  </a:cubicBezTo>
                  <a:cubicBezTo>
                    <a:pt x="5472993" y="2017022"/>
                    <a:pt x="5671618" y="1992622"/>
                    <a:pt x="5141627" y="2008682"/>
                  </a:cubicBezTo>
                  <a:lnTo>
                    <a:pt x="4991725" y="2023672"/>
                  </a:lnTo>
                  <a:cubicBezTo>
                    <a:pt x="4956635" y="2027800"/>
                    <a:pt x="4922126" y="2038662"/>
                    <a:pt x="4886794" y="2038662"/>
                  </a:cubicBezTo>
                  <a:cubicBezTo>
                    <a:pt x="4651895" y="2038662"/>
                    <a:pt x="4417102" y="2028669"/>
                    <a:pt x="4182256" y="2023672"/>
                  </a:cubicBezTo>
                  <a:lnTo>
                    <a:pt x="1948722" y="2038662"/>
                  </a:lnTo>
                  <a:cubicBezTo>
                    <a:pt x="1878595" y="2039522"/>
                    <a:pt x="1808749" y="2047828"/>
                    <a:pt x="1738859" y="2053652"/>
                  </a:cubicBezTo>
                  <a:cubicBezTo>
                    <a:pt x="1594754" y="2065661"/>
                    <a:pt x="1616678" y="2064023"/>
                    <a:pt x="1499017" y="2083633"/>
                  </a:cubicBezTo>
                  <a:lnTo>
                    <a:pt x="749509" y="2068643"/>
                  </a:lnTo>
                  <a:cubicBezTo>
                    <a:pt x="423702" y="2057783"/>
                    <a:pt x="712082" y="2063295"/>
                    <a:pt x="539646" y="2038662"/>
                  </a:cubicBezTo>
                  <a:cubicBezTo>
                    <a:pt x="489934" y="2031560"/>
                    <a:pt x="439712" y="2028669"/>
                    <a:pt x="389745" y="2023672"/>
                  </a:cubicBezTo>
                  <a:cubicBezTo>
                    <a:pt x="266285" y="1982519"/>
                    <a:pt x="331088" y="1998161"/>
                    <a:pt x="194873" y="1978702"/>
                  </a:cubicBezTo>
                  <a:cubicBezTo>
                    <a:pt x="179883" y="1973705"/>
                    <a:pt x="164035" y="1970778"/>
                    <a:pt x="149902" y="1963711"/>
                  </a:cubicBezTo>
                  <a:cubicBezTo>
                    <a:pt x="76537" y="1927028"/>
                    <a:pt x="130721" y="1945578"/>
                    <a:pt x="74951" y="1903751"/>
                  </a:cubicBezTo>
                  <a:cubicBezTo>
                    <a:pt x="66013" y="1897047"/>
                    <a:pt x="54964" y="1893758"/>
                    <a:pt x="44971" y="1888761"/>
                  </a:cubicBezTo>
                  <a:lnTo>
                    <a:pt x="0" y="191874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>
              <a:off x="3810000" y="2057400"/>
              <a:ext cx="4178383" cy="1285692"/>
            </a:xfrm>
            <a:custGeom>
              <a:avLst/>
              <a:gdLst>
                <a:gd name="connsiteX0" fmla="*/ 143531 w 5846228"/>
                <a:gd name="connsiteY0" fmla="*/ 1528996 h 1798889"/>
                <a:gd name="connsiteX1" fmla="*/ 143531 w 5846228"/>
                <a:gd name="connsiteY1" fmla="*/ 1528996 h 1798889"/>
                <a:gd name="connsiteX2" fmla="*/ 563255 w 5846228"/>
                <a:gd name="connsiteY2" fmla="*/ 1514006 h 1798889"/>
                <a:gd name="connsiteX3" fmla="*/ 653196 w 5846228"/>
                <a:gd name="connsiteY3" fmla="*/ 1469036 h 1798889"/>
                <a:gd name="connsiteX4" fmla="*/ 683176 w 5846228"/>
                <a:gd name="connsiteY4" fmla="*/ 1439055 h 1798889"/>
                <a:gd name="connsiteX5" fmla="*/ 728147 w 5846228"/>
                <a:gd name="connsiteY5" fmla="*/ 1409075 h 1798889"/>
                <a:gd name="connsiteX6" fmla="*/ 773117 w 5846228"/>
                <a:gd name="connsiteY6" fmla="*/ 1364105 h 1798889"/>
                <a:gd name="connsiteX7" fmla="*/ 833078 w 5846228"/>
                <a:gd name="connsiteY7" fmla="*/ 1334124 h 1798889"/>
                <a:gd name="connsiteX8" fmla="*/ 908029 w 5846228"/>
                <a:gd name="connsiteY8" fmla="*/ 1259173 h 1798889"/>
                <a:gd name="connsiteX9" fmla="*/ 997970 w 5846228"/>
                <a:gd name="connsiteY9" fmla="*/ 1184223 h 1798889"/>
                <a:gd name="connsiteX10" fmla="*/ 1042940 w 5846228"/>
                <a:gd name="connsiteY10" fmla="*/ 1109272 h 1798889"/>
                <a:gd name="connsiteX11" fmla="*/ 1087911 w 5846228"/>
                <a:gd name="connsiteY11" fmla="*/ 1004341 h 1798889"/>
                <a:gd name="connsiteX12" fmla="*/ 1117891 w 5846228"/>
                <a:gd name="connsiteY12" fmla="*/ 899409 h 1798889"/>
                <a:gd name="connsiteX13" fmla="*/ 1147872 w 5846228"/>
                <a:gd name="connsiteY13" fmla="*/ 809468 h 1798889"/>
                <a:gd name="connsiteX14" fmla="*/ 1162862 w 5846228"/>
                <a:gd name="connsiteY14" fmla="*/ 764498 h 1798889"/>
                <a:gd name="connsiteX15" fmla="*/ 1207832 w 5846228"/>
                <a:gd name="connsiteY15" fmla="*/ 614596 h 1798889"/>
                <a:gd name="connsiteX16" fmla="*/ 1237813 w 5846228"/>
                <a:gd name="connsiteY16" fmla="*/ 584616 h 1798889"/>
                <a:gd name="connsiteX17" fmla="*/ 1327753 w 5846228"/>
                <a:gd name="connsiteY17" fmla="*/ 434714 h 1798889"/>
                <a:gd name="connsiteX18" fmla="*/ 1402704 w 5846228"/>
                <a:gd name="connsiteY18" fmla="*/ 359764 h 1798889"/>
                <a:gd name="connsiteX19" fmla="*/ 1477655 w 5846228"/>
                <a:gd name="connsiteY19" fmla="*/ 284813 h 1798889"/>
                <a:gd name="connsiteX20" fmla="*/ 1492645 w 5846228"/>
                <a:gd name="connsiteY20" fmla="*/ 239842 h 1798889"/>
                <a:gd name="connsiteX21" fmla="*/ 1582586 w 5846228"/>
                <a:gd name="connsiteY21" fmla="*/ 224852 h 1798889"/>
                <a:gd name="connsiteX22" fmla="*/ 1657537 w 5846228"/>
                <a:gd name="connsiteY22" fmla="*/ 209862 h 1798889"/>
                <a:gd name="connsiteX23" fmla="*/ 1792449 w 5846228"/>
                <a:gd name="connsiteY23" fmla="*/ 164891 h 1798889"/>
                <a:gd name="connsiteX24" fmla="*/ 1837419 w 5846228"/>
                <a:gd name="connsiteY24" fmla="*/ 149901 h 1798889"/>
                <a:gd name="connsiteX25" fmla="*/ 2077262 w 5846228"/>
                <a:gd name="connsiteY25" fmla="*/ 119921 h 1798889"/>
                <a:gd name="connsiteX26" fmla="*/ 2122232 w 5846228"/>
                <a:gd name="connsiteY26" fmla="*/ 104931 h 1798889"/>
                <a:gd name="connsiteX27" fmla="*/ 2242153 w 5846228"/>
                <a:gd name="connsiteY27" fmla="*/ 74950 h 1798889"/>
                <a:gd name="connsiteX28" fmla="*/ 2347085 w 5846228"/>
                <a:gd name="connsiteY28" fmla="*/ 44970 h 1798889"/>
                <a:gd name="connsiteX29" fmla="*/ 2437026 w 5846228"/>
                <a:gd name="connsiteY29" fmla="*/ 29980 h 1798889"/>
                <a:gd name="connsiteX30" fmla="*/ 2586927 w 5846228"/>
                <a:gd name="connsiteY30" fmla="*/ 0 h 1798889"/>
                <a:gd name="connsiteX31" fmla="*/ 2661878 w 5846228"/>
                <a:gd name="connsiteY31" fmla="*/ 14990 h 1798889"/>
                <a:gd name="connsiteX32" fmla="*/ 3276475 w 5846228"/>
                <a:gd name="connsiteY32" fmla="*/ 29980 h 1798889"/>
                <a:gd name="connsiteX33" fmla="*/ 3381406 w 5846228"/>
                <a:gd name="connsiteY33" fmla="*/ 59960 h 1798889"/>
                <a:gd name="connsiteX34" fmla="*/ 3441367 w 5846228"/>
                <a:gd name="connsiteY34" fmla="*/ 74950 h 1798889"/>
                <a:gd name="connsiteX35" fmla="*/ 3516317 w 5846228"/>
                <a:gd name="connsiteY35" fmla="*/ 104931 h 1798889"/>
                <a:gd name="connsiteX36" fmla="*/ 3576278 w 5846228"/>
                <a:gd name="connsiteY36" fmla="*/ 119921 h 1798889"/>
                <a:gd name="connsiteX37" fmla="*/ 3666219 w 5846228"/>
                <a:gd name="connsiteY37" fmla="*/ 149901 h 1798889"/>
                <a:gd name="connsiteX38" fmla="*/ 3756160 w 5846228"/>
                <a:gd name="connsiteY38" fmla="*/ 224852 h 1798889"/>
                <a:gd name="connsiteX39" fmla="*/ 3786140 w 5846228"/>
                <a:gd name="connsiteY39" fmla="*/ 329783 h 1798889"/>
                <a:gd name="connsiteX40" fmla="*/ 3876081 w 5846228"/>
                <a:gd name="connsiteY40" fmla="*/ 449705 h 1798889"/>
                <a:gd name="connsiteX41" fmla="*/ 3906062 w 5846228"/>
                <a:gd name="connsiteY41" fmla="*/ 569626 h 1798889"/>
                <a:gd name="connsiteX42" fmla="*/ 3966022 w 5846228"/>
                <a:gd name="connsiteY42" fmla="*/ 659567 h 1798889"/>
                <a:gd name="connsiteX43" fmla="*/ 3996003 w 5846228"/>
                <a:gd name="connsiteY43" fmla="*/ 719527 h 1798889"/>
                <a:gd name="connsiteX44" fmla="*/ 4025983 w 5846228"/>
                <a:gd name="connsiteY44" fmla="*/ 749508 h 1798889"/>
                <a:gd name="connsiteX45" fmla="*/ 4085944 w 5846228"/>
                <a:gd name="connsiteY45" fmla="*/ 839449 h 1798889"/>
                <a:gd name="connsiteX46" fmla="*/ 4160894 w 5846228"/>
                <a:gd name="connsiteY46" fmla="*/ 914400 h 1798889"/>
                <a:gd name="connsiteX47" fmla="*/ 4205865 w 5846228"/>
                <a:gd name="connsiteY47" fmla="*/ 929390 h 1798889"/>
                <a:gd name="connsiteX48" fmla="*/ 4250835 w 5846228"/>
                <a:gd name="connsiteY48" fmla="*/ 974360 h 1798889"/>
                <a:gd name="connsiteX49" fmla="*/ 4295806 w 5846228"/>
                <a:gd name="connsiteY49" fmla="*/ 989350 h 1798889"/>
                <a:gd name="connsiteX50" fmla="*/ 4325786 w 5846228"/>
                <a:gd name="connsiteY50" fmla="*/ 1034321 h 1798889"/>
                <a:gd name="connsiteX51" fmla="*/ 4370757 w 5846228"/>
                <a:gd name="connsiteY51" fmla="*/ 1049311 h 1798889"/>
                <a:gd name="connsiteX52" fmla="*/ 4445708 w 5846228"/>
                <a:gd name="connsiteY52" fmla="*/ 1079291 h 1798889"/>
                <a:gd name="connsiteX53" fmla="*/ 4505668 w 5846228"/>
                <a:gd name="connsiteY53" fmla="*/ 1094282 h 1798889"/>
                <a:gd name="connsiteX54" fmla="*/ 4550639 w 5846228"/>
                <a:gd name="connsiteY54" fmla="*/ 1109272 h 1798889"/>
                <a:gd name="connsiteX55" fmla="*/ 4595609 w 5846228"/>
                <a:gd name="connsiteY55" fmla="*/ 1154242 h 1798889"/>
                <a:gd name="connsiteX56" fmla="*/ 4640580 w 5846228"/>
                <a:gd name="connsiteY56" fmla="*/ 1169232 h 1798889"/>
                <a:gd name="connsiteX57" fmla="*/ 4760501 w 5846228"/>
                <a:gd name="connsiteY57" fmla="*/ 1214203 h 1798889"/>
                <a:gd name="connsiteX58" fmla="*/ 4805472 w 5846228"/>
                <a:gd name="connsiteY58" fmla="*/ 1244183 h 1798889"/>
                <a:gd name="connsiteX59" fmla="*/ 4910403 w 5846228"/>
                <a:gd name="connsiteY59" fmla="*/ 1319134 h 1798889"/>
                <a:gd name="connsiteX60" fmla="*/ 5000344 w 5846228"/>
                <a:gd name="connsiteY60" fmla="*/ 1349114 h 1798889"/>
                <a:gd name="connsiteX61" fmla="*/ 5150245 w 5846228"/>
                <a:gd name="connsiteY61" fmla="*/ 1409075 h 1798889"/>
                <a:gd name="connsiteX62" fmla="*/ 5195216 w 5846228"/>
                <a:gd name="connsiteY62" fmla="*/ 1424065 h 1798889"/>
                <a:gd name="connsiteX63" fmla="*/ 5554980 w 5846228"/>
                <a:gd name="connsiteY63" fmla="*/ 1439055 h 1798889"/>
                <a:gd name="connsiteX64" fmla="*/ 5719872 w 5846228"/>
                <a:gd name="connsiteY64" fmla="*/ 1454046 h 1798889"/>
                <a:gd name="connsiteX65" fmla="*/ 5779832 w 5846228"/>
                <a:gd name="connsiteY65" fmla="*/ 1558977 h 1798889"/>
                <a:gd name="connsiteX66" fmla="*/ 5764842 w 5846228"/>
                <a:gd name="connsiteY66" fmla="*/ 1573967 h 1798889"/>
                <a:gd name="connsiteX67" fmla="*/ 5495019 w 5846228"/>
                <a:gd name="connsiteY67" fmla="*/ 1618937 h 1798889"/>
                <a:gd name="connsiteX68" fmla="*/ 5375098 w 5846228"/>
                <a:gd name="connsiteY68" fmla="*/ 1648918 h 1798889"/>
                <a:gd name="connsiteX69" fmla="*/ 5300147 w 5846228"/>
                <a:gd name="connsiteY69" fmla="*/ 1663908 h 1798889"/>
                <a:gd name="connsiteX70" fmla="*/ 5225196 w 5846228"/>
                <a:gd name="connsiteY70" fmla="*/ 1693888 h 1798889"/>
                <a:gd name="connsiteX71" fmla="*/ 5060304 w 5846228"/>
                <a:gd name="connsiteY71" fmla="*/ 1708878 h 1798889"/>
                <a:gd name="connsiteX72" fmla="*/ 3711190 w 5846228"/>
                <a:gd name="connsiteY72" fmla="*/ 1738859 h 1798889"/>
                <a:gd name="connsiteX73" fmla="*/ 2766809 w 5846228"/>
                <a:gd name="connsiteY73" fmla="*/ 1753849 h 1798889"/>
                <a:gd name="connsiteX74" fmla="*/ 2377065 w 5846228"/>
                <a:gd name="connsiteY74" fmla="*/ 1753849 h 1798889"/>
                <a:gd name="connsiteX75" fmla="*/ 1762468 w 5846228"/>
                <a:gd name="connsiteY75" fmla="*/ 1768839 h 1798889"/>
                <a:gd name="connsiteX76" fmla="*/ 668186 w 5846228"/>
                <a:gd name="connsiteY76" fmla="*/ 1798819 h 1798889"/>
                <a:gd name="connsiteX77" fmla="*/ 368383 w 5846228"/>
                <a:gd name="connsiteY77" fmla="*/ 1783829 h 1798889"/>
                <a:gd name="connsiteX78" fmla="*/ 323413 w 5846228"/>
                <a:gd name="connsiteY78" fmla="*/ 1768839 h 1798889"/>
                <a:gd name="connsiteX79" fmla="*/ 68580 w 5846228"/>
                <a:gd name="connsiteY79" fmla="*/ 1723868 h 1798889"/>
                <a:gd name="connsiteX80" fmla="*/ 23609 w 5846228"/>
                <a:gd name="connsiteY80" fmla="*/ 1693888 h 1798889"/>
                <a:gd name="connsiteX81" fmla="*/ 23609 w 5846228"/>
                <a:gd name="connsiteY81" fmla="*/ 1588957 h 1798889"/>
                <a:gd name="connsiteX82" fmla="*/ 293432 w 5846228"/>
                <a:gd name="connsiteY82" fmla="*/ 1543987 h 1798889"/>
                <a:gd name="connsiteX83" fmla="*/ 398363 w 5846228"/>
                <a:gd name="connsiteY83" fmla="*/ 1543987 h 1798889"/>
                <a:gd name="connsiteX84" fmla="*/ 398363 w 5846228"/>
                <a:gd name="connsiteY84" fmla="*/ 1543987 h 1798889"/>
                <a:gd name="connsiteX85" fmla="*/ 548265 w 5846228"/>
                <a:gd name="connsiteY85" fmla="*/ 1514006 h 1798889"/>
                <a:gd name="connsiteX86" fmla="*/ 548265 w 5846228"/>
                <a:gd name="connsiteY86" fmla="*/ 1514006 h 1798889"/>
                <a:gd name="connsiteX87" fmla="*/ 413353 w 5846228"/>
                <a:gd name="connsiteY87" fmla="*/ 1499016 h 1798889"/>
                <a:gd name="connsiteX88" fmla="*/ 638206 w 5846228"/>
                <a:gd name="connsiteY88" fmla="*/ 1469036 h 17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846228" h="1798889">
                  <a:moveTo>
                    <a:pt x="143531" y="1528996"/>
                  </a:moveTo>
                  <a:lnTo>
                    <a:pt x="143531" y="1528996"/>
                  </a:lnTo>
                  <a:cubicBezTo>
                    <a:pt x="283439" y="1523999"/>
                    <a:pt x="423548" y="1523019"/>
                    <a:pt x="563255" y="1514006"/>
                  </a:cubicBezTo>
                  <a:cubicBezTo>
                    <a:pt x="593393" y="1512062"/>
                    <a:pt x="631477" y="1486412"/>
                    <a:pt x="653196" y="1469036"/>
                  </a:cubicBezTo>
                  <a:cubicBezTo>
                    <a:pt x="664232" y="1460207"/>
                    <a:pt x="672140" y="1447884"/>
                    <a:pt x="683176" y="1439055"/>
                  </a:cubicBezTo>
                  <a:cubicBezTo>
                    <a:pt x="697244" y="1427800"/>
                    <a:pt x="714307" y="1420608"/>
                    <a:pt x="728147" y="1409075"/>
                  </a:cubicBezTo>
                  <a:cubicBezTo>
                    <a:pt x="744433" y="1395504"/>
                    <a:pt x="755867" y="1376427"/>
                    <a:pt x="773117" y="1364105"/>
                  </a:cubicBezTo>
                  <a:cubicBezTo>
                    <a:pt x="791301" y="1351116"/>
                    <a:pt x="815439" y="1347843"/>
                    <a:pt x="833078" y="1334124"/>
                  </a:cubicBezTo>
                  <a:cubicBezTo>
                    <a:pt x="860968" y="1312432"/>
                    <a:pt x="878631" y="1278772"/>
                    <a:pt x="908029" y="1259173"/>
                  </a:cubicBezTo>
                  <a:cubicBezTo>
                    <a:pt x="946115" y="1233783"/>
                    <a:pt x="969117" y="1222694"/>
                    <a:pt x="997970" y="1184223"/>
                  </a:cubicBezTo>
                  <a:cubicBezTo>
                    <a:pt x="1015451" y="1160915"/>
                    <a:pt x="1027950" y="1134256"/>
                    <a:pt x="1042940" y="1109272"/>
                  </a:cubicBezTo>
                  <a:cubicBezTo>
                    <a:pt x="1093875" y="905541"/>
                    <a:pt x="1018892" y="1176890"/>
                    <a:pt x="1087911" y="1004341"/>
                  </a:cubicBezTo>
                  <a:cubicBezTo>
                    <a:pt x="1101421" y="970566"/>
                    <a:pt x="1107193" y="934177"/>
                    <a:pt x="1117891" y="899409"/>
                  </a:cubicBezTo>
                  <a:cubicBezTo>
                    <a:pt x="1127185" y="869204"/>
                    <a:pt x="1137878" y="839448"/>
                    <a:pt x="1147872" y="809468"/>
                  </a:cubicBezTo>
                  <a:cubicBezTo>
                    <a:pt x="1152869" y="794478"/>
                    <a:pt x="1159030" y="779827"/>
                    <a:pt x="1162862" y="764498"/>
                  </a:cubicBezTo>
                  <a:cubicBezTo>
                    <a:pt x="1169655" y="737325"/>
                    <a:pt x="1195667" y="626761"/>
                    <a:pt x="1207832" y="614596"/>
                  </a:cubicBezTo>
                  <a:lnTo>
                    <a:pt x="1237813" y="584616"/>
                  </a:lnTo>
                  <a:cubicBezTo>
                    <a:pt x="1261470" y="537302"/>
                    <a:pt x="1291576" y="470891"/>
                    <a:pt x="1327753" y="434714"/>
                  </a:cubicBezTo>
                  <a:cubicBezTo>
                    <a:pt x="1352737" y="409731"/>
                    <a:pt x="1383105" y="389162"/>
                    <a:pt x="1402704" y="359764"/>
                  </a:cubicBezTo>
                  <a:cubicBezTo>
                    <a:pt x="1442678" y="299803"/>
                    <a:pt x="1417695" y="324787"/>
                    <a:pt x="1477655" y="284813"/>
                  </a:cubicBezTo>
                  <a:cubicBezTo>
                    <a:pt x="1482652" y="269823"/>
                    <a:pt x="1478926" y="247682"/>
                    <a:pt x="1492645" y="239842"/>
                  </a:cubicBezTo>
                  <a:cubicBezTo>
                    <a:pt x="1519034" y="224762"/>
                    <a:pt x="1552682" y="230289"/>
                    <a:pt x="1582586" y="224852"/>
                  </a:cubicBezTo>
                  <a:cubicBezTo>
                    <a:pt x="1607653" y="220294"/>
                    <a:pt x="1632956" y="216566"/>
                    <a:pt x="1657537" y="209862"/>
                  </a:cubicBezTo>
                  <a:cubicBezTo>
                    <a:pt x="1657575" y="209852"/>
                    <a:pt x="1769946" y="172392"/>
                    <a:pt x="1792449" y="164891"/>
                  </a:cubicBezTo>
                  <a:cubicBezTo>
                    <a:pt x="1807439" y="159894"/>
                    <a:pt x="1821697" y="151473"/>
                    <a:pt x="1837419" y="149901"/>
                  </a:cubicBezTo>
                  <a:cubicBezTo>
                    <a:pt x="2017564" y="131887"/>
                    <a:pt x="1937788" y="143166"/>
                    <a:pt x="2077262" y="119921"/>
                  </a:cubicBezTo>
                  <a:cubicBezTo>
                    <a:pt x="2092252" y="114924"/>
                    <a:pt x="2106988" y="109089"/>
                    <a:pt x="2122232" y="104931"/>
                  </a:cubicBezTo>
                  <a:cubicBezTo>
                    <a:pt x="2161984" y="94089"/>
                    <a:pt x="2203063" y="87980"/>
                    <a:pt x="2242153" y="74950"/>
                  </a:cubicBezTo>
                  <a:cubicBezTo>
                    <a:pt x="2285014" y="60663"/>
                    <a:pt x="2300029" y="54381"/>
                    <a:pt x="2347085" y="44970"/>
                  </a:cubicBezTo>
                  <a:cubicBezTo>
                    <a:pt x="2376889" y="39009"/>
                    <a:pt x="2407046" y="34977"/>
                    <a:pt x="2437026" y="29980"/>
                  </a:cubicBezTo>
                  <a:cubicBezTo>
                    <a:pt x="2492406" y="11520"/>
                    <a:pt x="2518028" y="0"/>
                    <a:pt x="2586927" y="0"/>
                  </a:cubicBezTo>
                  <a:cubicBezTo>
                    <a:pt x="2612405" y="0"/>
                    <a:pt x="2636424" y="13883"/>
                    <a:pt x="2661878" y="14990"/>
                  </a:cubicBezTo>
                  <a:cubicBezTo>
                    <a:pt x="2866611" y="23891"/>
                    <a:pt x="3071609" y="24983"/>
                    <a:pt x="3276475" y="29980"/>
                  </a:cubicBezTo>
                  <a:cubicBezTo>
                    <a:pt x="3463932" y="76844"/>
                    <a:pt x="3230860" y="16948"/>
                    <a:pt x="3381406" y="59960"/>
                  </a:cubicBezTo>
                  <a:cubicBezTo>
                    <a:pt x="3401215" y="65620"/>
                    <a:pt x="3421822" y="68435"/>
                    <a:pt x="3441367" y="74950"/>
                  </a:cubicBezTo>
                  <a:cubicBezTo>
                    <a:pt x="3466894" y="83459"/>
                    <a:pt x="3490790" y="96422"/>
                    <a:pt x="3516317" y="104931"/>
                  </a:cubicBezTo>
                  <a:cubicBezTo>
                    <a:pt x="3535862" y="111446"/>
                    <a:pt x="3556545" y="114001"/>
                    <a:pt x="3576278" y="119921"/>
                  </a:cubicBezTo>
                  <a:cubicBezTo>
                    <a:pt x="3606547" y="129002"/>
                    <a:pt x="3666219" y="149901"/>
                    <a:pt x="3666219" y="149901"/>
                  </a:cubicBezTo>
                  <a:cubicBezTo>
                    <a:pt x="3699401" y="172023"/>
                    <a:pt x="3733077" y="190227"/>
                    <a:pt x="3756160" y="224852"/>
                  </a:cubicBezTo>
                  <a:cubicBezTo>
                    <a:pt x="3770894" y="246953"/>
                    <a:pt x="3776146" y="309794"/>
                    <a:pt x="3786140" y="329783"/>
                  </a:cubicBezTo>
                  <a:cubicBezTo>
                    <a:pt x="3820039" y="397581"/>
                    <a:pt x="3833920" y="407543"/>
                    <a:pt x="3876081" y="449705"/>
                  </a:cubicBezTo>
                  <a:cubicBezTo>
                    <a:pt x="3880234" y="470467"/>
                    <a:pt x="3891659" y="543700"/>
                    <a:pt x="3906062" y="569626"/>
                  </a:cubicBezTo>
                  <a:cubicBezTo>
                    <a:pt x="3923560" y="601124"/>
                    <a:pt x="3949908" y="627339"/>
                    <a:pt x="3966022" y="659567"/>
                  </a:cubicBezTo>
                  <a:cubicBezTo>
                    <a:pt x="3976016" y="679554"/>
                    <a:pt x="3983608" y="700934"/>
                    <a:pt x="3996003" y="719527"/>
                  </a:cubicBezTo>
                  <a:cubicBezTo>
                    <a:pt x="4003843" y="731286"/>
                    <a:pt x="4017503" y="738202"/>
                    <a:pt x="4025983" y="749508"/>
                  </a:cubicBezTo>
                  <a:cubicBezTo>
                    <a:pt x="4047602" y="778334"/>
                    <a:pt x="4065957" y="809469"/>
                    <a:pt x="4085944" y="839449"/>
                  </a:cubicBezTo>
                  <a:cubicBezTo>
                    <a:pt x="4115923" y="884418"/>
                    <a:pt x="4110928" y="889417"/>
                    <a:pt x="4160894" y="914400"/>
                  </a:cubicBezTo>
                  <a:cubicBezTo>
                    <a:pt x="4175027" y="921467"/>
                    <a:pt x="4190875" y="924393"/>
                    <a:pt x="4205865" y="929390"/>
                  </a:cubicBezTo>
                  <a:cubicBezTo>
                    <a:pt x="4220855" y="944380"/>
                    <a:pt x="4233196" y="962601"/>
                    <a:pt x="4250835" y="974360"/>
                  </a:cubicBezTo>
                  <a:cubicBezTo>
                    <a:pt x="4263982" y="983125"/>
                    <a:pt x="4283467" y="979479"/>
                    <a:pt x="4295806" y="989350"/>
                  </a:cubicBezTo>
                  <a:cubicBezTo>
                    <a:pt x="4309874" y="1000605"/>
                    <a:pt x="4311718" y="1023066"/>
                    <a:pt x="4325786" y="1034321"/>
                  </a:cubicBezTo>
                  <a:cubicBezTo>
                    <a:pt x="4338125" y="1044192"/>
                    <a:pt x="4355962" y="1043763"/>
                    <a:pt x="4370757" y="1049311"/>
                  </a:cubicBezTo>
                  <a:cubicBezTo>
                    <a:pt x="4395952" y="1058759"/>
                    <a:pt x="4420181" y="1070782"/>
                    <a:pt x="4445708" y="1079291"/>
                  </a:cubicBezTo>
                  <a:cubicBezTo>
                    <a:pt x="4465253" y="1085806"/>
                    <a:pt x="4485859" y="1088622"/>
                    <a:pt x="4505668" y="1094282"/>
                  </a:cubicBezTo>
                  <a:cubicBezTo>
                    <a:pt x="4520861" y="1098623"/>
                    <a:pt x="4535649" y="1104275"/>
                    <a:pt x="4550639" y="1109272"/>
                  </a:cubicBezTo>
                  <a:cubicBezTo>
                    <a:pt x="4565629" y="1124262"/>
                    <a:pt x="4577970" y="1142483"/>
                    <a:pt x="4595609" y="1154242"/>
                  </a:cubicBezTo>
                  <a:cubicBezTo>
                    <a:pt x="4608756" y="1163007"/>
                    <a:pt x="4626447" y="1162165"/>
                    <a:pt x="4640580" y="1169232"/>
                  </a:cubicBezTo>
                  <a:cubicBezTo>
                    <a:pt x="4743512" y="1220699"/>
                    <a:pt x="4615893" y="1185282"/>
                    <a:pt x="4760501" y="1214203"/>
                  </a:cubicBezTo>
                  <a:cubicBezTo>
                    <a:pt x="4775491" y="1224196"/>
                    <a:pt x="4791404" y="1232928"/>
                    <a:pt x="4805472" y="1244183"/>
                  </a:cubicBezTo>
                  <a:cubicBezTo>
                    <a:pt x="4867559" y="1293853"/>
                    <a:pt x="4799614" y="1268776"/>
                    <a:pt x="4910403" y="1319134"/>
                  </a:cubicBezTo>
                  <a:cubicBezTo>
                    <a:pt x="4939172" y="1332211"/>
                    <a:pt x="4973246" y="1332855"/>
                    <a:pt x="5000344" y="1349114"/>
                  </a:cubicBezTo>
                  <a:cubicBezTo>
                    <a:pt x="5114051" y="1417340"/>
                    <a:pt x="5031937" y="1379498"/>
                    <a:pt x="5150245" y="1409075"/>
                  </a:cubicBezTo>
                  <a:cubicBezTo>
                    <a:pt x="5165574" y="1412907"/>
                    <a:pt x="5179458" y="1422898"/>
                    <a:pt x="5195216" y="1424065"/>
                  </a:cubicBezTo>
                  <a:cubicBezTo>
                    <a:pt x="5314913" y="1432931"/>
                    <a:pt x="5435059" y="1434058"/>
                    <a:pt x="5554980" y="1439055"/>
                  </a:cubicBezTo>
                  <a:cubicBezTo>
                    <a:pt x="5609944" y="1444052"/>
                    <a:pt x="5667897" y="1435483"/>
                    <a:pt x="5719872" y="1454046"/>
                  </a:cubicBezTo>
                  <a:cubicBezTo>
                    <a:pt x="5770584" y="1472158"/>
                    <a:pt x="5759306" y="1524767"/>
                    <a:pt x="5779832" y="1558977"/>
                  </a:cubicBezTo>
                  <a:cubicBezTo>
                    <a:pt x="5800408" y="1593271"/>
                    <a:pt x="5846228" y="1601095"/>
                    <a:pt x="5764842" y="1573967"/>
                  </a:cubicBezTo>
                  <a:cubicBezTo>
                    <a:pt x="5628588" y="1590999"/>
                    <a:pt x="5641124" y="1586469"/>
                    <a:pt x="5495019" y="1618937"/>
                  </a:cubicBezTo>
                  <a:cubicBezTo>
                    <a:pt x="5454796" y="1627875"/>
                    <a:pt x="5415502" y="1640837"/>
                    <a:pt x="5375098" y="1648918"/>
                  </a:cubicBezTo>
                  <a:cubicBezTo>
                    <a:pt x="5350114" y="1653915"/>
                    <a:pt x="5324551" y="1656587"/>
                    <a:pt x="5300147" y="1663908"/>
                  </a:cubicBezTo>
                  <a:cubicBezTo>
                    <a:pt x="5274374" y="1671640"/>
                    <a:pt x="5251643" y="1688929"/>
                    <a:pt x="5225196" y="1693888"/>
                  </a:cubicBezTo>
                  <a:cubicBezTo>
                    <a:pt x="5170951" y="1704059"/>
                    <a:pt x="5115470" y="1707239"/>
                    <a:pt x="5060304" y="1708878"/>
                  </a:cubicBezTo>
                  <a:lnTo>
                    <a:pt x="3711190" y="1738859"/>
                  </a:lnTo>
                  <a:lnTo>
                    <a:pt x="2766809" y="1753849"/>
                  </a:lnTo>
                  <a:cubicBezTo>
                    <a:pt x="2548084" y="1790303"/>
                    <a:pt x="2806272" y="1753849"/>
                    <a:pt x="2377065" y="1753849"/>
                  </a:cubicBezTo>
                  <a:cubicBezTo>
                    <a:pt x="2172138" y="1753849"/>
                    <a:pt x="1967334" y="1763842"/>
                    <a:pt x="1762468" y="1768839"/>
                  </a:cubicBezTo>
                  <a:cubicBezTo>
                    <a:pt x="1311710" y="1798889"/>
                    <a:pt x="1368446" y="1798819"/>
                    <a:pt x="668186" y="1798819"/>
                  </a:cubicBezTo>
                  <a:cubicBezTo>
                    <a:pt x="568127" y="1798819"/>
                    <a:pt x="468317" y="1788826"/>
                    <a:pt x="368383" y="1783829"/>
                  </a:cubicBezTo>
                  <a:cubicBezTo>
                    <a:pt x="353393" y="1778832"/>
                    <a:pt x="338809" y="1772392"/>
                    <a:pt x="323413" y="1768839"/>
                  </a:cubicBezTo>
                  <a:cubicBezTo>
                    <a:pt x="203465" y="1741159"/>
                    <a:pt x="179164" y="1739667"/>
                    <a:pt x="68580" y="1723868"/>
                  </a:cubicBezTo>
                  <a:cubicBezTo>
                    <a:pt x="53590" y="1713875"/>
                    <a:pt x="34864" y="1707956"/>
                    <a:pt x="23609" y="1693888"/>
                  </a:cubicBezTo>
                  <a:cubicBezTo>
                    <a:pt x="5776" y="1671597"/>
                    <a:pt x="0" y="1609194"/>
                    <a:pt x="23609" y="1588957"/>
                  </a:cubicBezTo>
                  <a:cubicBezTo>
                    <a:pt x="70669" y="1548620"/>
                    <a:pt x="272379" y="1545095"/>
                    <a:pt x="293432" y="1543987"/>
                  </a:cubicBezTo>
                  <a:cubicBezTo>
                    <a:pt x="328361" y="1542149"/>
                    <a:pt x="363386" y="1543987"/>
                    <a:pt x="398363" y="1543987"/>
                  </a:cubicBezTo>
                  <a:lnTo>
                    <a:pt x="398363" y="1543987"/>
                  </a:lnTo>
                  <a:lnTo>
                    <a:pt x="548265" y="1514006"/>
                  </a:lnTo>
                  <a:lnTo>
                    <a:pt x="548265" y="1514006"/>
                  </a:lnTo>
                  <a:lnTo>
                    <a:pt x="413353" y="1499016"/>
                  </a:lnTo>
                  <a:lnTo>
                    <a:pt x="638206" y="1469036"/>
                  </a:lnTo>
                </a:path>
              </a:pathLst>
            </a:custGeom>
            <a:solidFill>
              <a:srgbClr val="E5C569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5638800" y="1219200"/>
              <a:ext cx="2338092" cy="3810000"/>
              <a:chOff x="1143000" y="228600"/>
              <a:chExt cx="3974757" cy="6477000"/>
            </a:xfrm>
          </p:grpSpPr>
          <p:sp>
            <p:nvSpPr>
              <p:cNvPr id="67" name="Rounded Rectangle 10"/>
              <p:cNvSpPr/>
              <p:nvPr/>
            </p:nvSpPr>
            <p:spPr>
              <a:xfrm>
                <a:off x="2286000" y="228600"/>
                <a:ext cx="1295400" cy="6477000"/>
              </a:xfrm>
              <a:prstGeom prst="roundRect">
                <a:avLst>
                  <a:gd name="adj" fmla="val 50000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" name="Group 7"/>
              <p:cNvGrpSpPr/>
              <p:nvPr/>
            </p:nvGrpSpPr>
            <p:grpSpPr>
              <a:xfrm>
                <a:off x="2667000" y="1219200"/>
                <a:ext cx="2450757" cy="2590800"/>
                <a:chOff x="2667000" y="1219200"/>
                <a:chExt cx="2667000" cy="2819400"/>
              </a:xfrm>
            </p:grpSpPr>
            <p:sp>
              <p:nvSpPr>
                <p:cNvPr id="74" name="Rounded Rectangle 17"/>
                <p:cNvSpPr/>
                <p:nvPr/>
              </p:nvSpPr>
              <p:spPr>
                <a:xfrm rot="16200000">
                  <a:off x="3505200" y="1981200"/>
                  <a:ext cx="990600" cy="25146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ounded Rectangle 3"/>
                <p:cNvSpPr/>
                <p:nvPr/>
              </p:nvSpPr>
              <p:spPr>
                <a:xfrm>
                  <a:off x="4343400" y="1219200"/>
                  <a:ext cx="990600" cy="25146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Oval 5"/>
                <p:cNvSpPr/>
                <p:nvPr/>
              </p:nvSpPr>
              <p:spPr>
                <a:xfrm>
                  <a:off x="2667000" y="2362200"/>
                  <a:ext cx="914400" cy="16764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6"/>
                <p:cNvSpPr/>
                <p:nvPr/>
              </p:nvSpPr>
              <p:spPr>
                <a:xfrm rot="5759544">
                  <a:off x="3776950" y="2447207"/>
                  <a:ext cx="914400" cy="16764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" name="Group 8"/>
              <p:cNvGrpSpPr/>
              <p:nvPr/>
            </p:nvGrpSpPr>
            <p:grpSpPr>
              <a:xfrm flipH="1">
                <a:off x="1143000" y="2667000"/>
                <a:ext cx="1946189" cy="2057400"/>
                <a:chOff x="2667000" y="1219200"/>
                <a:chExt cx="2667000" cy="2819400"/>
              </a:xfrm>
            </p:grpSpPr>
            <p:sp>
              <p:nvSpPr>
                <p:cNvPr id="70" name="Rounded Rectangle 13"/>
                <p:cNvSpPr/>
                <p:nvPr/>
              </p:nvSpPr>
              <p:spPr>
                <a:xfrm rot="16200000">
                  <a:off x="3505200" y="1981200"/>
                  <a:ext cx="990600" cy="25146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ounded Rectangle 14"/>
                <p:cNvSpPr/>
                <p:nvPr/>
              </p:nvSpPr>
              <p:spPr>
                <a:xfrm>
                  <a:off x="4343400" y="1219200"/>
                  <a:ext cx="990600" cy="25146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Oval 15"/>
                <p:cNvSpPr/>
                <p:nvPr/>
              </p:nvSpPr>
              <p:spPr>
                <a:xfrm>
                  <a:off x="2667000" y="2362200"/>
                  <a:ext cx="914400" cy="16764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Oval 16"/>
                <p:cNvSpPr/>
                <p:nvPr/>
              </p:nvSpPr>
              <p:spPr>
                <a:xfrm rot="5759544">
                  <a:off x="3776950" y="2447207"/>
                  <a:ext cx="914400" cy="16764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" name="Group 21"/>
            <p:cNvGrpSpPr/>
            <p:nvPr/>
          </p:nvGrpSpPr>
          <p:grpSpPr>
            <a:xfrm>
              <a:off x="304800" y="3429000"/>
              <a:ext cx="1680844" cy="1600200"/>
              <a:chOff x="4629955" y="2016365"/>
              <a:chExt cx="2524349" cy="2403235"/>
            </a:xfrm>
          </p:grpSpPr>
          <p:sp>
            <p:nvSpPr>
              <p:cNvPr id="61" name="Freeform 60"/>
              <p:cNvSpPr/>
              <p:nvPr/>
            </p:nvSpPr>
            <p:spPr>
              <a:xfrm>
                <a:off x="4876800" y="3276600"/>
                <a:ext cx="1295400" cy="8477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 rot="1392903">
                <a:off x="5858904" y="3507233"/>
                <a:ext cx="1295400" cy="6096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reeform 62"/>
              <p:cNvSpPr/>
              <p:nvPr/>
            </p:nvSpPr>
            <p:spPr>
              <a:xfrm rot="1392903">
                <a:off x="4629955" y="3561877"/>
                <a:ext cx="849862" cy="855242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>
                <a:off x="5334000" y="3886200"/>
                <a:ext cx="1295400" cy="5334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Moon 64"/>
              <p:cNvSpPr/>
              <p:nvPr/>
            </p:nvSpPr>
            <p:spPr>
              <a:xfrm>
                <a:off x="5791200" y="2057400"/>
                <a:ext cx="304800" cy="1828800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Moon 65"/>
              <p:cNvSpPr/>
              <p:nvPr/>
            </p:nvSpPr>
            <p:spPr>
              <a:xfrm rot="522435">
                <a:off x="5855684" y="2016365"/>
                <a:ext cx="609600" cy="1905000"/>
              </a:xfrm>
              <a:prstGeom prst="moon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29"/>
            <p:cNvGrpSpPr/>
            <p:nvPr/>
          </p:nvGrpSpPr>
          <p:grpSpPr>
            <a:xfrm>
              <a:off x="6934200" y="3886200"/>
              <a:ext cx="609600" cy="1413828"/>
              <a:chOff x="1712971" y="2198329"/>
              <a:chExt cx="2097029" cy="3440471"/>
            </a:xfrm>
          </p:grpSpPr>
          <p:grpSp>
            <p:nvGrpSpPr>
              <p:cNvPr id="47" name="Group 7"/>
              <p:cNvGrpSpPr/>
              <p:nvPr/>
            </p:nvGrpSpPr>
            <p:grpSpPr>
              <a:xfrm>
                <a:off x="1712971" y="2198329"/>
                <a:ext cx="1895379" cy="3364271"/>
                <a:chOff x="1712971" y="2198329"/>
                <a:chExt cx="1895379" cy="3364271"/>
              </a:xfrm>
            </p:grpSpPr>
            <p:sp>
              <p:nvSpPr>
                <p:cNvPr id="55" name="Moon 54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Moon 2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Moon 3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Moon 4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Moon 5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Moon 1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" name="Group 8"/>
              <p:cNvGrpSpPr/>
              <p:nvPr/>
            </p:nvGrpSpPr>
            <p:grpSpPr>
              <a:xfrm rot="1120939">
                <a:off x="2743200" y="3124200"/>
                <a:ext cx="1066800" cy="2514600"/>
                <a:chOff x="1712971" y="2198329"/>
                <a:chExt cx="1895379" cy="3364271"/>
              </a:xfrm>
            </p:grpSpPr>
            <p:sp>
              <p:nvSpPr>
                <p:cNvPr id="49" name="Moon 32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Moon 33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Moon 50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Moon 51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Moon 52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Moon 53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" name="Group 44"/>
            <p:cNvGrpSpPr/>
            <p:nvPr/>
          </p:nvGrpSpPr>
          <p:grpSpPr>
            <a:xfrm rot="21028360">
              <a:off x="5867400" y="3810000"/>
              <a:ext cx="609600" cy="1413828"/>
              <a:chOff x="1712971" y="2198329"/>
              <a:chExt cx="2097029" cy="3440471"/>
            </a:xfrm>
          </p:grpSpPr>
          <p:grpSp>
            <p:nvGrpSpPr>
              <p:cNvPr id="33" name="Group 7"/>
              <p:cNvGrpSpPr/>
              <p:nvPr/>
            </p:nvGrpSpPr>
            <p:grpSpPr>
              <a:xfrm>
                <a:off x="1712971" y="2198329"/>
                <a:ext cx="1895379" cy="3364271"/>
                <a:chOff x="1712971" y="2198329"/>
                <a:chExt cx="1895379" cy="3364271"/>
              </a:xfrm>
            </p:grpSpPr>
            <p:sp>
              <p:nvSpPr>
                <p:cNvPr id="41" name="Moon 40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Moon 2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Moon 3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Moon 4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Moon 5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Moon 1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8"/>
              <p:cNvGrpSpPr/>
              <p:nvPr/>
            </p:nvGrpSpPr>
            <p:grpSpPr>
              <a:xfrm rot="1120939">
                <a:off x="2743200" y="3124200"/>
                <a:ext cx="1066800" cy="2514600"/>
                <a:chOff x="1712971" y="2198329"/>
                <a:chExt cx="1895379" cy="3364271"/>
              </a:xfrm>
            </p:grpSpPr>
            <p:sp>
              <p:nvSpPr>
                <p:cNvPr id="35" name="Moon 34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Moon 35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Moon 36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Moon 37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Moon 38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Moon 39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" name="Group 59"/>
            <p:cNvGrpSpPr/>
            <p:nvPr/>
          </p:nvGrpSpPr>
          <p:grpSpPr>
            <a:xfrm>
              <a:off x="6324600" y="4267200"/>
              <a:ext cx="457200" cy="1060371"/>
              <a:chOff x="1712971" y="2198329"/>
              <a:chExt cx="2097029" cy="3440471"/>
            </a:xfrm>
          </p:grpSpPr>
          <p:grpSp>
            <p:nvGrpSpPr>
              <p:cNvPr id="19" name="Group 7"/>
              <p:cNvGrpSpPr/>
              <p:nvPr/>
            </p:nvGrpSpPr>
            <p:grpSpPr>
              <a:xfrm>
                <a:off x="1712971" y="2198329"/>
                <a:ext cx="1895379" cy="3364271"/>
                <a:chOff x="1712971" y="2198329"/>
                <a:chExt cx="1895379" cy="3364271"/>
              </a:xfrm>
            </p:grpSpPr>
            <p:sp>
              <p:nvSpPr>
                <p:cNvPr id="27" name="Moon 26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Moon 2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Moon 3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Moon 4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Moon 5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Moon 1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8"/>
              <p:cNvGrpSpPr/>
              <p:nvPr/>
            </p:nvGrpSpPr>
            <p:grpSpPr>
              <a:xfrm rot="1120939">
                <a:off x="2743200" y="3124200"/>
                <a:ext cx="1066800" cy="2514600"/>
                <a:chOff x="1712971" y="2198329"/>
                <a:chExt cx="1895379" cy="3364271"/>
              </a:xfrm>
            </p:grpSpPr>
            <p:sp>
              <p:nvSpPr>
                <p:cNvPr id="21" name="Moon 20"/>
                <p:cNvSpPr/>
                <p:nvPr/>
              </p:nvSpPr>
              <p:spPr>
                <a:xfrm rot="13821048">
                  <a:off x="2659035" y="2043675"/>
                  <a:ext cx="522086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Moon 21"/>
                <p:cNvSpPr/>
                <p:nvPr/>
              </p:nvSpPr>
              <p:spPr>
                <a:xfrm rot="20061245">
                  <a:off x="2017772" y="219832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Moon 22"/>
                <p:cNvSpPr/>
                <p:nvPr/>
              </p:nvSpPr>
              <p:spPr>
                <a:xfrm rot="2968509">
                  <a:off x="2621498" y="2659816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Moon 23"/>
                <p:cNvSpPr/>
                <p:nvPr/>
              </p:nvSpPr>
              <p:spPr>
                <a:xfrm rot="20061245">
                  <a:off x="1712971" y="3493728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Moon 24"/>
                <p:cNvSpPr/>
                <p:nvPr/>
              </p:nvSpPr>
              <p:spPr>
                <a:xfrm rot="17114711">
                  <a:off x="2490797" y="3677569"/>
                  <a:ext cx="609600" cy="136410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Moon 25"/>
                <p:cNvSpPr/>
                <p:nvPr/>
              </p:nvSpPr>
              <p:spPr>
                <a:xfrm>
                  <a:off x="2133600" y="2438400"/>
                  <a:ext cx="914400" cy="3124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" name="Group 74"/>
            <p:cNvGrpSpPr/>
            <p:nvPr/>
          </p:nvGrpSpPr>
          <p:grpSpPr>
            <a:xfrm rot="9372244">
              <a:off x="6902423" y="4634083"/>
              <a:ext cx="1707846" cy="986962"/>
              <a:chOff x="4589403" y="2937348"/>
              <a:chExt cx="2564901" cy="1482252"/>
            </a:xfrm>
          </p:grpSpPr>
          <p:sp>
            <p:nvSpPr>
              <p:cNvPr id="15" name="Freeform 14"/>
              <p:cNvSpPr/>
              <p:nvPr/>
            </p:nvSpPr>
            <p:spPr>
              <a:xfrm>
                <a:off x="4876800" y="3276600"/>
                <a:ext cx="1295400" cy="8477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15"/>
              <p:cNvSpPr/>
              <p:nvPr/>
            </p:nvSpPr>
            <p:spPr>
              <a:xfrm rot="1392903">
                <a:off x="5858904" y="3507233"/>
                <a:ext cx="1295400" cy="6096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Freeform 16"/>
              <p:cNvSpPr/>
              <p:nvPr/>
            </p:nvSpPr>
            <p:spPr>
              <a:xfrm rot="1392903">
                <a:off x="4589403" y="2937348"/>
                <a:ext cx="849862" cy="855241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Freeform 17"/>
              <p:cNvSpPr/>
              <p:nvPr/>
            </p:nvSpPr>
            <p:spPr>
              <a:xfrm>
                <a:off x="5334000" y="3886200"/>
                <a:ext cx="1295400" cy="533400"/>
              </a:xfrm>
              <a:custGeom>
                <a:avLst/>
                <a:gdLst>
                  <a:gd name="connsiteX0" fmla="*/ 404735 w 1588958"/>
                  <a:gd name="connsiteY0" fmla="*/ 16971 h 695300"/>
                  <a:gd name="connsiteX1" fmla="*/ 404735 w 1588958"/>
                  <a:gd name="connsiteY1" fmla="*/ 16971 h 695300"/>
                  <a:gd name="connsiteX2" fmla="*/ 239843 w 1588958"/>
                  <a:gd name="connsiteY2" fmla="*/ 46952 h 695300"/>
                  <a:gd name="connsiteX3" fmla="*/ 179882 w 1588958"/>
                  <a:gd name="connsiteY3" fmla="*/ 76932 h 695300"/>
                  <a:gd name="connsiteX4" fmla="*/ 89941 w 1588958"/>
                  <a:gd name="connsiteY4" fmla="*/ 151883 h 695300"/>
                  <a:gd name="connsiteX5" fmla="*/ 29981 w 1588958"/>
                  <a:gd name="connsiteY5" fmla="*/ 241824 h 695300"/>
                  <a:gd name="connsiteX6" fmla="*/ 0 w 1588958"/>
                  <a:gd name="connsiteY6" fmla="*/ 346755 h 695300"/>
                  <a:gd name="connsiteX7" fmla="*/ 14991 w 1588958"/>
                  <a:gd name="connsiteY7" fmla="*/ 466676 h 695300"/>
                  <a:gd name="connsiteX8" fmla="*/ 104932 w 1588958"/>
                  <a:gd name="connsiteY8" fmla="*/ 526637 h 695300"/>
                  <a:gd name="connsiteX9" fmla="*/ 239843 w 1588958"/>
                  <a:gd name="connsiteY9" fmla="*/ 586597 h 695300"/>
                  <a:gd name="connsiteX10" fmla="*/ 359764 w 1588958"/>
                  <a:gd name="connsiteY10" fmla="*/ 601588 h 695300"/>
                  <a:gd name="connsiteX11" fmla="*/ 404735 w 1588958"/>
                  <a:gd name="connsiteY11" fmla="*/ 616578 h 695300"/>
                  <a:gd name="connsiteX12" fmla="*/ 1244184 w 1588958"/>
                  <a:gd name="connsiteY12" fmla="*/ 616578 h 695300"/>
                  <a:gd name="connsiteX13" fmla="*/ 1379095 w 1588958"/>
                  <a:gd name="connsiteY13" fmla="*/ 601588 h 695300"/>
                  <a:gd name="connsiteX14" fmla="*/ 1424066 w 1588958"/>
                  <a:gd name="connsiteY14" fmla="*/ 556617 h 695300"/>
                  <a:gd name="connsiteX15" fmla="*/ 1469036 w 1588958"/>
                  <a:gd name="connsiteY15" fmla="*/ 541627 h 695300"/>
                  <a:gd name="connsiteX16" fmla="*/ 1514007 w 1588958"/>
                  <a:gd name="connsiteY16" fmla="*/ 511647 h 695300"/>
                  <a:gd name="connsiteX17" fmla="*/ 1543987 w 1588958"/>
                  <a:gd name="connsiteY17" fmla="*/ 466676 h 695300"/>
                  <a:gd name="connsiteX18" fmla="*/ 1573968 w 1588958"/>
                  <a:gd name="connsiteY18" fmla="*/ 436696 h 695300"/>
                  <a:gd name="connsiteX19" fmla="*/ 1588958 w 1588958"/>
                  <a:gd name="connsiteY19" fmla="*/ 391725 h 695300"/>
                  <a:gd name="connsiteX20" fmla="*/ 1573968 w 1588958"/>
                  <a:gd name="connsiteY20" fmla="*/ 211843 h 695300"/>
                  <a:gd name="connsiteX21" fmla="*/ 1558977 w 1588958"/>
                  <a:gd name="connsiteY21" fmla="*/ 166873 h 695300"/>
                  <a:gd name="connsiteX22" fmla="*/ 1484027 w 1588958"/>
                  <a:gd name="connsiteY22" fmla="*/ 91922 h 695300"/>
                  <a:gd name="connsiteX23" fmla="*/ 1424066 w 1588958"/>
                  <a:gd name="connsiteY23" fmla="*/ 61942 h 695300"/>
                  <a:gd name="connsiteX24" fmla="*/ 1319135 w 1588958"/>
                  <a:gd name="connsiteY24" fmla="*/ 31961 h 695300"/>
                  <a:gd name="connsiteX25" fmla="*/ 1139253 w 1588958"/>
                  <a:gd name="connsiteY25" fmla="*/ 1981 h 695300"/>
                  <a:gd name="connsiteX26" fmla="*/ 299804 w 1588958"/>
                  <a:gd name="connsiteY26" fmla="*/ 16971 h 695300"/>
                  <a:gd name="connsiteX27" fmla="*/ 299804 w 1588958"/>
                  <a:gd name="connsiteY27" fmla="*/ 31961 h 695300"/>
                  <a:gd name="connsiteX28" fmla="*/ 239843 w 1588958"/>
                  <a:gd name="connsiteY28" fmla="*/ 31961 h 695300"/>
                  <a:gd name="connsiteX29" fmla="*/ 284813 w 1588958"/>
                  <a:gd name="connsiteY29" fmla="*/ 31961 h 695300"/>
                  <a:gd name="connsiteX30" fmla="*/ 224853 w 1588958"/>
                  <a:gd name="connsiteY30" fmla="*/ 31961 h 695300"/>
                  <a:gd name="connsiteX31" fmla="*/ 224853 w 1588958"/>
                  <a:gd name="connsiteY31" fmla="*/ 76932 h 695300"/>
                  <a:gd name="connsiteX32" fmla="*/ 299804 w 1588958"/>
                  <a:gd name="connsiteY32" fmla="*/ 31961 h 6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8958" h="695300">
                    <a:moveTo>
                      <a:pt x="404735" y="16971"/>
                    </a:moveTo>
                    <a:lnTo>
                      <a:pt x="404735" y="16971"/>
                    </a:lnTo>
                    <a:cubicBezTo>
                      <a:pt x="349771" y="26965"/>
                      <a:pt x="293822" y="32558"/>
                      <a:pt x="239843" y="46952"/>
                    </a:cubicBezTo>
                    <a:cubicBezTo>
                      <a:pt x="218251" y="52710"/>
                      <a:pt x="199284" y="65845"/>
                      <a:pt x="179882" y="76932"/>
                    </a:cubicBezTo>
                    <a:cubicBezTo>
                      <a:pt x="145238" y="96728"/>
                      <a:pt x="114743" y="119994"/>
                      <a:pt x="89941" y="151883"/>
                    </a:cubicBezTo>
                    <a:cubicBezTo>
                      <a:pt x="67820" y="180325"/>
                      <a:pt x="41375" y="207641"/>
                      <a:pt x="29981" y="241824"/>
                    </a:cubicBezTo>
                    <a:cubicBezTo>
                      <a:pt x="8476" y="306339"/>
                      <a:pt x="18823" y="271465"/>
                      <a:pt x="0" y="346755"/>
                    </a:cubicBezTo>
                    <a:cubicBezTo>
                      <a:pt x="4997" y="386729"/>
                      <a:pt x="1224" y="428817"/>
                      <a:pt x="14991" y="466676"/>
                    </a:cubicBezTo>
                    <a:cubicBezTo>
                      <a:pt x="32728" y="515453"/>
                      <a:pt x="68476" y="510434"/>
                      <a:pt x="104932" y="526637"/>
                    </a:cubicBezTo>
                    <a:cubicBezTo>
                      <a:pt x="137068" y="540920"/>
                      <a:pt x="196986" y="578805"/>
                      <a:pt x="239843" y="586597"/>
                    </a:cubicBezTo>
                    <a:cubicBezTo>
                      <a:pt x="279478" y="593804"/>
                      <a:pt x="319790" y="596591"/>
                      <a:pt x="359764" y="601588"/>
                    </a:cubicBezTo>
                    <a:cubicBezTo>
                      <a:pt x="374754" y="606585"/>
                      <a:pt x="389542" y="612237"/>
                      <a:pt x="404735" y="616578"/>
                    </a:cubicBezTo>
                    <a:cubicBezTo>
                      <a:pt x="680266" y="695300"/>
                      <a:pt x="905117" y="623098"/>
                      <a:pt x="1244184" y="616578"/>
                    </a:cubicBezTo>
                    <a:cubicBezTo>
                      <a:pt x="1289154" y="611581"/>
                      <a:pt x="1336170" y="615896"/>
                      <a:pt x="1379095" y="601588"/>
                    </a:cubicBezTo>
                    <a:cubicBezTo>
                      <a:pt x="1399207" y="594884"/>
                      <a:pt x="1406427" y="568376"/>
                      <a:pt x="1424066" y="556617"/>
                    </a:cubicBezTo>
                    <a:cubicBezTo>
                      <a:pt x="1437213" y="547852"/>
                      <a:pt x="1454903" y="548693"/>
                      <a:pt x="1469036" y="541627"/>
                    </a:cubicBezTo>
                    <a:cubicBezTo>
                      <a:pt x="1485150" y="533570"/>
                      <a:pt x="1499017" y="521640"/>
                      <a:pt x="1514007" y="511647"/>
                    </a:cubicBezTo>
                    <a:cubicBezTo>
                      <a:pt x="1524000" y="496657"/>
                      <a:pt x="1532732" y="480744"/>
                      <a:pt x="1543987" y="466676"/>
                    </a:cubicBezTo>
                    <a:cubicBezTo>
                      <a:pt x="1552816" y="455640"/>
                      <a:pt x="1566697" y="448815"/>
                      <a:pt x="1573968" y="436696"/>
                    </a:cubicBezTo>
                    <a:cubicBezTo>
                      <a:pt x="1582098" y="423147"/>
                      <a:pt x="1583961" y="406715"/>
                      <a:pt x="1588958" y="391725"/>
                    </a:cubicBezTo>
                    <a:cubicBezTo>
                      <a:pt x="1583961" y="331764"/>
                      <a:pt x="1581920" y="271484"/>
                      <a:pt x="1573968" y="211843"/>
                    </a:cubicBezTo>
                    <a:cubicBezTo>
                      <a:pt x="1571880" y="196181"/>
                      <a:pt x="1568458" y="179514"/>
                      <a:pt x="1558977" y="166873"/>
                    </a:cubicBezTo>
                    <a:cubicBezTo>
                      <a:pt x="1537778" y="138607"/>
                      <a:pt x="1515629" y="107723"/>
                      <a:pt x="1484027" y="91922"/>
                    </a:cubicBezTo>
                    <a:cubicBezTo>
                      <a:pt x="1464040" y="81929"/>
                      <a:pt x="1444605" y="70744"/>
                      <a:pt x="1424066" y="61942"/>
                    </a:cubicBezTo>
                    <a:cubicBezTo>
                      <a:pt x="1388131" y="46542"/>
                      <a:pt x="1357160" y="42826"/>
                      <a:pt x="1319135" y="31961"/>
                    </a:cubicBezTo>
                    <a:cubicBezTo>
                      <a:pt x="1207275" y="0"/>
                      <a:pt x="1358489" y="26340"/>
                      <a:pt x="1139253" y="1981"/>
                    </a:cubicBezTo>
                    <a:cubicBezTo>
                      <a:pt x="659792" y="25954"/>
                      <a:pt x="939509" y="16971"/>
                      <a:pt x="299804" y="16971"/>
                    </a:cubicBezTo>
                    <a:lnTo>
                      <a:pt x="299804" y="31961"/>
                    </a:lnTo>
                    <a:lnTo>
                      <a:pt x="239843" y="31961"/>
                    </a:lnTo>
                    <a:lnTo>
                      <a:pt x="284813" y="31961"/>
                    </a:lnTo>
                    <a:lnTo>
                      <a:pt x="224853" y="31961"/>
                    </a:lnTo>
                    <a:lnTo>
                      <a:pt x="224853" y="76932"/>
                    </a:lnTo>
                    <a:lnTo>
                      <a:pt x="299804" y="31961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oup 77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2895600"/>
              <a:ext cx="9144000" cy="3962400"/>
            </a:xfrm>
            <a:prstGeom prst="rect">
              <a:avLst/>
            </a:prstGeom>
            <a:solidFill>
              <a:srgbClr val="E7E08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0" y="0"/>
              <a:ext cx="9144000" cy="28956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Double Wave 4"/>
            <p:cNvSpPr/>
            <p:nvPr/>
          </p:nvSpPr>
          <p:spPr>
            <a:xfrm>
              <a:off x="0" y="2895600"/>
              <a:ext cx="9144000" cy="1676400"/>
            </a:xfrm>
            <a:prstGeom prst="doubleWave">
              <a:avLst/>
            </a:prstGeom>
            <a:solidFill>
              <a:srgbClr val="CC9F4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Double Wave 5"/>
            <p:cNvSpPr/>
            <p:nvPr/>
          </p:nvSpPr>
          <p:spPr>
            <a:xfrm>
              <a:off x="0" y="3962400"/>
              <a:ext cx="9144000" cy="1981200"/>
            </a:xfrm>
            <a:prstGeom prst="doubleWave">
              <a:avLst/>
            </a:prstGeom>
            <a:solidFill>
              <a:srgbClr val="DCBD8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 6"/>
            <p:cNvSpPr/>
            <p:nvPr/>
          </p:nvSpPr>
          <p:spPr>
            <a:xfrm>
              <a:off x="381000" y="1752600"/>
              <a:ext cx="4528181" cy="1489203"/>
            </a:xfrm>
            <a:custGeom>
              <a:avLst/>
              <a:gdLst>
                <a:gd name="connsiteX0" fmla="*/ 0 w 6335651"/>
                <a:gd name="connsiteY0" fmla="*/ 1918741 h 2083633"/>
                <a:gd name="connsiteX1" fmla="*/ 0 w 6335651"/>
                <a:gd name="connsiteY1" fmla="*/ 1918741 h 2083633"/>
                <a:gd name="connsiteX2" fmla="*/ 389745 w 6335651"/>
                <a:gd name="connsiteY2" fmla="*/ 1903751 h 2083633"/>
                <a:gd name="connsiteX3" fmla="*/ 509666 w 6335651"/>
                <a:gd name="connsiteY3" fmla="*/ 1888761 h 2083633"/>
                <a:gd name="connsiteX4" fmla="*/ 539646 w 6335651"/>
                <a:gd name="connsiteY4" fmla="*/ 1858780 h 2083633"/>
                <a:gd name="connsiteX5" fmla="*/ 599607 w 6335651"/>
                <a:gd name="connsiteY5" fmla="*/ 1843790 h 2083633"/>
                <a:gd name="connsiteX6" fmla="*/ 869430 w 6335651"/>
                <a:gd name="connsiteY6" fmla="*/ 1648918 h 2083633"/>
                <a:gd name="connsiteX7" fmla="*/ 1004341 w 6335651"/>
                <a:gd name="connsiteY7" fmla="*/ 1514007 h 2083633"/>
                <a:gd name="connsiteX8" fmla="*/ 1049312 w 6335651"/>
                <a:gd name="connsiteY8" fmla="*/ 1469036 h 2083633"/>
                <a:gd name="connsiteX9" fmla="*/ 1079292 w 6335651"/>
                <a:gd name="connsiteY9" fmla="*/ 1409075 h 2083633"/>
                <a:gd name="connsiteX10" fmla="*/ 1154243 w 6335651"/>
                <a:gd name="connsiteY10" fmla="*/ 1349115 h 2083633"/>
                <a:gd name="connsiteX11" fmla="*/ 1184223 w 6335651"/>
                <a:gd name="connsiteY11" fmla="*/ 1304144 h 2083633"/>
                <a:gd name="connsiteX12" fmla="*/ 1214204 w 6335651"/>
                <a:gd name="connsiteY12" fmla="*/ 1274164 h 2083633"/>
                <a:gd name="connsiteX13" fmla="*/ 1229194 w 6335651"/>
                <a:gd name="connsiteY13" fmla="*/ 1229193 h 2083633"/>
                <a:gd name="connsiteX14" fmla="*/ 1259174 w 6335651"/>
                <a:gd name="connsiteY14" fmla="*/ 1184223 h 2083633"/>
                <a:gd name="connsiteX15" fmla="*/ 1319135 w 6335651"/>
                <a:gd name="connsiteY15" fmla="*/ 1094282 h 2083633"/>
                <a:gd name="connsiteX16" fmla="*/ 1349115 w 6335651"/>
                <a:gd name="connsiteY16" fmla="*/ 1004341 h 2083633"/>
                <a:gd name="connsiteX17" fmla="*/ 1394086 w 6335651"/>
                <a:gd name="connsiteY17" fmla="*/ 914400 h 2083633"/>
                <a:gd name="connsiteX18" fmla="*/ 1424066 w 6335651"/>
                <a:gd name="connsiteY18" fmla="*/ 824459 h 2083633"/>
                <a:gd name="connsiteX19" fmla="*/ 1469036 w 6335651"/>
                <a:gd name="connsiteY19" fmla="*/ 719528 h 2083633"/>
                <a:gd name="connsiteX20" fmla="*/ 1499017 w 6335651"/>
                <a:gd name="connsiteY20" fmla="*/ 614597 h 2083633"/>
                <a:gd name="connsiteX21" fmla="*/ 1558977 w 6335651"/>
                <a:gd name="connsiteY21" fmla="*/ 524656 h 2083633"/>
                <a:gd name="connsiteX22" fmla="*/ 1588958 w 6335651"/>
                <a:gd name="connsiteY22" fmla="*/ 464695 h 2083633"/>
                <a:gd name="connsiteX23" fmla="*/ 1663909 w 6335651"/>
                <a:gd name="connsiteY23" fmla="*/ 389744 h 2083633"/>
                <a:gd name="connsiteX24" fmla="*/ 1708879 w 6335651"/>
                <a:gd name="connsiteY24" fmla="*/ 344774 h 2083633"/>
                <a:gd name="connsiteX25" fmla="*/ 1738859 w 6335651"/>
                <a:gd name="connsiteY25" fmla="*/ 314793 h 2083633"/>
                <a:gd name="connsiteX26" fmla="*/ 1828800 w 6335651"/>
                <a:gd name="connsiteY26" fmla="*/ 254833 h 2083633"/>
                <a:gd name="connsiteX27" fmla="*/ 1888761 w 6335651"/>
                <a:gd name="connsiteY27" fmla="*/ 209862 h 2083633"/>
                <a:gd name="connsiteX28" fmla="*/ 1978702 w 6335651"/>
                <a:gd name="connsiteY28" fmla="*/ 164892 h 2083633"/>
                <a:gd name="connsiteX29" fmla="*/ 2008682 w 6335651"/>
                <a:gd name="connsiteY29" fmla="*/ 134911 h 2083633"/>
                <a:gd name="connsiteX30" fmla="*/ 2053653 w 6335651"/>
                <a:gd name="connsiteY30" fmla="*/ 119921 h 2083633"/>
                <a:gd name="connsiteX31" fmla="*/ 2113614 w 6335651"/>
                <a:gd name="connsiteY31" fmla="*/ 89941 h 2083633"/>
                <a:gd name="connsiteX32" fmla="*/ 2158584 w 6335651"/>
                <a:gd name="connsiteY32" fmla="*/ 59961 h 2083633"/>
                <a:gd name="connsiteX33" fmla="*/ 2263515 w 6335651"/>
                <a:gd name="connsiteY33" fmla="*/ 29980 h 2083633"/>
                <a:gd name="connsiteX34" fmla="*/ 2413417 w 6335651"/>
                <a:gd name="connsiteY34" fmla="*/ 0 h 2083633"/>
                <a:gd name="connsiteX35" fmla="*/ 3222886 w 6335651"/>
                <a:gd name="connsiteY35" fmla="*/ 14990 h 2083633"/>
                <a:gd name="connsiteX36" fmla="*/ 3312827 w 6335651"/>
                <a:gd name="connsiteY36" fmla="*/ 29980 h 2083633"/>
                <a:gd name="connsiteX37" fmla="*/ 4167266 w 6335651"/>
                <a:gd name="connsiteY37" fmla="*/ 44970 h 2083633"/>
                <a:gd name="connsiteX38" fmla="*/ 4257207 w 6335651"/>
                <a:gd name="connsiteY38" fmla="*/ 59961 h 2083633"/>
                <a:gd name="connsiteX39" fmla="*/ 4377128 w 6335651"/>
                <a:gd name="connsiteY39" fmla="*/ 74951 h 2083633"/>
                <a:gd name="connsiteX40" fmla="*/ 4422099 w 6335651"/>
                <a:gd name="connsiteY40" fmla="*/ 89941 h 2083633"/>
                <a:gd name="connsiteX41" fmla="*/ 4482059 w 6335651"/>
                <a:gd name="connsiteY41" fmla="*/ 104931 h 2083633"/>
                <a:gd name="connsiteX42" fmla="*/ 4601981 w 6335651"/>
                <a:gd name="connsiteY42" fmla="*/ 134911 h 2083633"/>
                <a:gd name="connsiteX43" fmla="*/ 4646951 w 6335651"/>
                <a:gd name="connsiteY43" fmla="*/ 164892 h 2083633"/>
                <a:gd name="connsiteX44" fmla="*/ 4766873 w 6335651"/>
                <a:gd name="connsiteY44" fmla="*/ 209862 h 2083633"/>
                <a:gd name="connsiteX45" fmla="*/ 4856814 w 6335651"/>
                <a:gd name="connsiteY45" fmla="*/ 269823 h 2083633"/>
                <a:gd name="connsiteX46" fmla="*/ 4976735 w 6335651"/>
                <a:gd name="connsiteY46" fmla="*/ 359764 h 2083633"/>
                <a:gd name="connsiteX47" fmla="*/ 5081666 w 6335651"/>
                <a:gd name="connsiteY47" fmla="*/ 449705 h 2083633"/>
                <a:gd name="connsiteX48" fmla="*/ 5156617 w 6335651"/>
                <a:gd name="connsiteY48" fmla="*/ 524656 h 2083633"/>
                <a:gd name="connsiteX49" fmla="*/ 5201587 w 6335651"/>
                <a:gd name="connsiteY49" fmla="*/ 554636 h 2083633"/>
                <a:gd name="connsiteX50" fmla="*/ 5246558 w 6335651"/>
                <a:gd name="connsiteY50" fmla="*/ 614597 h 2083633"/>
                <a:gd name="connsiteX51" fmla="*/ 5306518 w 6335651"/>
                <a:gd name="connsiteY51" fmla="*/ 704538 h 2083633"/>
                <a:gd name="connsiteX52" fmla="*/ 5336499 w 6335651"/>
                <a:gd name="connsiteY52" fmla="*/ 749508 h 2083633"/>
                <a:gd name="connsiteX53" fmla="*/ 5366479 w 6335651"/>
                <a:gd name="connsiteY53" fmla="*/ 809469 h 2083633"/>
                <a:gd name="connsiteX54" fmla="*/ 5471410 w 6335651"/>
                <a:gd name="connsiteY54" fmla="*/ 899410 h 2083633"/>
                <a:gd name="connsiteX55" fmla="*/ 5516381 w 6335651"/>
                <a:gd name="connsiteY55" fmla="*/ 959370 h 2083633"/>
                <a:gd name="connsiteX56" fmla="*/ 5546361 w 6335651"/>
                <a:gd name="connsiteY56" fmla="*/ 989351 h 2083633"/>
                <a:gd name="connsiteX57" fmla="*/ 5666282 w 6335651"/>
                <a:gd name="connsiteY57" fmla="*/ 1064302 h 2083633"/>
                <a:gd name="connsiteX58" fmla="*/ 5711253 w 6335651"/>
                <a:gd name="connsiteY58" fmla="*/ 1079292 h 2083633"/>
                <a:gd name="connsiteX59" fmla="*/ 5756223 w 6335651"/>
                <a:gd name="connsiteY59" fmla="*/ 1124262 h 2083633"/>
                <a:gd name="connsiteX60" fmla="*/ 5846164 w 6335651"/>
                <a:gd name="connsiteY60" fmla="*/ 1184223 h 2083633"/>
                <a:gd name="connsiteX61" fmla="*/ 5906125 w 6335651"/>
                <a:gd name="connsiteY61" fmla="*/ 1244184 h 2083633"/>
                <a:gd name="connsiteX62" fmla="*/ 5981076 w 6335651"/>
                <a:gd name="connsiteY62" fmla="*/ 1304144 h 2083633"/>
                <a:gd name="connsiteX63" fmla="*/ 6041036 w 6335651"/>
                <a:gd name="connsiteY63" fmla="*/ 1394085 h 2083633"/>
                <a:gd name="connsiteX64" fmla="*/ 6086007 w 6335651"/>
                <a:gd name="connsiteY64" fmla="*/ 1469036 h 2083633"/>
                <a:gd name="connsiteX65" fmla="*/ 6130977 w 6335651"/>
                <a:gd name="connsiteY65" fmla="*/ 1528997 h 2083633"/>
                <a:gd name="connsiteX66" fmla="*/ 6160958 w 6335651"/>
                <a:gd name="connsiteY66" fmla="*/ 1588957 h 2083633"/>
                <a:gd name="connsiteX67" fmla="*/ 6190938 w 6335651"/>
                <a:gd name="connsiteY67" fmla="*/ 1618938 h 2083633"/>
                <a:gd name="connsiteX68" fmla="*/ 6250899 w 6335651"/>
                <a:gd name="connsiteY68" fmla="*/ 1723869 h 2083633"/>
                <a:gd name="connsiteX69" fmla="*/ 6310859 w 6335651"/>
                <a:gd name="connsiteY69" fmla="*/ 1828800 h 2083633"/>
                <a:gd name="connsiteX70" fmla="*/ 6295869 w 6335651"/>
                <a:gd name="connsiteY70" fmla="*/ 1873770 h 2083633"/>
                <a:gd name="connsiteX71" fmla="*/ 6250899 w 6335651"/>
                <a:gd name="connsiteY71" fmla="*/ 1888761 h 2083633"/>
                <a:gd name="connsiteX72" fmla="*/ 6056027 w 6335651"/>
                <a:gd name="connsiteY72" fmla="*/ 1933731 h 2083633"/>
                <a:gd name="connsiteX73" fmla="*/ 6011056 w 6335651"/>
                <a:gd name="connsiteY73" fmla="*/ 1948721 h 2083633"/>
                <a:gd name="connsiteX74" fmla="*/ 5741233 w 6335651"/>
                <a:gd name="connsiteY74" fmla="*/ 1978702 h 2083633"/>
                <a:gd name="connsiteX75" fmla="*/ 5141627 w 6335651"/>
                <a:gd name="connsiteY75" fmla="*/ 2008682 h 2083633"/>
                <a:gd name="connsiteX76" fmla="*/ 4991725 w 6335651"/>
                <a:gd name="connsiteY76" fmla="*/ 2023672 h 2083633"/>
                <a:gd name="connsiteX77" fmla="*/ 4886794 w 6335651"/>
                <a:gd name="connsiteY77" fmla="*/ 2038662 h 2083633"/>
                <a:gd name="connsiteX78" fmla="*/ 4182256 w 6335651"/>
                <a:gd name="connsiteY78" fmla="*/ 2023672 h 2083633"/>
                <a:gd name="connsiteX79" fmla="*/ 1948722 w 6335651"/>
                <a:gd name="connsiteY79" fmla="*/ 2038662 h 2083633"/>
                <a:gd name="connsiteX80" fmla="*/ 1738859 w 6335651"/>
                <a:gd name="connsiteY80" fmla="*/ 2053652 h 2083633"/>
                <a:gd name="connsiteX81" fmla="*/ 1499017 w 6335651"/>
                <a:gd name="connsiteY81" fmla="*/ 2083633 h 2083633"/>
                <a:gd name="connsiteX82" fmla="*/ 749509 w 6335651"/>
                <a:gd name="connsiteY82" fmla="*/ 2068643 h 2083633"/>
                <a:gd name="connsiteX83" fmla="*/ 539646 w 6335651"/>
                <a:gd name="connsiteY83" fmla="*/ 2038662 h 2083633"/>
                <a:gd name="connsiteX84" fmla="*/ 389745 w 6335651"/>
                <a:gd name="connsiteY84" fmla="*/ 2023672 h 2083633"/>
                <a:gd name="connsiteX85" fmla="*/ 194873 w 6335651"/>
                <a:gd name="connsiteY85" fmla="*/ 1978702 h 2083633"/>
                <a:gd name="connsiteX86" fmla="*/ 149902 w 6335651"/>
                <a:gd name="connsiteY86" fmla="*/ 1963711 h 2083633"/>
                <a:gd name="connsiteX87" fmla="*/ 74951 w 6335651"/>
                <a:gd name="connsiteY87" fmla="*/ 1903751 h 2083633"/>
                <a:gd name="connsiteX88" fmla="*/ 44971 w 6335651"/>
                <a:gd name="connsiteY88" fmla="*/ 1888761 h 2083633"/>
                <a:gd name="connsiteX89" fmla="*/ 0 w 6335651"/>
                <a:gd name="connsiteY89" fmla="*/ 1918741 h 208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6335651" h="2083633">
                  <a:moveTo>
                    <a:pt x="0" y="1918741"/>
                  </a:moveTo>
                  <a:lnTo>
                    <a:pt x="0" y="1918741"/>
                  </a:lnTo>
                  <a:cubicBezTo>
                    <a:pt x="129915" y="1913744"/>
                    <a:pt x="259958" y="1911385"/>
                    <a:pt x="389745" y="1903751"/>
                  </a:cubicBezTo>
                  <a:cubicBezTo>
                    <a:pt x="429960" y="1901385"/>
                    <a:pt x="471080" y="1900337"/>
                    <a:pt x="509666" y="1888761"/>
                  </a:cubicBezTo>
                  <a:cubicBezTo>
                    <a:pt x="523203" y="1884700"/>
                    <a:pt x="527005" y="1865101"/>
                    <a:pt x="539646" y="1858780"/>
                  </a:cubicBezTo>
                  <a:cubicBezTo>
                    <a:pt x="558073" y="1849566"/>
                    <a:pt x="579620" y="1848787"/>
                    <a:pt x="599607" y="1843790"/>
                  </a:cubicBezTo>
                  <a:cubicBezTo>
                    <a:pt x="669611" y="1797121"/>
                    <a:pt x="810241" y="1708107"/>
                    <a:pt x="869430" y="1648918"/>
                  </a:cubicBezTo>
                  <a:lnTo>
                    <a:pt x="1004341" y="1514007"/>
                  </a:lnTo>
                  <a:lnTo>
                    <a:pt x="1049312" y="1469036"/>
                  </a:lnTo>
                  <a:cubicBezTo>
                    <a:pt x="1059305" y="1449049"/>
                    <a:pt x="1066897" y="1427668"/>
                    <a:pt x="1079292" y="1409075"/>
                  </a:cubicBezTo>
                  <a:cubicBezTo>
                    <a:pt x="1096379" y="1383445"/>
                    <a:pt x="1130190" y="1365150"/>
                    <a:pt x="1154243" y="1349115"/>
                  </a:cubicBezTo>
                  <a:cubicBezTo>
                    <a:pt x="1164236" y="1334125"/>
                    <a:pt x="1172968" y="1318212"/>
                    <a:pt x="1184223" y="1304144"/>
                  </a:cubicBezTo>
                  <a:cubicBezTo>
                    <a:pt x="1193052" y="1293108"/>
                    <a:pt x="1206933" y="1286283"/>
                    <a:pt x="1214204" y="1274164"/>
                  </a:cubicBezTo>
                  <a:cubicBezTo>
                    <a:pt x="1222334" y="1260615"/>
                    <a:pt x="1222128" y="1243326"/>
                    <a:pt x="1229194" y="1229193"/>
                  </a:cubicBezTo>
                  <a:cubicBezTo>
                    <a:pt x="1237251" y="1213079"/>
                    <a:pt x="1249181" y="1199213"/>
                    <a:pt x="1259174" y="1184223"/>
                  </a:cubicBezTo>
                  <a:cubicBezTo>
                    <a:pt x="1308765" y="1035447"/>
                    <a:pt x="1225563" y="1262710"/>
                    <a:pt x="1319135" y="1094282"/>
                  </a:cubicBezTo>
                  <a:cubicBezTo>
                    <a:pt x="1334482" y="1066657"/>
                    <a:pt x="1334982" y="1032607"/>
                    <a:pt x="1349115" y="1004341"/>
                  </a:cubicBezTo>
                  <a:cubicBezTo>
                    <a:pt x="1364105" y="974361"/>
                    <a:pt x="1381194" y="945341"/>
                    <a:pt x="1394086" y="914400"/>
                  </a:cubicBezTo>
                  <a:cubicBezTo>
                    <a:pt x="1406241" y="885229"/>
                    <a:pt x="1409933" y="852725"/>
                    <a:pt x="1424066" y="824459"/>
                  </a:cubicBezTo>
                  <a:cubicBezTo>
                    <a:pt x="1450716" y="771159"/>
                    <a:pt x="1454331" y="770994"/>
                    <a:pt x="1469036" y="719528"/>
                  </a:cubicBezTo>
                  <a:cubicBezTo>
                    <a:pt x="1473601" y="703550"/>
                    <a:pt x="1488447" y="633622"/>
                    <a:pt x="1499017" y="614597"/>
                  </a:cubicBezTo>
                  <a:cubicBezTo>
                    <a:pt x="1516515" y="583100"/>
                    <a:pt x="1542863" y="556884"/>
                    <a:pt x="1558977" y="524656"/>
                  </a:cubicBezTo>
                  <a:cubicBezTo>
                    <a:pt x="1568971" y="504669"/>
                    <a:pt x="1575239" y="482334"/>
                    <a:pt x="1588958" y="464695"/>
                  </a:cubicBezTo>
                  <a:cubicBezTo>
                    <a:pt x="1610650" y="436805"/>
                    <a:pt x="1638925" y="414728"/>
                    <a:pt x="1663909" y="389744"/>
                  </a:cubicBezTo>
                  <a:lnTo>
                    <a:pt x="1708879" y="344774"/>
                  </a:lnTo>
                  <a:cubicBezTo>
                    <a:pt x="1718872" y="334780"/>
                    <a:pt x="1727100" y="322632"/>
                    <a:pt x="1738859" y="314793"/>
                  </a:cubicBezTo>
                  <a:cubicBezTo>
                    <a:pt x="1768839" y="294806"/>
                    <a:pt x="1799975" y="276452"/>
                    <a:pt x="1828800" y="254833"/>
                  </a:cubicBezTo>
                  <a:cubicBezTo>
                    <a:pt x="1848787" y="239843"/>
                    <a:pt x="1867338" y="222716"/>
                    <a:pt x="1888761" y="209862"/>
                  </a:cubicBezTo>
                  <a:cubicBezTo>
                    <a:pt x="1917503" y="192617"/>
                    <a:pt x="1948722" y="179882"/>
                    <a:pt x="1978702" y="164892"/>
                  </a:cubicBezTo>
                  <a:cubicBezTo>
                    <a:pt x="1988695" y="154898"/>
                    <a:pt x="1996563" y="142182"/>
                    <a:pt x="2008682" y="134911"/>
                  </a:cubicBezTo>
                  <a:cubicBezTo>
                    <a:pt x="2022231" y="126781"/>
                    <a:pt x="2039129" y="126145"/>
                    <a:pt x="2053653" y="119921"/>
                  </a:cubicBezTo>
                  <a:cubicBezTo>
                    <a:pt x="2074192" y="111119"/>
                    <a:pt x="2094212" y="101028"/>
                    <a:pt x="2113614" y="89941"/>
                  </a:cubicBezTo>
                  <a:cubicBezTo>
                    <a:pt x="2129256" y="81003"/>
                    <a:pt x="2142470" y="68018"/>
                    <a:pt x="2158584" y="59961"/>
                  </a:cubicBezTo>
                  <a:cubicBezTo>
                    <a:pt x="2178250" y="50128"/>
                    <a:pt x="2246700" y="33583"/>
                    <a:pt x="2263515" y="29980"/>
                  </a:cubicBezTo>
                  <a:cubicBezTo>
                    <a:pt x="2313341" y="19303"/>
                    <a:pt x="2413417" y="0"/>
                    <a:pt x="2413417" y="0"/>
                  </a:cubicBezTo>
                  <a:lnTo>
                    <a:pt x="3222886" y="14990"/>
                  </a:lnTo>
                  <a:cubicBezTo>
                    <a:pt x="3253263" y="16003"/>
                    <a:pt x="3282448" y="29016"/>
                    <a:pt x="3312827" y="29980"/>
                  </a:cubicBezTo>
                  <a:cubicBezTo>
                    <a:pt x="3597540" y="39018"/>
                    <a:pt x="3882453" y="39973"/>
                    <a:pt x="4167266" y="44970"/>
                  </a:cubicBezTo>
                  <a:cubicBezTo>
                    <a:pt x="4197246" y="49967"/>
                    <a:pt x="4227119" y="55663"/>
                    <a:pt x="4257207" y="59961"/>
                  </a:cubicBezTo>
                  <a:cubicBezTo>
                    <a:pt x="4297087" y="65658"/>
                    <a:pt x="4337493" y="67745"/>
                    <a:pt x="4377128" y="74951"/>
                  </a:cubicBezTo>
                  <a:cubicBezTo>
                    <a:pt x="4392674" y="77778"/>
                    <a:pt x="4406906" y="85600"/>
                    <a:pt x="4422099" y="89941"/>
                  </a:cubicBezTo>
                  <a:cubicBezTo>
                    <a:pt x="4441908" y="95601"/>
                    <a:pt x="4461948" y="100462"/>
                    <a:pt x="4482059" y="104931"/>
                  </a:cubicBezTo>
                  <a:cubicBezTo>
                    <a:pt x="4590595" y="129050"/>
                    <a:pt x="4521619" y="108124"/>
                    <a:pt x="4601981" y="134911"/>
                  </a:cubicBezTo>
                  <a:cubicBezTo>
                    <a:pt x="4616971" y="144905"/>
                    <a:pt x="4630837" y="156835"/>
                    <a:pt x="4646951" y="164892"/>
                  </a:cubicBezTo>
                  <a:cubicBezTo>
                    <a:pt x="4682798" y="182816"/>
                    <a:pt x="4727952" y="196889"/>
                    <a:pt x="4766873" y="209862"/>
                  </a:cubicBezTo>
                  <a:cubicBezTo>
                    <a:pt x="4796853" y="229849"/>
                    <a:pt x="4831336" y="244344"/>
                    <a:pt x="4856814" y="269823"/>
                  </a:cubicBezTo>
                  <a:cubicBezTo>
                    <a:pt x="4932575" y="345585"/>
                    <a:pt x="4891492" y="317143"/>
                    <a:pt x="4976735" y="359764"/>
                  </a:cubicBezTo>
                  <a:cubicBezTo>
                    <a:pt x="5038847" y="452932"/>
                    <a:pt x="4965439" y="356723"/>
                    <a:pt x="5081666" y="449705"/>
                  </a:cubicBezTo>
                  <a:cubicBezTo>
                    <a:pt x="5109256" y="471777"/>
                    <a:pt x="5127219" y="505057"/>
                    <a:pt x="5156617" y="524656"/>
                  </a:cubicBezTo>
                  <a:cubicBezTo>
                    <a:pt x="5171607" y="534649"/>
                    <a:pt x="5188848" y="541897"/>
                    <a:pt x="5201587" y="554636"/>
                  </a:cubicBezTo>
                  <a:cubicBezTo>
                    <a:pt x="5219253" y="572302"/>
                    <a:pt x="5232231" y="594129"/>
                    <a:pt x="5246558" y="614597"/>
                  </a:cubicBezTo>
                  <a:cubicBezTo>
                    <a:pt x="5267221" y="644115"/>
                    <a:pt x="5286531" y="674558"/>
                    <a:pt x="5306518" y="704538"/>
                  </a:cubicBezTo>
                  <a:cubicBezTo>
                    <a:pt x="5316511" y="719528"/>
                    <a:pt x="5328442" y="733394"/>
                    <a:pt x="5336499" y="749508"/>
                  </a:cubicBezTo>
                  <a:cubicBezTo>
                    <a:pt x="5346492" y="769495"/>
                    <a:pt x="5353491" y="791285"/>
                    <a:pt x="5366479" y="809469"/>
                  </a:cubicBezTo>
                  <a:cubicBezTo>
                    <a:pt x="5407266" y="866571"/>
                    <a:pt x="5420241" y="848241"/>
                    <a:pt x="5471410" y="899410"/>
                  </a:cubicBezTo>
                  <a:cubicBezTo>
                    <a:pt x="5489076" y="917076"/>
                    <a:pt x="5500387" y="940177"/>
                    <a:pt x="5516381" y="959370"/>
                  </a:cubicBezTo>
                  <a:cubicBezTo>
                    <a:pt x="5525429" y="970227"/>
                    <a:pt x="5535504" y="980303"/>
                    <a:pt x="5546361" y="989351"/>
                  </a:cubicBezTo>
                  <a:cubicBezTo>
                    <a:pt x="5591929" y="1027324"/>
                    <a:pt x="5612839" y="1041398"/>
                    <a:pt x="5666282" y="1064302"/>
                  </a:cubicBezTo>
                  <a:cubicBezTo>
                    <a:pt x="5680806" y="1070526"/>
                    <a:pt x="5696263" y="1074295"/>
                    <a:pt x="5711253" y="1079292"/>
                  </a:cubicBezTo>
                  <a:cubicBezTo>
                    <a:pt x="5726243" y="1094282"/>
                    <a:pt x="5739489" y="1111247"/>
                    <a:pt x="5756223" y="1124262"/>
                  </a:cubicBezTo>
                  <a:cubicBezTo>
                    <a:pt x="5784665" y="1146383"/>
                    <a:pt x="5820686" y="1158745"/>
                    <a:pt x="5846164" y="1184223"/>
                  </a:cubicBezTo>
                  <a:cubicBezTo>
                    <a:pt x="5866151" y="1204210"/>
                    <a:pt x="5882606" y="1228505"/>
                    <a:pt x="5906125" y="1244184"/>
                  </a:cubicBezTo>
                  <a:cubicBezTo>
                    <a:pt x="5962854" y="1282004"/>
                    <a:pt x="5938356" y="1261425"/>
                    <a:pt x="5981076" y="1304144"/>
                  </a:cubicBezTo>
                  <a:cubicBezTo>
                    <a:pt x="6011139" y="1394334"/>
                    <a:pt x="5973665" y="1304257"/>
                    <a:pt x="6041036" y="1394085"/>
                  </a:cubicBezTo>
                  <a:cubicBezTo>
                    <a:pt x="6058517" y="1417394"/>
                    <a:pt x="6069845" y="1444794"/>
                    <a:pt x="6086007" y="1469036"/>
                  </a:cubicBezTo>
                  <a:cubicBezTo>
                    <a:pt x="6099865" y="1489824"/>
                    <a:pt x="6117736" y="1507811"/>
                    <a:pt x="6130977" y="1528997"/>
                  </a:cubicBezTo>
                  <a:cubicBezTo>
                    <a:pt x="6142820" y="1547946"/>
                    <a:pt x="6148563" y="1570364"/>
                    <a:pt x="6160958" y="1588957"/>
                  </a:cubicBezTo>
                  <a:cubicBezTo>
                    <a:pt x="6168798" y="1600716"/>
                    <a:pt x="6182109" y="1607902"/>
                    <a:pt x="6190938" y="1618938"/>
                  </a:cubicBezTo>
                  <a:cubicBezTo>
                    <a:pt x="6227459" y="1664590"/>
                    <a:pt x="6220123" y="1670011"/>
                    <a:pt x="6250899" y="1723869"/>
                  </a:cubicBezTo>
                  <a:cubicBezTo>
                    <a:pt x="6335640" y="1872164"/>
                    <a:pt x="6220274" y="1647626"/>
                    <a:pt x="6310859" y="1828800"/>
                  </a:cubicBezTo>
                  <a:cubicBezTo>
                    <a:pt x="6305862" y="1843790"/>
                    <a:pt x="6307042" y="1862597"/>
                    <a:pt x="6295869" y="1873770"/>
                  </a:cubicBezTo>
                  <a:cubicBezTo>
                    <a:pt x="6284696" y="1884943"/>
                    <a:pt x="6266143" y="1884603"/>
                    <a:pt x="6250899" y="1888761"/>
                  </a:cubicBezTo>
                  <a:cubicBezTo>
                    <a:pt x="5840595" y="2000663"/>
                    <a:pt x="6335651" y="1863826"/>
                    <a:pt x="6056027" y="1933731"/>
                  </a:cubicBezTo>
                  <a:cubicBezTo>
                    <a:pt x="6040698" y="1937563"/>
                    <a:pt x="6026698" y="1946486"/>
                    <a:pt x="6011056" y="1948721"/>
                  </a:cubicBezTo>
                  <a:cubicBezTo>
                    <a:pt x="5921471" y="1961519"/>
                    <a:pt x="5830818" y="1965904"/>
                    <a:pt x="5741233" y="1978702"/>
                  </a:cubicBezTo>
                  <a:cubicBezTo>
                    <a:pt x="5472993" y="2017022"/>
                    <a:pt x="5671618" y="1992622"/>
                    <a:pt x="5141627" y="2008682"/>
                  </a:cubicBezTo>
                  <a:lnTo>
                    <a:pt x="4991725" y="2023672"/>
                  </a:lnTo>
                  <a:cubicBezTo>
                    <a:pt x="4956635" y="2027800"/>
                    <a:pt x="4922126" y="2038662"/>
                    <a:pt x="4886794" y="2038662"/>
                  </a:cubicBezTo>
                  <a:cubicBezTo>
                    <a:pt x="4651895" y="2038662"/>
                    <a:pt x="4417102" y="2028669"/>
                    <a:pt x="4182256" y="2023672"/>
                  </a:cubicBezTo>
                  <a:lnTo>
                    <a:pt x="1948722" y="2038662"/>
                  </a:lnTo>
                  <a:cubicBezTo>
                    <a:pt x="1878595" y="2039522"/>
                    <a:pt x="1808749" y="2047828"/>
                    <a:pt x="1738859" y="2053652"/>
                  </a:cubicBezTo>
                  <a:cubicBezTo>
                    <a:pt x="1594754" y="2065661"/>
                    <a:pt x="1616678" y="2064023"/>
                    <a:pt x="1499017" y="2083633"/>
                  </a:cubicBezTo>
                  <a:lnTo>
                    <a:pt x="749509" y="2068643"/>
                  </a:lnTo>
                  <a:cubicBezTo>
                    <a:pt x="423702" y="2057783"/>
                    <a:pt x="712082" y="2063295"/>
                    <a:pt x="539646" y="2038662"/>
                  </a:cubicBezTo>
                  <a:cubicBezTo>
                    <a:pt x="489934" y="2031560"/>
                    <a:pt x="439712" y="2028669"/>
                    <a:pt x="389745" y="2023672"/>
                  </a:cubicBezTo>
                  <a:cubicBezTo>
                    <a:pt x="266285" y="1982519"/>
                    <a:pt x="331088" y="1998161"/>
                    <a:pt x="194873" y="1978702"/>
                  </a:cubicBezTo>
                  <a:cubicBezTo>
                    <a:pt x="179883" y="1973705"/>
                    <a:pt x="164035" y="1970778"/>
                    <a:pt x="149902" y="1963711"/>
                  </a:cubicBezTo>
                  <a:cubicBezTo>
                    <a:pt x="76537" y="1927028"/>
                    <a:pt x="130721" y="1945578"/>
                    <a:pt x="74951" y="1903751"/>
                  </a:cubicBezTo>
                  <a:cubicBezTo>
                    <a:pt x="66013" y="1897047"/>
                    <a:pt x="54964" y="1893758"/>
                    <a:pt x="44971" y="1888761"/>
                  </a:cubicBezTo>
                  <a:lnTo>
                    <a:pt x="0" y="191874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>
              <a:off x="3810000" y="2057400"/>
              <a:ext cx="4178383" cy="1285692"/>
            </a:xfrm>
            <a:custGeom>
              <a:avLst/>
              <a:gdLst>
                <a:gd name="connsiteX0" fmla="*/ 143531 w 5846228"/>
                <a:gd name="connsiteY0" fmla="*/ 1528996 h 1798889"/>
                <a:gd name="connsiteX1" fmla="*/ 143531 w 5846228"/>
                <a:gd name="connsiteY1" fmla="*/ 1528996 h 1798889"/>
                <a:gd name="connsiteX2" fmla="*/ 563255 w 5846228"/>
                <a:gd name="connsiteY2" fmla="*/ 1514006 h 1798889"/>
                <a:gd name="connsiteX3" fmla="*/ 653196 w 5846228"/>
                <a:gd name="connsiteY3" fmla="*/ 1469036 h 1798889"/>
                <a:gd name="connsiteX4" fmla="*/ 683176 w 5846228"/>
                <a:gd name="connsiteY4" fmla="*/ 1439055 h 1798889"/>
                <a:gd name="connsiteX5" fmla="*/ 728147 w 5846228"/>
                <a:gd name="connsiteY5" fmla="*/ 1409075 h 1798889"/>
                <a:gd name="connsiteX6" fmla="*/ 773117 w 5846228"/>
                <a:gd name="connsiteY6" fmla="*/ 1364105 h 1798889"/>
                <a:gd name="connsiteX7" fmla="*/ 833078 w 5846228"/>
                <a:gd name="connsiteY7" fmla="*/ 1334124 h 1798889"/>
                <a:gd name="connsiteX8" fmla="*/ 908029 w 5846228"/>
                <a:gd name="connsiteY8" fmla="*/ 1259173 h 1798889"/>
                <a:gd name="connsiteX9" fmla="*/ 997970 w 5846228"/>
                <a:gd name="connsiteY9" fmla="*/ 1184223 h 1798889"/>
                <a:gd name="connsiteX10" fmla="*/ 1042940 w 5846228"/>
                <a:gd name="connsiteY10" fmla="*/ 1109272 h 1798889"/>
                <a:gd name="connsiteX11" fmla="*/ 1087911 w 5846228"/>
                <a:gd name="connsiteY11" fmla="*/ 1004341 h 1798889"/>
                <a:gd name="connsiteX12" fmla="*/ 1117891 w 5846228"/>
                <a:gd name="connsiteY12" fmla="*/ 899409 h 1798889"/>
                <a:gd name="connsiteX13" fmla="*/ 1147872 w 5846228"/>
                <a:gd name="connsiteY13" fmla="*/ 809468 h 1798889"/>
                <a:gd name="connsiteX14" fmla="*/ 1162862 w 5846228"/>
                <a:gd name="connsiteY14" fmla="*/ 764498 h 1798889"/>
                <a:gd name="connsiteX15" fmla="*/ 1207832 w 5846228"/>
                <a:gd name="connsiteY15" fmla="*/ 614596 h 1798889"/>
                <a:gd name="connsiteX16" fmla="*/ 1237813 w 5846228"/>
                <a:gd name="connsiteY16" fmla="*/ 584616 h 1798889"/>
                <a:gd name="connsiteX17" fmla="*/ 1327753 w 5846228"/>
                <a:gd name="connsiteY17" fmla="*/ 434714 h 1798889"/>
                <a:gd name="connsiteX18" fmla="*/ 1402704 w 5846228"/>
                <a:gd name="connsiteY18" fmla="*/ 359764 h 1798889"/>
                <a:gd name="connsiteX19" fmla="*/ 1477655 w 5846228"/>
                <a:gd name="connsiteY19" fmla="*/ 284813 h 1798889"/>
                <a:gd name="connsiteX20" fmla="*/ 1492645 w 5846228"/>
                <a:gd name="connsiteY20" fmla="*/ 239842 h 1798889"/>
                <a:gd name="connsiteX21" fmla="*/ 1582586 w 5846228"/>
                <a:gd name="connsiteY21" fmla="*/ 224852 h 1798889"/>
                <a:gd name="connsiteX22" fmla="*/ 1657537 w 5846228"/>
                <a:gd name="connsiteY22" fmla="*/ 209862 h 1798889"/>
                <a:gd name="connsiteX23" fmla="*/ 1792449 w 5846228"/>
                <a:gd name="connsiteY23" fmla="*/ 164891 h 1798889"/>
                <a:gd name="connsiteX24" fmla="*/ 1837419 w 5846228"/>
                <a:gd name="connsiteY24" fmla="*/ 149901 h 1798889"/>
                <a:gd name="connsiteX25" fmla="*/ 2077262 w 5846228"/>
                <a:gd name="connsiteY25" fmla="*/ 119921 h 1798889"/>
                <a:gd name="connsiteX26" fmla="*/ 2122232 w 5846228"/>
                <a:gd name="connsiteY26" fmla="*/ 104931 h 1798889"/>
                <a:gd name="connsiteX27" fmla="*/ 2242153 w 5846228"/>
                <a:gd name="connsiteY27" fmla="*/ 74950 h 1798889"/>
                <a:gd name="connsiteX28" fmla="*/ 2347085 w 5846228"/>
                <a:gd name="connsiteY28" fmla="*/ 44970 h 1798889"/>
                <a:gd name="connsiteX29" fmla="*/ 2437026 w 5846228"/>
                <a:gd name="connsiteY29" fmla="*/ 29980 h 1798889"/>
                <a:gd name="connsiteX30" fmla="*/ 2586927 w 5846228"/>
                <a:gd name="connsiteY30" fmla="*/ 0 h 1798889"/>
                <a:gd name="connsiteX31" fmla="*/ 2661878 w 5846228"/>
                <a:gd name="connsiteY31" fmla="*/ 14990 h 1798889"/>
                <a:gd name="connsiteX32" fmla="*/ 3276475 w 5846228"/>
                <a:gd name="connsiteY32" fmla="*/ 29980 h 1798889"/>
                <a:gd name="connsiteX33" fmla="*/ 3381406 w 5846228"/>
                <a:gd name="connsiteY33" fmla="*/ 59960 h 1798889"/>
                <a:gd name="connsiteX34" fmla="*/ 3441367 w 5846228"/>
                <a:gd name="connsiteY34" fmla="*/ 74950 h 1798889"/>
                <a:gd name="connsiteX35" fmla="*/ 3516317 w 5846228"/>
                <a:gd name="connsiteY35" fmla="*/ 104931 h 1798889"/>
                <a:gd name="connsiteX36" fmla="*/ 3576278 w 5846228"/>
                <a:gd name="connsiteY36" fmla="*/ 119921 h 1798889"/>
                <a:gd name="connsiteX37" fmla="*/ 3666219 w 5846228"/>
                <a:gd name="connsiteY37" fmla="*/ 149901 h 1798889"/>
                <a:gd name="connsiteX38" fmla="*/ 3756160 w 5846228"/>
                <a:gd name="connsiteY38" fmla="*/ 224852 h 1798889"/>
                <a:gd name="connsiteX39" fmla="*/ 3786140 w 5846228"/>
                <a:gd name="connsiteY39" fmla="*/ 329783 h 1798889"/>
                <a:gd name="connsiteX40" fmla="*/ 3876081 w 5846228"/>
                <a:gd name="connsiteY40" fmla="*/ 449705 h 1798889"/>
                <a:gd name="connsiteX41" fmla="*/ 3906062 w 5846228"/>
                <a:gd name="connsiteY41" fmla="*/ 569626 h 1798889"/>
                <a:gd name="connsiteX42" fmla="*/ 3966022 w 5846228"/>
                <a:gd name="connsiteY42" fmla="*/ 659567 h 1798889"/>
                <a:gd name="connsiteX43" fmla="*/ 3996003 w 5846228"/>
                <a:gd name="connsiteY43" fmla="*/ 719527 h 1798889"/>
                <a:gd name="connsiteX44" fmla="*/ 4025983 w 5846228"/>
                <a:gd name="connsiteY44" fmla="*/ 749508 h 1798889"/>
                <a:gd name="connsiteX45" fmla="*/ 4085944 w 5846228"/>
                <a:gd name="connsiteY45" fmla="*/ 839449 h 1798889"/>
                <a:gd name="connsiteX46" fmla="*/ 4160894 w 5846228"/>
                <a:gd name="connsiteY46" fmla="*/ 914400 h 1798889"/>
                <a:gd name="connsiteX47" fmla="*/ 4205865 w 5846228"/>
                <a:gd name="connsiteY47" fmla="*/ 929390 h 1798889"/>
                <a:gd name="connsiteX48" fmla="*/ 4250835 w 5846228"/>
                <a:gd name="connsiteY48" fmla="*/ 974360 h 1798889"/>
                <a:gd name="connsiteX49" fmla="*/ 4295806 w 5846228"/>
                <a:gd name="connsiteY49" fmla="*/ 989350 h 1798889"/>
                <a:gd name="connsiteX50" fmla="*/ 4325786 w 5846228"/>
                <a:gd name="connsiteY50" fmla="*/ 1034321 h 1798889"/>
                <a:gd name="connsiteX51" fmla="*/ 4370757 w 5846228"/>
                <a:gd name="connsiteY51" fmla="*/ 1049311 h 1798889"/>
                <a:gd name="connsiteX52" fmla="*/ 4445708 w 5846228"/>
                <a:gd name="connsiteY52" fmla="*/ 1079291 h 1798889"/>
                <a:gd name="connsiteX53" fmla="*/ 4505668 w 5846228"/>
                <a:gd name="connsiteY53" fmla="*/ 1094282 h 1798889"/>
                <a:gd name="connsiteX54" fmla="*/ 4550639 w 5846228"/>
                <a:gd name="connsiteY54" fmla="*/ 1109272 h 1798889"/>
                <a:gd name="connsiteX55" fmla="*/ 4595609 w 5846228"/>
                <a:gd name="connsiteY55" fmla="*/ 1154242 h 1798889"/>
                <a:gd name="connsiteX56" fmla="*/ 4640580 w 5846228"/>
                <a:gd name="connsiteY56" fmla="*/ 1169232 h 1798889"/>
                <a:gd name="connsiteX57" fmla="*/ 4760501 w 5846228"/>
                <a:gd name="connsiteY57" fmla="*/ 1214203 h 1798889"/>
                <a:gd name="connsiteX58" fmla="*/ 4805472 w 5846228"/>
                <a:gd name="connsiteY58" fmla="*/ 1244183 h 1798889"/>
                <a:gd name="connsiteX59" fmla="*/ 4910403 w 5846228"/>
                <a:gd name="connsiteY59" fmla="*/ 1319134 h 1798889"/>
                <a:gd name="connsiteX60" fmla="*/ 5000344 w 5846228"/>
                <a:gd name="connsiteY60" fmla="*/ 1349114 h 1798889"/>
                <a:gd name="connsiteX61" fmla="*/ 5150245 w 5846228"/>
                <a:gd name="connsiteY61" fmla="*/ 1409075 h 1798889"/>
                <a:gd name="connsiteX62" fmla="*/ 5195216 w 5846228"/>
                <a:gd name="connsiteY62" fmla="*/ 1424065 h 1798889"/>
                <a:gd name="connsiteX63" fmla="*/ 5554980 w 5846228"/>
                <a:gd name="connsiteY63" fmla="*/ 1439055 h 1798889"/>
                <a:gd name="connsiteX64" fmla="*/ 5719872 w 5846228"/>
                <a:gd name="connsiteY64" fmla="*/ 1454046 h 1798889"/>
                <a:gd name="connsiteX65" fmla="*/ 5779832 w 5846228"/>
                <a:gd name="connsiteY65" fmla="*/ 1558977 h 1798889"/>
                <a:gd name="connsiteX66" fmla="*/ 5764842 w 5846228"/>
                <a:gd name="connsiteY66" fmla="*/ 1573967 h 1798889"/>
                <a:gd name="connsiteX67" fmla="*/ 5495019 w 5846228"/>
                <a:gd name="connsiteY67" fmla="*/ 1618937 h 1798889"/>
                <a:gd name="connsiteX68" fmla="*/ 5375098 w 5846228"/>
                <a:gd name="connsiteY68" fmla="*/ 1648918 h 1798889"/>
                <a:gd name="connsiteX69" fmla="*/ 5300147 w 5846228"/>
                <a:gd name="connsiteY69" fmla="*/ 1663908 h 1798889"/>
                <a:gd name="connsiteX70" fmla="*/ 5225196 w 5846228"/>
                <a:gd name="connsiteY70" fmla="*/ 1693888 h 1798889"/>
                <a:gd name="connsiteX71" fmla="*/ 5060304 w 5846228"/>
                <a:gd name="connsiteY71" fmla="*/ 1708878 h 1798889"/>
                <a:gd name="connsiteX72" fmla="*/ 3711190 w 5846228"/>
                <a:gd name="connsiteY72" fmla="*/ 1738859 h 1798889"/>
                <a:gd name="connsiteX73" fmla="*/ 2766809 w 5846228"/>
                <a:gd name="connsiteY73" fmla="*/ 1753849 h 1798889"/>
                <a:gd name="connsiteX74" fmla="*/ 2377065 w 5846228"/>
                <a:gd name="connsiteY74" fmla="*/ 1753849 h 1798889"/>
                <a:gd name="connsiteX75" fmla="*/ 1762468 w 5846228"/>
                <a:gd name="connsiteY75" fmla="*/ 1768839 h 1798889"/>
                <a:gd name="connsiteX76" fmla="*/ 668186 w 5846228"/>
                <a:gd name="connsiteY76" fmla="*/ 1798819 h 1798889"/>
                <a:gd name="connsiteX77" fmla="*/ 368383 w 5846228"/>
                <a:gd name="connsiteY77" fmla="*/ 1783829 h 1798889"/>
                <a:gd name="connsiteX78" fmla="*/ 323413 w 5846228"/>
                <a:gd name="connsiteY78" fmla="*/ 1768839 h 1798889"/>
                <a:gd name="connsiteX79" fmla="*/ 68580 w 5846228"/>
                <a:gd name="connsiteY79" fmla="*/ 1723868 h 1798889"/>
                <a:gd name="connsiteX80" fmla="*/ 23609 w 5846228"/>
                <a:gd name="connsiteY80" fmla="*/ 1693888 h 1798889"/>
                <a:gd name="connsiteX81" fmla="*/ 23609 w 5846228"/>
                <a:gd name="connsiteY81" fmla="*/ 1588957 h 1798889"/>
                <a:gd name="connsiteX82" fmla="*/ 293432 w 5846228"/>
                <a:gd name="connsiteY82" fmla="*/ 1543987 h 1798889"/>
                <a:gd name="connsiteX83" fmla="*/ 398363 w 5846228"/>
                <a:gd name="connsiteY83" fmla="*/ 1543987 h 1798889"/>
                <a:gd name="connsiteX84" fmla="*/ 398363 w 5846228"/>
                <a:gd name="connsiteY84" fmla="*/ 1543987 h 1798889"/>
                <a:gd name="connsiteX85" fmla="*/ 548265 w 5846228"/>
                <a:gd name="connsiteY85" fmla="*/ 1514006 h 1798889"/>
                <a:gd name="connsiteX86" fmla="*/ 548265 w 5846228"/>
                <a:gd name="connsiteY86" fmla="*/ 1514006 h 1798889"/>
                <a:gd name="connsiteX87" fmla="*/ 413353 w 5846228"/>
                <a:gd name="connsiteY87" fmla="*/ 1499016 h 1798889"/>
                <a:gd name="connsiteX88" fmla="*/ 638206 w 5846228"/>
                <a:gd name="connsiteY88" fmla="*/ 1469036 h 17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846228" h="1798889">
                  <a:moveTo>
                    <a:pt x="143531" y="1528996"/>
                  </a:moveTo>
                  <a:lnTo>
                    <a:pt x="143531" y="1528996"/>
                  </a:lnTo>
                  <a:cubicBezTo>
                    <a:pt x="283439" y="1523999"/>
                    <a:pt x="423548" y="1523019"/>
                    <a:pt x="563255" y="1514006"/>
                  </a:cubicBezTo>
                  <a:cubicBezTo>
                    <a:pt x="593393" y="1512062"/>
                    <a:pt x="631477" y="1486412"/>
                    <a:pt x="653196" y="1469036"/>
                  </a:cubicBezTo>
                  <a:cubicBezTo>
                    <a:pt x="664232" y="1460207"/>
                    <a:pt x="672140" y="1447884"/>
                    <a:pt x="683176" y="1439055"/>
                  </a:cubicBezTo>
                  <a:cubicBezTo>
                    <a:pt x="697244" y="1427800"/>
                    <a:pt x="714307" y="1420608"/>
                    <a:pt x="728147" y="1409075"/>
                  </a:cubicBezTo>
                  <a:cubicBezTo>
                    <a:pt x="744433" y="1395504"/>
                    <a:pt x="755867" y="1376427"/>
                    <a:pt x="773117" y="1364105"/>
                  </a:cubicBezTo>
                  <a:cubicBezTo>
                    <a:pt x="791301" y="1351116"/>
                    <a:pt x="815439" y="1347843"/>
                    <a:pt x="833078" y="1334124"/>
                  </a:cubicBezTo>
                  <a:cubicBezTo>
                    <a:pt x="860968" y="1312432"/>
                    <a:pt x="878631" y="1278772"/>
                    <a:pt x="908029" y="1259173"/>
                  </a:cubicBezTo>
                  <a:cubicBezTo>
                    <a:pt x="946115" y="1233783"/>
                    <a:pt x="969117" y="1222694"/>
                    <a:pt x="997970" y="1184223"/>
                  </a:cubicBezTo>
                  <a:cubicBezTo>
                    <a:pt x="1015451" y="1160915"/>
                    <a:pt x="1027950" y="1134256"/>
                    <a:pt x="1042940" y="1109272"/>
                  </a:cubicBezTo>
                  <a:cubicBezTo>
                    <a:pt x="1093875" y="905541"/>
                    <a:pt x="1018892" y="1176890"/>
                    <a:pt x="1087911" y="1004341"/>
                  </a:cubicBezTo>
                  <a:cubicBezTo>
                    <a:pt x="1101421" y="970566"/>
                    <a:pt x="1107193" y="934177"/>
                    <a:pt x="1117891" y="899409"/>
                  </a:cubicBezTo>
                  <a:cubicBezTo>
                    <a:pt x="1127185" y="869204"/>
                    <a:pt x="1137878" y="839448"/>
                    <a:pt x="1147872" y="809468"/>
                  </a:cubicBezTo>
                  <a:cubicBezTo>
                    <a:pt x="1152869" y="794478"/>
                    <a:pt x="1159030" y="779827"/>
                    <a:pt x="1162862" y="764498"/>
                  </a:cubicBezTo>
                  <a:cubicBezTo>
                    <a:pt x="1169655" y="737325"/>
                    <a:pt x="1195667" y="626761"/>
                    <a:pt x="1207832" y="614596"/>
                  </a:cubicBezTo>
                  <a:lnTo>
                    <a:pt x="1237813" y="584616"/>
                  </a:lnTo>
                  <a:cubicBezTo>
                    <a:pt x="1261470" y="537302"/>
                    <a:pt x="1291576" y="470891"/>
                    <a:pt x="1327753" y="434714"/>
                  </a:cubicBezTo>
                  <a:cubicBezTo>
                    <a:pt x="1352737" y="409731"/>
                    <a:pt x="1383105" y="389162"/>
                    <a:pt x="1402704" y="359764"/>
                  </a:cubicBezTo>
                  <a:cubicBezTo>
                    <a:pt x="1442678" y="299803"/>
                    <a:pt x="1417695" y="324787"/>
                    <a:pt x="1477655" y="284813"/>
                  </a:cubicBezTo>
                  <a:cubicBezTo>
                    <a:pt x="1482652" y="269823"/>
                    <a:pt x="1478926" y="247682"/>
                    <a:pt x="1492645" y="239842"/>
                  </a:cubicBezTo>
                  <a:cubicBezTo>
                    <a:pt x="1519034" y="224762"/>
                    <a:pt x="1552682" y="230289"/>
                    <a:pt x="1582586" y="224852"/>
                  </a:cubicBezTo>
                  <a:cubicBezTo>
                    <a:pt x="1607653" y="220294"/>
                    <a:pt x="1632956" y="216566"/>
                    <a:pt x="1657537" y="209862"/>
                  </a:cubicBezTo>
                  <a:cubicBezTo>
                    <a:pt x="1657575" y="209852"/>
                    <a:pt x="1769946" y="172392"/>
                    <a:pt x="1792449" y="164891"/>
                  </a:cubicBezTo>
                  <a:cubicBezTo>
                    <a:pt x="1807439" y="159894"/>
                    <a:pt x="1821697" y="151473"/>
                    <a:pt x="1837419" y="149901"/>
                  </a:cubicBezTo>
                  <a:cubicBezTo>
                    <a:pt x="2017564" y="131887"/>
                    <a:pt x="1937788" y="143166"/>
                    <a:pt x="2077262" y="119921"/>
                  </a:cubicBezTo>
                  <a:cubicBezTo>
                    <a:pt x="2092252" y="114924"/>
                    <a:pt x="2106988" y="109089"/>
                    <a:pt x="2122232" y="104931"/>
                  </a:cubicBezTo>
                  <a:cubicBezTo>
                    <a:pt x="2161984" y="94089"/>
                    <a:pt x="2203063" y="87980"/>
                    <a:pt x="2242153" y="74950"/>
                  </a:cubicBezTo>
                  <a:cubicBezTo>
                    <a:pt x="2285014" y="60663"/>
                    <a:pt x="2300029" y="54381"/>
                    <a:pt x="2347085" y="44970"/>
                  </a:cubicBezTo>
                  <a:cubicBezTo>
                    <a:pt x="2376889" y="39009"/>
                    <a:pt x="2407046" y="34977"/>
                    <a:pt x="2437026" y="29980"/>
                  </a:cubicBezTo>
                  <a:cubicBezTo>
                    <a:pt x="2492406" y="11520"/>
                    <a:pt x="2518028" y="0"/>
                    <a:pt x="2586927" y="0"/>
                  </a:cubicBezTo>
                  <a:cubicBezTo>
                    <a:pt x="2612405" y="0"/>
                    <a:pt x="2636424" y="13883"/>
                    <a:pt x="2661878" y="14990"/>
                  </a:cubicBezTo>
                  <a:cubicBezTo>
                    <a:pt x="2866611" y="23891"/>
                    <a:pt x="3071609" y="24983"/>
                    <a:pt x="3276475" y="29980"/>
                  </a:cubicBezTo>
                  <a:cubicBezTo>
                    <a:pt x="3463932" y="76844"/>
                    <a:pt x="3230860" y="16948"/>
                    <a:pt x="3381406" y="59960"/>
                  </a:cubicBezTo>
                  <a:cubicBezTo>
                    <a:pt x="3401215" y="65620"/>
                    <a:pt x="3421822" y="68435"/>
                    <a:pt x="3441367" y="74950"/>
                  </a:cubicBezTo>
                  <a:cubicBezTo>
                    <a:pt x="3466894" y="83459"/>
                    <a:pt x="3490790" y="96422"/>
                    <a:pt x="3516317" y="104931"/>
                  </a:cubicBezTo>
                  <a:cubicBezTo>
                    <a:pt x="3535862" y="111446"/>
                    <a:pt x="3556545" y="114001"/>
                    <a:pt x="3576278" y="119921"/>
                  </a:cubicBezTo>
                  <a:cubicBezTo>
                    <a:pt x="3606547" y="129002"/>
                    <a:pt x="3666219" y="149901"/>
                    <a:pt x="3666219" y="149901"/>
                  </a:cubicBezTo>
                  <a:cubicBezTo>
                    <a:pt x="3699401" y="172023"/>
                    <a:pt x="3733077" y="190227"/>
                    <a:pt x="3756160" y="224852"/>
                  </a:cubicBezTo>
                  <a:cubicBezTo>
                    <a:pt x="3770894" y="246953"/>
                    <a:pt x="3776146" y="309794"/>
                    <a:pt x="3786140" y="329783"/>
                  </a:cubicBezTo>
                  <a:cubicBezTo>
                    <a:pt x="3820039" y="397581"/>
                    <a:pt x="3833920" y="407543"/>
                    <a:pt x="3876081" y="449705"/>
                  </a:cubicBezTo>
                  <a:cubicBezTo>
                    <a:pt x="3880234" y="470467"/>
                    <a:pt x="3891659" y="543700"/>
                    <a:pt x="3906062" y="569626"/>
                  </a:cubicBezTo>
                  <a:cubicBezTo>
                    <a:pt x="3923560" y="601124"/>
                    <a:pt x="3949908" y="627339"/>
                    <a:pt x="3966022" y="659567"/>
                  </a:cubicBezTo>
                  <a:cubicBezTo>
                    <a:pt x="3976016" y="679554"/>
                    <a:pt x="3983608" y="700934"/>
                    <a:pt x="3996003" y="719527"/>
                  </a:cubicBezTo>
                  <a:cubicBezTo>
                    <a:pt x="4003843" y="731286"/>
                    <a:pt x="4017503" y="738202"/>
                    <a:pt x="4025983" y="749508"/>
                  </a:cubicBezTo>
                  <a:cubicBezTo>
                    <a:pt x="4047602" y="778334"/>
                    <a:pt x="4065957" y="809469"/>
                    <a:pt x="4085944" y="839449"/>
                  </a:cubicBezTo>
                  <a:cubicBezTo>
                    <a:pt x="4115923" y="884418"/>
                    <a:pt x="4110928" y="889417"/>
                    <a:pt x="4160894" y="914400"/>
                  </a:cubicBezTo>
                  <a:cubicBezTo>
                    <a:pt x="4175027" y="921467"/>
                    <a:pt x="4190875" y="924393"/>
                    <a:pt x="4205865" y="929390"/>
                  </a:cubicBezTo>
                  <a:cubicBezTo>
                    <a:pt x="4220855" y="944380"/>
                    <a:pt x="4233196" y="962601"/>
                    <a:pt x="4250835" y="974360"/>
                  </a:cubicBezTo>
                  <a:cubicBezTo>
                    <a:pt x="4263982" y="983125"/>
                    <a:pt x="4283467" y="979479"/>
                    <a:pt x="4295806" y="989350"/>
                  </a:cubicBezTo>
                  <a:cubicBezTo>
                    <a:pt x="4309874" y="1000605"/>
                    <a:pt x="4311718" y="1023066"/>
                    <a:pt x="4325786" y="1034321"/>
                  </a:cubicBezTo>
                  <a:cubicBezTo>
                    <a:pt x="4338125" y="1044192"/>
                    <a:pt x="4355962" y="1043763"/>
                    <a:pt x="4370757" y="1049311"/>
                  </a:cubicBezTo>
                  <a:cubicBezTo>
                    <a:pt x="4395952" y="1058759"/>
                    <a:pt x="4420181" y="1070782"/>
                    <a:pt x="4445708" y="1079291"/>
                  </a:cubicBezTo>
                  <a:cubicBezTo>
                    <a:pt x="4465253" y="1085806"/>
                    <a:pt x="4485859" y="1088622"/>
                    <a:pt x="4505668" y="1094282"/>
                  </a:cubicBezTo>
                  <a:cubicBezTo>
                    <a:pt x="4520861" y="1098623"/>
                    <a:pt x="4535649" y="1104275"/>
                    <a:pt x="4550639" y="1109272"/>
                  </a:cubicBezTo>
                  <a:cubicBezTo>
                    <a:pt x="4565629" y="1124262"/>
                    <a:pt x="4577970" y="1142483"/>
                    <a:pt x="4595609" y="1154242"/>
                  </a:cubicBezTo>
                  <a:cubicBezTo>
                    <a:pt x="4608756" y="1163007"/>
                    <a:pt x="4626447" y="1162165"/>
                    <a:pt x="4640580" y="1169232"/>
                  </a:cubicBezTo>
                  <a:cubicBezTo>
                    <a:pt x="4743512" y="1220699"/>
                    <a:pt x="4615893" y="1185282"/>
                    <a:pt x="4760501" y="1214203"/>
                  </a:cubicBezTo>
                  <a:cubicBezTo>
                    <a:pt x="4775491" y="1224196"/>
                    <a:pt x="4791404" y="1232928"/>
                    <a:pt x="4805472" y="1244183"/>
                  </a:cubicBezTo>
                  <a:cubicBezTo>
                    <a:pt x="4867559" y="1293853"/>
                    <a:pt x="4799614" y="1268776"/>
                    <a:pt x="4910403" y="1319134"/>
                  </a:cubicBezTo>
                  <a:cubicBezTo>
                    <a:pt x="4939172" y="1332211"/>
                    <a:pt x="4973246" y="1332855"/>
                    <a:pt x="5000344" y="1349114"/>
                  </a:cubicBezTo>
                  <a:cubicBezTo>
                    <a:pt x="5114051" y="1417340"/>
                    <a:pt x="5031937" y="1379498"/>
                    <a:pt x="5150245" y="1409075"/>
                  </a:cubicBezTo>
                  <a:cubicBezTo>
                    <a:pt x="5165574" y="1412907"/>
                    <a:pt x="5179458" y="1422898"/>
                    <a:pt x="5195216" y="1424065"/>
                  </a:cubicBezTo>
                  <a:cubicBezTo>
                    <a:pt x="5314913" y="1432931"/>
                    <a:pt x="5435059" y="1434058"/>
                    <a:pt x="5554980" y="1439055"/>
                  </a:cubicBezTo>
                  <a:cubicBezTo>
                    <a:pt x="5609944" y="1444052"/>
                    <a:pt x="5667897" y="1435483"/>
                    <a:pt x="5719872" y="1454046"/>
                  </a:cubicBezTo>
                  <a:cubicBezTo>
                    <a:pt x="5770584" y="1472158"/>
                    <a:pt x="5759306" y="1524767"/>
                    <a:pt x="5779832" y="1558977"/>
                  </a:cubicBezTo>
                  <a:cubicBezTo>
                    <a:pt x="5800408" y="1593271"/>
                    <a:pt x="5846228" y="1601095"/>
                    <a:pt x="5764842" y="1573967"/>
                  </a:cubicBezTo>
                  <a:cubicBezTo>
                    <a:pt x="5628588" y="1590999"/>
                    <a:pt x="5641124" y="1586469"/>
                    <a:pt x="5495019" y="1618937"/>
                  </a:cubicBezTo>
                  <a:cubicBezTo>
                    <a:pt x="5454796" y="1627875"/>
                    <a:pt x="5415502" y="1640837"/>
                    <a:pt x="5375098" y="1648918"/>
                  </a:cubicBezTo>
                  <a:cubicBezTo>
                    <a:pt x="5350114" y="1653915"/>
                    <a:pt x="5324551" y="1656587"/>
                    <a:pt x="5300147" y="1663908"/>
                  </a:cubicBezTo>
                  <a:cubicBezTo>
                    <a:pt x="5274374" y="1671640"/>
                    <a:pt x="5251643" y="1688929"/>
                    <a:pt x="5225196" y="1693888"/>
                  </a:cubicBezTo>
                  <a:cubicBezTo>
                    <a:pt x="5170951" y="1704059"/>
                    <a:pt x="5115470" y="1707239"/>
                    <a:pt x="5060304" y="1708878"/>
                  </a:cubicBezTo>
                  <a:lnTo>
                    <a:pt x="3711190" y="1738859"/>
                  </a:lnTo>
                  <a:lnTo>
                    <a:pt x="2766809" y="1753849"/>
                  </a:lnTo>
                  <a:cubicBezTo>
                    <a:pt x="2548084" y="1790303"/>
                    <a:pt x="2806272" y="1753849"/>
                    <a:pt x="2377065" y="1753849"/>
                  </a:cubicBezTo>
                  <a:cubicBezTo>
                    <a:pt x="2172138" y="1753849"/>
                    <a:pt x="1967334" y="1763842"/>
                    <a:pt x="1762468" y="1768839"/>
                  </a:cubicBezTo>
                  <a:cubicBezTo>
                    <a:pt x="1311710" y="1798889"/>
                    <a:pt x="1368446" y="1798819"/>
                    <a:pt x="668186" y="1798819"/>
                  </a:cubicBezTo>
                  <a:cubicBezTo>
                    <a:pt x="568127" y="1798819"/>
                    <a:pt x="468317" y="1788826"/>
                    <a:pt x="368383" y="1783829"/>
                  </a:cubicBezTo>
                  <a:cubicBezTo>
                    <a:pt x="353393" y="1778832"/>
                    <a:pt x="338809" y="1772392"/>
                    <a:pt x="323413" y="1768839"/>
                  </a:cubicBezTo>
                  <a:cubicBezTo>
                    <a:pt x="203465" y="1741159"/>
                    <a:pt x="179164" y="1739667"/>
                    <a:pt x="68580" y="1723868"/>
                  </a:cubicBezTo>
                  <a:cubicBezTo>
                    <a:pt x="53590" y="1713875"/>
                    <a:pt x="34864" y="1707956"/>
                    <a:pt x="23609" y="1693888"/>
                  </a:cubicBezTo>
                  <a:cubicBezTo>
                    <a:pt x="5776" y="1671597"/>
                    <a:pt x="0" y="1609194"/>
                    <a:pt x="23609" y="1588957"/>
                  </a:cubicBezTo>
                  <a:cubicBezTo>
                    <a:pt x="70669" y="1548620"/>
                    <a:pt x="272379" y="1545095"/>
                    <a:pt x="293432" y="1543987"/>
                  </a:cubicBezTo>
                  <a:cubicBezTo>
                    <a:pt x="328361" y="1542149"/>
                    <a:pt x="363386" y="1543987"/>
                    <a:pt x="398363" y="1543987"/>
                  </a:cubicBezTo>
                  <a:lnTo>
                    <a:pt x="398363" y="1543987"/>
                  </a:lnTo>
                  <a:lnTo>
                    <a:pt x="548265" y="1514006"/>
                  </a:lnTo>
                  <a:lnTo>
                    <a:pt x="548265" y="1514006"/>
                  </a:lnTo>
                  <a:lnTo>
                    <a:pt x="413353" y="1499016"/>
                  </a:lnTo>
                  <a:lnTo>
                    <a:pt x="638206" y="1469036"/>
                  </a:lnTo>
                </a:path>
              </a:pathLst>
            </a:custGeom>
            <a:solidFill>
              <a:srgbClr val="E5C569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381001" y="1066801"/>
            <a:ext cx="6335651" cy="2083633"/>
          </a:xfrm>
          <a:custGeom>
            <a:avLst/>
            <a:gdLst>
              <a:gd name="connsiteX0" fmla="*/ 0 w 6335651"/>
              <a:gd name="connsiteY0" fmla="*/ 1918741 h 2083633"/>
              <a:gd name="connsiteX1" fmla="*/ 0 w 6335651"/>
              <a:gd name="connsiteY1" fmla="*/ 1918741 h 2083633"/>
              <a:gd name="connsiteX2" fmla="*/ 389745 w 6335651"/>
              <a:gd name="connsiteY2" fmla="*/ 1903751 h 2083633"/>
              <a:gd name="connsiteX3" fmla="*/ 509666 w 6335651"/>
              <a:gd name="connsiteY3" fmla="*/ 1888761 h 2083633"/>
              <a:gd name="connsiteX4" fmla="*/ 539646 w 6335651"/>
              <a:gd name="connsiteY4" fmla="*/ 1858780 h 2083633"/>
              <a:gd name="connsiteX5" fmla="*/ 599607 w 6335651"/>
              <a:gd name="connsiteY5" fmla="*/ 1843790 h 2083633"/>
              <a:gd name="connsiteX6" fmla="*/ 869430 w 6335651"/>
              <a:gd name="connsiteY6" fmla="*/ 1648918 h 2083633"/>
              <a:gd name="connsiteX7" fmla="*/ 1004341 w 6335651"/>
              <a:gd name="connsiteY7" fmla="*/ 1514007 h 2083633"/>
              <a:gd name="connsiteX8" fmla="*/ 1049312 w 6335651"/>
              <a:gd name="connsiteY8" fmla="*/ 1469036 h 2083633"/>
              <a:gd name="connsiteX9" fmla="*/ 1079292 w 6335651"/>
              <a:gd name="connsiteY9" fmla="*/ 1409075 h 2083633"/>
              <a:gd name="connsiteX10" fmla="*/ 1154243 w 6335651"/>
              <a:gd name="connsiteY10" fmla="*/ 1349115 h 2083633"/>
              <a:gd name="connsiteX11" fmla="*/ 1184223 w 6335651"/>
              <a:gd name="connsiteY11" fmla="*/ 1304144 h 2083633"/>
              <a:gd name="connsiteX12" fmla="*/ 1214204 w 6335651"/>
              <a:gd name="connsiteY12" fmla="*/ 1274164 h 2083633"/>
              <a:gd name="connsiteX13" fmla="*/ 1229194 w 6335651"/>
              <a:gd name="connsiteY13" fmla="*/ 1229193 h 2083633"/>
              <a:gd name="connsiteX14" fmla="*/ 1259174 w 6335651"/>
              <a:gd name="connsiteY14" fmla="*/ 1184223 h 2083633"/>
              <a:gd name="connsiteX15" fmla="*/ 1319135 w 6335651"/>
              <a:gd name="connsiteY15" fmla="*/ 1094282 h 2083633"/>
              <a:gd name="connsiteX16" fmla="*/ 1349115 w 6335651"/>
              <a:gd name="connsiteY16" fmla="*/ 1004341 h 2083633"/>
              <a:gd name="connsiteX17" fmla="*/ 1394086 w 6335651"/>
              <a:gd name="connsiteY17" fmla="*/ 914400 h 2083633"/>
              <a:gd name="connsiteX18" fmla="*/ 1424066 w 6335651"/>
              <a:gd name="connsiteY18" fmla="*/ 824459 h 2083633"/>
              <a:gd name="connsiteX19" fmla="*/ 1469036 w 6335651"/>
              <a:gd name="connsiteY19" fmla="*/ 719528 h 2083633"/>
              <a:gd name="connsiteX20" fmla="*/ 1499017 w 6335651"/>
              <a:gd name="connsiteY20" fmla="*/ 614597 h 2083633"/>
              <a:gd name="connsiteX21" fmla="*/ 1558977 w 6335651"/>
              <a:gd name="connsiteY21" fmla="*/ 524656 h 2083633"/>
              <a:gd name="connsiteX22" fmla="*/ 1588958 w 6335651"/>
              <a:gd name="connsiteY22" fmla="*/ 464695 h 2083633"/>
              <a:gd name="connsiteX23" fmla="*/ 1663909 w 6335651"/>
              <a:gd name="connsiteY23" fmla="*/ 389744 h 2083633"/>
              <a:gd name="connsiteX24" fmla="*/ 1708879 w 6335651"/>
              <a:gd name="connsiteY24" fmla="*/ 344774 h 2083633"/>
              <a:gd name="connsiteX25" fmla="*/ 1738859 w 6335651"/>
              <a:gd name="connsiteY25" fmla="*/ 314793 h 2083633"/>
              <a:gd name="connsiteX26" fmla="*/ 1828800 w 6335651"/>
              <a:gd name="connsiteY26" fmla="*/ 254833 h 2083633"/>
              <a:gd name="connsiteX27" fmla="*/ 1888761 w 6335651"/>
              <a:gd name="connsiteY27" fmla="*/ 209862 h 2083633"/>
              <a:gd name="connsiteX28" fmla="*/ 1978702 w 6335651"/>
              <a:gd name="connsiteY28" fmla="*/ 164892 h 2083633"/>
              <a:gd name="connsiteX29" fmla="*/ 2008682 w 6335651"/>
              <a:gd name="connsiteY29" fmla="*/ 134911 h 2083633"/>
              <a:gd name="connsiteX30" fmla="*/ 2053653 w 6335651"/>
              <a:gd name="connsiteY30" fmla="*/ 119921 h 2083633"/>
              <a:gd name="connsiteX31" fmla="*/ 2113614 w 6335651"/>
              <a:gd name="connsiteY31" fmla="*/ 89941 h 2083633"/>
              <a:gd name="connsiteX32" fmla="*/ 2158584 w 6335651"/>
              <a:gd name="connsiteY32" fmla="*/ 59961 h 2083633"/>
              <a:gd name="connsiteX33" fmla="*/ 2263515 w 6335651"/>
              <a:gd name="connsiteY33" fmla="*/ 29980 h 2083633"/>
              <a:gd name="connsiteX34" fmla="*/ 2413417 w 6335651"/>
              <a:gd name="connsiteY34" fmla="*/ 0 h 2083633"/>
              <a:gd name="connsiteX35" fmla="*/ 3222886 w 6335651"/>
              <a:gd name="connsiteY35" fmla="*/ 14990 h 2083633"/>
              <a:gd name="connsiteX36" fmla="*/ 3312827 w 6335651"/>
              <a:gd name="connsiteY36" fmla="*/ 29980 h 2083633"/>
              <a:gd name="connsiteX37" fmla="*/ 4167266 w 6335651"/>
              <a:gd name="connsiteY37" fmla="*/ 44970 h 2083633"/>
              <a:gd name="connsiteX38" fmla="*/ 4257207 w 6335651"/>
              <a:gd name="connsiteY38" fmla="*/ 59961 h 2083633"/>
              <a:gd name="connsiteX39" fmla="*/ 4377128 w 6335651"/>
              <a:gd name="connsiteY39" fmla="*/ 74951 h 2083633"/>
              <a:gd name="connsiteX40" fmla="*/ 4422099 w 6335651"/>
              <a:gd name="connsiteY40" fmla="*/ 89941 h 2083633"/>
              <a:gd name="connsiteX41" fmla="*/ 4482059 w 6335651"/>
              <a:gd name="connsiteY41" fmla="*/ 104931 h 2083633"/>
              <a:gd name="connsiteX42" fmla="*/ 4601981 w 6335651"/>
              <a:gd name="connsiteY42" fmla="*/ 134911 h 2083633"/>
              <a:gd name="connsiteX43" fmla="*/ 4646951 w 6335651"/>
              <a:gd name="connsiteY43" fmla="*/ 164892 h 2083633"/>
              <a:gd name="connsiteX44" fmla="*/ 4766873 w 6335651"/>
              <a:gd name="connsiteY44" fmla="*/ 209862 h 2083633"/>
              <a:gd name="connsiteX45" fmla="*/ 4856814 w 6335651"/>
              <a:gd name="connsiteY45" fmla="*/ 269823 h 2083633"/>
              <a:gd name="connsiteX46" fmla="*/ 4976735 w 6335651"/>
              <a:gd name="connsiteY46" fmla="*/ 359764 h 2083633"/>
              <a:gd name="connsiteX47" fmla="*/ 5081666 w 6335651"/>
              <a:gd name="connsiteY47" fmla="*/ 449705 h 2083633"/>
              <a:gd name="connsiteX48" fmla="*/ 5156617 w 6335651"/>
              <a:gd name="connsiteY48" fmla="*/ 524656 h 2083633"/>
              <a:gd name="connsiteX49" fmla="*/ 5201587 w 6335651"/>
              <a:gd name="connsiteY49" fmla="*/ 554636 h 2083633"/>
              <a:gd name="connsiteX50" fmla="*/ 5246558 w 6335651"/>
              <a:gd name="connsiteY50" fmla="*/ 614597 h 2083633"/>
              <a:gd name="connsiteX51" fmla="*/ 5306518 w 6335651"/>
              <a:gd name="connsiteY51" fmla="*/ 704538 h 2083633"/>
              <a:gd name="connsiteX52" fmla="*/ 5336499 w 6335651"/>
              <a:gd name="connsiteY52" fmla="*/ 749508 h 2083633"/>
              <a:gd name="connsiteX53" fmla="*/ 5366479 w 6335651"/>
              <a:gd name="connsiteY53" fmla="*/ 809469 h 2083633"/>
              <a:gd name="connsiteX54" fmla="*/ 5471410 w 6335651"/>
              <a:gd name="connsiteY54" fmla="*/ 899410 h 2083633"/>
              <a:gd name="connsiteX55" fmla="*/ 5516381 w 6335651"/>
              <a:gd name="connsiteY55" fmla="*/ 959370 h 2083633"/>
              <a:gd name="connsiteX56" fmla="*/ 5546361 w 6335651"/>
              <a:gd name="connsiteY56" fmla="*/ 989351 h 2083633"/>
              <a:gd name="connsiteX57" fmla="*/ 5666282 w 6335651"/>
              <a:gd name="connsiteY57" fmla="*/ 1064302 h 2083633"/>
              <a:gd name="connsiteX58" fmla="*/ 5711253 w 6335651"/>
              <a:gd name="connsiteY58" fmla="*/ 1079292 h 2083633"/>
              <a:gd name="connsiteX59" fmla="*/ 5756223 w 6335651"/>
              <a:gd name="connsiteY59" fmla="*/ 1124262 h 2083633"/>
              <a:gd name="connsiteX60" fmla="*/ 5846164 w 6335651"/>
              <a:gd name="connsiteY60" fmla="*/ 1184223 h 2083633"/>
              <a:gd name="connsiteX61" fmla="*/ 5906125 w 6335651"/>
              <a:gd name="connsiteY61" fmla="*/ 1244184 h 2083633"/>
              <a:gd name="connsiteX62" fmla="*/ 5981076 w 6335651"/>
              <a:gd name="connsiteY62" fmla="*/ 1304144 h 2083633"/>
              <a:gd name="connsiteX63" fmla="*/ 6041036 w 6335651"/>
              <a:gd name="connsiteY63" fmla="*/ 1394085 h 2083633"/>
              <a:gd name="connsiteX64" fmla="*/ 6086007 w 6335651"/>
              <a:gd name="connsiteY64" fmla="*/ 1469036 h 2083633"/>
              <a:gd name="connsiteX65" fmla="*/ 6130977 w 6335651"/>
              <a:gd name="connsiteY65" fmla="*/ 1528997 h 2083633"/>
              <a:gd name="connsiteX66" fmla="*/ 6160958 w 6335651"/>
              <a:gd name="connsiteY66" fmla="*/ 1588957 h 2083633"/>
              <a:gd name="connsiteX67" fmla="*/ 6190938 w 6335651"/>
              <a:gd name="connsiteY67" fmla="*/ 1618938 h 2083633"/>
              <a:gd name="connsiteX68" fmla="*/ 6250899 w 6335651"/>
              <a:gd name="connsiteY68" fmla="*/ 1723869 h 2083633"/>
              <a:gd name="connsiteX69" fmla="*/ 6310859 w 6335651"/>
              <a:gd name="connsiteY69" fmla="*/ 1828800 h 2083633"/>
              <a:gd name="connsiteX70" fmla="*/ 6295869 w 6335651"/>
              <a:gd name="connsiteY70" fmla="*/ 1873770 h 2083633"/>
              <a:gd name="connsiteX71" fmla="*/ 6250899 w 6335651"/>
              <a:gd name="connsiteY71" fmla="*/ 1888761 h 2083633"/>
              <a:gd name="connsiteX72" fmla="*/ 6056027 w 6335651"/>
              <a:gd name="connsiteY72" fmla="*/ 1933731 h 2083633"/>
              <a:gd name="connsiteX73" fmla="*/ 6011056 w 6335651"/>
              <a:gd name="connsiteY73" fmla="*/ 1948721 h 2083633"/>
              <a:gd name="connsiteX74" fmla="*/ 5741233 w 6335651"/>
              <a:gd name="connsiteY74" fmla="*/ 1978702 h 2083633"/>
              <a:gd name="connsiteX75" fmla="*/ 5141627 w 6335651"/>
              <a:gd name="connsiteY75" fmla="*/ 2008682 h 2083633"/>
              <a:gd name="connsiteX76" fmla="*/ 4991725 w 6335651"/>
              <a:gd name="connsiteY76" fmla="*/ 2023672 h 2083633"/>
              <a:gd name="connsiteX77" fmla="*/ 4886794 w 6335651"/>
              <a:gd name="connsiteY77" fmla="*/ 2038662 h 2083633"/>
              <a:gd name="connsiteX78" fmla="*/ 4182256 w 6335651"/>
              <a:gd name="connsiteY78" fmla="*/ 2023672 h 2083633"/>
              <a:gd name="connsiteX79" fmla="*/ 1948722 w 6335651"/>
              <a:gd name="connsiteY79" fmla="*/ 2038662 h 2083633"/>
              <a:gd name="connsiteX80" fmla="*/ 1738859 w 6335651"/>
              <a:gd name="connsiteY80" fmla="*/ 2053652 h 2083633"/>
              <a:gd name="connsiteX81" fmla="*/ 1499017 w 6335651"/>
              <a:gd name="connsiteY81" fmla="*/ 2083633 h 2083633"/>
              <a:gd name="connsiteX82" fmla="*/ 749509 w 6335651"/>
              <a:gd name="connsiteY82" fmla="*/ 2068643 h 2083633"/>
              <a:gd name="connsiteX83" fmla="*/ 539646 w 6335651"/>
              <a:gd name="connsiteY83" fmla="*/ 2038662 h 2083633"/>
              <a:gd name="connsiteX84" fmla="*/ 389745 w 6335651"/>
              <a:gd name="connsiteY84" fmla="*/ 2023672 h 2083633"/>
              <a:gd name="connsiteX85" fmla="*/ 194873 w 6335651"/>
              <a:gd name="connsiteY85" fmla="*/ 1978702 h 2083633"/>
              <a:gd name="connsiteX86" fmla="*/ 149902 w 6335651"/>
              <a:gd name="connsiteY86" fmla="*/ 1963711 h 2083633"/>
              <a:gd name="connsiteX87" fmla="*/ 74951 w 6335651"/>
              <a:gd name="connsiteY87" fmla="*/ 1903751 h 2083633"/>
              <a:gd name="connsiteX88" fmla="*/ 44971 w 6335651"/>
              <a:gd name="connsiteY88" fmla="*/ 1888761 h 2083633"/>
              <a:gd name="connsiteX89" fmla="*/ 0 w 6335651"/>
              <a:gd name="connsiteY89" fmla="*/ 1918741 h 20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6335651" h="2083633">
                <a:moveTo>
                  <a:pt x="0" y="1918741"/>
                </a:moveTo>
                <a:lnTo>
                  <a:pt x="0" y="1918741"/>
                </a:lnTo>
                <a:cubicBezTo>
                  <a:pt x="129915" y="1913744"/>
                  <a:pt x="259958" y="1911385"/>
                  <a:pt x="389745" y="1903751"/>
                </a:cubicBezTo>
                <a:cubicBezTo>
                  <a:pt x="429960" y="1901385"/>
                  <a:pt x="471080" y="1900337"/>
                  <a:pt x="509666" y="1888761"/>
                </a:cubicBezTo>
                <a:cubicBezTo>
                  <a:pt x="523203" y="1884700"/>
                  <a:pt x="527005" y="1865101"/>
                  <a:pt x="539646" y="1858780"/>
                </a:cubicBezTo>
                <a:cubicBezTo>
                  <a:pt x="558073" y="1849566"/>
                  <a:pt x="579620" y="1848787"/>
                  <a:pt x="599607" y="1843790"/>
                </a:cubicBezTo>
                <a:cubicBezTo>
                  <a:pt x="669611" y="1797121"/>
                  <a:pt x="810241" y="1708107"/>
                  <a:pt x="869430" y="1648918"/>
                </a:cubicBezTo>
                <a:lnTo>
                  <a:pt x="1004341" y="1514007"/>
                </a:lnTo>
                <a:lnTo>
                  <a:pt x="1049312" y="1469036"/>
                </a:lnTo>
                <a:cubicBezTo>
                  <a:pt x="1059305" y="1449049"/>
                  <a:pt x="1066897" y="1427668"/>
                  <a:pt x="1079292" y="1409075"/>
                </a:cubicBezTo>
                <a:cubicBezTo>
                  <a:pt x="1096379" y="1383445"/>
                  <a:pt x="1130190" y="1365150"/>
                  <a:pt x="1154243" y="1349115"/>
                </a:cubicBezTo>
                <a:cubicBezTo>
                  <a:pt x="1164236" y="1334125"/>
                  <a:pt x="1172968" y="1318212"/>
                  <a:pt x="1184223" y="1304144"/>
                </a:cubicBezTo>
                <a:cubicBezTo>
                  <a:pt x="1193052" y="1293108"/>
                  <a:pt x="1206933" y="1286283"/>
                  <a:pt x="1214204" y="1274164"/>
                </a:cubicBezTo>
                <a:cubicBezTo>
                  <a:pt x="1222334" y="1260615"/>
                  <a:pt x="1222128" y="1243326"/>
                  <a:pt x="1229194" y="1229193"/>
                </a:cubicBezTo>
                <a:cubicBezTo>
                  <a:pt x="1237251" y="1213079"/>
                  <a:pt x="1249181" y="1199213"/>
                  <a:pt x="1259174" y="1184223"/>
                </a:cubicBezTo>
                <a:cubicBezTo>
                  <a:pt x="1308765" y="1035447"/>
                  <a:pt x="1225563" y="1262710"/>
                  <a:pt x="1319135" y="1094282"/>
                </a:cubicBezTo>
                <a:cubicBezTo>
                  <a:pt x="1334482" y="1066657"/>
                  <a:pt x="1334982" y="1032607"/>
                  <a:pt x="1349115" y="1004341"/>
                </a:cubicBezTo>
                <a:cubicBezTo>
                  <a:pt x="1364105" y="974361"/>
                  <a:pt x="1381194" y="945341"/>
                  <a:pt x="1394086" y="914400"/>
                </a:cubicBezTo>
                <a:cubicBezTo>
                  <a:pt x="1406241" y="885229"/>
                  <a:pt x="1409933" y="852725"/>
                  <a:pt x="1424066" y="824459"/>
                </a:cubicBezTo>
                <a:cubicBezTo>
                  <a:pt x="1450716" y="771159"/>
                  <a:pt x="1454331" y="770994"/>
                  <a:pt x="1469036" y="719528"/>
                </a:cubicBezTo>
                <a:cubicBezTo>
                  <a:pt x="1473601" y="703550"/>
                  <a:pt x="1488447" y="633622"/>
                  <a:pt x="1499017" y="614597"/>
                </a:cubicBezTo>
                <a:cubicBezTo>
                  <a:pt x="1516515" y="583100"/>
                  <a:pt x="1542863" y="556884"/>
                  <a:pt x="1558977" y="524656"/>
                </a:cubicBezTo>
                <a:cubicBezTo>
                  <a:pt x="1568971" y="504669"/>
                  <a:pt x="1575239" y="482334"/>
                  <a:pt x="1588958" y="464695"/>
                </a:cubicBezTo>
                <a:cubicBezTo>
                  <a:pt x="1610650" y="436805"/>
                  <a:pt x="1638925" y="414728"/>
                  <a:pt x="1663909" y="389744"/>
                </a:cubicBezTo>
                <a:lnTo>
                  <a:pt x="1708879" y="344774"/>
                </a:lnTo>
                <a:cubicBezTo>
                  <a:pt x="1718872" y="334780"/>
                  <a:pt x="1727100" y="322632"/>
                  <a:pt x="1738859" y="314793"/>
                </a:cubicBezTo>
                <a:cubicBezTo>
                  <a:pt x="1768839" y="294806"/>
                  <a:pt x="1799975" y="276452"/>
                  <a:pt x="1828800" y="254833"/>
                </a:cubicBezTo>
                <a:cubicBezTo>
                  <a:pt x="1848787" y="239843"/>
                  <a:pt x="1867338" y="222716"/>
                  <a:pt x="1888761" y="209862"/>
                </a:cubicBezTo>
                <a:cubicBezTo>
                  <a:pt x="1917503" y="192617"/>
                  <a:pt x="1948722" y="179882"/>
                  <a:pt x="1978702" y="164892"/>
                </a:cubicBezTo>
                <a:cubicBezTo>
                  <a:pt x="1988695" y="154898"/>
                  <a:pt x="1996563" y="142182"/>
                  <a:pt x="2008682" y="134911"/>
                </a:cubicBezTo>
                <a:cubicBezTo>
                  <a:pt x="2022231" y="126781"/>
                  <a:pt x="2039129" y="126145"/>
                  <a:pt x="2053653" y="119921"/>
                </a:cubicBezTo>
                <a:cubicBezTo>
                  <a:pt x="2074192" y="111119"/>
                  <a:pt x="2094212" y="101028"/>
                  <a:pt x="2113614" y="89941"/>
                </a:cubicBezTo>
                <a:cubicBezTo>
                  <a:pt x="2129256" y="81003"/>
                  <a:pt x="2142470" y="68018"/>
                  <a:pt x="2158584" y="59961"/>
                </a:cubicBezTo>
                <a:cubicBezTo>
                  <a:pt x="2178250" y="50128"/>
                  <a:pt x="2246700" y="33583"/>
                  <a:pt x="2263515" y="29980"/>
                </a:cubicBezTo>
                <a:cubicBezTo>
                  <a:pt x="2313341" y="19303"/>
                  <a:pt x="2413417" y="0"/>
                  <a:pt x="2413417" y="0"/>
                </a:cubicBezTo>
                <a:lnTo>
                  <a:pt x="3222886" y="14990"/>
                </a:lnTo>
                <a:cubicBezTo>
                  <a:pt x="3253263" y="16003"/>
                  <a:pt x="3282448" y="29016"/>
                  <a:pt x="3312827" y="29980"/>
                </a:cubicBezTo>
                <a:cubicBezTo>
                  <a:pt x="3597540" y="39018"/>
                  <a:pt x="3882453" y="39973"/>
                  <a:pt x="4167266" y="44970"/>
                </a:cubicBezTo>
                <a:cubicBezTo>
                  <a:pt x="4197246" y="49967"/>
                  <a:pt x="4227119" y="55663"/>
                  <a:pt x="4257207" y="59961"/>
                </a:cubicBezTo>
                <a:cubicBezTo>
                  <a:pt x="4297087" y="65658"/>
                  <a:pt x="4337493" y="67745"/>
                  <a:pt x="4377128" y="74951"/>
                </a:cubicBezTo>
                <a:cubicBezTo>
                  <a:pt x="4392674" y="77778"/>
                  <a:pt x="4406906" y="85600"/>
                  <a:pt x="4422099" y="89941"/>
                </a:cubicBezTo>
                <a:cubicBezTo>
                  <a:pt x="4441908" y="95601"/>
                  <a:pt x="4461948" y="100462"/>
                  <a:pt x="4482059" y="104931"/>
                </a:cubicBezTo>
                <a:cubicBezTo>
                  <a:pt x="4590595" y="129050"/>
                  <a:pt x="4521619" y="108124"/>
                  <a:pt x="4601981" y="134911"/>
                </a:cubicBezTo>
                <a:cubicBezTo>
                  <a:pt x="4616971" y="144905"/>
                  <a:pt x="4630837" y="156835"/>
                  <a:pt x="4646951" y="164892"/>
                </a:cubicBezTo>
                <a:cubicBezTo>
                  <a:pt x="4682798" y="182816"/>
                  <a:pt x="4727952" y="196889"/>
                  <a:pt x="4766873" y="209862"/>
                </a:cubicBezTo>
                <a:cubicBezTo>
                  <a:pt x="4796853" y="229849"/>
                  <a:pt x="4831336" y="244344"/>
                  <a:pt x="4856814" y="269823"/>
                </a:cubicBezTo>
                <a:cubicBezTo>
                  <a:pt x="4932575" y="345585"/>
                  <a:pt x="4891492" y="317143"/>
                  <a:pt x="4976735" y="359764"/>
                </a:cubicBezTo>
                <a:cubicBezTo>
                  <a:pt x="5038847" y="452932"/>
                  <a:pt x="4965439" y="356723"/>
                  <a:pt x="5081666" y="449705"/>
                </a:cubicBezTo>
                <a:cubicBezTo>
                  <a:pt x="5109256" y="471777"/>
                  <a:pt x="5127219" y="505057"/>
                  <a:pt x="5156617" y="524656"/>
                </a:cubicBezTo>
                <a:cubicBezTo>
                  <a:pt x="5171607" y="534649"/>
                  <a:pt x="5188848" y="541897"/>
                  <a:pt x="5201587" y="554636"/>
                </a:cubicBezTo>
                <a:cubicBezTo>
                  <a:pt x="5219253" y="572302"/>
                  <a:pt x="5232231" y="594129"/>
                  <a:pt x="5246558" y="614597"/>
                </a:cubicBezTo>
                <a:cubicBezTo>
                  <a:pt x="5267221" y="644115"/>
                  <a:pt x="5286531" y="674558"/>
                  <a:pt x="5306518" y="704538"/>
                </a:cubicBezTo>
                <a:cubicBezTo>
                  <a:pt x="5316511" y="719528"/>
                  <a:pt x="5328442" y="733394"/>
                  <a:pt x="5336499" y="749508"/>
                </a:cubicBezTo>
                <a:cubicBezTo>
                  <a:pt x="5346492" y="769495"/>
                  <a:pt x="5353491" y="791285"/>
                  <a:pt x="5366479" y="809469"/>
                </a:cubicBezTo>
                <a:cubicBezTo>
                  <a:pt x="5407266" y="866571"/>
                  <a:pt x="5420241" y="848241"/>
                  <a:pt x="5471410" y="899410"/>
                </a:cubicBezTo>
                <a:cubicBezTo>
                  <a:pt x="5489076" y="917076"/>
                  <a:pt x="5500387" y="940177"/>
                  <a:pt x="5516381" y="959370"/>
                </a:cubicBezTo>
                <a:cubicBezTo>
                  <a:pt x="5525429" y="970227"/>
                  <a:pt x="5535504" y="980303"/>
                  <a:pt x="5546361" y="989351"/>
                </a:cubicBezTo>
                <a:cubicBezTo>
                  <a:pt x="5591929" y="1027324"/>
                  <a:pt x="5612839" y="1041398"/>
                  <a:pt x="5666282" y="1064302"/>
                </a:cubicBezTo>
                <a:cubicBezTo>
                  <a:pt x="5680806" y="1070526"/>
                  <a:pt x="5696263" y="1074295"/>
                  <a:pt x="5711253" y="1079292"/>
                </a:cubicBezTo>
                <a:cubicBezTo>
                  <a:pt x="5726243" y="1094282"/>
                  <a:pt x="5739489" y="1111247"/>
                  <a:pt x="5756223" y="1124262"/>
                </a:cubicBezTo>
                <a:cubicBezTo>
                  <a:pt x="5784665" y="1146383"/>
                  <a:pt x="5820686" y="1158745"/>
                  <a:pt x="5846164" y="1184223"/>
                </a:cubicBezTo>
                <a:cubicBezTo>
                  <a:pt x="5866151" y="1204210"/>
                  <a:pt x="5882606" y="1228505"/>
                  <a:pt x="5906125" y="1244184"/>
                </a:cubicBezTo>
                <a:cubicBezTo>
                  <a:pt x="5962854" y="1282004"/>
                  <a:pt x="5938356" y="1261425"/>
                  <a:pt x="5981076" y="1304144"/>
                </a:cubicBezTo>
                <a:cubicBezTo>
                  <a:pt x="6011139" y="1394334"/>
                  <a:pt x="5973665" y="1304257"/>
                  <a:pt x="6041036" y="1394085"/>
                </a:cubicBezTo>
                <a:cubicBezTo>
                  <a:pt x="6058517" y="1417394"/>
                  <a:pt x="6069845" y="1444794"/>
                  <a:pt x="6086007" y="1469036"/>
                </a:cubicBezTo>
                <a:cubicBezTo>
                  <a:pt x="6099865" y="1489824"/>
                  <a:pt x="6117736" y="1507811"/>
                  <a:pt x="6130977" y="1528997"/>
                </a:cubicBezTo>
                <a:cubicBezTo>
                  <a:pt x="6142820" y="1547946"/>
                  <a:pt x="6148563" y="1570364"/>
                  <a:pt x="6160958" y="1588957"/>
                </a:cubicBezTo>
                <a:cubicBezTo>
                  <a:pt x="6168798" y="1600716"/>
                  <a:pt x="6182109" y="1607902"/>
                  <a:pt x="6190938" y="1618938"/>
                </a:cubicBezTo>
                <a:cubicBezTo>
                  <a:pt x="6227459" y="1664590"/>
                  <a:pt x="6220123" y="1670011"/>
                  <a:pt x="6250899" y="1723869"/>
                </a:cubicBezTo>
                <a:cubicBezTo>
                  <a:pt x="6335640" y="1872164"/>
                  <a:pt x="6220274" y="1647626"/>
                  <a:pt x="6310859" y="1828800"/>
                </a:cubicBezTo>
                <a:cubicBezTo>
                  <a:pt x="6305862" y="1843790"/>
                  <a:pt x="6307042" y="1862597"/>
                  <a:pt x="6295869" y="1873770"/>
                </a:cubicBezTo>
                <a:cubicBezTo>
                  <a:pt x="6284696" y="1884943"/>
                  <a:pt x="6266143" y="1884603"/>
                  <a:pt x="6250899" y="1888761"/>
                </a:cubicBezTo>
                <a:cubicBezTo>
                  <a:pt x="5840595" y="2000663"/>
                  <a:pt x="6335651" y="1863826"/>
                  <a:pt x="6056027" y="1933731"/>
                </a:cubicBezTo>
                <a:cubicBezTo>
                  <a:pt x="6040698" y="1937563"/>
                  <a:pt x="6026698" y="1946486"/>
                  <a:pt x="6011056" y="1948721"/>
                </a:cubicBezTo>
                <a:cubicBezTo>
                  <a:pt x="5921471" y="1961519"/>
                  <a:pt x="5830818" y="1965904"/>
                  <a:pt x="5741233" y="1978702"/>
                </a:cubicBezTo>
                <a:cubicBezTo>
                  <a:pt x="5472993" y="2017022"/>
                  <a:pt x="5671618" y="1992622"/>
                  <a:pt x="5141627" y="2008682"/>
                </a:cubicBezTo>
                <a:lnTo>
                  <a:pt x="4991725" y="2023672"/>
                </a:lnTo>
                <a:cubicBezTo>
                  <a:pt x="4956635" y="2027800"/>
                  <a:pt x="4922126" y="2038662"/>
                  <a:pt x="4886794" y="2038662"/>
                </a:cubicBezTo>
                <a:cubicBezTo>
                  <a:pt x="4651895" y="2038662"/>
                  <a:pt x="4417102" y="2028669"/>
                  <a:pt x="4182256" y="2023672"/>
                </a:cubicBezTo>
                <a:lnTo>
                  <a:pt x="1948722" y="2038662"/>
                </a:lnTo>
                <a:cubicBezTo>
                  <a:pt x="1878595" y="2039522"/>
                  <a:pt x="1808749" y="2047828"/>
                  <a:pt x="1738859" y="2053652"/>
                </a:cubicBezTo>
                <a:cubicBezTo>
                  <a:pt x="1594754" y="2065661"/>
                  <a:pt x="1616678" y="2064023"/>
                  <a:pt x="1499017" y="2083633"/>
                </a:cubicBezTo>
                <a:lnTo>
                  <a:pt x="749509" y="2068643"/>
                </a:lnTo>
                <a:cubicBezTo>
                  <a:pt x="423702" y="2057783"/>
                  <a:pt x="712082" y="2063295"/>
                  <a:pt x="539646" y="2038662"/>
                </a:cubicBezTo>
                <a:cubicBezTo>
                  <a:pt x="489934" y="2031560"/>
                  <a:pt x="439712" y="2028669"/>
                  <a:pt x="389745" y="2023672"/>
                </a:cubicBezTo>
                <a:cubicBezTo>
                  <a:pt x="266285" y="1982519"/>
                  <a:pt x="331088" y="1998161"/>
                  <a:pt x="194873" y="1978702"/>
                </a:cubicBezTo>
                <a:cubicBezTo>
                  <a:pt x="179883" y="1973705"/>
                  <a:pt x="164035" y="1970778"/>
                  <a:pt x="149902" y="1963711"/>
                </a:cubicBezTo>
                <a:cubicBezTo>
                  <a:pt x="76537" y="1927028"/>
                  <a:pt x="130721" y="1945578"/>
                  <a:pt x="74951" y="1903751"/>
                </a:cubicBezTo>
                <a:cubicBezTo>
                  <a:pt x="66013" y="1897047"/>
                  <a:pt x="54964" y="1893758"/>
                  <a:pt x="44971" y="1888761"/>
                </a:cubicBezTo>
                <a:lnTo>
                  <a:pt x="0" y="1918741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2374818" y="2983044"/>
            <a:ext cx="5846228" cy="1798889"/>
          </a:xfrm>
          <a:custGeom>
            <a:avLst/>
            <a:gdLst>
              <a:gd name="connsiteX0" fmla="*/ 143531 w 5846228"/>
              <a:gd name="connsiteY0" fmla="*/ 1528996 h 1798889"/>
              <a:gd name="connsiteX1" fmla="*/ 143531 w 5846228"/>
              <a:gd name="connsiteY1" fmla="*/ 1528996 h 1798889"/>
              <a:gd name="connsiteX2" fmla="*/ 563255 w 5846228"/>
              <a:gd name="connsiteY2" fmla="*/ 1514006 h 1798889"/>
              <a:gd name="connsiteX3" fmla="*/ 653196 w 5846228"/>
              <a:gd name="connsiteY3" fmla="*/ 1469036 h 1798889"/>
              <a:gd name="connsiteX4" fmla="*/ 683176 w 5846228"/>
              <a:gd name="connsiteY4" fmla="*/ 1439055 h 1798889"/>
              <a:gd name="connsiteX5" fmla="*/ 728147 w 5846228"/>
              <a:gd name="connsiteY5" fmla="*/ 1409075 h 1798889"/>
              <a:gd name="connsiteX6" fmla="*/ 773117 w 5846228"/>
              <a:gd name="connsiteY6" fmla="*/ 1364105 h 1798889"/>
              <a:gd name="connsiteX7" fmla="*/ 833078 w 5846228"/>
              <a:gd name="connsiteY7" fmla="*/ 1334124 h 1798889"/>
              <a:gd name="connsiteX8" fmla="*/ 908029 w 5846228"/>
              <a:gd name="connsiteY8" fmla="*/ 1259173 h 1798889"/>
              <a:gd name="connsiteX9" fmla="*/ 997970 w 5846228"/>
              <a:gd name="connsiteY9" fmla="*/ 1184223 h 1798889"/>
              <a:gd name="connsiteX10" fmla="*/ 1042940 w 5846228"/>
              <a:gd name="connsiteY10" fmla="*/ 1109272 h 1798889"/>
              <a:gd name="connsiteX11" fmla="*/ 1087911 w 5846228"/>
              <a:gd name="connsiteY11" fmla="*/ 1004341 h 1798889"/>
              <a:gd name="connsiteX12" fmla="*/ 1117891 w 5846228"/>
              <a:gd name="connsiteY12" fmla="*/ 899409 h 1798889"/>
              <a:gd name="connsiteX13" fmla="*/ 1147872 w 5846228"/>
              <a:gd name="connsiteY13" fmla="*/ 809468 h 1798889"/>
              <a:gd name="connsiteX14" fmla="*/ 1162862 w 5846228"/>
              <a:gd name="connsiteY14" fmla="*/ 764498 h 1798889"/>
              <a:gd name="connsiteX15" fmla="*/ 1207832 w 5846228"/>
              <a:gd name="connsiteY15" fmla="*/ 614596 h 1798889"/>
              <a:gd name="connsiteX16" fmla="*/ 1237813 w 5846228"/>
              <a:gd name="connsiteY16" fmla="*/ 584616 h 1798889"/>
              <a:gd name="connsiteX17" fmla="*/ 1327753 w 5846228"/>
              <a:gd name="connsiteY17" fmla="*/ 434714 h 1798889"/>
              <a:gd name="connsiteX18" fmla="*/ 1402704 w 5846228"/>
              <a:gd name="connsiteY18" fmla="*/ 359764 h 1798889"/>
              <a:gd name="connsiteX19" fmla="*/ 1477655 w 5846228"/>
              <a:gd name="connsiteY19" fmla="*/ 284813 h 1798889"/>
              <a:gd name="connsiteX20" fmla="*/ 1492645 w 5846228"/>
              <a:gd name="connsiteY20" fmla="*/ 239842 h 1798889"/>
              <a:gd name="connsiteX21" fmla="*/ 1582586 w 5846228"/>
              <a:gd name="connsiteY21" fmla="*/ 224852 h 1798889"/>
              <a:gd name="connsiteX22" fmla="*/ 1657537 w 5846228"/>
              <a:gd name="connsiteY22" fmla="*/ 209862 h 1798889"/>
              <a:gd name="connsiteX23" fmla="*/ 1792449 w 5846228"/>
              <a:gd name="connsiteY23" fmla="*/ 164891 h 1798889"/>
              <a:gd name="connsiteX24" fmla="*/ 1837419 w 5846228"/>
              <a:gd name="connsiteY24" fmla="*/ 149901 h 1798889"/>
              <a:gd name="connsiteX25" fmla="*/ 2077262 w 5846228"/>
              <a:gd name="connsiteY25" fmla="*/ 119921 h 1798889"/>
              <a:gd name="connsiteX26" fmla="*/ 2122232 w 5846228"/>
              <a:gd name="connsiteY26" fmla="*/ 104931 h 1798889"/>
              <a:gd name="connsiteX27" fmla="*/ 2242153 w 5846228"/>
              <a:gd name="connsiteY27" fmla="*/ 74950 h 1798889"/>
              <a:gd name="connsiteX28" fmla="*/ 2347085 w 5846228"/>
              <a:gd name="connsiteY28" fmla="*/ 44970 h 1798889"/>
              <a:gd name="connsiteX29" fmla="*/ 2437026 w 5846228"/>
              <a:gd name="connsiteY29" fmla="*/ 29980 h 1798889"/>
              <a:gd name="connsiteX30" fmla="*/ 2586927 w 5846228"/>
              <a:gd name="connsiteY30" fmla="*/ 0 h 1798889"/>
              <a:gd name="connsiteX31" fmla="*/ 2661878 w 5846228"/>
              <a:gd name="connsiteY31" fmla="*/ 14990 h 1798889"/>
              <a:gd name="connsiteX32" fmla="*/ 3276475 w 5846228"/>
              <a:gd name="connsiteY32" fmla="*/ 29980 h 1798889"/>
              <a:gd name="connsiteX33" fmla="*/ 3381406 w 5846228"/>
              <a:gd name="connsiteY33" fmla="*/ 59960 h 1798889"/>
              <a:gd name="connsiteX34" fmla="*/ 3441367 w 5846228"/>
              <a:gd name="connsiteY34" fmla="*/ 74950 h 1798889"/>
              <a:gd name="connsiteX35" fmla="*/ 3516317 w 5846228"/>
              <a:gd name="connsiteY35" fmla="*/ 104931 h 1798889"/>
              <a:gd name="connsiteX36" fmla="*/ 3576278 w 5846228"/>
              <a:gd name="connsiteY36" fmla="*/ 119921 h 1798889"/>
              <a:gd name="connsiteX37" fmla="*/ 3666219 w 5846228"/>
              <a:gd name="connsiteY37" fmla="*/ 149901 h 1798889"/>
              <a:gd name="connsiteX38" fmla="*/ 3756160 w 5846228"/>
              <a:gd name="connsiteY38" fmla="*/ 224852 h 1798889"/>
              <a:gd name="connsiteX39" fmla="*/ 3786140 w 5846228"/>
              <a:gd name="connsiteY39" fmla="*/ 329783 h 1798889"/>
              <a:gd name="connsiteX40" fmla="*/ 3876081 w 5846228"/>
              <a:gd name="connsiteY40" fmla="*/ 449705 h 1798889"/>
              <a:gd name="connsiteX41" fmla="*/ 3906062 w 5846228"/>
              <a:gd name="connsiteY41" fmla="*/ 569626 h 1798889"/>
              <a:gd name="connsiteX42" fmla="*/ 3966022 w 5846228"/>
              <a:gd name="connsiteY42" fmla="*/ 659567 h 1798889"/>
              <a:gd name="connsiteX43" fmla="*/ 3996003 w 5846228"/>
              <a:gd name="connsiteY43" fmla="*/ 719527 h 1798889"/>
              <a:gd name="connsiteX44" fmla="*/ 4025983 w 5846228"/>
              <a:gd name="connsiteY44" fmla="*/ 749508 h 1798889"/>
              <a:gd name="connsiteX45" fmla="*/ 4085944 w 5846228"/>
              <a:gd name="connsiteY45" fmla="*/ 839449 h 1798889"/>
              <a:gd name="connsiteX46" fmla="*/ 4160894 w 5846228"/>
              <a:gd name="connsiteY46" fmla="*/ 914400 h 1798889"/>
              <a:gd name="connsiteX47" fmla="*/ 4205865 w 5846228"/>
              <a:gd name="connsiteY47" fmla="*/ 929390 h 1798889"/>
              <a:gd name="connsiteX48" fmla="*/ 4250835 w 5846228"/>
              <a:gd name="connsiteY48" fmla="*/ 974360 h 1798889"/>
              <a:gd name="connsiteX49" fmla="*/ 4295806 w 5846228"/>
              <a:gd name="connsiteY49" fmla="*/ 989350 h 1798889"/>
              <a:gd name="connsiteX50" fmla="*/ 4325786 w 5846228"/>
              <a:gd name="connsiteY50" fmla="*/ 1034321 h 1798889"/>
              <a:gd name="connsiteX51" fmla="*/ 4370757 w 5846228"/>
              <a:gd name="connsiteY51" fmla="*/ 1049311 h 1798889"/>
              <a:gd name="connsiteX52" fmla="*/ 4445708 w 5846228"/>
              <a:gd name="connsiteY52" fmla="*/ 1079291 h 1798889"/>
              <a:gd name="connsiteX53" fmla="*/ 4505668 w 5846228"/>
              <a:gd name="connsiteY53" fmla="*/ 1094282 h 1798889"/>
              <a:gd name="connsiteX54" fmla="*/ 4550639 w 5846228"/>
              <a:gd name="connsiteY54" fmla="*/ 1109272 h 1798889"/>
              <a:gd name="connsiteX55" fmla="*/ 4595609 w 5846228"/>
              <a:gd name="connsiteY55" fmla="*/ 1154242 h 1798889"/>
              <a:gd name="connsiteX56" fmla="*/ 4640580 w 5846228"/>
              <a:gd name="connsiteY56" fmla="*/ 1169232 h 1798889"/>
              <a:gd name="connsiteX57" fmla="*/ 4760501 w 5846228"/>
              <a:gd name="connsiteY57" fmla="*/ 1214203 h 1798889"/>
              <a:gd name="connsiteX58" fmla="*/ 4805472 w 5846228"/>
              <a:gd name="connsiteY58" fmla="*/ 1244183 h 1798889"/>
              <a:gd name="connsiteX59" fmla="*/ 4910403 w 5846228"/>
              <a:gd name="connsiteY59" fmla="*/ 1319134 h 1798889"/>
              <a:gd name="connsiteX60" fmla="*/ 5000344 w 5846228"/>
              <a:gd name="connsiteY60" fmla="*/ 1349114 h 1798889"/>
              <a:gd name="connsiteX61" fmla="*/ 5150245 w 5846228"/>
              <a:gd name="connsiteY61" fmla="*/ 1409075 h 1798889"/>
              <a:gd name="connsiteX62" fmla="*/ 5195216 w 5846228"/>
              <a:gd name="connsiteY62" fmla="*/ 1424065 h 1798889"/>
              <a:gd name="connsiteX63" fmla="*/ 5554980 w 5846228"/>
              <a:gd name="connsiteY63" fmla="*/ 1439055 h 1798889"/>
              <a:gd name="connsiteX64" fmla="*/ 5719872 w 5846228"/>
              <a:gd name="connsiteY64" fmla="*/ 1454046 h 1798889"/>
              <a:gd name="connsiteX65" fmla="*/ 5779832 w 5846228"/>
              <a:gd name="connsiteY65" fmla="*/ 1558977 h 1798889"/>
              <a:gd name="connsiteX66" fmla="*/ 5764842 w 5846228"/>
              <a:gd name="connsiteY66" fmla="*/ 1573967 h 1798889"/>
              <a:gd name="connsiteX67" fmla="*/ 5495019 w 5846228"/>
              <a:gd name="connsiteY67" fmla="*/ 1618937 h 1798889"/>
              <a:gd name="connsiteX68" fmla="*/ 5375098 w 5846228"/>
              <a:gd name="connsiteY68" fmla="*/ 1648918 h 1798889"/>
              <a:gd name="connsiteX69" fmla="*/ 5300147 w 5846228"/>
              <a:gd name="connsiteY69" fmla="*/ 1663908 h 1798889"/>
              <a:gd name="connsiteX70" fmla="*/ 5225196 w 5846228"/>
              <a:gd name="connsiteY70" fmla="*/ 1693888 h 1798889"/>
              <a:gd name="connsiteX71" fmla="*/ 5060304 w 5846228"/>
              <a:gd name="connsiteY71" fmla="*/ 1708878 h 1798889"/>
              <a:gd name="connsiteX72" fmla="*/ 3711190 w 5846228"/>
              <a:gd name="connsiteY72" fmla="*/ 1738859 h 1798889"/>
              <a:gd name="connsiteX73" fmla="*/ 2766809 w 5846228"/>
              <a:gd name="connsiteY73" fmla="*/ 1753849 h 1798889"/>
              <a:gd name="connsiteX74" fmla="*/ 2377065 w 5846228"/>
              <a:gd name="connsiteY74" fmla="*/ 1753849 h 1798889"/>
              <a:gd name="connsiteX75" fmla="*/ 1762468 w 5846228"/>
              <a:gd name="connsiteY75" fmla="*/ 1768839 h 1798889"/>
              <a:gd name="connsiteX76" fmla="*/ 668186 w 5846228"/>
              <a:gd name="connsiteY76" fmla="*/ 1798819 h 1798889"/>
              <a:gd name="connsiteX77" fmla="*/ 368383 w 5846228"/>
              <a:gd name="connsiteY77" fmla="*/ 1783829 h 1798889"/>
              <a:gd name="connsiteX78" fmla="*/ 323413 w 5846228"/>
              <a:gd name="connsiteY78" fmla="*/ 1768839 h 1798889"/>
              <a:gd name="connsiteX79" fmla="*/ 68580 w 5846228"/>
              <a:gd name="connsiteY79" fmla="*/ 1723868 h 1798889"/>
              <a:gd name="connsiteX80" fmla="*/ 23609 w 5846228"/>
              <a:gd name="connsiteY80" fmla="*/ 1693888 h 1798889"/>
              <a:gd name="connsiteX81" fmla="*/ 23609 w 5846228"/>
              <a:gd name="connsiteY81" fmla="*/ 1588957 h 1798889"/>
              <a:gd name="connsiteX82" fmla="*/ 293432 w 5846228"/>
              <a:gd name="connsiteY82" fmla="*/ 1543987 h 1798889"/>
              <a:gd name="connsiteX83" fmla="*/ 398363 w 5846228"/>
              <a:gd name="connsiteY83" fmla="*/ 1543987 h 1798889"/>
              <a:gd name="connsiteX84" fmla="*/ 398363 w 5846228"/>
              <a:gd name="connsiteY84" fmla="*/ 1543987 h 1798889"/>
              <a:gd name="connsiteX85" fmla="*/ 548265 w 5846228"/>
              <a:gd name="connsiteY85" fmla="*/ 1514006 h 1798889"/>
              <a:gd name="connsiteX86" fmla="*/ 548265 w 5846228"/>
              <a:gd name="connsiteY86" fmla="*/ 1514006 h 1798889"/>
              <a:gd name="connsiteX87" fmla="*/ 413353 w 5846228"/>
              <a:gd name="connsiteY87" fmla="*/ 1499016 h 1798889"/>
              <a:gd name="connsiteX88" fmla="*/ 638206 w 5846228"/>
              <a:gd name="connsiteY88" fmla="*/ 1469036 h 179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846228" h="1798889">
                <a:moveTo>
                  <a:pt x="143531" y="1528996"/>
                </a:moveTo>
                <a:lnTo>
                  <a:pt x="143531" y="1528996"/>
                </a:lnTo>
                <a:cubicBezTo>
                  <a:pt x="283439" y="1523999"/>
                  <a:pt x="423548" y="1523019"/>
                  <a:pt x="563255" y="1514006"/>
                </a:cubicBezTo>
                <a:cubicBezTo>
                  <a:pt x="593393" y="1512062"/>
                  <a:pt x="631477" y="1486412"/>
                  <a:pt x="653196" y="1469036"/>
                </a:cubicBezTo>
                <a:cubicBezTo>
                  <a:pt x="664232" y="1460207"/>
                  <a:pt x="672140" y="1447884"/>
                  <a:pt x="683176" y="1439055"/>
                </a:cubicBezTo>
                <a:cubicBezTo>
                  <a:pt x="697244" y="1427800"/>
                  <a:pt x="714307" y="1420608"/>
                  <a:pt x="728147" y="1409075"/>
                </a:cubicBezTo>
                <a:cubicBezTo>
                  <a:pt x="744433" y="1395504"/>
                  <a:pt x="755867" y="1376427"/>
                  <a:pt x="773117" y="1364105"/>
                </a:cubicBezTo>
                <a:cubicBezTo>
                  <a:pt x="791301" y="1351116"/>
                  <a:pt x="815439" y="1347843"/>
                  <a:pt x="833078" y="1334124"/>
                </a:cubicBezTo>
                <a:cubicBezTo>
                  <a:pt x="860968" y="1312432"/>
                  <a:pt x="878631" y="1278772"/>
                  <a:pt x="908029" y="1259173"/>
                </a:cubicBezTo>
                <a:cubicBezTo>
                  <a:pt x="946115" y="1233783"/>
                  <a:pt x="969117" y="1222694"/>
                  <a:pt x="997970" y="1184223"/>
                </a:cubicBezTo>
                <a:cubicBezTo>
                  <a:pt x="1015451" y="1160915"/>
                  <a:pt x="1027950" y="1134256"/>
                  <a:pt x="1042940" y="1109272"/>
                </a:cubicBezTo>
                <a:cubicBezTo>
                  <a:pt x="1093875" y="905541"/>
                  <a:pt x="1018892" y="1176890"/>
                  <a:pt x="1087911" y="1004341"/>
                </a:cubicBezTo>
                <a:cubicBezTo>
                  <a:pt x="1101421" y="970566"/>
                  <a:pt x="1107193" y="934177"/>
                  <a:pt x="1117891" y="899409"/>
                </a:cubicBezTo>
                <a:cubicBezTo>
                  <a:pt x="1127185" y="869204"/>
                  <a:pt x="1137878" y="839448"/>
                  <a:pt x="1147872" y="809468"/>
                </a:cubicBezTo>
                <a:cubicBezTo>
                  <a:pt x="1152869" y="794478"/>
                  <a:pt x="1159030" y="779827"/>
                  <a:pt x="1162862" y="764498"/>
                </a:cubicBezTo>
                <a:cubicBezTo>
                  <a:pt x="1169655" y="737325"/>
                  <a:pt x="1195667" y="626761"/>
                  <a:pt x="1207832" y="614596"/>
                </a:cubicBezTo>
                <a:lnTo>
                  <a:pt x="1237813" y="584616"/>
                </a:lnTo>
                <a:cubicBezTo>
                  <a:pt x="1261470" y="537302"/>
                  <a:pt x="1291576" y="470891"/>
                  <a:pt x="1327753" y="434714"/>
                </a:cubicBezTo>
                <a:cubicBezTo>
                  <a:pt x="1352737" y="409731"/>
                  <a:pt x="1383105" y="389162"/>
                  <a:pt x="1402704" y="359764"/>
                </a:cubicBezTo>
                <a:cubicBezTo>
                  <a:pt x="1442678" y="299803"/>
                  <a:pt x="1417695" y="324787"/>
                  <a:pt x="1477655" y="284813"/>
                </a:cubicBezTo>
                <a:cubicBezTo>
                  <a:pt x="1482652" y="269823"/>
                  <a:pt x="1478926" y="247682"/>
                  <a:pt x="1492645" y="239842"/>
                </a:cubicBezTo>
                <a:cubicBezTo>
                  <a:pt x="1519034" y="224762"/>
                  <a:pt x="1552682" y="230289"/>
                  <a:pt x="1582586" y="224852"/>
                </a:cubicBezTo>
                <a:cubicBezTo>
                  <a:pt x="1607653" y="220294"/>
                  <a:pt x="1632956" y="216566"/>
                  <a:pt x="1657537" y="209862"/>
                </a:cubicBezTo>
                <a:cubicBezTo>
                  <a:pt x="1657575" y="209852"/>
                  <a:pt x="1769946" y="172392"/>
                  <a:pt x="1792449" y="164891"/>
                </a:cubicBezTo>
                <a:cubicBezTo>
                  <a:pt x="1807439" y="159894"/>
                  <a:pt x="1821697" y="151473"/>
                  <a:pt x="1837419" y="149901"/>
                </a:cubicBezTo>
                <a:cubicBezTo>
                  <a:pt x="2017564" y="131887"/>
                  <a:pt x="1937788" y="143166"/>
                  <a:pt x="2077262" y="119921"/>
                </a:cubicBezTo>
                <a:cubicBezTo>
                  <a:pt x="2092252" y="114924"/>
                  <a:pt x="2106988" y="109089"/>
                  <a:pt x="2122232" y="104931"/>
                </a:cubicBezTo>
                <a:cubicBezTo>
                  <a:pt x="2161984" y="94089"/>
                  <a:pt x="2203063" y="87980"/>
                  <a:pt x="2242153" y="74950"/>
                </a:cubicBezTo>
                <a:cubicBezTo>
                  <a:pt x="2285014" y="60663"/>
                  <a:pt x="2300029" y="54381"/>
                  <a:pt x="2347085" y="44970"/>
                </a:cubicBezTo>
                <a:cubicBezTo>
                  <a:pt x="2376889" y="39009"/>
                  <a:pt x="2407046" y="34977"/>
                  <a:pt x="2437026" y="29980"/>
                </a:cubicBezTo>
                <a:cubicBezTo>
                  <a:pt x="2492406" y="11520"/>
                  <a:pt x="2518028" y="0"/>
                  <a:pt x="2586927" y="0"/>
                </a:cubicBezTo>
                <a:cubicBezTo>
                  <a:pt x="2612405" y="0"/>
                  <a:pt x="2636424" y="13883"/>
                  <a:pt x="2661878" y="14990"/>
                </a:cubicBezTo>
                <a:cubicBezTo>
                  <a:pt x="2866611" y="23891"/>
                  <a:pt x="3071609" y="24983"/>
                  <a:pt x="3276475" y="29980"/>
                </a:cubicBezTo>
                <a:cubicBezTo>
                  <a:pt x="3463932" y="76844"/>
                  <a:pt x="3230860" y="16948"/>
                  <a:pt x="3381406" y="59960"/>
                </a:cubicBezTo>
                <a:cubicBezTo>
                  <a:pt x="3401215" y="65620"/>
                  <a:pt x="3421822" y="68435"/>
                  <a:pt x="3441367" y="74950"/>
                </a:cubicBezTo>
                <a:cubicBezTo>
                  <a:pt x="3466894" y="83459"/>
                  <a:pt x="3490790" y="96422"/>
                  <a:pt x="3516317" y="104931"/>
                </a:cubicBezTo>
                <a:cubicBezTo>
                  <a:pt x="3535862" y="111446"/>
                  <a:pt x="3556545" y="114001"/>
                  <a:pt x="3576278" y="119921"/>
                </a:cubicBezTo>
                <a:cubicBezTo>
                  <a:pt x="3606547" y="129002"/>
                  <a:pt x="3666219" y="149901"/>
                  <a:pt x="3666219" y="149901"/>
                </a:cubicBezTo>
                <a:cubicBezTo>
                  <a:pt x="3699401" y="172023"/>
                  <a:pt x="3733077" y="190227"/>
                  <a:pt x="3756160" y="224852"/>
                </a:cubicBezTo>
                <a:cubicBezTo>
                  <a:pt x="3770894" y="246953"/>
                  <a:pt x="3776146" y="309794"/>
                  <a:pt x="3786140" y="329783"/>
                </a:cubicBezTo>
                <a:cubicBezTo>
                  <a:pt x="3820039" y="397581"/>
                  <a:pt x="3833920" y="407543"/>
                  <a:pt x="3876081" y="449705"/>
                </a:cubicBezTo>
                <a:cubicBezTo>
                  <a:pt x="3880234" y="470467"/>
                  <a:pt x="3891659" y="543700"/>
                  <a:pt x="3906062" y="569626"/>
                </a:cubicBezTo>
                <a:cubicBezTo>
                  <a:pt x="3923560" y="601124"/>
                  <a:pt x="3949908" y="627339"/>
                  <a:pt x="3966022" y="659567"/>
                </a:cubicBezTo>
                <a:cubicBezTo>
                  <a:pt x="3976016" y="679554"/>
                  <a:pt x="3983608" y="700934"/>
                  <a:pt x="3996003" y="719527"/>
                </a:cubicBezTo>
                <a:cubicBezTo>
                  <a:pt x="4003843" y="731286"/>
                  <a:pt x="4017503" y="738202"/>
                  <a:pt x="4025983" y="749508"/>
                </a:cubicBezTo>
                <a:cubicBezTo>
                  <a:pt x="4047602" y="778334"/>
                  <a:pt x="4065957" y="809469"/>
                  <a:pt x="4085944" y="839449"/>
                </a:cubicBezTo>
                <a:cubicBezTo>
                  <a:pt x="4115923" y="884418"/>
                  <a:pt x="4110928" y="889417"/>
                  <a:pt x="4160894" y="914400"/>
                </a:cubicBezTo>
                <a:cubicBezTo>
                  <a:pt x="4175027" y="921467"/>
                  <a:pt x="4190875" y="924393"/>
                  <a:pt x="4205865" y="929390"/>
                </a:cubicBezTo>
                <a:cubicBezTo>
                  <a:pt x="4220855" y="944380"/>
                  <a:pt x="4233196" y="962601"/>
                  <a:pt x="4250835" y="974360"/>
                </a:cubicBezTo>
                <a:cubicBezTo>
                  <a:pt x="4263982" y="983125"/>
                  <a:pt x="4283467" y="979479"/>
                  <a:pt x="4295806" y="989350"/>
                </a:cubicBezTo>
                <a:cubicBezTo>
                  <a:pt x="4309874" y="1000605"/>
                  <a:pt x="4311718" y="1023066"/>
                  <a:pt x="4325786" y="1034321"/>
                </a:cubicBezTo>
                <a:cubicBezTo>
                  <a:pt x="4338125" y="1044192"/>
                  <a:pt x="4355962" y="1043763"/>
                  <a:pt x="4370757" y="1049311"/>
                </a:cubicBezTo>
                <a:cubicBezTo>
                  <a:pt x="4395952" y="1058759"/>
                  <a:pt x="4420181" y="1070782"/>
                  <a:pt x="4445708" y="1079291"/>
                </a:cubicBezTo>
                <a:cubicBezTo>
                  <a:pt x="4465253" y="1085806"/>
                  <a:pt x="4485859" y="1088622"/>
                  <a:pt x="4505668" y="1094282"/>
                </a:cubicBezTo>
                <a:cubicBezTo>
                  <a:pt x="4520861" y="1098623"/>
                  <a:pt x="4535649" y="1104275"/>
                  <a:pt x="4550639" y="1109272"/>
                </a:cubicBezTo>
                <a:cubicBezTo>
                  <a:pt x="4565629" y="1124262"/>
                  <a:pt x="4577970" y="1142483"/>
                  <a:pt x="4595609" y="1154242"/>
                </a:cubicBezTo>
                <a:cubicBezTo>
                  <a:pt x="4608756" y="1163007"/>
                  <a:pt x="4626447" y="1162165"/>
                  <a:pt x="4640580" y="1169232"/>
                </a:cubicBezTo>
                <a:cubicBezTo>
                  <a:pt x="4743512" y="1220699"/>
                  <a:pt x="4615893" y="1185282"/>
                  <a:pt x="4760501" y="1214203"/>
                </a:cubicBezTo>
                <a:cubicBezTo>
                  <a:pt x="4775491" y="1224196"/>
                  <a:pt x="4791404" y="1232928"/>
                  <a:pt x="4805472" y="1244183"/>
                </a:cubicBezTo>
                <a:cubicBezTo>
                  <a:pt x="4867559" y="1293853"/>
                  <a:pt x="4799614" y="1268776"/>
                  <a:pt x="4910403" y="1319134"/>
                </a:cubicBezTo>
                <a:cubicBezTo>
                  <a:pt x="4939172" y="1332211"/>
                  <a:pt x="4973246" y="1332855"/>
                  <a:pt x="5000344" y="1349114"/>
                </a:cubicBezTo>
                <a:cubicBezTo>
                  <a:pt x="5114051" y="1417340"/>
                  <a:pt x="5031937" y="1379498"/>
                  <a:pt x="5150245" y="1409075"/>
                </a:cubicBezTo>
                <a:cubicBezTo>
                  <a:pt x="5165574" y="1412907"/>
                  <a:pt x="5179458" y="1422898"/>
                  <a:pt x="5195216" y="1424065"/>
                </a:cubicBezTo>
                <a:cubicBezTo>
                  <a:pt x="5314913" y="1432931"/>
                  <a:pt x="5435059" y="1434058"/>
                  <a:pt x="5554980" y="1439055"/>
                </a:cubicBezTo>
                <a:cubicBezTo>
                  <a:pt x="5609944" y="1444052"/>
                  <a:pt x="5667897" y="1435483"/>
                  <a:pt x="5719872" y="1454046"/>
                </a:cubicBezTo>
                <a:cubicBezTo>
                  <a:pt x="5770584" y="1472158"/>
                  <a:pt x="5759306" y="1524767"/>
                  <a:pt x="5779832" y="1558977"/>
                </a:cubicBezTo>
                <a:cubicBezTo>
                  <a:pt x="5800408" y="1593271"/>
                  <a:pt x="5846228" y="1601095"/>
                  <a:pt x="5764842" y="1573967"/>
                </a:cubicBezTo>
                <a:cubicBezTo>
                  <a:pt x="5628588" y="1590999"/>
                  <a:pt x="5641124" y="1586469"/>
                  <a:pt x="5495019" y="1618937"/>
                </a:cubicBezTo>
                <a:cubicBezTo>
                  <a:pt x="5454796" y="1627875"/>
                  <a:pt x="5415502" y="1640837"/>
                  <a:pt x="5375098" y="1648918"/>
                </a:cubicBezTo>
                <a:cubicBezTo>
                  <a:pt x="5350114" y="1653915"/>
                  <a:pt x="5324551" y="1656587"/>
                  <a:pt x="5300147" y="1663908"/>
                </a:cubicBezTo>
                <a:cubicBezTo>
                  <a:pt x="5274374" y="1671640"/>
                  <a:pt x="5251643" y="1688929"/>
                  <a:pt x="5225196" y="1693888"/>
                </a:cubicBezTo>
                <a:cubicBezTo>
                  <a:pt x="5170951" y="1704059"/>
                  <a:pt x="5115470" y="1707239"/>
                  <a:pt x="5060304" y="1708878"/>
                </a:cubicBezTo>
                <a:lnTo>
                  <a:pt x="3711190" y="1738859"/>
                </a:lnTo>
                <a:lnTo>
                  <a:pt x="2766809" y="1753849"/>
                </a:lnTo>
                <a:cubicBezTo>
                  <a:pt x="2548084" y="1790303"/>
                  <a:pt x="2806272" y="1753849"/>
                  <a:pt x="2377065" y="1753849"/>
                </a:cubicBezTo>
                <a:cubicBezTo>
                  <a:pt x="2172138" y="1753849"/>
                  <a:pt x="1967334" y="1763842"/>
                  <a:pt x="1762468" y="1768839"/>
                </a:cubicBezTo>
                <a:cubicBezTo>
                  <a:pt x="1311710" y="1798889"/>
                  <a:pt x="1368446" y="1798819"/>
                  <a:pt x="668186" y="1798819"/>
                </a:cubicBezTo>
                <a:cubicBezTo>
                  <a:pt x="568127" y="1798819"/>
                  <a:pt x="468317" y="1788826"/>
                  <a:pt x="368383" y="1783829"/>
                </a:cubicBezTo>
                <a:cubicBezTo>
                  <a:pt x="353393" y="1778832"/>
                  <a:pt x="338809" y="1772392"/>
                  <a:pt x="323413" y="1768839"/>
                </a:cubicBezTo>
                <a:cubicBezTo>
                  <a:pt x="203465" y="1741159"/>
                  <a:pt x="179164" y="1739667"/>
                  <a:pt x="68580" y="1723868"/>
                </a:cubicBezTo>
                <a:cubicBezTo>
                  <a:pt x="53590" y="1713875"/>
                  <a:pt x="34864" y="1707956"/>
                  <a:pt x="23609" y="1693888"/>
                </a:cubicBezTo>
                <a:cubicBezTo>
                  <a:pt x="5776" y="1671597"/>
                  <a:pt x="0" y="1609194"/>
                  <a:pt x="23609" y="1588957"/>
                </a:cubicBezTo>
                <a:cubicBezTo>
                  <a:pt x="70669" y="1548620"/>
                  <a:pt x="272379" y="1545095"/>
                  <a:pt x="293432" y="1543987"/>
                </a:cubicBezTo>
                <a:cubicBezTo>
                  <a:pt x="328361" y="1542149"/>
                  <a:pt x="363386" y="1543987"/>
                  <a:pt x="398363" y="1543987"/>
                </a:cubicBezTo>
                <a:lnTo>
                  <a:pt x="398363" y="1543987"/>
                </a:lnTo>
                <a:lnTo>
                  <a:pt x="548265" y="1514006"/>
                </a:lnTo>
                <a:lnTo>
                  <a:pt x="548265" y="1514006"/>
                </a:lnTo>
                <a:lnTo>
                  <a:pt x="413353" y="1499016"/>
                </a:lnTo>
                <a:lnTo>
                  <a:pt x="638206" y="1469036"/>
                </a:lnTo>
              </a:path>
            </a:pathLst>
          </a:custGeom>
          <a:solidFill>
            <a:srgbClr val="E5C569"/>
          </a:solidFill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7"/>
          <p:cNvGrpSpPr/>
          <p:nvPr/>
        </p:nvGrpSpPr>
        <p:grpSpPr>
          <a:xfrm>
            <a:off x="381000" y="3657600"/>
            <a:ext cx="2133600" cy="2737242"/>
            <a:chOff x="1371600" y="1834758"/>
            <a:chExt cx="2133600" cy="2737242"/>
          </a:xfrm>
        </p:grpSpPr>
        <p:sp>
          <p:nvSpPr>
            <p:cNvPr id="5" name="Trapezoid 4"/>
            <p:cNvSpPr/>
            <p:nvPr/>
          </p:nvSpPr>
          <p:spPr>
            <a:xfrm>
              <a:off x="1371600" y="1981200"/>
              <a:ext cx="2133600" cy="2590800"/>
            </a:xfrm>
            <a:prstGeom prst="trapezoid">
              <a:avLst>
                <a:gd name="adj" fmla="val 32792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971608">
              <a:off x="1994583" y="1857697"/>
              <a:ext cx="304800" cy="685800"/>
            </a:xfrm>
            <a:prstGeom prst="ellipse">
              <a:avLst/>
            </a:prstGeom>
            <a:solidFill>
              <a:srgbClr val="CC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209800" y="1905000"/>
              <a:ext cx="304800" cy="457200"/>
            </a:xfrm>
            <a:prstGeom prst="ellipse">
              <a:avLst/>
            </a:prstGeom>
            <a:solidFill>
              <a:srgbClr val="CC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2438400" y="1905000"/>
              <a:ext cx="228600" cy="685800"/>
            </a:xfrm>
            <a:prstGeom prst="ellipse">
              <a:avLst/>
            </a:prstGeom>
            <a:solidFill>
              <a:srgbClr val="CC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0631962">
              <a:off x="2711848" y="1929342"/>
              <a:ext cx="304800" cy="914400"/>
            </a:xfrm>
            <a:prstGeom prst="ellipse">
              <a:avLst/>
            </a:prstGeom>
            <a:solidFill>
              <a:srgbClr val="CC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17047239">
              <a:off x="2253595" y="1677644"/>
              <a:ext cx="410090" cy="724318"/>
            </a:xfrm>
            <a:prstGeom prst="ellipse">
              <a:avLst/>
            </a:prstGeom>
            <a:solidFill>
              <a:srgbClr val="CC3300"/>
            </a:solidFill>
            <a:ln>
              <a:solidFill>
                <a:srgbClr val="CC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" name="Rectangle 2"/>
            <p:cNvSpPr/>
            <p:nvPr/>
          </p:nvSpPr>
          <p:spPr>
            <a:xfrm>
              <a:off x="0" y="0"/>
              <a:ext cx="9144000" cy="27432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Double Wave 3"/>
            <p:cNvSpPr/>
            <p:nvPr/>
          </p:nvSpPr>
          <p:spPr>
            <a:xfrm>
              <a:off x="0" y="3352800"/>
              <a:ext cx="9144000" cy="1828800"/>
            </a:xfrm>
            <a:prstGeom prst="doubleWav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Double Wave 4"/>
            <p:cNvSpPr/>
            <p:nvPr/>
          </p:nvSpPr>
          <p:spPr>
            <a:xfrm>
              <a:off x="0" y="2286000"/>
              <a:ext cx="9144000" cy="1828800"/>
            </a:xfrm>
            <a:prstGeom prst="doubleWave">
              <a:avLst/>
            </a:prstGeom>
            <a:solidFill>
              <a:srgbClr val="E4C7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23"/>
            <p:cNvGrpSpPr/>
            <p:nvPr/>
          </p:nvGrpSpPr>
          <p:grpSpPr>
            <a:xfrm>
              <a:off x="95711" y="1524000"/>
              <a:ext cx="2357557" cy="1315844"/>
              <a:chOff x="327014" y="609600"/>
              <a:chExt cx="8054986" cy="449580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5029200" y="1905000"/>
                <a:ext cx="1981200" cy="15240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1828800" y="1905000"/>
                <a:ext cx="1905000" cy="16002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8" name="Group 40"/>
              <p:cNvGrpSpPr/>
              <p:nvPr/>
            </p:nvGrpSpPr>
            <p:grpSpPr>
              <a:xfrm>
                <a:off x="1295400" y="609600"/>
                <a:ext cx="6400800" cy="4191000"/>
                <a:chOff x="1143000" y="457200"/>
                <a:chExt cx="6400800" cy="4191000"/>
              </a:xfrm>
            </p:grpSpPr>
            <p:sp>
              <p:nvSpPr>
                <p:cNvPr id="198" name="Rounded Rectangle 197"/>
                <p:cNvSpPr/>
                <p:nvPr/>
              </p:nvSpPr>
              <p:spPr>
                <a:xfrm>
                  <a:off x="3429000" y="2667000"/>
                  <a:ext cx="1600200" cy="4572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Rounded Rectangle 198"/>
                <p:cNvSpPr/>
                <p:nvPr/>
              </p:nvSpPr>
              <p:spPr>
                <a:xfrm>
                  <a:off x="3429000" y="1981200"/>
                  <a:ext cx="1600200" cy="6858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Rounded Rectangle 91"/>
                <p:cNvSpPr/>
                <p:nvPr/>
              </p:nvSpPr>
              <p:spPr>
                <a:xfrm>
                  <a:off x="1143000" y="3886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Rounded Rectangle 92"/>
                <p:cNvSpPr/>
                <p:nvPr/>
              </p:nvSpPr>
              <p:spPr>
                <a:xfrm>
                  <a:off x="2514600" y="3886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ounded Rectangle 93"/>
                <p:cNvSpPr/>
                <p:nvPr/>
              </p:nvSpPr>
              <p:spPr>
                <a:xfrm>
                  <a:off x="4724400" y="3886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Rounded Rectangle 94"/>
                <p:cNvSpPr/>
                <p:nvPr/>
              </p:nvSpPr>
              <p:spPr>
                <a:xfrm>
                  <a:off x="6096000" y="3886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Flowchart: Delay 203"/>
                <p:cNvSpPr/>
                <p:nvPr/>
              </p:nvSpPr>
              <p:spPr>
                <a:xfrm rot="16200000">
                  <a:off x="2971800" y="2667000"/>
                  <a:ext cx="2590800" cy="1371600"/>
                </a:xfrm>
                <a:prstGeom prst="flowChartDelay">
                  <a:avLst/>
                </a:prstGeom>
                <a:blipFill>
                  <a:blip r:embed="rId3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ounded Rectangle 204"/>
                <p:cNvSpPr/>
                <p:nvPr/>
              </p:nvSpPr>
              <p:spPr>
                <a:xfrm>
                  <a:off x="1905000" y="3124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ounded Rectangle 7"/>
                <p:cNvSpPr/>
                <p:nvPr/>
              </p:nvSpPr>
              <p:spPr>
                <a:xfrm>
                  <a:off x="3276600" y="3124200"/>
                  <a:ext cx="3048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Rounded Rectangle 8"/>
                <p:cNvSpPr/>
                <p:nvPr/>
              </p:nvSpPr>
              <p:spPr>
                <a:xfrm>
                  <a:off x="5257800" y="3124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Rounded Rectangle 9"/>
                <p:cNvSpPr/>
                <p:nvPr/>
              </p:nvSpPr>
              <p:spPr>
                <a:xfrm>
                  <a:off x="4953000" y="3124200"/>
                  <a:ext cx="3048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Rounded Rectangle 10"/>
                <p:cNvSpPr/>
                <p:nvPr/>
              </p:nvSpPr>
              <p:spPr>
                <a:xfrm>
                  <a:off x="6629400" y="3124200"/>
                  <a:ext cx="8382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Rounded Rectangle 11"/>
                <p:cNvSpPr/>
                <p:nvPr/>
              </p:nvSpPr>
              <p:spPr>
                <a:xfrm>
                  <a:off x="1143000" y="3124200"/>
                  <a:ext cx="7620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Rounded Rectangle 12"/>
                <p:cNvSpPr/>
                <p:nvPr/>
              </p:nvSpPr>
              <p:spPr>
                <a:xfrm>
                  <a:off x="1143000" y="1219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Rounded Rectangle 13"/>
                <p:cNvSpPr/>
                <p:nvPr/>
              </p:nvSpPr>
              <p:spPr>
                <a:xfrm>
                  <a:off x="2514600" y="1219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Rounded Rectangle 14"/>
                <p:cNvSpPr/>
                <p:nvPr/>
              </p:nvSpPr>
              <p:spPr>
                <a:xfrm>
                  <a:off x="3886200" y="1219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Rounded Rectangle 213"/>
                <p:cNvSpPr/>
                <p:nvPr/>
              </p:nvSpPr>
              <p:spPr>
                <a:xfrm>
                  <a:off x="5257800" y="1219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Rounded Rectangle 16"/>
                <p:cNvSpPr/>
                <p:nvPr/>
              </p:nvSpPr>
              <p:spPr>
                <a:xfrm>
                  <a:off x="6629400" y="1219200"/>
                  <a:ext cx="8382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Rounded Rectangle 17"/>
                <p:cNvSpPr/>
                <p:nvPr/>
              </p:nvSpPr>
              <p:spPr>
                <a:xfrm>
                  <a:off x="1143000" y="1981200"/>
                  <a:ext cx="7620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Rounded Rectangle 18"/>
                <p:cNvSpPr/>
                <p:nvPr/>
              </p:nvSpPr>
              <p:spPr>
                <a:xfrm>
                  <a:off x="6629400" y="1981200"/>
                  <a:ext cx="8382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Rounded Rectangle 20"/>
                <p:cNvSpPr/>
                <p:nvPr/>
              </p:nvSpPr>
              <p:spPr>
                <a:xfrm>
                  <a:off x="1143000" y="2667000"/>
                  <a:ext cx="762000" cy="4572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Rounded Rectangle 21"/>
                <p:cNvSpPr/>
                <p:nvPr/>
              </p:nvSpPr>
              <p:spPr>
                <a:xfrm>
                  <a:off x="6629400" y="2743200"/>
                  <a:ext cx="838200" cy="381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Rectangle 23"/>
                <p:cNvSpPr/>
                <p:nvPr/>
              </p:nvSpPr>
              <p:spPr>
                <a:xfrm>
                  <a:off x="2057400" y="1981200"/>
                  <a:ext cx="152400" cy="11430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Rectangle 24"/>
                <p:cNvSpPr/>
                <p:nvPr/>
              </p:nvSpPr>
              <p:spPr>
                <a:xfrm>
                  <a:off x="2438400" y="1981200"/>
                  <a:ext cx="152400" cy="11430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Rectangle 25"/>
                <p:cNvSpPr/>
                <p:nvPr/>
              </p:nvSpPr>
              <p:spPr>
                <a:xfrm>
                  <a:off x="2819400" y="1981200"/>
                  <a:ext cx="152400" cy="11430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Rectangle 26"/>
                <p:cNvSpPr/>
                <p:nvPr/>
              </p:nvSpPr>
              <p:spPr>
                <a:xfrm>
                  <a:off x="3200400" y="1981200"/>
                  <a:ext cx="152400" cy="11430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Rectangle 31"/>
                <p:cNvSpPr/>
                <p:nvPr/>
              </p:nvSpPr>
              <p:spPr>
                <a:xfrm>
                  <a:off x="5105400" y="1981200"/>
                  <a:ext cx="152400" cy="11430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Rectangle 32"/>
                <p:cNvSpPr/>
                <p:nvPr/>
              </p:nvSpPr>
              <p:spPr>
                <a:xfrm>
                  <a:off x="5486400" y="1981200"/>
                  <a:ext cx="152400" cy="11430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Rectangle 33"/>
                <p:cNvSpPr/>
                <p:nvPr/>
              </p:nvSpPr>
              <p:spPr>
                <a:xfrm>
                  <a:off x="5867400" y="1981200"/>
                  <a:ext cx="152400" cy="11430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Rectangle 34"/>
                <p:cNvSpPr/>
                <p:nvPr/>
              </p:nvSpPr>
              <p:spPr>
                <a:xfrm>
                  <a:off x="6248400" y="1981200"/>
                  <a:ext cx="152400" cy="11430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Rounded Rectangle 35"/>
                <p:cNvSpPr/>
                <p:nvPr/>
              </p:nvSpPr>
              <p:spPr>
                <a:xfrm>
                  <a:off x="2057400" y="457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Rounded Rectangle 36"/>
                <p:cNvSpPr/>
                <p:nvPr/>
              </p:nvSpPr>
              <p:spPr>
                <a:xfrm>
                  <a:off x="3429000" y="457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Rounded Rectangle 37"/>
                <p:cNvSpPr/>
                <p:nvPr/>
              </p:nvSpPr>
              <p:spPr>
                <a:xfrm>
                  <a:off x="4800600" y="457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Rounded Rectangle 38"/>
                <p:cNvSpPr/>
                <p:nvPr/>
              </p:nvSpPr>
              <p:spPr>
                <a:xfrm>
                  <a:off x="6172200" y="457200"/>
                  <a:ext cx="13716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Rounded Rectangle 39"/>
                <p:cNvSpPr/>
                <p:nvPr/>
              </p:nvSpPr>
              <p:spPr>
                <a:xfrm>
                  <a:off x="1143000" y="457200"/>
                  <a:ext cx="914400" cy="762000"/>
                </a:xfrm>
                <a:prstGeom prst="roundRect">
                  <a:avLst/>
                </a:prstGeom>
                <a:blipFill>
                  <a:blip r:embed="rId2" cstate="print"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9" name="Group 60"/>
              <p:cNvGrpSpPr/>
              <p:nvPr/>
            </p:nvGrpSpPr>
            <p:grpSpPr>
              <a:xfrm>
                <a:off x="327014" y="3986246"/>
                <a:ext cx="1577986" cy="1119154"/>
                <a:chOff x="327014" y="3986246"/>
                <a:chExt cx="1577986" cy="1119154"/>
              </a:xfrm>
            </p:grpSpPr>
            <p:sp>
              <p:nvSpPr>
                <p:cNvPr id="190" name="Rounded Rectangle 189"/>
                <p:cNvSpPr/>
                <p:nvPr/>
              </p:nvSpPr>
              <p:spPr>
                <a:xfrm>
                  <a:off x="990600" y="4572000"/>
                  <a:ext cx="228600" cy="533400"/>
                </a:xfrm>
                <a:prstGeom prst="roundRect">
                  <a:avLst>
                    <a:gd name="adj" fmla="val 40274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oon 82"/>
                <p:cNvSpPr/>
                <p:nvPr/>
              </p:nvSpPr>
              <p:spPr>
                <a:xfrm rot="5400000">
                  <a:off x="1333500" y="4305300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Moon 191"/>
                <p:cNvSpPr/>
                <p:nvPr/>
              </p:nvSpPr>
              <p:spPr>
                <a:xfrm rot="1558533">
                  <a:off x="985828" y="4007348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Moon 192"/>
                <p:cNvSpPr/>
                <p:nvPr/>
              </p:nvSpPr>
              <p:spPr>
                <a:xfrm rot="17595717">
                  <a:off x="576435" y="4112471"/>
                  <a:ext cx="461585" cy="960428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Moon 193"/>
                <p:cNvSpPr/>
                <p:nvPr/>
              </p:nvSpPr>
              <p:spPr>
                <a:xfrm rot="8118905">
                  <a:off x="746265" y="3986246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Oval 194"/>
                <p:cNvSpPr/>
                <p:nvPr/>
              </p:nvSpPr>
              <p:spPr>
                <a:xfrm>
                  <a:off x="914400" y="4572000"/>
                  <a:ext cx="152400" cy="304800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95"/>
                <p:cNvSpPr/>
                <p:nvPr/>
              </p:nvSpPr>
              <p:spPr>
                <a:xfrm>
                  <a:off x="1066800" y="4572000"/>
                  <a:ext cx="152400" cy="304800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Oval 196"/>
                <p:cNvSpPr/>
                <p:nvPr/>
              </p:nvSpPr>
              <p:spPr>
                <a:xfrm rot="1554058">
                  <a:off x="969606" y="4447115"/>
                  <a:ext cx="194388" cy="297466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61"/>
              <p:cNvGrpSpPr/>
              <p:nvPr/>
            </p:nvGrpSpPr>
            <p:grpSpPr>
              <a:xfrm>
                <a:off x="1371600" y="4038600"/>
                <a:ext cx="663586" cy="890554"/>
                <a:chOff x="327014" y="3986246"/>
                <a:chExt cx="1577986" cy="1119154"/>
              </a:xfrm>
            </p:grpSpPr>
            <p:sp>
              <p:nvSpPr>
                <p:cNvPr id="182" name="Rounded Rectangle 181"/>
                <p:cNvSpPr/>
                <p:nvPr/>
              </p:nvSpPr>
              <p:spPr>
                <a:xfrm>
                  <a:off x="990600" y="4572000"/>
                  <a:ext cx="228600" cy="533400"/>
                </a:xfrm>
                <a:prstGeom prst="roundRect">
                  <a:avLst>
                    <a:gd name="adj" fmla="val 40274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Moon 182"/>
                <p:cNvSpPr/>
                <p:nvPr/>
              </p:nvSpPr>
              <p:spPr>
                <a:xfrm rot="5400000">
                  <a:off x="1333500" y="4305300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Moon 183"/>
                <p:cNvSpPr/>
                <p:nvPr/>
              </p:nvSpPr>
              <p:spPr>
                <a:xfrm rot="1558533">
                  <a:off x="985828" y="4007348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76"/>
                <p:cNvSpPr/>
                <p:nvPr/>
              </p:nvSpPr>
              <p:spPr>
                <a:xfrm rot="17595717">
                  <a:off x="576435" y="4112471"/>
                  <a:ext cx="461585" cy="960428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Moon 185"/>
                <p:cNvSpPr/>
                <p:nvPr/>
              </p:nvSpPr>
              <p:spPr>
                <a:xfrm rot="8118905">
                  <a:off x="746265" y="3986246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Oval 186"/>
                <p:cNvSpPr/>
                <p:nvPr/>
              </p:nvSpPr>
              <p:spPr>
                <a:xfrm>
                  <a:off x="914400" y="4572000"/>
                  <a:ext cx="152400" cy="304800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Oval 187"/>
                <p:cNvSpPr/>
                <p:nvPr/>
              </p:nvSpPr>
              <p:spPr>
                <a:xfrm>
                  <a:off x="1066800" y="4572000"/>
                  <a:ext cx="152400" cy="304800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Oval 188"/>
                <p:cNvSpPr/>
                <p:nvPr/>
              </p:nvSpPr>
              <p:spPr>
                <a:xfrm rot="1554058">
                  <a:off x="969606" y="4447115"/>
                  <a:ext cx="194388" cy="297466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79"/>
              <p:cNvGrpSpPr/>
              <p:nvPr/>
            </p:nvGrpSpPr>
            <p:grpSpPr>
              <a:xfrm>
                <a:off x="7391400" y="3429000"/>
                <a:ext cx="990600" cy="838200"/>
                <a:chOff x="327014" y="3986246"/>
                <a:chExt cx="1577986" cy="1119154"/>
              </a:xfrm>
            </p:grpSpPr>
            <p:sp>
              <p:nvSpPr>
                <p:cNvPr id="174" name="Rounded Rectangle 65"/>
                <p:cNvSpPr/>
                <p:nvPr/>
              </p:nvSpPr>
              <p:spPr>
                <a:xfrm>
                  <a:off x="990600" y="4572000"/>
                  <a:ext cx="228600" cy="533400"/>
                </a:xfrm>
                <a:prstGeom prst="roundRect">
                  <a:avLst>
                    <a:gd name="adj" fmla="val 40274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Moon 174"/>
                <p:cNvSpPr/>
                <p:nvPr/>
              </p:nvSpPr>
              <p:spPr>
                <a:xfrm rot="5400000">
                  <a:off x="1333500" y="4305300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Moon 175"/>
                <p:cNvSpPr/>
                <p:nvPr/>
              </p:nvSpPr>
              <p:spPr>
                <a:xfrm rot="1558533">
                  <a:off x="985828" y="4007348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Moon 176"/>
                <p:cNvSpPr/>
                <p:nvPr/>
              </p:nvSpPr>
              <p:spPr>
                <a:xfrm rot="17595717">
                  <a:off x="576435" y="4112471"/>
                  <a:ext cx="461585" cy="960428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Moon 69"/>
                <p:cNvSpPr/>
                <p:nvPr/>
              </p:nvSpPr>
              <p:spPr>
                <a:xfrm rot="8118905">
                  <a:off x="746265" y="3986246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914400" y="4572000"/>
                  <a:ext cx="152400" cy="304800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179"/>
                <p:cNvSpPr/>
                <p:nvPr/>
              </p:nvSpPr>
              <p:spPr>
                <a:xfrm>
                  <a:off x="1066800" y="4572000"/>
                  <a:ext cx="152400" cy="304800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 rot="1554058">
                  <a:off x="969606" y="4447115"/>
                  <a:ext cx="194388" cy="297466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2" name="Group 70"/>
              <p:cNvGrpSpPr/>
              <p:nvPr/>
            </p:nvGrpSpPr>
            <p:grpSpPr>
              <a:xfrm>
                <a:off x="7162800" y="3810000"/>
                <a:ext cx="990600" cy="990600"/>
                <a:chOff x="327014" y="3986246"/>
                <a:chExt cx="1577986" cy="1119154"/>
              </a:xfrm>
            </p:grpSpPr>
            <p:sp>
              <p:nvSpPr>
                <p:cNvPr id="166" name="Rounded Rectangle 165"/>
                <p:cNvSpPr/>
                <p:nvPr/>
              </p:nvSpPr>
              <p:spPr>
                <a:xfrm>
                  <a:off x="990600" y="4572000"/>
                  <a:ext cx="228600" cy="533400"/>
                </a:xfrm>
                <a:prstGeom prst="roundRect">
                  <a:avLst>
                    <a:gd name="adj" fmla="val 40274"/>
                  </a:avLst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166"/>
                <p:cNvSpPr/>
                <p:nvPr/>
              </p:nvSpPr>
              <p:spPr>
                <a:xfrm rot="5400000">
                  <a:off x="1333500" y="4305300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167"/>
                <p:cNvSpPr/>
                <p:nvPr/>
              </p:nvSpPr>
              <p:spPr>
                <a:xfrm rot="1558533">
                  <a:off x="985828" y="4007348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168"/>
                <p:cNvSpPr/>
                <p:nvPr/>
              </p:nvSpPr>
              <p:spPr>
                <a:xfrm rot="17595717">
                  <a:off x="576435" y="4112471"/>
                  <a:ext cx="461585" cy="960428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Moon 61"/>
                <p:cNvSpPr/>
                <p:nvPr/>
              </p:nvSpPr>
              <p:spPr>
                <a:xfrm rot="8118905">
                  <a:off x="746265" y="3986246"/>
                  <a:ext cx="381000" cy="762000"/>
                </a:xfrm>
                <a:prstGeom prst="moon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Oval 170"/>
                <p:cNvSpPr/>
                <p:nvPr/>
              </p:nvSpPr>
              <p:spPr>
                <a:xfrm>
                  <a:off x="914400" y="4572000"/>
                  <a:ext cx="152400" cy="304800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Oval 171"/>
                <p:cNvSpPr/>
                <p:nvPr/>
              </p:nvSpPr>
              <p:spPr>
                <a:xfrm rot="1554058">
                  <a:off x="969606" y="4447115"/>
                  <a:ext cx="194388" cy="297466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Oval 172"/>
                <p:cNvSpPr/>
                <p:nvPr/>
              </p:nvSpPr>
              <p:spPr>
                <a:xfrm>
                  <a:off x="1066800" y="4572000"/>
                  <a:ext cx="152400" cy="304800"/>
                </a:xfrm>
                <a:prstGeom prst="ellipse">
                  <a:avLst/>
                </a:prstGeom>
                <a:solidFill>
                  <a:srgbClr val="E8992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" name="Group 88"/>
              <p:cNvGrpSpPr/>
              <p:nvPr/>
            </p:nvGrpSpPr>
            <p:grpSpPr>
              <a:xfrm>
                <a:off x="4038600" y="2362200"/>
                <a:ext cx="762000" cy="990600"/>
                <a:chOff x="3733800" y="3657600"/>
                <a:chExt cx="1295400" cy="1600200"/>
              </a:xfrm>
            </p:grpSpPr>
            <p:sp>
              <p:nvSpPr>
                <p:cNvPr id="161" name="Flowchart: Delay 160"/>
                <p:cNvSpPr/>
                <p:nvPr/>
              </p:nvSpPr>
              <p:spPr>
                <a:xfrm rot="16200000">
                  <a:off x="3562350" y="3905250"/>
                  <a:ext cx="1409700" cy="1066800"/>
                </a:xfrm>
                <a:prstGeom prst="flowChartDelay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Rectangle 161"/>
                <p:cNvSpPr/>
                <p:nvPr/>
              </p:nvSpPr>
              <p:spPr>
                <a:xfrm>
                  <a:off x="3886200" y="3886200"/>
                  <a:ext cx="152400" cy="12954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Rectangle 162"/>
                <p:cNvSpPr/>
                <p:nvPr/>
              </p:nvSpPr>
              <p:spPr>
                <a:xfrm>
                  <a:off x="4191000" y="3733800"/>
                  <a:ext cx="152400" cy="14478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Rectangle 163"/>
                <p:cNvSpPr/>
                <p:nvPr/>
              </p:nvSpPr>
              <p:spPr>
                <a:xfrm>
                  <a:off x="4495800" y="3886200"/>
                  <a:ext cx="152400" cy="12954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Flowchart: Delay 164"/>
                <p:cNvSpPr/>
                <p:nvPr/>
              </p:nvSpPr>
              <p:spPr>
                <a:xfrm rot="16200000">
                  <a:off x="3581400" y="3810000"/>
                  <a:ext cx="1600200" cy="1295400"/>
                </a:xfrm>
                <a:prstGeom prst="flowChartDelay">
                  <a:avLst/>
                </a:pr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4" name="Up-Down Arrow 143"/>
              <p:cNvSpPr/>
              <p:nvPr/>
            </p:nvSpPr>
            <p:spPr>
              <a:xfrm>
                <a:off x="4800600" y="3581400"/>
                <a:ext cx="228600" cy="533400"/>
              </a:xfrm>
              <a:prstGeom prst="upDownArrow">
                <a:avLst>
                  <a:gd name="adj1" fmla="val 7360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5" name="Group 95"/>
              <p:cNvGrpSpPr/>
              <p:nvPr/>
            </p:nvGrpSpPr>
            <p:grpSpPr>
              <a:xfrm>
                <a:off x="3657600" y="1828800"/>
                <a:ext cx="228600" cy="762000"/>
                <a:chOff x="1371600" y="3962400"/>
                <a:chExt cx="457200" cy="1447800"/>
              </a:xfrm>
            </p:grpSpPr>
            <p:grpSp>
              <p:nvGrpSpPr>
                <p:cNvPr id="155" name="Group 77"/>
                <p:cNvGrpSpPr/>
                <p:nvPr/>
              </p:nvGrpSpPr>
              <p:grpSpPr>
                <a:xfrm>
                  <a:off x="1371600" y="3962400"/>
                  <a:ext cx="381000" cy="838200"/>
                  <a:chOff x="2321196" y="4648200"/>
                  <a:chExt cx="955404" cy="1219200"/>
                </a:xfrm>
              </p:grpSpPr>
              <p:sp>
                <p:nvSpPr>
                  <p:cNvPr id="157" name="Moon 156"/>
                  <p:cNvSpPr/>
                  <p:nvPr/>
                </p:nvSpPr>
                <p:spPr>
                  <a:xfrm flipH="1">
                    <a:off x="2438400" y="4648200"/>
                    <a:ext cx="381000" cy="11430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0000"/>
                  </a:solidFill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>
                    <a:off x="2590800" y="5029200"/>
                    <a:ext cx="685800" cy="838200"/>
                  </a:xfrm>
                  <a:prstGeom prst="moon">
                    <a:avLst>
                      <a:gd name="adj" fmla="val 60929"/>
                    </a:avLst>
                  </a:prstGeom>
                  <a:solidFill>
                    <a:srgbClr val="FF0000"/>
                  </a:solidFill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>
                    <a:off x="2514600" y="4724400"/>
                    <a:ext cx="685800" cy="1143000"/>
                  </a:xfrm>
                  <a:prstGeom prst="moon">
                    <a:avLst>
                      <a:gd name="adj" fmla="val 60929"/>
                    </a:avLst>
                  </a:prstGeom>
                  <a:solidFill>
                    <a:srgbClr val="FF0000"/>
                  </a:solidFill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Moon 159"/>
                  <p:cNvSpPr/>
                  <p:nvPr/>
                </p:nvSpPr>
                <p:spPr>
                  <a:xfrm rot="9850547">
                    <a:off x="2321196" y="4845750"/>
                    <a:ext cx="453455" cy="880040"/>
                  </a:xfrm>
                  <a:prstGeom prst="moon">
                    <a:avLst>
                      <a:gd name="adj" fmla="val 60929"/>
                    </a:avLst>
                  </a:prstGeom>
                  <a:solidFill>
                    <a:srgbClr val="FF0000"/>
                  </a:solidFill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6" name="Flowchart: Merge 155"/>
                <p:cNvSpPr/>
                <p:nvPr/>
              </p:nvSpPr>
              <p:spPr>
                <a:xfrm>
                  <a:off x="1371600" y="4495800"/>
                  <a:ext cx="457200" cy="914400"/>
                </a:xfrm>
                <a:prstGeom prst="flowChartMerge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102"/>
              <p:cNvGrpSpPr/>
              <p:nvPr/>
            </p:nvGrpSpPr>
            <p:grpSpPr>
              <a:xfrm>
                <a:off x="4876800" y="1828800"/>
                <a:ext cx="228600" cy="762000"/>
                <a:chOff x="1371600" y="3962400"/>
                <a:chExt cx="457200" cy="1447800"/>
              </a:xfrm>
            </p:grpSpPr>
            <p:grpSp>
              <p:nvGrpSpPr>
                <p:cNvPr id="149" name="Group 77"/>
                <p:cNvGrpSpPr/>
                <p:nvPr/>
              </p:nvGrpSpPr>
              <p:grpSpPr>
                <a:xfrm>
                  <a:off x="1371600" y="3962400"/>
                  <a:ext cx="381000" cy="838200"/>
                  <a:chOff x="2321196" y="4648200"/>
                  <a:chExt cx="955404" cy="1219200"/>
                </a:xfrm>
              </p:grpSpPr>
              <p:sp>
                <p:nvSpPr>
                  <p:cNvPr id="151" name="Moon 150"/>
                  <p:cNvSpPr/>
                  <p:nvPr/>
                </p:nvSpPr>
                <p:spPr>
                  <a:xfrm flipH="1">
                    <a:off x="2438400" y="4648200"/>
                    <a:ext cx="381000" cy="11430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0000"/>
                  </a:solidFill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Moon 151"/>
                  <p:cNvSpPr/>
                  <p:nvPr/>
                </p:nvSpPr>
                <p:spPr>
                  <a:xfrm>
                    <a:off x="2590800" y="5029200"/>
                    <a:ext cx="685800" cy="838200"/>
                  </a:xfrm>
                  <a:prstGeom prst="moon">
                    <a:avLst>
                      <a:gd name="adj" fmla="val 60929"/>
                    </a:avLst>
                  </a:prstGeom>
                  <a:solidFill>
                    <a:srgbClr val="FF0000"/>
                  </a:solidFill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Moon 152"/>
                  <p:cNvSpPr/>
                  <p:nvPr/>
                </p:nvSpPr>
                <p:spPr>
                  <a:xfrm>
                    <a:off x="2514600" y="4724400"/>
                    <a:ext cx="685800" cy="1143000"/>
                  </a:xfrm>
                  <a:prstGeom prst="moon">
                    <a:avLst>
                      <a:gd name="adj" fmla="val 60929"/>
                    </a:avLst>
                  </a:prstGeom>
                  <a:solidFill>
                    <a:srgbClr val="FF0000"/>
                  </a:solidFill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Moon 153"/>
                  <p:cNvSpPr/>
                  <p:nvPr/>
                </p:nvSpPr>
                <p:spPr>
                  <a:xfrm rot="9850547">
                    <a:off x="2321196" y="4845750"/>
                    <a:ext cx="453455" cy="880040"/>
                  </a:xfrm>
                  <a:prstGeom prst="moon">
                    <a:avLst>
                      <a:gd name="adj" fmla="val 60929"/>
                    </a:avLst>
                  </a:prstGeom>
                  <a:solidFill>
                    <a:srgbClr val="FF0000"/>
                  </a:solidFill>
                  <a:ln w="1270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0" name="Flowchart: Merge 149"/>
                <p:cNvSpPr/>
                <p:nvPr/>
              </p:nvSpPr>
              <p:spPr>
                <a:xfrm>
                  <a:off x="1371600" y="4495800"/>
                  <a:ext cx="457200" cy="914400"/>
                </a:xfrm>
                <a:prstGeom prst="flowChartMerge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7" name="Rounded Rectangle 146"/>
              <p:cNvSpPr/>
              <p:nvPr/>
            </p:nvSpPr>
            <p:spPr>
              <a:xfrm>
                <a:off x="3581400" y="2286000"/>
                <a:ext cx="3810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ounded Rectangle 147"/>
              <p:cNvSpPr/>
              <p:nvPr/>
            </p:nvSpPr>
            <p:spPr>
              <a:xfrm>
                <a:off x="4800600" y="2286000"/>
                <a:ext cx="381000" cy="1524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" name="Rectangle 6"/>
            <p:cNvSpPr/>
            <p:nvPr/>
          </p:nvSpPr>
          <p:spPr>
            <a:xfrm>
              <a:off x="0" y="5943600"/>
              <a:ext cx="9144000" cy="9144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94"/>
            <p:cNvGrpSpPr/>
            <p:nvPr/>
          </p:nvGrpSpPr>
          <p:grpSpPr>
            <a:xfrm>
              <a:off x="6019800" y="1905000"/>
              <a:ext cx="1066800" cy="2209800"/>
              <a:chOff x="4405860" y="139189"/>
              <a:chExt cx="2861871" cy="6475262"/>
            </a:xfrm>
          </p:grpSpPr>
          <p:grpSp>
            <p:nvGrpSpPr>
              <p:cNvPr id="92" name="Group 86"/>
              <p:cNvGrpSpPr/>
              <p:nvPr/>
            </p:nvGrpSpPr>
            <p:grpSpPr>
              <a:xfrm rot="2107423">
                <a:off x="4802579" y="139189"/>
                <a:ext cx="743864" cy="1806453"/>
                <a:chOff x="7696200" y="914400"/>
                <a:chExt cx="685800" cy="2438400"/>
              </a:xfrm>
            </p:grpSpPr>
            <p:sp>
              <p:nvSpPr>
                <p:cNvPr id="132" name="Moon 131"/>
                <p:cNvSpPr/>
                <p:nvPr/>
              </p:nvSpPr>
              <p:spPr>
                <a:xfrm>
                  <a:off x="76962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Moon 132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Moon 133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134"/>
                <p:cNvSpPr/>
                <p:nvPr/>
              </p:nvSpPr>
              <p:spPr>
                <a:xfrm>
                  <a:off x="7772400" y="1066800"/>
                  <a:ext cx="381000" cy="1828800"/>
                </a:xfrm>
                <a:prstGeom prst="ellipse">
                  <a:avLst/>
                </a:prstGeom>
                <a:solidFill>
                  <a:srgbClr val="E7CF67"/>
                </a:solidFill>
                <a:ln w="12700">
                  <a:solidFill>
                    <a:srgbClr val="E7CF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3" name="Group 87"/>
              <p:cNvGrpSpPr/>
              <p:nvPr/>
            </p:nvGrpSpPr>
            <p:grpSpPr>
              <a:xfrm rot="19262140" flipH="1">
                <a:off x="6126313" y="231425"/>
                <a:ext cx="743864" cy="1645187"/>
                <a:chOff x="7696200" y="914400"/>
                <a:chExt cx="685800" cy="2438400"/>
              </a:xfrm>
            </p:grpSpPr>
            <p:sp>
              <p:nvSpPr>
                <p:cNvPr id="128" name="Moon 127"/>
                <p:cNvSpPr/>
                <p:nvPr/>
              </p:nvSpPr>
              <p:spPr>
                <a:xfrm>
                  <a:off x="76962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Moon 128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Moon 129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Oval 130"/>
                <p:cNvSpPr/>
                <p:nvPr/>
              </p:nvSpPr>
              <p:spPr>
                <a:xfrm>
                  <a:off x="7772400" y="1066800"/>
                  <a:ext cx="381000" cy="1828800"/>
                </a:xfrm>
                <a:prstGeom prst="ellipse">
                  <a:avLst/>
                </a:prstGeom>
                <a:solidFill>
                  <a:srgbClr val="E7CF67"/>
                </a:solidFill>
                <a:ln w="12700">
                  <a:solidFill>
                    <a:srgbClr val="E7CF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4" name="Group 47"/>
              <p:cNvGrpSpPr/>
              <p:nvPr/>
            </p:nvGrpSpPr>
            <p:grpSpPr>
              <a:xfrm rot="562843">
                <a:off x="5697438" y="5840305"/>
                <a:ext cx="666047" cy="774146"/>
                <a:chOff x="6106804" y="4039302"/>
                <a:chExt cx="666047" cy="774146"/>
              </a:xfrm>
            </p:grpSpPr>
            <p:sp>
              <p:nvSpPr>
                <p:cNvPr id="125" name="Oval 124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25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Oval 126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5" name="Group 47"/>
              <p:cNvGrpSpPr/>
              <p:nvPr/>
            </p:nvGrpSpPr>
            <p:grpSpPr>
              <a:xfrm rot="2613352">
                <a:off x="5128037" y="5761712"/>
                <a:ext cx="666047" cy="774146"/>
                <a:chOff x="6106804" y="4039302"/>
                <a:chExt cx="666047" cy="774146"/>
              </a:xfrm>
            </p:grpSpPr>
            <p:sp>
              <p:nvSpPr>
                <p:cNvPr id="122" name="Oval 121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Oval 122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Oval 123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6" name="Oval 95"/>
              <p:cNvSpPr/>
              <p:nvPr/>
            </p:nvSpPr>
            <p:spPr>
              <a:xfrm>
                <a:off x="6651885" y="3632617"/>
                <a:ext cx="615846" cy="78448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4405860" y="3592643"/>
                <a:ext cx="615846" cy="78448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Trapezoid 97"/>
              <p:cNvSpPr/>
              <p:nvPr/>
            </p:nvSpPr>
            <p:spPr>
              <a:xfrm>
                <a:off x="4891789" y="1550232"/>
                <a:ext cx="1943725" cy="4469567"/>
              </a:xfrm>
              <a:prstGeom prst="trapezoid">
                <a:avLst>
                  <a:gd name="adj" fmla="val 20902"/>
                </a:avLst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Trapezoid 98"/>
              <p:cNvSpPr/>
              <p:nvPr/>
            </p:nvSpPr>
            <p:spPr>
              <a:xfrm rot="20431102">
                <a:off x="5935566" y="2006920"/>
                <a:ext cx="1069877" cy="2156085"/>
              </a:xfrm>
              <a:prstGeom prst="trapezoid">
                <a:avLst>
                  <a:gd name="adj" fmla="val 20902"/>
                </a:avLst>
              </a:prstGeom>
              <a:solidFill>
                <a:srgbClr val="D3BE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Trapezoid 99"/>
              <p:cNvSpPr/>
              <p:nvPr/>
            </p:nvSpPr>
            <p:spPr>
              <a:xfrm rot="1195734">
                <a:off x="4658904" y="1959450"/>
                <a:ext cx="1069877" cy="2156085"/>
              </a:xfrm>
              <a:prstGeom prst="trapezoid">
                <a:avLst>
                  <a:gd name="adj" fmla="val 20902"/>
                </a:avLst>
              </a:prstGeom>
              <a:solidFill>
                <a:srgbClr val="D3BE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rapezoid 100"/>
              <p:cNvSpPr/>
              <p:nvPr/>
            </p:nvSpPr>
            <p:spPr>
              <a:xfrm>
                <a:off x="4923020" y="1813809"/>
                <a:ext cx="1828800" cy="3372787"/>
              </a:xfrm>
              <a:prstGeom prst="trapezoid">
                <a:avLst>
                  <a:gd name="adj" fmla="val 20902"/>
                </a:avLst>
              </a:prstGeom>
              <a:solidFill>
                <a:srgbClr val="D3BE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101"/>
              <p:cNvSpPr/>
              <p:nvPr/>
            </p:nvSpPr>
            <p:spPr>
              <a:xfrm rot="218695">
                <a:off x="4942382" y="1927863"/>
                <a:ext cx="825465" cy="3337608"/>
              </a:xfrm>
              <a:prstGeom prst="trapezoid">
                <a:avLst>
                  <a:gd name="adj" fmla="val 20902"/>
                </a:avLst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102"/>
              <p:cNvSpPr/>
              <p:nvPr/>
            </p:nvSpPr>
            <p:spPr>
              <a:xfrm rot="21332773">
                <a:off x="5919098" y="1932028"/>
                <a:ext cx="825465" cy="3326107"/>
              </a:xfrm>
              <a:prstGeom prst="trapezoid">
                <a:avLst>
                  <a:gd name="adj" fmla="val 20902"/>
                </a:avLst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5286531" y="1073046"/>
                <a:ext cx="1040567" cy="148527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5029200" y="381000"/>
                <a:ext cx="16002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6" name="Group 57"/>
              <p:cNvGrpSpPr/>
              <p:nvPr/>
            </p:nvGrpSpPr>
            <p:grpSpPr>
              <a:xfrm>
                <a:off x="4953000" y="5334000"/>
                <a:ext cx="1828800" cy="609600"/>
                <a:chOff x="1371600" y="3962400"/>
                <a:chExt cx="6705600" cy="2057400"/>
              </a:xfrm>
            </p:grpSpPr>
            <p:grpSp>
              <p:nvGrpSpPr>
                <p:cNvPr id="110" name="Group 195"/>
                <p:cNvGrpSpPr/>
                <p:nvPr/>
              </p:nvGrpSpPr>
              <p:grpSpPr>
                <a:xfrm>
                  <a:off x="13716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120" name="Right Arrow Callout 119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Quad Arrow 120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96"/>
                <p:cNvGrpSpPr/>
                <p:nvPr/>
              </p:nvGrpSpPr>
              <p:grpSpPr>
                <a:xfrm>
                  <a:off x="30480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118" name="Right Arrow Callout 117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Quad Arrow 118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2" name="Group 199"/>
                <p:cNvGrpSpPr/>
                <p:nvPr/>
              </p:nvGrpSpPr>
              <p:grpSpPr>
                <a:xfrm>
                  <a:off x="47244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116" name="Right Arrow Callout 115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Quad Arrow 116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3" name="Group 202"/>
                <p:cNvGrpSpPr/>
                <p:nvPr/>
              </p:nvGrpSpPr>
              <p:grpSpPr>
                <a:xfrm>
                  <a:off x="64008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114" name="Right Arrow Callout 113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Quad Arrow 114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7" name="Cloud 106"/>
              <p:cNvSpPr/>
              <p:nvPr/>
            </p:nvSpPr>
            <p:spPr>
              <a:xfrm>
                <a:off x="5334000" y="1676400"/>
                <a:ext cx="914400" cy="762000"/>
              </a:xfrm>
              <a:prstGeom prst="cloud">
                <a:avLst/>
              </a:prstGeom>
              <a:solidFill>
                <a:srgbClr val="E7CF6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Flowchart: Delay 107"/>
              <p:cNvSpPr/>
              <p:nvPr/>
            </p:nvSpPr>
            <p:spPr>
              <a:xfrm rot="16200000">
                <a:off x="5494519" y="-113051"/>
                <a:ext cx="609600" cy="1143000"/>
              </a:xfrm>
              <a:prstGeom prst="flowChartDelay">
                <a:avLst/>
              </a:prstGeom>
              <a:solidFill>
                <a:srgbClr val="D3BEAD"/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5557603" y="1810062"/>
                <a:ext cx="409731" cy="30355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193"/>
            <p:cNvGrpSpPr/>
            <p:nvPr/>
          </p:nvGrpSpPr>
          <p:grpSpPr>
            <a:xfrm>
              <a:off x="1828800" y="2133600"/>
              <a:ext cx="609600" cy="2028536"/>
              <a:chOff x="4859379" y="533400"/>
              <a:chExt cx="1711351" cy="5822626"/>
            </a:xfrm>
          </p:grpSpPr>
          <p:sp>
            <p:nvSpPr>
              <p:cNvPr id="53" name="Oval 52"/>
              <p:cNvSpPr/>
              <p:nvPr/>
            </p:nvSpPr>
            <p:spPr>
              <a:xfrm rot="21120896">
                <a:off x="5975312" y="2161119"/>
                <a:ext cx="507119" cy="158901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Trapezoid 53"/>
              <p:cNvSpPr/>
              <p:nvPr/>
            </p:nvSpPr>
            <p:spPr>
              <a:xfrm rot="18940249">
                <a:off x="5629811" y="2174246"/>
                <a:ext cx="862941" cy="762000"/>
              </a:xfrm>
              <a:prstGeom prst="trapezoid">
                <a:avLst>
                  <a:gd name="adj" fmla="val 12409"/>
                </a:avLst>
              </a:prstGeom>
              <a:solidFill>
                <a:srgbClr val="B05E2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 rot="611139">
                <a:off x="4966171" y="2244194"/>
                <a:ext cx="509045" cy="134713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 rot="1872538">
                <a:off x="4859379" y="2149634"/>
                <a:ext cx="862941" cy="762000"/>
              </a:xfrm>
              <a:prstGeom prst="trapezoid">
                <a:avLst>
                  <a:gd name="adj" fmla="val 26582"/>
                </a:avLst>
              </a:prstGeom>
              <a:solidFill>
                <a:srgbClr val="B05E2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 rot="5062427">
                <a:off x="5754819" y="5802940"/>
                <a:ext cx="618617" cy="48755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7260222">
                <a:off x="4960906" y="5781755"/>
                <a:ext cx="618617" cy="48755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 flipH="1">
                <a:off x="5660478" y="3923391"/>
                <a:ext cx="740321" cy="2035094"/>
              </a:xfrm>
              <a:prstGeom prst="trapezoid">
                <a:avLst/>
              </a:prstGeom>
              <a:solidFill>
                <a:srgbClr val="D6953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249709" flipH="1">
                <a:off x="5030420" y="3932119"/>
                <a:ext cx="740175" cy="2035094"/>
              </a:xfrm>
              <a:prstGeom prst="trapezoid">
                <a:avLst/>
              </a:prstGeom>
              <a:solidFill>
                <a:srgbClr val="D6953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Trapezoid 60"/>
              <p:cNvSpPr/>
              <p:nvPr/>
            </p:nvSpPr>
            <p:spPr>
              <a:xfrm>
                <a:off x="4953000" y="2209800"/>
                <a:ext cx="1600200" cy="2971800"/>
              </a:xfrm>
              <a:prstGeom prst="trapezoid">
                <a:avLst>
                  <a:gd name="adj" fmla="val 36016"/>
                </a:avLst>
              </a:prstGeom>
              <a:solidFill>
                <a:srgbClr val="B05E2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2" name="Group 62"/>
              <p:cNvGrpSpPr/>
              <p:nvPr/>
            </p:nvGrpSpPr>
            <p:grpSpPr>
              <a:xfrm>
                <a:off x="5029200" y="3276600"/>
                <a:ext cx="1355829" cy="1073258"/>
                <a:chOff x="7559571" y="3570619"/>
                <a:chExt cx="3012855" cy="2384941"/>
              </a:xfrm>
            </p:grpSpPr>
            <p:grpSp>
              <p:nvGrpSpPr>
                <p:cNvPr id="77" name="Group 21"/>
                <p:cNvGrpSpPr/>
                <p:nvPr/>
              </p:nvGrpSpPr>
              <p:grpSpPr>
                <a:xfrm rot="11409403">
                  <a:off x="9670719" y="3658921"/>
                  <a:ext cx="901707" cy="1202461"/>
                  <a:chOff x="4572000" y="3505200"/>
                  <a:chExt cx="1664368" cy="1600200"/>
                </a:xfrm>
              </p:grpSpPr>
              <p:sp>
                <p:nvSpPr>
                  <p:cNvPr id="89" name="Flowchart: Stored Data 88"/>
                  <p:cNvSpPr/>
                  <p:nvPr/>
                </p:nvSpPr>
                <p:spPr>
                  <a:xfrm rot="10800000">
                    <a:off x="5410200" y="3505200"/>
                    <a:ext cx="826168" cy="1600200"/>
                  </a:xfrm>
                  <a:prstGeom prst="flowChartOnlineStorag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Oval 89"/>
                  <p:cNvSpPr/>
                  <p:nvPr/>
                </p:nvSpPr>
                <p:spPr>
                  <a:xfrm>
                    <a:off x="4876800" y="3505200"/>
                    <a:ext cx="1295400" cy="1600200"/>
                  </a:xfrm>
                  <a:prstGeom prst="ellipse">
                    <a:avLst/>
                  </a:prstGeom>
                  <a:solidFill>
                    <a:schemeClr val="bg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Flowchart: Stored Data 90"/>
                  <p:cNvSpPr/>
                  <p:nvPr/>
                </p:nvSpPr>
                <p:spPr>
                  <a:xfrm>
                    <a:off x="4572000" y="3505200"/>
                    <a:ext cx="1371600" cy="1600200"/>
                  </a:xfrm>
                  <a:prstGeom prst="flowChartOnlineStorag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8" name="Donut 77"/>
                <p:cNvSpPr/>
                <p:nvPr/>
              </p:nvSpPr>
              <p:spPr>
                <a:xfrm rot="8245059">
                  <a:off x="9191954" y="4701794"/>
                  <a:ext cx="701811" cy="858901"/>
                </a:xfrm>
                <a:prstGeom prst="donut">
                  <a:avLst>
                    <a:gd name="adj" fmla="val 13406"/>
                  </a:avLst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9" name="Donut 78"/>
                <p:cNvSpPr/>
                <p:nvPr/>
              </p:nvSpPr>
              <p:spPr>
                <a:xfrm rot="8245059">
                  <a:off x="8920506" y="5004768"/>
                  <a:ext cx="701811" cy="858901"/>
                </a:xfrm>
                <a:prstGeom prst="donut">
                  <a:avLst>
                    <a:gd name="adj" fmla="val 13406"/>
                  </a:avLst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0" name="Donut 79"/>
                <p:cNvSpPr/>
                <p:nvPr/>
              </p:nvSpPr>
              <p:spPr>
                <a:xfrm rot="10836641">
                  <a:off x="8443034" y="5096659"/>
                  <a:ext cx="701811" cy="858901"/>
                </a:xfrm>
                <a:prstGeom prst="donut">
                  <a:avLst>
                    <a:gd name="adj" fmla="val 13406"/>
                  </a:avLst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" name="Donut 80"/>
                <p:cNvSpPr/>
                <p:nvPr/>
              </p:nvSpPr>
              <p:spPr>
                <a:xfrm rot="13347739">
                  <a:off x="8051333" y="4873456"/>
                  <a:ext cx="973421" cy="619245"/>
                </a:xfrm>
                <a:prstGeom prst="donut">
                  <a:avLst>
                    <a:gd name="adj" fmla="val 13406"/>
                  </a:avLst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" name="Rounded Rectangle 81"/>
                <p:cNvSpPr/>
                <p:nvPr/>
              </p:nvSpPr>
              <p:spPr>
                <a:xfrm rot="13490769">
                  <a:off x="8042444" y="4653854"/>
                  <a:ext cx="500658" cy="330264"/>
                </a:xfrm>
                <a:prstGeom prst="roundRect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3" name="Group 22"/>
                <p:cNvGrpSpPr/>
                <p:nvPr/>
              </p:nvGrpSpPr>
              <p:grpSpPr>
                <a:xfrm rot="21395497">
                  <a:off x="7559571" y="3570619"/>
                  <a:ext cx="901707" cy="1202461"/>
                  <a:chOff x="4572000" y="3505200"/>
                  <a:chExt cx="1664368" cy="1600200"/>
                </a:xfrm>
              </p:grpSpPr>
              <p:sp>
                <p:nvSpPr>
                  <p:cNvPr id="86" name="Flowchart: Stored Data 85"/>
                  <p:cNvSpPr/>
                  <p:nvPr/>
                </p:nvSpPr>
                <p:spPr>
                  <a:xfrm rot="10800000">
                    <a:off x="5410200" y="3505200"/>
                    <a:ext cx="826168" cy="1600200"/>
                  </a:xfrm>
                  <a:prstGeom prst="flowChartOnlineStorag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Oval 86"/>
                  <p:cNvSpPr/>
                  <p:nvPr/>
                </p:nvSpPr>
                <p:spPr>
                  <a:xfrm>
                    <a:off x="4876800" y="3505200"/>
                    <a:ext cx="1295400" cy="1600200"/>
                  </a:xfrm>
                  <a:prstGeom prst="ellipse">
                    <a:avLst/>
                  </a:prstGeom>
                  <a:solidFill>
                    <a:schemeClr val="bg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lowchart: Stored Data 87"/>
                  <p:cNvSpPr/>
                  <p:nvPr/>
                </p:nvSpPr>
                <p:spPr>
                  <a:xfrm>
                    <a:off x="4572000" y="3505200"/>
                    <a:ext cx="1371600" cy="1600200"/>
                  </a:xfrm>
                  <a:prstGeom prst="flowChartOnlineStorag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4" name="Rounded Rectangle 83"/>
                <p:cNvSpPr/>
                <p:nvPr/>
              </p:nvSpPr>
              <p:spPr>
                <a:xfrm rot="13490769">
                  <a:off x="9496828" y="4624597"/>
                  <a:ext cx="500658" cy="330264"/>
                </a:xfrm>
                <a:prstGeom prst="roundRect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Lock"/>
                <p:cNvSpPr>
                  <a:spLocks noEditPoints="1" noChangeArrowheads="1"/>
                </p:cNvSpPr>
                <p:nvPr/>
              </p:nvSpPr>
              <p:spPr bwMode="auto">
                <a:xfrm rot="508373">
                  <a:off x="9525657" y="4235452"/>
                  <a:ext cx="684429" cy="1093969"/>
                </a:xfrm>
                <a:custGeom>
                  <a:avLst/>
                  <a:gdLst>
                    <a:gd name="T0" fmla="*/ 10800 w 21600"/>
                    <a:gd name="T1" fmla="*/ 0 h 21600"/>
                    <a:gd name="T2" fmla="*/ 21600 w 21600"/>
                    <a:gd name="T3" fmla="*/ 9606 h 21600"/>
                    <a:gd name="T4" fmla="*/ 10800 w 21600"/>
                    <a:gd name="T5" fmla="*/ 21600 h 21600"/>
                    <a:gd name="T6" fmla="*/ 0 w 21600"/>
                    <a:gd name="T7" fmla="*/ 9606 h 21600"/>
                    <a:gd name="T8" fmla="*/ 744 w 21600"/>
                    <a:gd name="T9" fmla="*/ 9904 h 21600"/>
                    <a:gd name="T10" fmla="*/ 21134 w 21600"/>
                    <a:gd name="T11" fmla="*/ 15335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 extrusionOk="0">
                      <a:moveTo>
                        <a:pt x="93" y="9606"/>
                      </a:moveTo>
                      <a:lnTo>
                        <a:pt x="2048" y="9606"/>
                      </a:lnTo>
                      <a:lnTo>
                        <a:pt x="2048" y="4713"/>
                      </a:lnTo>
                      <a:lnTo>
                        <a:pt x="2420" y="3818"/>
                      </a:lnTo>
                      <a:lnTo>
                        <a:pt x="2979" y="3028"/>
                      </a:lnTo>
                      <a:lnTo>
                        <a:pt x="3537" y="2446"/>
                      </a:lnTo>
                      <a:lnTo>
                        <a:pt x="3956" y="1998"/>
                      </a:lnTo>
                      <a:lnTo>
                        <a:pt x="4492" y="1581"/>
                      </a:lnTo>
                      <a:lnTo>
                        <a:pt x="5143" y="1238"/>
                      </a:lnTo>
                      <a:lnTo>
                        <a:pt x="5912" y="880"/>
                      </a:lnTo>
                      <a:lnTo>
                        <a:pt x="6587" y="641"/>
                      </a:lnTo>
                      <a:lnTo>
                        <a:pt x="7518" y="372"/>
                      </a:lnTo>
                      <a:lnTo>
                        <a:pt x="8425" y="208"/>
                      </a:lnTo>
                      <a:lnTo>
                        <a:pt x="9496" y="59"/>
                      </a:lnTo>
                      <a:lnTo>
                        <a:pt x="10637" y="14"/>
                      </a:lnTo>
                      <a:lnTo>
                        <a:pt x="11614" y="59"/>
                      </a:lnTo>
                      <a:lnTo>
                        <a:pt x="12382" y="119"/>
                      </a:lnTo>
                      <a:lnTo>
                        <a:pt x="13034" y="253"/>
                      </a:lnTo>
                      <a:lnTo>
                        <a:pt x="13779" y="417"/>
                      </a:lnTo>
                      <a:lnTo>
                        <a:pt x="14500" y="611"/>
                      </a:lnTo>
                      <a:lnTo>
                        <a:pt x="14733" y="686"/>
                      </a:lnTo>
                      <a:lnTo>
                        <a:pt x="14989" y="790"/>
                      </a:lnTo>
                      <a:lnTo>
                        <a:pt x="15175" y="865"/>
                      </a:lnTo>
                      <a:lnTo>
                        <a:pt x="15385" y="954"/>
                      </a:lnTo>
                      <a:lnTo>
                        <a:pt x="15431" y="969"/>
                      </a:lnTo>
                      <a:lnTo>
                        <a:pt x="15594" y="1059"/>
                      </a:lnTo>
                      <a:lnTo>
                        <a:pt x="15757" y="1148"/>
                      </a:lnTo>
                      <a:lnTo>
                        <a:pt x="15920" y="1267"/>
                      </a:lnTo>
                      <a:lnTo>
                        <a:pt x="16106" y="1372"/>
                      </a:lnTo>
                      <a:lnTo>
                        <a:pt x="16665" y="1730"/>
                      </a:lnTo>
                      <a:lnTo>
                        <a:pt x="17014" y="1998"/>
                      </a:lnTo>
                      <a:lnTo>
                        <a:pt x="17480" y="2356"/>
                      </a:lnTo>
                      <a:lnTo>
                        <a:pt x="17852" y="2804"/>
                      </a:lnTo>
                      <a:lnTo>
                        <a:pt x="18178" y="3192"/>
                      </a:lnTo>
                      <a:lnTo>
                        <a:pt x="18527" y="3639"/>
                      </a:lnTo>
                      <a:lnTo>
                        <a:pt x="18806" y="4132"/>
                      </a:lnTo>
                      <a:lnTo>
                        <a:pt x="19086" y="4713"/>
                      </a:lnTo>
                      <a:lnTo>
                        <a:pt x="19272" y="5191"/>
                      </a:lnTo>
                      <a:lnTo>
                        <a:pt x="19295" y="9606"/>
                      </a:lnTo>
                      <a:lnTo>
                        <a:pt x="21600" y="9606"/>
                      </a:lnTo>
                      <a:lnTo>
                        <a:pt x="21600" y="16289"/>
                      </a:lnTo>
                      <a:lnTo>
                        <a:pt x="21413" y="17184"/>
                      </a:lnTo>
                      <a:lnTo>
                        <a:pt x="21041" y="17900"/>
                      </a:lnTo>
                      <a:lnTo>
                        <a:pt x="20668" y="18377"/>
                      </a:lnTo>
                      <a:lnTo>
                        <a:pt x="20343" y="18855"/>
                      </a:lnTo>
                      <a:lnTo>
                        <a:pt x="19924" y="19332"/>
                      </a:lnTo>
                      <a:lnTo>
                        <a:pt x="19388" y="19809"/>
                      </a:lnTo>
                      <a:lnTo>
                        <a:pt x="18806" y="20242"/>
                      </a:lnTo>
                      <a:lnTo>
                        <a:pt x="18062" y="20585"/>
                      </a:lnTo>
                      <a:lnTo>
                        <a:pt x="17270" y="20883"/>
                      </a:lnTo>
                      <a:lnTo>
                        <a:pt x="16525" y="21182"/>
                      </a:lnTo>
                      <a:lnTo>
                        <a:pt x="15548" y="21420"/>
                      </a:lnTo>
                      <a:lnTo>
                        <a:pt x="14803" y="21540"/>
                      </a:lnTo>
                      <a:lnTo>
                        <a:pt x="13662" y="21674"/>
                      </a:lnTo>
                      <a:lnTo>
                        <a:pt x="8379" y="21659"/>
                      </a:lnTo>
                      <a:lnTo>
                        <a:pt x="7168" y="21540"/>
                      </a:lnTo>
                      <a:lnTo>
                        <a:pt x="6098" y="21331"/>
                      </a:lnTo>
                      <a:lnTo>
                        <a:pt x="5050" y="21092"/>
                      </a:lnTo>
                      <a:lnTo>
                        <a:pt x="4003" y="20764"/>
                      </a:lnTo>
                      <a:lnTo>
                        <a:pt x="3258" y="20391"/>
                      </a:lnTo>
                      <a:lnTo>
                        <a:pt x="2769" y="20123"/>
                      </a:lnTo>
                      <a:lnTo>
                        <a:pt x="2281" y="19720"/>
                      </a:lnTo>
                      <a:lnTo>
                        <a:pt x="1862" y="19407"/>
                      </a:lnTo>
                      <a:lnTo>
                        <a:pt x="1489" y="19079"/>
                      </a:lnTo>
                      <a:lnTo>
                        <a:pt x="1070" y="18676"/>
                      </a:lnTo>
                      <a:lnTo>
                        <a:pt x="744" y="18258"/>
                      </a:lnTo>
                      <a:lnTo>
                        <a:pt x="325" y="17661"/>
                      </a:lnTo>
                      <a:lnTo>
                        <a:pt x="162" y="17035"/>
                      </a:lnTo>
                      <a:lnTo>
                        <a:pt x="93" y="16468"/>
                      </a:lnTo>
                      <a:lnTo>
                        <a:pt x="93" y="9606"/>
                      </a:lnTo>
                      <a:close/>
                      <a:moveTo>
                        <a:pt x="6098" y="9591"/>
                      </a:moveTo>
                      <a:lnTo>
                        <a:pt x="6098" y="5220"/>
                      </a:lnTo>
                      <a:lnTo>
                        <a:pt x="6191" y="4907"/>
                      </a:lnTo>
                      <a:lnTo>
                        <a:pt x="6307" y="4639"/>
                      </a:lnTo>
                      <a:lnTo>
                        <a:pt x="6517" y="4370"/>
                      </a:lnTo>
                      <a:lnTo>
                        <a:pt x="6680" y="4087"/>
                      </a:lnTo>
                      <a:lnTo>
                        <a:pt x="6889" y="3878"/>
                      </a:lnTo>
                      <a:lnTo>
                        <a:pt x="7308" y="3520"/>
                      </a:lnTo>
                      <a:lnTo>
                        <a:pt x="7843" y="3281"/>
                      </a:lnTo>
                      <a:lnTo>
                        <a:pt x="8402" y="3013"/>
                      </a:lnTo>
                      <a:lnTo>
                        <a:pt x="9031" y="2834"/>
                      </a:lnTo>
                      <a:lnTo>
                        <a:pt x="9659" y="2700"/>
                      </a:lnTo>
                      <a:lnTo>
                        <a:pt x="10497" y="2625"/>
                      </a:lnTo>
                      <a:lnTo>
                        <a:pt x="11125" y="2655"/>
                      </a:lnTo>
                      <a:lnTo>
                        <a:pt x="11987" y="2789"/>
                      </a:lnTo>
                      <a:lnTo>
                        <a:pt x="12522" y="2893"/>
                      </a:lnTo>
                      <a:lnTo>
                        <a:pt x="13011" y="3028"/>
                      </a:lnTo>
                      <a:lnTo>
                        <a:pt x="13290" y="3192"/>
                      </a:lnTo>
                      <a:lnTo>
                        <a:pt x="13709" y="3371"/>
                      </a:lnTo>
                      <a:lnTo>
                        <a:pt x="13872" y="3505"/>
                      </a:lnTo>
                      <a:lnTo>
                        <a:pt x="14058" y="3639"/>
                      </a:lnTo>
                      <a:lnTo>
                        <a:pt x="14291" y="3788"/>
                      </a:lnTo>
                      <a:lnTo>
                        <a:pt x="14431" y="3953"/>
                      </a:lnTo>
                      <a:lnTo>
                        <a:pt x="14617" y="4102"/>
                      </a:lnTo>
                      <a:lnTo>
                        <a:pt x="14826" y="4311"/>
                      </a:lnTo>
                      <a:lnTo>
                        <a:pt x="14919" y="4534"/>
                      </a:lnTo>
                      <a:lnTo>
                        <a:pt x="15036" y="4773"/>
                      </a:lnTo>
                      <a:lnTo>
                        <a:pt x="15175" y="5027"/>
                      </a:lnTo>
                      <a:lnTo>
                        <a:pt x="15245" y="5220"/>
                      </a:lnTo>
                      <a:lnTo>
                        <a:pt x="15245" y="9591"/>
                      </a:lnTo>
                      <a:lnTo>
                        <a:pt x="6098" y="9591"/>
                      </a:lnTo>
                      <a:close/>
                    </a:path>
                    <a:path w="21600" h="21600" extrusionOk="0">
                      <a:moveTo>
                        <a:pt x="93" y="9606"/>
                      </a:moveTo>
                      <a:lnTo>
                        <a:pt x="21600" y="9606"/>
                      </a:lnTo>
                      <a:close/>
                    </a:path>
                    <a:path w="21600" h="21600" extrusionOk="0">
                      <a:moveTo>
                        <a:pt x="11684" y="17109"/>
                      </a:moveTo>
                      <a:lnTo>
                        <a:pt x="12266" y="19317"/>
                      </a:lnTo>
                      <a:lnTo>
                        <a:pt x="9659" y="19317"/>
                      </a:lnTo>
                      <a:lnTo>
                        <a:pt x="10287" y="17124"/>
                      </a:lnTo>
                      <a:lnTo>
                        <a:pt x="10008" y="16975"/>
                      </a:lnTo>
                      <a:lnTo>
                        <a:pt x="9799" y="16722"/>
                      </a:lnTo>
                      <a:lnTo>
                        <a:pt x="9752" y="16408"/>
                      </a:lnTo>
                      <a:lnTo>
                        <a:pt x="9822" y="16170"/>
                      </a:lnTo>
                      <a:lnTo>
                        <a:pt x="10008" y="16006"/>
                      </a:lnTo>
                      <a:lnTo>
                        <a:pt x="10148" y="15871"/>
                      </a:lnTo>
                      <a:lnTo>
                        <a:pt x="10381" y="15782"/>
                      </a:lnTo>
                      <a:lnTo>
                        <a:pt x="10660" y="15692"/>
                      </a:lnTo>
                      <a:lnTo>
                        <a:pt x="11009" y="15677"/>
                      </a:lnTo>
                      <a:lnTo>
                        <a:pt x="11288" y="15722"/>
                      </a:lnTo>
                      <a:lnTo>
                        <a:pt x="11614" y="15782"/>
                      </a:lnTo>
                      <a:lnTo>
                        <a:pt x="11893" y="15946"/>
                      </a:lnTo>
                      <a:lnTo>
                        <a:pt x="12033" y="16080"/>
                      </a:lnTo>
                      <a:lnTo>
                        <a:pt x="12173" y="16229"/>
                      </a:lnTo>
                      <a:lnTo>
                        <a:pt x="12196" y="16408"/>
                      </a:lnTo>
                      <a:lnTo>
                        <a:pt x="12103" y="16722"/>
                      </a:lnTo>
                      <a:lnTo>
                        <a:pt x="11987" y="16856"/>
                      </a:lnTo>
                      <a:lnTo>
                        <a:pt x="11847" y="16975"/>
                      </a:lnTo>
                      <a:lnTo>
                        <a:pt x="11684" y="17109"/>
                      </a:lnTo>
                    </a:path>
                  </a:pathLst>
                </a:custGeom>
                <a:solidFill>
                  <a:srgbClr val="C0C0C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63" name="Oval 62"/>
              <p:cNvSpPr/>
              <p:nvPr/>
            </p:nvSpPr>
            <p:spPr>
              <a:xfrm rot="19586780">
                <a:off x="5278609" y="3345819"/>
                <a:ext cx="391915" cy="4691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2451945">
                <a:off x="5751373" y="3343144"/>
                <a:ext cx="385047" cy="48755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Isosceles Triangle 64"/>
              <p:cNvSpPr/>
              <p:nvPr/>
            </p:nvSpPr>
            <p:spPr>
              <a:xfrm rot="10800000">
                <a:off x="5486400" y="1905000"/>
                <a:ext cx="457200" cy="1905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" name="Group 77"/>
              <p:cNvGrpSpPr/>
              <p:nvPr/>
            </p:nvGrpSpPr>
            <p:grpSpPr>
              <a:xfrm>
                <a:off x="4953000" y="533400"/>
                <a:ext cx="1617730" cy="2051101"/>
                <a:chOff x="4953000" y="609600"/>
                <a:chExt cx="1617730" cy="2051101"/>
              </a:xfrm>
            </p:grpSpPr>
            <p:sp>
              <p:nvSpPr>
                <p:cNvPr id="67" name="Rounded Rectangle 66"/>
                <p:cNvSpPr/>
                <p:nvPr/>
              </p:nvSpPr>
              <p:spPr>
                <a:xfrm rot="4035056">
                  <a:off x="5713976" y="1727746"/>
                  <a:ext cx="1427825" cy="285683"/>
                </a:xfrm>
                <a:prstGeom prst="roundRect">
                  <a:avLst/>
                </a:prstGeom>
                <a:solidFill>
                  <a:srgbClr val="E2B47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ounded Rectangle 67"/>
                <p:cNvSpPr/>
                <p:nvPr/>
              </p:nvSpPr>
              <p:spPr>
                <a:xfrm rot="4845266">
                  <a:off x="5637774" y="1803947"/>
                  <a:ext cx="1427825" cy="285683"/>
                </a:xfrm>
                <a:prstGeom prst="roundRect">
                  <a:avLst/>
                </a:prstGeom>
                <a:solidFill>
                  <a:srgbClr val="E2B47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Oval 68"/>
                <p:cNvSpPr/>
                <p:nvPr/>
              </p:nvSpPr>
              <p:spPr>
                <a:xfrm>
                  <a:off x="5029200" y="838200"/>
                  <a:ext cx="1371600" cy="16062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" name="Group 71"/>
                <p:cNvGrpSpPr/>
                <p:nvPr/>
              </p:nvGrpSpPr>
              <p:grpSpPr>
                <a:xfrm rot="21037220">
                  <a:off x="4953000" y="609600"/>
                  <a:ext cx="1447800" cy="1376021"/>
                  <a:chOff x="6723417" y="1711953"/>
                  <a:chExt cx="1882250" cy="1770839"/>
                </a:xfrm>
                <a:solidFill>
                  <a:srgbClr val="E2B470"/>
                </a:solidFill>
              </p:grpSpPr>
              <p:sp>
                <p:nvSpPr>
                  <p:cNvPr id="71" name="Chord 70"/>
                  <p:cNvSpPr/>
                  <p:nvPr/>
                </p:nvSpPr>
                <p:spPr>
                  <a:xfrm rot="8556574">
                    <a:off x="6874226" y="1711953"/>
                    <a:ext cx="1709272" cy="1770839"/>
                  </a:xfrm>
                  <a:prstGeom prst="chord">
                    <a:avLst>
                      <a:gd name="adj1" fmla="val 2700000"/>
                      <a:gd name="adj2" fmla="val 1215961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Chord 71"/>
                  <p:cNvSpPr/>
                  <p:nvPr/>
                </p:nvSpPr>
                <p:spPr>
                  <a:xfrm rot="8556574">
                    <a:off x="7032233" y="1750901"/>
                    <a:ext cx="1504306" cy="1584832"/>
                  </a:xfrm>
                  <a:prstGeom prst="chord">
                    <a:avLst>
                      <a:gd name="adj1" fmla="val 2700000"/>
                      <a:gd name="adj2" fmla="val 1215961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Moon 72"/>
                  <p:cNvSpPr/>
                  <p:nvPr/>
                </p:nvSpPr>
                <p:spPr>
                  <a:xfrm rot="5400000">
                    <a:off x="7677150" y="1543050"/>
                    <a:ext cx="647700" cy="10668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Rounded Rectangle 73"/>
                  <p:cNvSpPr/>
                  <p:nvPr/>
                </p:nvSpPr>
                <p:spPr>
                  <a:xfrm rot="551536">
                    <a:off x="6862932" y="2145504"/>
                    <a:ext cx="1742735" cy="201855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Rounded Rectangle 74"/>
                  <p:cNvSpPr/>
                  <p:nvPr/>
                </p:nvSpPr>
                <p:spPr>
                  <a:xfrm rot="551536">
                    <a:off x="6786732" y="2500103"/>
                    <a:ext cx="1742735" cy="201855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Rounded Rectangle 75"/>
                  <p:cNvSpPr/>
                  <p:nvPr/>
                </p:nvSpPr>
                <p:spPr>
                  <a:xfrm rot="744974">
                    <a:off x="6723417" y="2252661"/>
                    <a:ext cx="1856281" cy="367653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" name="Group 233"/>
            <p:cNvGrpSpPr/>
            <p:nvPr/>
          </p:nvGrpSpPr>
          <p:grpSpPr>
            <a:xfrm>
              <a:off x="4572000" y="2514600"/>
              <a:ext cx="838200" cy="1905000"/>
              <a:chOff x="4343400" y="381000"/>
              <a:chExt cx="2590800" cy="5891360"/>
            </a:xfrm>
          </p:grpSpPr>
          <p:sp>
            <p:nvSpPr>
              <p:cNvPr id="33" name="Oval 32"/>
              <p:cNvSpPr/>
              <p:nvPr/>
            </p:nvSpPr>
            <p:spPr>
              <a:xfrm>
                <a:off x="4876800" y="381000"/>
                <a:ext cx="1371600" cy="1682446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rot="1157630">
                <a:off x="4645154" y="5504314"/>
                <a:ext cx="565637" cy="768046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rot="20526575">
                <a:off x="6017725" y="5473221"/>
                <a:ext cx="542999" cy="768046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6477000" y="3429000"/>
                <a:ext cx="457200" cy="7680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4343400" y="3429000"/>
                <a:ext cx="457200" cy="7680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Trapezoid 37"/>
              <p:cNvSpPr/>
              <p:nvPr/>
            </p:nvSpPr>
            <p:spPr>
              <a:xfrm rot="635897" flipH="1">
                <a:off x="4571119" y="3836390"/>
                <a:ext cx="1048564" cy="2035094"/>
              </a:xfrm>
              <a:prstGeom prst="trapezoi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rapezoid 38"/>
              <p:cNvSpPr/>
              <p:nvPr/>
            </p:nvSpPr>
            <p:spPr>
              <a:xfrm rot="20984361" flipH="1">
                <a:off x="5506281" y="3827157"/>
                <a:ext cx="1121985" cy="2035094"/>
              </a:xfrm>
              <a:prstGeom prst="trapezoi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Trapezoid 39"/>
              <p:cNvSpPr/>
              <p:nvPr/>
            </p:nvSpPr>
            <p:spPr>
              <a:xfrm rot="20006535" flipH="1">
                <a:off x="5982936" y="2137041"/>
                <a:ext cx="762000" cy="1719248"/>
              </a:xfrm>
              <a:prstGeom prst="trapezoi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rapezoid 40"/>
              <p:cNvSpPr/>
              <p:nvPr/>
            </p:nvSpPr>
            <p:spPr>
              <a:xfrm rot="1593465">
                <a:off x="4537847" y="2134431"/>
                <a:ext cx="762000" cy="1719248"/>
              </a:xfrm>
              <a:prstGeom prst="trapezoi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Trapezoid 41"/>
              <p:cNvSpPr/>
              <p:nvPr/>
            </p:nvSpPr>
            <p:spPr>
              <a:xfrm>
                <a:off x="4648200" y="2133600"/>
                <a:ext cx="1905000" cy="2286000"/>
              </a:xfrm>
              <a:prstGeom prst="trapezoi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Isosceles Triangle 42"/>
              <p:cNvSpPr/>
              <p:nvPr/>
            </p:nvSpPr>
            <p:spPr>
              <a:xfrm rot="10800000">
                <a:off x="5009082" y="2143918"/>
                <a:ext cx="1116389" cy="1850691"/>
              </a:xfrm>
              <a:prstGeom prst="triangle">
                <a:avLst/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Isosceles Triangle 43"/>
              <p:cNvSpPr/>
              <p:nvPr/>
            </p:nvSpPr>
            <p:spPr>
              <a:xfrm rot="10800000">
                <a:off x="5301440" y="2143919"/>
                <a:ext cx="492782" cy="876057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4876800" y="762000"/>
                <a:ext cx="1371600" cy="1606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19608181">
                <a:off x="5608533" y="3790672"/>
                <a:ext cx="261950" cy="628928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7" name="Straight Connector 46"/>
              <p:cNvCxnSpPr>
                <a:stCxn id="45" idx="3"/>
              </p:cNvCxnSpPr>
              <p:nvPr/>
            </p:nvCxnSpPr>
            <p:spPr>
              <a:xfrm>
                <a:off x="5077666" y="2133017"/>
                <a:ext cx="492231" cy="1300777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 flipH="1">
                <a:off x="5569897" y="2087838"/>
                <a:ext cx="392571" cy="128987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Oval 48"/>
              <p:cNvSpPr/>
              <p:nvPr/>
            </p:nvSpPr>
            <p:spPr>
              <a:xfrm rot="1991819" flipH="1">
                <a:off x="5272044" y="3790672"/>
                <a:ext cx="261950" cy="628928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rapezoid 49"/>
              <p:cNvSpPr/>
              <p:nvPr/>
            </p:nvSpPr>
            <p:spPr>
              <a:xfrm rot="635897" flipH="1">
                <a:off x="4418895" y="5580415"/>
                <a:ext cx="1048564" cy="282693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rapezoid 50"/>
              <p:cNvSpPr/>
              <p:nvPr/>
            </p:nvSpPr>
            <p:spPr>
              <a:xfrm rot="20984361" flipH="1">
                <a:off x="5655874" y="5583990"/>
                <a:ext cx="1121985" cy="292442"/>
              </a:xfrm>
              <a:prstGeom prst="trapezoid">
                <a:avLst/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Trapezoid 51"/>
              <p:cNvSpPr/>
              <p:nvPr/>
            </p:nvSpPr>
            <p:spPr>
              <a:xfrm rot="10800000">
                <a:off x="4700211" y="762000"/>
                <a:ext cx="1731818" cy="533400"/>
              </a:xfrm>
              <a:prstGeom prst="trapezoi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27"/>
            <p:cNvGrpSpPr/>
            <p:nvPr/>
          </p:nvGrpSpPr>
          <p:grpSpPr>
            <a:xfrm>
              <a:off x="685800" y="609600"/>
              <a:ext cx="7086600" cy="4343400"/>
              <a:chOff x="1981200" y="609600"/>
              <a:chExt cx="5943600" cy="4419600"/>
            </a:xfrm>
          </p:grpSpPr>
          <p:sp>
            <p:nvSpPr>
              <p:cNvPr id="14" name="Rectangle 13"/>
              <p:cNvSpPr/>
              <p:nvPr/>
            </p:nvSpPr>
            <p:spPr>
              <a:xfrm rot="5400000">
                <a:off x="3162299" y="2628904"/>
                <a:ext cx="3733802" cy="1524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3530600" y="4775200"/>
                <a:ext cx="2870200" cy="2540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" name="Right Triangle 15"/>
              <p:cNvSpPr/>
              <p:nvPr/>
            </p:nvSpPr>
            <p:spPr>
              <a:xfrm rot="10800000">
                <a:off x="3191933" y="4775200"/>
                <a:ext cx="338667" cy="254000"/>
              </a:xfrm>
              <a:prstGeom prst="rtTriangle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" name="Right Triangle 16"/>
              <p:cNvSpPr/>
              <p:nvPr/>
            </p:nvSpPr>
            <p:spPr>
              <a:xfrm rot="10800000" flipH="1">
                <a:off x="6375400" y="4775200"/>
                <a:ext cx="338667" cy="254000"/>
              </a:xfrm>
              <a:prstGeom prst="rtTriangle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Right Triangle 17"/>
              <p:cNvSpPr/>
              <p:nvPr/>
            </p:nvSpPr>
            <p:spPr>
              <a:xfrm rot="10800000">
                <a:off x="2853267" y="4521200"/>
                <a:ext cx="338667" cy="254000"/>
              </a:xfrm>
              <a:prstGeom prst="rtTriangle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" name="Right Triangle 18"/>
              <p:cNvSpPr/>
              <p:nvPr/>
            </p:nvSpPr>
            <p:spPr>
              <a:xfrm rot="10800000" flipH="1">
                <a:off x="6714067" y="4521200"/>
                <a:ext cx="338667" cy="254000"/>
              </a:xfrm>
              <a:prstGeom prst="rtTriangle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3191932" y="4521200"/>
                <a:ext cx="3513667" cy="2540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Right Triangle 20"/>
              <p:cNvSpPr/>
              <p:nvPr/>
            </p:nvSpPr>
            <p:spPr>
              <a:xfrm rot="10800000">
                <a:off x="2514600" y="4267200"/>
                <a:ext cx="338667" cy="254000"/>
              </a:xfrm>
              <a:prstGeom prst="rtTriangle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Right Triangle 21"/>
              <p:cNvSpPr/>
              <p:nvPr/>
            </p:nvSpPr>
            <p:spPr>
              <a:xfrm rot="10800000" flipH="1">
                <a:off x="7052733" y="4267200"/>
                <a:ext cx="338667" cy="254000"/>
              </a:xfrm>
              <a:prstGeom prst="rtTriangle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2853267" y="4267200"/>
                <a:ext cx="4233333" cy="2540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Right Triangle 23"/>
              <p:cNvSpPr/>
              <p:nvPr/>
            </p:nvSpPr>
            <p:spPr>
              <a:xfrm rot="10800000">
                <a:off x="2209800" y="4038600"/>
                <a:ext cx="338667" cy="254000"/>
              </a:xfrm>
              <a:prstGeom prst="rtTriangle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Right Triangle 24"/>
              <p:cNvSpPr/>
              <p:nvPr/>
            </p:nvSpPr>
            <p:spPr>
              <a:xfrm rot="10800000" flipH="1">
                <a:off x="7391400" y="4038600"/>
                <a:ext cx="338667" cy="254000"/>
              </a:xfrm>
              <a:prstGeom prst="rtTriangle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2514600" y="4038600"/>
                <a:ext cx="1752600" cy="2540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5715000" y="4038600"/>
                <a:ext cx="1676400" cy="2540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1981200" y="3962400"/>
                <a:ext cx="2286000" cy="45719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5715000" y="3962400"/>
                <a:ext cx="2209800" cy="45719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Moon 29"/>
              <p:cNvSpPr/>
              <p:nvPr/>
            </p:nvSpPr>
            <p:spPr>
              <a:xfrm rot="289766">
                <a:off x="3497622" y="1032278"/>
                <a:ext cx="1673790" cy="2909832"/>
              </a:xfrm>
              <a:prstGeom prst="moon">
                <a:avLst>
                  <a:gd name="adj" fmla="val 70551"/>
                </a:avLst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4267200" y="4267200"/>
                <a:ext cx="1447800" cy="76200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Flowchart: Extract 31"/>
              <p:cNvSpPr/>
              <p:nvPr/>
            </p:nvSpPr>
            <p:spPr>
              <a:xfrm>
                <a:off x="4953000" y="609600"/>
                <a:ext cx="152400" cy="228600"/>
              </a:xfrm>
              <a:prstGeom prst="flowChartExtra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sp>
          <p:nvSpPr>
            <p:cNvPr id="12" name="Double Wave 11"/>
            <p:cNvSpPr/>
            <p:nvPr/>
          </p:nvSpPr>
          <p:spPr>
            <a:xfrm>
              <a:off x="0" y="4419600"/>
              <a:ext cx="9144000" cy="1828800"/>
            </a:xfrm>
            <a:prstGeom prst="doubleWav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28956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ouble Wave 4"/>
          <p:cNvSpPr/>
          <p:nvPr/>
        </p:nvSpPr>
        <p:spPr>
          <a:xfrm>
            <a:off x="0" y="2209800"/>
            <a:ext cx="9144000" cy="1676400"/>
          </a:xfrm>
          <a:prstGeom prst="doubleWav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ouble Wave 5"/>
          <p:cNvSpPr/>
          <p:nvPr/>
        </p:nvSpPr>
        <p:spPr>
          <a:xfrm>
            <a:off x="0" y="3200400"/>
            <a:ext cx="9144000" cy="1676400"/>
          </a:xfrm>
          <a:prstGeom prst="doubleWave">
            <a:avLst/>
          </a:prstGeom>
          <a:solidFill>
            <a:srgbClr val="EDDC77"/>
          </a:solidFill>
          <a:ln>
            <a:solidFill>
              <a:srgbClr val="EDDC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0" y="4495800"/>
            <a:ext cx="9144000" cy="23622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7"/>
          <p:cNvGrpSpPr/>
          <p:nvPr/>
        </p:nvGrpSpPr>
        <p:grpSpPr>
          <a:xfrm rot="3991788">
            <a:off x="16671" y="4486454"/>
            <a:ext cx="881055" cy="614325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9" name="Oval 8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ardrop 9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ardrop 10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84"/>
          <p:cNvGrpSpPr/>
          <p:nvPr/>
        </p:nvGrpSpPr>
        <p:grpSpPr>
          <a:xfrm rot="545651">
            <a:off x="7027074" y="4638854"/>
            <a:ext cx="881055" cy="614325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86" name="Oval 85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eardrop 86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ardrop 87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1" name="Double Wave 130"/>
          <p:cNvSpPr/>
          <p:nvPr/>
        </p:nvSpPr>
        <p:spPr>
          <a:xfrm rot="5400000">
            <a:off x="2628900" y="4762500"/>
            <a:ext cx="2514600" cy="1676400"/>
          </a:xfrm>
          <a:prstGeom prst="doubleWave">
            <a:avLst/>
          </a:prstGeom>
          <a:solidFill>
            <a:srgbClr val="EDDC77"/>
          </a:solidFill>
          <a:ln>
            <a:solidFill>
              <a:srgbClr val="EDDC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48"/>
          <p:cNvGrpSpPr/>
          <p:nvPr/>
        </p:nvGrpSpPr>
        <p:grpSpPr>
          <a:xfrm flipH="1">
            <a:off x="4343401" y="4114801"/>
            <a:ext cx="2983073" cy="1540805"/>
            <a:chOff x="1360327" y="1678307"/>
            <a:chExt cx="2983073" cy="1540805"/>
          </a:xfrm>
        </p:grpSpPr>
        <p:grpSp>
          <p:nvGrpSpPr>
            <p:cNvPr id="13" name="Group 7"/>
            <p:cNvGrpSpPr/>
            <p:nvPr/>
          </p:nvGrpSpPr>
          <p:grpSpPr>
            <a:xfrm>
              <a:off x="1360327" y="1828800"/>
              <a:ext cx="1687673" cy="838200"/>
              <a:chOff x="1360327" y="1600200"/>
              <a:chExt cx="2462380" cy="1066800"/>
            </a:xfrm>
          </p:grpSpPr>
          <p:sp>
            <p:nvSpPr>
              <p:cNvPr id="81" name="Oval 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eardrop 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eardrop 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8"/>
            <p:cNvGrpSpPr/>
            <p:nvPr/>
          </p:nvGrpSpPr>
          <p:grpSpPr>
            <a:xfrm rot="2737227">
              <a:off x="1523967" y="1804961"/>
              <a:ext cx="1173010" cy="91970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77" name="Oval 7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eardrop 7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eardrop 7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3"/>
            <p:cNvGrpSpPr/>
            <p:nvPr/>
          </p:nvGrpSpPr>
          <p:grpSpPr>
            <a:xfrm rot="4154800">
              <a:off x="2045483" y="2024230"/>
              <a:ext cx="1173010" cy="621447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73" name="Oval 7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eardrop 7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ardrop 7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23"/>
            <p:cNvGrpSpPr/>
            <p:nvPr/>
          </p:nvGrpSpPr>
          <p:grpSpPr>
            <a:xfrm>
              <a:off x="2819400" y="1981200"/>
              <a:ext cx="1524000" cy="1066800"/>
              <a:chOff x="1360327" y="1600200"/>
              <a:chExt cx="2462380" cy="1066800"/>
            </a:xfrm>
          </p:grpSpPr>
          <p:sp>
            <p:nvSpPr>
              <p:cNvPr id="69" name="Oval 68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eardrop 69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eardrop 7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8"/>
            <p:cNvGrpSpPr/>
            <p:nvPr/>
          </p:nvGrpSpPr>
          <p:grpSpPr>
            <a:xfrm rot="7174445">
              <a:off x="2389364" y="2029224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65" name="Oval 64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eardrop 65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ardrop 66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28"/>
            <p:cNvGrpSpPr/>
            <p:nvPr/>
          </p:nvGrpSpPr>
          <p:grpSpPr>
            <a:xfrm rot="4810798">
              <a:off x="3516116" y="2179702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61" name="Oval 6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Teardrop 6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Teardrop 6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33"/>
            <p:cNvGrpSpPr/>
            <p:nvPr/>
          </p:nvGrpSpPr>
          <p:grpSpPr>
            <a:xfrm rot="4810798">
              <a:off x="2886638" y="2043986"/>
              <a:ext cx="1361169" cy="989083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57" name="Oval 5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eardrop 5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eardrop 5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Group 12"/>
          <p:cNvGrpSpPr/>
          <p:nvPr/>
        </p:nvGrpSpPr>
        <p:grpSpPr>
          <a:xfrm>
            <a:off x="609601" y="4038601"/>
            <a:ext cx="2983073" cy="1540805"/>
            <a:chOff x="1360327" y="1678307"/>
            <a:chExt cx="2983073" cy="1540805"/>
          </a:xfrm>
        </p:grpSpPr>
        <p:grpSp>
          <p:nvGrpSpPr>
            <p:cNvPr id="49" name="Group 7"/>
            <p:cNvGrpSpPr/>
            <p:nvPr/>
          </p:nvGrpSpPr>
          <p:grpSpPr>
            <a:xfrm>
              <a:off x="1360327" y="1828800"/>
              <a:ext cx="1687673" cy="838200"/>
              <a:chOff x="1360327" y="1600200"/>
              <a:chExt cx="2462380" cy="1066800"/>
            </a:xfrm>
          </p:grpSpPr>
          <p:sp>
            <p:nvSpPr>
              <p:cNvPr id="45" name="Oval 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Teardrop 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eardrop 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8"/>
            <p:cNvGrpSpPr/>
            <p:nvPr/>
          </p:nvGrpSpPr>
          <p:grpSpPr>
            <a:xfrm rot="2737227">
              <a:off x="1523967" y="1804961"/>
              <a:ext cx="1173010" cy="91970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41" name="Oval 4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Teardrop 4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eardrop 4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13"/>
            <p:cNvGrpSpPr/>
            <p:nvPr/>
          </p:nvGrpSpPr>
          <p:grpSpPr>
            <a:xfrm rot="4154800">
              <a:off x="2045483" y="2024230"/>
              <a:ext cx="1173010" cy="621447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7" name="Oval 3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Teardrop 3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eardrop 3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23"/>
            <p:cNvGrpSpPr/>
            <p:nvPr/>
          </p:nvGrpSpPr>
          <p:grpSpPr>
            <a:xfrm>
              <a:off x="2819400" y="1981200"/>
              <a:ext cx="1524000" cy="1066800"/>
              <a:chOff x="1360327" y="1600200"/>
              <a:chExt cx="2462380" cy="1066800"/>
            </a:xfrm>
          </p:grpSpPr>
          <p:sp>
            <p:nvSpPr>
              <p:cNvPr id="33" name="Oval 3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Teardrop 3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eardrop 3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18"/>
            <p:cNvGrpSpPr/>
            <p:nvPr/>
          </p:nvGrpSpPr>
          <p:grpSpPr>
            <a:xfrm rot="7174445">
              <a:off x="2389364" y="2029224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9" name="Oval 28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eardrop 29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ardrop 3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28"/>
            <p:cNvGrpSpPr/>
            <p:nvPr/>
          </p:nvGrpSpPr>
          <p:grpSpPr>
            <a:xfrm rot="4810798">
              <a:off x="3516116" y="2179702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5" name="Oval 24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eardrop 25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ardrop 26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33"/>
            <p:cNvGrpSpPr/>
            <p:nvPr/>
          </p:nvGrpSpPr>
          <p:grpSpPr>
            <a:xfrm rot="4810798">
              <a:off x="2886638" y="2043986"/>
              <a:ext cx="1361169" cy="989083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1" name="Oval 2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ardrop 2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eardrop 2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6" name="Group 89"/>
          <p:cNvGrpSpPr/>
          <p:nvPr/>
        </p:nvGrpSpPr>
        <p:grpSpPr>
          <a:xfrm>
            <a:off x="6160929" y="4114800"/>
            <a:ext cx="2983073" cy="1630210"/>
            <a:chOff x="1360327" y="1519848"/>
            <a:chExt cx="2983073" cy="1630210"/>
          </a:xfrm>
        </p:grpSpPr>
        <p:grpSp>
          <p:nvGrpSpPr>
            <p:cNvPr id="85" name="Group 7"/>
            <p:cNvGrpSpPr/>
            <p:nvPr/>
          </p:nvGrpSpPr>
          <p:grpSpPr>
            <a:xfrm>
              <a:off x="1360327" y="1828800"/>
              <a:ext cx="1687673" cy="838200"/>
              <a:chOff x="1360327" y="1600200"/>
              <a:chExt cx="2462380" cy="1066800"/>
            </a:xfrm>
          </p:grpSpPr>
          <p:sp>
            <p:nvSpPr>
              <p:cNvPr id="127" name="Oval 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Teardrop 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Teardrop 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" name="Group 8"/>
            <p:cNvGrpSpPr/>
            <p:nvPr/>
          </p:nvGrpSpPr>
          <p:grpSpPr>
            <a:xfrm rot="2737227">
              <a:off x="1523967" y="1804961"/>
              <a:ext cx="1173010" cy="91970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23" name="Oval 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eardrop 12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Teardrop 12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1" name="Group 13"/>
            <p:cNvGrpSpPr/>
            <p:nvPr/>
          </p:nvGrpSpPr>
          <p:grpSpPr>
            <a:xfrm rot="4154800">
              <a:off x="1893083" y="2252829"/>
              <a:ext cx="1173010" cy="621447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19" name="Oval 118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Teardrop 119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Teardrop 12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2" name="Group 23"/>
            <p:cNvGrpSpPr/>
            <p:nvPr/>
          </p:nvGrpSpPr>
          <p:grpSpPr>
            <a:xfrm>
              <a:off x="2819400" y="1981200"/>
              <a:ext cx="1524000" cy="1066800"/>
              <a:chOff x="1360327" y="1600200"/>
              <a:chExt cx="2462380" cy="1066800"/>
            </a:xfrm>
          </p:grpSpPr>
          <p:sp>
            <p:nvSpPr>
              <p:cNvPr id="115" name="Oval 114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Teardrop 115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Teardrop 116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18"/>
            <p:cNvGrpSpPr/>
            <p:nvPr/>
          </p:nvGrpSpPr>
          <p:grpSpPr>
            <a:xfrm rot="7174445">
              <a:off x="2389364" y="2029224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11" name="Oval 11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Teardrop 11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eardrop 11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4" name="Group 28"/>
            <p:cNvGrpSpPr/>
            <p:nvPr/>
          </p:nvGrpSpPr>
          <p:grpSpPr>
            <a:xfrm rot="4810798">
              <a:off x="3516116" y="2179702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07" name="Oval 10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eardrop 10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eardrop 10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5" name="Group 33"/>
            <p:cNvGrpSpPr/>
            <p:nvPr/>
          </p:nvGrpSpPr>
          <p:grpSpPr>
            <a:xfrm rot="4810798">
              <a:off x="2899204" y="2029056"/>
              <a:ext cx="1047840" cy="750839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03" name="Oval 10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eardrop 10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eardrop 10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39"/>
            <p:cNvGrpSpPr/>
            <p:nvPr/>
          </p:nvGrpSpPr>
          <p:grpSpPr>
            <a:xfrm rot="5241439">
              <a:off x="2197882" y="1795629"/>
              <a:ext cx="1173010" cy="621447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99" name="Oval 98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Teardrop 99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eardrop 10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7" name="Group 146"/>
          <p:cNvGrpSpPr/>
          <p:nvPr/>
        </p:nvGrpSpPr>
        <p:grpSpPr>
          <a:xfrm>
            <a:off x="0" y="5836602"/>
            <a:ext cx="1066800" cy="1021398"/>
            <a:chOff x="4648200" y="2711614"/>
            <a:chExt cx="1009810" cy="1249998"/>
          </a:xfrm>
        </p:grpSpPr>
        <p:grpSp>
          <p:nvGrpSpPr>
            <p:cNvPr id="98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33" name="Oval 13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Teardrop 13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Teardrop 13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2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38" name="Oval 13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Teardrop 13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Teardrop 13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7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43" name="Oval 14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Teardrop 14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Teardrop 14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2" name="Group 163"/>
          <p:cNvGrpSpPr/>
          <p:nvPr/>
        </p:nvGrpSpPr>
        <p:grpSpPr>
          <a:xfrm>
            <a:off x="1676400" y="5943600"/>
            <a:ext cx="914400" cy="914400"/>
            <a:chOff x="4648200" y="2711614"/>
            <a:chExt cx="1009810" cy="1249998"/>
          </a:xfrm>
        </p:grpSpPr>
        <p:grpSp>
          <p:nvGrpSpPr>
            <p:cNvPr id="147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76" name="Oval 17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Teardrop 17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Teardrop 17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72" name="Oval 17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Teardrop 17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Teardrop 17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9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68" name="Oval 16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Teardrop 16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Teardrop 16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0" name="Group 179"/>
          <p:cNvGrpSpPr/>
          <p:nvPr/>
        </p:nvGrpSpPr>
        <p:grpSpPr>
          <a:xfrm>
            <a:off x="4724400" y="5562600"/>
            <a:ext cx="1066800" cy="1295400"/>
            <a:chOff x="4648200" y="2711614"/>
            <a:chExt cx="1009810" cy="1249998"/>
          </a:xfrm>
        </p:grpSpPr>
        <p:grpSp>
          <p:nvGrpSpPr>
            <p:cNvPr id="151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92" name="Oval 19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Teardrop 19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Teardrop 19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88" name="Oval 18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Teardrop 18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Teardrop 18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5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84" name="Oval 18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Teardrop 18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Teardrop 18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6" name="Group 227"/>
          <p:cNvGrpSpPr/>
          <p:nvPr/>
        </p:nvGrpSpPr>
        <p:grpSpPr>
          <a:xfrm rot="20893046">
            <a:off x="7192062" y="5625315"/>
            <a:ext cx="1031533" cy="1139371"/>
            <a:chOff x="4648200" y="2711614"/>
            <a:chExt cx="1009810" cy="1249998"/>
          </a:xfrm>
        </p:grpSpPr>
        <p:grpSp>
          <p:nvGrpSpPr>
            <p:cNvPr id="167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40" name="Oval 23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Teardrop 24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ardrop 24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36" name="Oval 23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eardrop 23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Teardrop 23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Oval 23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1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32" name="Oval 23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Teardrop 23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Teardrop 23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2" name="Group 243"/>
          <p:cNvGrpSpPr/>
          <p:nvPr/>
        </p:nvGrpSpPr>
        <p:grpSpPr>
          <a:xfrm rot="3991788">
            <a:off x="6544026" y="5831507"/>
            <a:ext cx="881055" cy="890259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245" name="Oval 244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Teardrop 245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Teardrop 246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3" name="Group 248"/>
          <p:cNvGrpSpPr/>
          <p:nvPr/>
        </p:nvGrpSpPr>
        <p:grpSpPr>
          <a:xfrm rot="3991788">
            <a:off x="2429225" y="6003635"/>
            <a:ext cx="881055" cy="890259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250" name="Oval 249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Teardrop 250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Teardrop 251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253"/>
          <p:cNvGrpSpPr/>
          <p:nvPr/>
        </p:nvGrpSpPr>
        <p:grpSpPr>
          <a:xfrm>
            <a:off x="1371600" y="4114801"/>
            <a:ext cx="381000" cy="356859"/>
            <a:chOff x="2362199" y="4953000"/>
            <a:chExt cx="881056" cy="890259"/>
          </a:xfrm>
        </p:grpSpPr>
        <p:sp>
          <p:nvSpPr>
            <p:cNvPr id="255" name="Oval 254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Teardrop 255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Teardrop 256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7" name="Group 258"/>
          <p:cNvGrpSpPr/>
          <p:nvPr/>
        </p:nvGrpSpPr>
        <p:grpSpPr>
          <a:xfrm>
            <a:off x="5257801" y="4495801"/>
            <a:ext cx="533401" cy="356859"/>
            <a:chOff x="2362199" y="4953000"/>
            <a:chExt cx="881056" cy="890259"/>
          </a:xfrm>
        </p:grpSpPr>
        <p:sp>
          <p:nvSpPr>
            <p:cNvPr id="260" name="Oval 259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Teardrop 260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eardrop 261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Oval 262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" name="Group 263"/>
          <p:cNvGrpSpPr/>
          <p:nvPr/>
        </p:nvGrpSpPr>
        <p:grpSpPr>
          <a:xfrm>
            <a:off x="5943601" y="5562601"/>
            <a:ext cx="457201" cy="356859"/>
            <a:chOff x="2362199" y="4953000"/>
            <a:chExt cx="881056" cy="890259"/>
          </a:xfrm>
        </p:grpSpPr>
        <p:sp>
          <p:nvSpPr>
            <p:cNvPr id="265" name="Oval 264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Teardrop 265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Teardrop 266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Oval 267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9" name="Group 268"/>
          <p:cNvGrpSpPr/>
          <p:nvPr/>
        </p:nvGrpSpPr>
        <p:grpSpPr>
          <a:xfrm>
            <a:off x="7010401" y="5410201"/>
            <a:ext cx="381001" cy="433059"/>
            <a:chOff x="2362199" y="4953000"/>
            <a:chExt cx="881056" cy="890259"/>
          </a:xfrm>
        </p:grpSpPr>
        <p:sp>
          <p:nvSpPr>
            <p:cNvPr id="270" name="Oval 269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eardrop 270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Teardrop 271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2" name="Group 273"/>
          <p:cNvGrpSpPr/>
          <p:nvPr/>
        </p:nvGrpSpPr>
        <p:grpSpPr>
          <a:xfrm>
            <a:off x="609601" y="5486401"/>
            <a:ext cx="381001" cy="356859"/>
            <a:chOff x="2362199" y="4953000"/>
            <a:chExt cx="881056" cy="890259"/>
          </a:xfrm>
        </p:grpSpPr>
        <p:sp>
          <p:nvSpPr>
            <p:cNvPr id="275" name="Oval 274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Teardrop 275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Teardrop 276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" name="Group 319"/>
          <p:cNvGrpSpPr/>
          <p:nvPr/>
        </p:nvGrpSpPr>
        <p:grpSpPr>
          <a:xfrm>
            <a:off x="228600" y="457200"/>
            <a:ext cx="2209800" cy="5410200"/>
            <a:chOff x="1747738" y="1143000"/>
            <a:chExt cx="2675816" cy="5410200"/>
          </a:xfrm>
        </p:grpSpPr>
        <p:sp>
          <p:nvSpPr>
            <p:cNvPr id="321" name="Wave 320"/>
            <p:cNvSpPr/>
            <p:nvPr/>
          </p:nvSpPr>
          <p:spPr>
            <a:xfrm rot="5400000">
              <a:off x="1885798" y="2560371"/>
              <a:ext cx="2156012" cy="235669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Wave 321"/>
            <p:cNvSpPr/>
            <p:nvPr/>
          </p:nvSpPr>
          <p:spPr>
            <a:xfrm rot="5400000">
              <a:off x="1285094" y="4662388"/>
              <a:ext cx="3263153" cy="518472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" name="Group 2"/>
            <p:cNvGrpSpPr/>
            <p:nvPr/>
          </p:nvGrpSpPr>
          <p:grpSpPr>
            <a:xfrm>
              <a:off x="2468899" y="3115235"/>
              <a:ext cx="1004332" cy="932329"/>
              <a:chOff x="3253121" y="1066802"/>
              <a:chExt cx="2384351" cy="1922552"/>
            </a:xfrm>
            <a:solidFill>
              <a:schemeClr val="bg2">
                <a:lumMod val="50000"/>
              </a:schemeClr>
            </a:solidFill>
          </p:grpSpPr>
          <p:sp>
            <p:nvSpPr>
              <p:cNvPr id="369" name="Teardrop 368"/>
              <p:cNvSpPr/>
              <p:nvPr/>
            </p:nvSpPr>
            <p:spPr>
              <a:xfrm rot="10324043">
                <a:off x="3482749" y="1282857"/>
                <a:ext cx="1600199" cy="1293452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Moon 4"/>
              <p:cNvSpPr/>
              <p:nvPr/>
            </p:nvSpPr>
            <p:spPr>
              <a:xfrm rot="4932504">
                <a:off x="3549615" y="793785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Moon 5"/>
              <p:cNvSpPr/>
              <p:nvPr/>
            </p:nvSpPr>
            <p:spPr>
              <a:xfrm rot="3439148">
                <a:off x="3526138" y="1267040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Moon 6"/>
              <p:cNvSpPr/>
              <p:nvPr/>
            </p:nvSpPr>
            <p:spPr>
              <a:xfrm rot="2179715">
                <a:off x="3688591" y="1568789"/>
                <a:ext cx="874529" cy="1420565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Moon 7"/>
              <p:cNvSpPr/>
              <p:nvPr/>
            </p:nvSpPr>
            <p:spPr>
              <a:xfrm rot="8082822">
                <a:off x="4489926" y="862182"/>
                <a:ext cx="874529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Moon 8"/>
              <p:cNvSpPr/>
              <p:nvPr/>
            </p:nvSpPr>
            <p:spPr>
              <a:xfrm rot="10566295">
                <a:off x="4413728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Moon 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Oval 10"/>
              <p:cNvSpPr/>
              <p:nvPr/>
            </p:nvSpPr>
            <p:spPr>
              <a:xfrm>
                <a:off x="3657601" y="1219201"/>
                <a:ext cx="1371600" cy="1219199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11"/>
            <p:cNvGrpSpPr/>
            <p:nvPr/>
          </p:nvGrpSpPr>
          <p:grpSpPr>
            <a:xfrm rot="3249924">
              <a:off x="1735936" y="2283796"/>
              <a:ext cx="1118259" cy="1094656"/>
              <a:chOff x="3253123" y="1066800"/>
              <a:chExt cx="2384352" cy="1922552"/>
            </a:xfrm>
          </p:grpSpPr>
          <p:sp>
            <p:nvSpPr>
              <p:cNvPr id="361" name="Teardrop 360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Moon 361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Moon 362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Moon 363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Moon 364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Moon 365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Moon 366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" name="Group 22"/>
            <p:cNvGrpSpPr/>
            <p:nvPr/>
          </p:nvGrpSpPr>
          <p:grpSpPr>
            <a:xfrm rot="5400000">
              <a:off x="2045598" y="1154802"/>
              <a:ext cx="1118259" cy="1094656"/>
              <a:chOff x="3253123" y="1066800"/>
              <a:chExt cx="2384352" cy="1922552"/>
            </a:xfrm>
          </p:grpSpPr>
          <p:sp>
            <p:nvSpPr>
              <p:cNvPr id="353" name="Teardrop 352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Moon 353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" name="Moon 354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Moon 355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Moon 356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Moon 357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Moon 358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Oval 359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" name="Group 31"/>
            <p:cNvGrpSpPr/>
            <p:nvPr/>
          </p:nvGrpSpPr>
          <p:grpSpPr>
            <a:xfrm rot="18371763">
              <a:off x="3184558" y="1293913"/>
              <a:ext cx="1118259" cy="1094656"/>
              <a:chOff x="3253123" y="1066800"/>
              <a:chExt cx="2384352" cy="1922552"/>
            </a:xfrm>
          </p:grpSpPr>
          <p:sp>
            <p:nvSpPr>
              <p:cNvPr id="345" name="Teardrop 344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Moon 345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Moon 346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Moon 347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Moon 348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Moon 349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Moon 350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Oval 351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0" name="Group 40"/>
            <p:cNvGrpSpPr/>
            <p:nvPr/>
          </p:nvGrpSpPr>
          <p:grpSpPr>
            <a:xfrm rot="19164313">
              <a:off x="3150199" y="2320851"/>
              <a:ext cx="1273355" cy="1253498"/>
              <a:chOff x="3253123" y="1066800"/>
              <a:chExt cx="2384352" cy="1922552"/>
            </a:xfrm>
          </p:grpSpPr>
          <p:sp>
            <p:nvSpPr>
              <p:cNvPr id="337" name="Teardrop 336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Moon 337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Moon 338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Moon 339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Moon 340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Moon 341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Moon 342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1" name="Group 49"/>
            <p:cNvGrpSpPr/>
            <p:nvPr/>
          </p:nvGrpSpPr>
          <p:grpSpPr>
            <a:xfrm rot="1063382">
              <a:off x="2473119" y="2046587"/>
              <a:ext cx="1069843" cy="895533"/>
              <a:chOff x="3253123" y="1066800"/>
              <a:chExt cx="2384352" cy="1922552"/>
            </a:xfrm>
          </p:grpSpPr>
          <p:sp>
            <p:nvSpPr>
              <p:cNvPr id="329" name="Teardrop 328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Moon 329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Moon 330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Moon 331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Moon 332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Moon 333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Moon 334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Oval 335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4" name="Group 376"/>
          <p:cNvGrpSpPr/>
          <p:nvPr/>
        </p:nvGrpSpPr>
        <p:grpSpPr>
          <a:xfrm>
            <a:off x="4876800" y="762000"/>
            <a:ext cx="2286000" cy="5257800"/>
            <a:chOff x="1747738" y="1143000"/>
            <a:chExt cx="2675816" cy="5410200"/>
          </a:xfrm>
        </p:grpSpPr>
        <p:sp>
          <p:nvSpPr>
            <p:cNvPr id="378" name="Wave 377"/>
            <p:cNvSpPr/>
            <p:nvPr/>
          </p:nvSpPr>
          <p:spPr>
            <a:xfrm rot="5400000">
              <a:off x="1885798" y="2560371"/>
              <a:ext cx="2156012" cy="235669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Wave 378"/>
            <p:cNvSpPr/>
            <p:nvPr/>
          </p:nvSpPr>
          <p:spPr>
            <a:xfrm rot="5400000">
              <a:off x="1285094" y="4662388"/>
              <a:ext cx="3263153" cy="518472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"/>
            <p:cNvGrpSpPr/>
            <p:nvPr/>
          </p:nvGrpSpPr>
          <p:grpSpPr>
            <a:xfrm>
              <a:off x="2468899" y="3115235"/>
              <a:ext cx="1004332" cy="932329"/>
              <a:chOff x="3253121" y="1066802"/>
              <a:chExt cx="2384351" cy="1922552"/>
            </a:xfrm>
            <a:solidFill>
              <a:schemeClr val="bg2">
                <a:lumMod val="50000"/>
              </a:schemeClr>
            </a:solidFill>
          </p:grpSpPr>
          <p:sp>
            <p:nvSpPr>
              <p:cNvPr id="426" name="Teardrop 425"/>
              <p:cNvSpPr/>
              <p:nvPr/>
            </p:nvSpPr>
            <p:spPr>
              <a:xfrm rot="10324043">
                <a:off x="3482749" y="1282857"/>
                <a:ext cx="1600199" cy="1293452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" name="Moon 4"/>
              <p:cNvSpPr/>
              <p:nvPr/>
            </p:nvSpPr>
            <p:spPr>
              <a:xfrm rot="4932504">
                <a:off x="3549615" y="793785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" name="Moon 5"/>
              <p:cNvSpPr/>
              <p:nvPr/>
            </p:nvSpPr>
            <p:spPr>
              <a:xfrm rot="3439148">
                <a:off x="3526138" y="1267040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" name="Moon 6"/>
              <p:cNvSpPr/>
              <p:nvPr/>
            </p:nvSpPr>
            <p:spPr>
              <a:xfrm rot="2179715">
                <a:off x="3688591" y="1568789"/>
                <a:ext cx="874529" cy="1420565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Moon 7"/>
              <p:cNvSpPr/>
              <p:nvPr/>
            </p:nvSpPr>
            <p:spPr>
              <a:xfrm rot="8082822">
                <a:off x="4489926" y="862182"/>
                <a:ext cx="874529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Moon 8"/>
              <p:cNvSpPr/>
              <p:nvPr/>
            </p:nvSpPr>
            <p:spPr>
              <a:xfrm rot="10566295">
                <a:off x="4413728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Moon 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Oval 10"/>
              <p:cNvSpPr/>
              <p:nvPr/>
            </p:nvSpPr>
            <p:spPr>
              <a:xfrm>
                <a:off x="3657601" y="1219201"/>
                <a:ext cx="1371600" cy="1219199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4" name="Group 11"/>
            <p:cNvGrpSpPr/>
            <p:nvPr/>
          </p:nvGrpSpPr>
          <p:grpSpPr>
            <a:xfrm rot="3249924">
              <a:off x="1735936" y="2283796"/>
              <a:ext cx="1118259" cy="1094656"/>
              <a:chOff x="3253123" y="1066800"/>
              <a:chExt cx="2384352" cy="1922552"/>
            </a:xfrm>
          </p:grpSpPr>
          <p:sp>
            <p:nvSpPr>
              <p:cNvPr id="418" name="Teardrop 417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Moon 418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Moon 419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Moon 420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Moon 421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" name="Moon 422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Moon 423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Oval 424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9" name="Group 22"/>
            <p:cNvGrpSpPr/>
            <p:nvPr/>
          </p:nvGrpSpPr>
          <p:grpSpPr>
            <a:xfrm rot="5400000">
              <a:off x="2045598" y="1154802"/>
              <a:ext cx="1118259" cy="1094656"/>
              <a:chOff x="3253123" y="1066800"/>
              <a:chExt cx="2384352" cy="1922552"/>
            </a:xfrm>
          </p:grpSpPr>
          <p:sp>
            <p:nvSpPr>
              <p:cNvPr id="410" name="Teardrop 409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Moon 410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Moon 411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Moon 412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Moon 413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Moon 414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Moon 415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Oval 416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31"/>
            <p:cNvGrpSpPr/>
            <p:nvPr/>
          </p:nvGrpSpPr>
          <p:grpSpPr>
            <a:xfrm rot="18371763">
              <a:off x="3184558" y="1293913"/>
              <a:ext cx="1118259" cy="1094656"/>
              <a:chOff x="3253123" y="1066800"/>
              <a:chExt cx="2384352" cy="1922552"/>
            </a:xfrm>
          </p:grpSpPr>
          <p:sp>
            <p:nvSpPr>
              <p:cNvPr id="402" name="Teardrop 401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Moon 402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Moon 403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Moon 404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Moon 405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Moon 406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Moon 407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Oval 408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9" name="Group 40"/>
            <p:cNvGrpSpPr/>
            <p:nvPr/>
          </p:nvGrpSpPr>
          <p:grpSpPr>
            <a:xfrm rot="19164313">
              <a:off x="3150199" y="2320851"/>
              <a:ext cx="1273355" cy="1253498"/>
              <a:chOff x="3253123" y="1066800"/>
              <a:chExt cx="2384352" cy="1922552"/>
            </a:xfrm>
          </p:grpSpPr>
          <p:sp>
            <p:nvSpPr>
              <p:cNvPr id="394" name="Teardrop 393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Moon 394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Moon 395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Moon 396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Moon 397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Moon 398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Moon 39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Oval 400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4" name="Group 49"/>
            <p:cNvGrpSpPr/>
            <p:nvPr/>
          </p:nvGrpSpPr>
          <p:grpSpPr>
            <a:xfrm rot="1063382">
              <a:off x="2473119" y="2046587"/>
              <a:ext cx="1069843" cy="895533"/>
              <a:chOff x="3253123" y="1066800"/>
              <a:chExt cx="2384352" cy="1922552"/>
            </a:xfrm>
          </p:grpSpPr>
          <p:sp>
            <p:nvSpPr>
              <p:cNvPr id="386" name="Teardrop 385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" name="Moon 386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" name="Moon 387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Moon 388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Moon 389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Moon 390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Moon 391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Oval 392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9" name="Group 433"/>
          <p:cNvGrpSpPr/>
          <p:nvPr/>
        </p:nvGrpSpPr>
        <p:grpSpPr>
          <a:xfrm>
            <a:off x="7620000" y="1143000"/>
            <a:ext cx="1524000" cy="4724400"/>
            <a:chOff x="1747738" y="1143000"/>
            <a:chExt cx="2675816" cy="5410200"/>
          </a:xfrm>
        </p:grpSpPr>
        <p:sp>
          <p:nvSpPr>
            <p:cNvPr id="435" name="Wave 434"/>
            <p:cNvSpPr/>
            <p:nvPr/>
          </p:nvSpPr>
          <p:spPr>
            <a:xfrm rot="5400000">
              <a:off x="1885798" y="2560371"/>
              <a:ext cx="2156012" cy="235669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Wave 435"/>
            <p:cNvSpPr/>
            <p:nvPr/>
          </p:nvSpPr>
          <p:spPr>
            <a:xfrm rot="5400000">
              <a:off x="1285094" y="4662388"/>
              <a:ext cx="3263153" cy="518472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0" name="Group 2"/>
            <p:cNvGrpSpPr/>
            <p:nvPr/>
          </p:nvGrpSpPr>
          <p:grpSpPr>
            <a:xfrm>
              <a:off x="2468899" y="3115235"/>
              <a:ext cx="1004332" cy="932329"/>
              <a:chOff x="3253121" y="1066802"/>
              <a:chExt cx="2384351" cy="1922552"/>
            </a:xfrm>
            <a:solidFill>
              <a:schemeClr val="bg2">
                <a:lumMod val="50000"/>
              </a:schemeClr>
            </a:solidFill>
          </p:grpSpPr>
          <p:sp>
            <p:nvSpPr>
              <p:cNvPr id="483" name="Teardrop 482"/>
              <p:cNvSpPr/>
              <p:nvPr/>
            </p:nvSpPr>
            <p:spPr>
              <a:xfrm rot="10324043">
                <a:off x="3482749" y="1282857"/>
                <a:ext cx="1600199" cy="1293452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Moon 4"/>
              <p:cNvSpPr/>
              <p:nvPr/>
            </p:nvSpPr>
            <p:spPr>
              <a:xfrm rot="4932504">
                <a:off x="3549615" y="793785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Moon 5"/>
              <p:cNvSpPr/>
              <p:nvPr/>
            </p:nvSpPr>
            <p:spPr>
              <a:xfrm rot="3439148">
                <a:off x="3526138" y="1267040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Moon 6"/>
              <p:cNvSpPr/>
              <p:nvPr/>
            </p:nvSpPr>
            <p:spPr>
              <a:xfrm rot="2179715">
                <a:off x="3688591" y="1568789"/>
                <a:ext cx="874529" cy="1420565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" name="Moon 7"/>
              <p:cNvSpPr/>
              <p:nvPr/>
            </p:nvSpPr>
            <p:spPr>
              <a:xfrm rot="8082822">
                <a:off x="4489926" y="862182"/>
                <a:ext cx="874529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8" name="Moon 8"/>
              <p:cNvSpPr/>
              <p:nvPr/>
            </p:nvSpPr>
            <p:spPr>
              <a:xfrm rot="10566295">
                <a:off x="4413728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" name="Moon 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" name="Oval 10"/>
              <p:cNvSpPr/>
              <p:nvPr/>
            </p:nvSpPr>
            <p:spPr>
              <a:xfrm>
                <a:off x="3657601" y="1219201"/>
                <a:ext cx="1371600" cy="1219199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1" name="Group 11"/>
            <p:cNvGrpSpPr/>
            <p:nvPr/>
          </p:nvGrpSpPr>
          <p:grpSpPr>
            <a:xfrm rot="3249924">
              <a:off x="1735936" y="2283796"/>
              <a:ext cx="1118259" cy="1094656"/>
              <a:chOff x="3253123" y="1066800"/>
              <a:chExt cx="2384352" cy="1922552"/>
            </a:xfrm>
          </p:grpSpPr>
          <p:sp>
            <p:nvSpPr>
              <p:cNvPr id="475" name="Teardrop 474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Moon 475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Moon 476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Moon 477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Moon 478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Moon 479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Moon 480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Oval 481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2" name="Group 22"/>
            <p:cNvGrpSpPr/>
            <p:nvPr/>
          </p:nvGrpSpPr>
          <p:grpSpPr>
            <a:xfrm rot="5400000">
              <a:off x="2045598" y="1154802"/>
              <a:ext cx="1118259" cy="1094656"/>
              <a:chOff x="3253123" y="1066800"/>
              <a:chExt cx="2384352" cy="1922552"/>
            </a:xfrm>
          </p:grpSpPr>
          <p:sp>
            <p:nvSpPr>
              <p:cNvPr id="467" name="Teardrop 466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Moon 467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Moon 468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Moon 469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" name="Moon 470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Moon 471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" name="Moon 472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Oval 473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3" name="Group 31"/>
            <p:cNvGrpSpPr/>
            <p:nvPr/>
          </p:nvGrpSpPr>
          <p:grpSpPr>
            <a:xfrm rot="18371763">
              <a:off x="3184558" y="1293913"/>
              <a:ext cx="1118259" cy="1094656"/>
              <a:chOff x="3253123" y="1066800"/>
              <a:chExt cx="2384352" cy="1922552"/>
            </a:xfrm>
          </p:grpSpPr>
          <p:sp>
            <p:nvSpPr>
              <p:cNvPr id="459" name="Teardrop 458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Moon 459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Moon 460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Moon 461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Moon 462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" name="Moon 463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" name="Moon 464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Oval 465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4" name="Group 40"/>
            <p:cNvGrpSpPr/>
            <p:nvPr/>
          </p:nvGrpSpPr>
          <p:grpSpPr>
            <a:xfrm rot="19164313">
              <a:off x="3150199" y="2320851"/>
              <a:ext cx="1273355" cy="1253498"/>
              <a:chOff x="3253123" y="1066800"/>
              <a:chExt cx="2384352" cy="1922552"/>
            </a:xfrm>
          </p:grpSpPr>
          <p:sp>
            <p:nvSpPr>
              <p:cNvPr id="451" name="Teardrop 450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Moon 451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Moon 452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Moon 453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Moon 454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Moon 455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" name="Moon 456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" name="Oval 457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5" name="Group 49"/>
            <p:cNvGrpSpPr/>
            <p:nvPr/>
          </p:nvGrpSpPr>
          <p:grpSpPr>
            <a:xfrm rot="1063382">
              <a:off x="2473119" y="2046587"/>
              <a:ext cx="1069843" cy="895533"/>
              <a:chOff x="3253123" y="1066800"/>
              <a:chExt cx="2384352" cy="1922552"/>
            </a:xfrm>
          </p:grpSpPr>
          <p:sp>
            <p:nvSpPr>
              <p:cNvPr id="443" name="Teardrop 442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Moon 443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Moon 444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Moon 445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" name="Moon 446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Moon 447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Moon 448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" name="Oval 449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6" name="Group 195"/>
          <p:cNvGrpSpPr/>
          <p:nvPr/>
        </p:nvGrpSpPr>
        <p:grpSpPr>
          <a:xfrm rot="1486804">
            <a:off x="5562600" y="5562600"/>
            <a:ext cx="1066800" cy="1295400"/>
            <a:chOff x="4648200" y="2711614"/>
            <a:chExt cx="1009810" cy="1249998"/>
          </a:xfrm>
        </p:grpSpPr>
        <p:grpSp>
          <p:nvGrpSpPr>
            <p:cNvPr id="287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08" name="Oval 20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Teardrop 20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Teardrop 20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0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04" name="Oval 20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Teardrop 20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Teardrop 20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3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00" name="Oval 19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Teardrop 20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Teardrop 20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4" name="Group 211"/>
          <p:cNvGrpSpPr/>
          <p:nvPr/>
        </p:nvGrpSpPr>
        <p:grpSpPr>
          <a:xfrm rot="19779514">
            <a:off x="8073275" y="5520753"/>
            <a:ext cx="820524" cy="1213081"/>
            <a:chOff x="4648200" y="2711614"/>
            <a:chExt cx="1009810" cy="1249998"/>
          </a:xfrm>
        </p:grpSpPr>
        <p:grpSp>
          <p:nvGrpSpPr>
            <p:cNvPr id="325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24" name="Oval 22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Teardrop 22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Teardrop 22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6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20" name="Oval 21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Teardrop 22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Teardrop 22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22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7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16" name="Oval 21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eardrop 21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Teardrop 21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8" name="Group 147"/>
          <p:cNvGrpSpPr/>
          <p:nvPr/>
        </p:nvGrpSpPr>
        <p:grpSpPr>
          <a:xfrm>
            <a:off x="838200" y="5410200"/>
            <a:ext cx="1066800" cy="1295400"/>
            <a:chOff x="4648200" y="2711614"/>
            <a:chExt cx="1009810" cy="1249998"/>
          </a:xfrm>
        </p:grpSpPr>
        <p:grpSp>
          <p:nvGrpSpPr>
            <p:cNvPr id="377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60" name="Oval 15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Teardrop 16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Teardrop 16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0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56" name="Oval 15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Teardrop 15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Teardrop 15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1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52" name="Oval 15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Teardrop 15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Teardrop 15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2" name="Group 495"/>
          <p:cNvGrpSpPr/>
          <p:nvPr/>
        </p:nvGrpSpPr>
        <p:grpSpPr>
          <a:xfrm>
            <a:off x="2362200" y="1981200"/>
            <a:ext cx="609600" cy="762000"/>
            <a:chOff x="5181600" y="2057400"/>
            <a:chExt cx="2438400" cy="3200400"/>
          </a:xfrm>
        </p:grpSpPr>
        <p:sp>
          <p:nvSpPr>
            <p:cNvPr id="497" name="Right Triangle 496"/>
            <p:cNvSpPr/>
            <p:nvPr/>
          </p:nvSpPr>
          <p:spPr>
            <a:xfrm>
              <a:off x="6248400" y="2362200"/>
              <a:ext cx="1143000" cy="1981200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Right Triangle 497"/>
            <p:cNvSpPr/>
            <p:nvPr/>
          </p:nvSpPr>
          <p:spPr>
            <a:xfrm flipH="1">
              <a:off x="5486400" y="2590800"/>
              <a:ext cx="609600" cy="1676400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Rounded Rectangle 498"/>
            <p:cNvSpPr/>
            <p:nvPr/>
          </p:nvSpPr>
          <p:spPr>
            <a:xfrm>
              <a:off x="6172200" y="2057400"/>
              <a:ext cx="76200" cy="3124200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Flowchart: Manual Operation 499"/>
            <p:cNvSpPr/>
            <p:nvPr/>
          </p:nvSpPr>
          <p:spPr>
            <a:xfrm>
              <a:off x="5181600" y="4648200"/>
              <a:ext cx="2438400" cy="609600"/>
            </a:xfrm>
            <a:prstGeom prst="flowChartManualOperation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28956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ouble Wave 4"/>
          <p:cNvSpPr/>
          <p:nvPr/>
        </p:nvSpPr>
        <p:spPr>
          <a:xfrm>
            <a:off x="0" y="2209800"/>
            <a:ext cx="9144000" cy="1676400"/>
          </a:xfrm>
          <a:prstGeom prst="doubleWav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ouble Wave 5"/>
          <p:cNvSpPr/>
          <p:nvPr/>
        </p:nvSpPr>
        <p:spPr>
          <a:xfrm>
            <a:off x="0" y="3200400"/>
            <a:ext cx="9144000" cy="1676400"/>
          </a:xfrm>
          <a:prstGeom prst="doubleWave">
            <a:avLst/>
          </a:prstGeom>
          <a:solidFill>
            <a:srgbClr val="EDDC77"/>
          </a:solidFill>
          <a:ln>
            <a:solidFill>
              <a:srgbClr val="EDDC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0" y="4495800"/>
            <a:ext cx="9144000" cy="23622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7"/>
          <p:cNvGrpSpPr/>
          <p:nvPr/>
        </p:nvGrpSpPr>
        <p:grpSpPr>
          <a:xfrm rot="3991788">
            <a:off x="16671" y="4486454"/>
            <a:ext cx="881055" cy="614325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9" name="Oval 8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ardrop 9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ardrop 10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84"/>
          <p:cNvGrpSpPr/>
          <p:nvPr/>
        </p:nvGrpSpPr>
        <p:grpSpPr>
          <a:xfrm rot="545651">
            <a:off x="7027074" y="4638854"/>
            <a:ext cx="881055" cy="614325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86" name="Oval 85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eardrop 86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ardrop 87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1" name="Double Wave 130"/>
          <p:cNvSpPr/>
          <p:nvPr/>
        </p:nvSpPr>
        <p:spPr>
          <a:xfrm rot="5400000">
            <a:off x="2628900" y="4762500"/>
            <a:ext cx="2514600" cy="1676400"/>
          </a:xfrm>
          <a:prstGeom prst="doubleWave">
            <a:avLst/>
          </a:prstGeom>
          <a:solidFill>
            <a:srgbClr val="EDDC77"/>
          </a:solidFill>
          <a:ln>
            <a:solidFill>
              <a:srgbClr val="EDDC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48"/>
          <p:cNvGrpSpPr/>
          <p:nvPr/>
        </p:nvGrpSpPr>
        <p:grpSpPr>
          <a:xfrm flipH="1">
            <a:off x="4343401" y="4114801"/>
            <a:ext cx="2983073" cy="1540805"/>
            <a:chOff x="1360327" y="1678307"/>
            <a:chExt cx="2983073" cy="1540805"/>
          </a:xfrm>
        </p:grpSpPr>
        <p:grpSp>
          <p:nvGrpSpPr>
            <p:cNvPr id="13" name="Group 7"/>
            <p:cNvGrpSpPr/>
            <p:nvPr/>
          </p:nvGrpSpPr>
          <p:grpSpPr>
            <a:xfrm>
              <a:off x="1360327" y="1828800"/>
              <a:ext cx="1687673" cy="838200"/>
              <a:chOff x="1360327" y="1600200"/>
              <a:chExt cx="2462380" cy="1066800"/>
            </a:xfrm>
          </p:grpSpPr>
          <p:sp>
            <p:nvSpPr>
              <p:cNvPr id="81" name="Oval 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eardrop 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eardrop 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8"/>
            <p:cNvGrpSpPr/>
            <p:nvPr/>
          </p:nvGrpSpPr>
          <p:grpSpPr>
            <a:xfrm rot="2737227">
              <a:off x="1523967" y="1804961"/>
              <a:ext cx="1173010" cy="91970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77" name="Oval 7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eardrop 7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eardrop 7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3"/>
            <p:cNvGrpSpPr/>
            <p:nvPr/>
          </p:nvGrpSpPr>
          <p:grpSpPr>
            <a:xfrm rot="4154800">
              <a:off x="2045483" y="2024230"/>
              <a:ext cx="1173010" cy="621447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73" name="Oval 7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eardrop 7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ardrop 7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23"/>
            <p:cNvGrpSpPr/>
            <p:nvPr/>
          </p:nvGrpSpPr>
          <p:grpSpPr>
            <a:xfrm>
              <a:off x="2819400" y="1981200"/>
              <a:ext cx="1524000" cy="1066800"/>
              <a:chOff x="1360327" y="1600200"/>
              <a:chExt cx="2462380" cy="1066800"/>
            </a:xfrm>
          </p:grpSpPr>
          <p:sp>
            <p:nvSpPr>
              <p:cNvPr id="69" name="Oval 68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eardrop 69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eardrop 7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8"/>
            <p:cNvGrpSpPr/>
            <p:nvPr/>
          </p:nvGrpSpPr>
          <p:grpSpPr>
            <a:xfrm rot="7174445">
              <a:off x="2389364" y="2029224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65" name="Oval 64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eardrop 65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ardrop 66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28"/>
            <p:cNvGrpSpPr/>
            <p:nvPr/>
          </p:nvGrpSpPr>
          <p:grpSpPr>
            <a:xfrm rot="4810798">
              <a:off x="3516116" y="2179702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61" name="Oval 6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Teardrop 6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Teardrop 6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33"/>
            <p:cNvGrpSpPr/>
            <p:nvPr/>
          </p:nvGrpSpPr>
          <p:grpSpPr>
            <a:xfrm rot="4810798">
              <a:off x="2886638" y="2043986"/>
              <a:ext cx="1361169" cy="989083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57" name="Oval 5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eardrop 5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eardrop 5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Group 12"/>
          <p:cNvGrpSpPr/>
          <p:nvPr/>
        </p:nvGrpSpPr>
        <p:grpSpPr>
          <a:xfrm>
            <a:off x="685801" y="4038601"/>
            <a:ext cx="2983073" cy="1540805"/>
            <a:chOff x="1360327" y="1678307"/>
            <a:chExt cx="2983073" cy="1540805"/>
          </a:xfrm>
        </p:grpSpPr>
        <p:grpSp>
          <p:nvGrpSpPr>
            <p:cNvPr id="228" name="Group 7"/>
            <p:cNvGrpSpPr/>
            <p:nvPr/>
          </p:nvGrpSpPr>
          <p:grpSpPr>
            <a:xfrm>
              <a:off x="1360327" y="1828800"/>
              <a:ext cx="1687673" cy="838200"/>
              <a:chOff x="1360327" y="1600200"/>
              <a:chExt cx="2462380" cy="1066800"/>
            </a:xfrm>
          </p:grpSpPr>
          <p:sp>
            <p:nvSpPr>
              <p:cNvPr id="45" name="Oval 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Teardrop 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eardrop 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" name="Group 8"/>
            <p:cNvGrpSpPr/>
            <p:nvPr/>
          </p:nvGrpSpPr>
          <p:grpSpPr>
            <a:xfrm rot="2737227">
              <a:off x="1523967" y="1804961"/>
              <a:ext cx="1173010" cy="91970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41" name="Oval 4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Teardrop 4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eardrop 4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0" name="Group 13"/>
            <p:cNvGrpSpPr/>
            <p:nvPr/>
          </p:nvGrpSpPr>
          <p:grpSpPr>
            <a:xfrm rot="4154800">
              <a:off x="2045483" y="2024230"/>
              <a:ext cx="1173010" cy="621447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7" name="Oval 3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Teardrop 3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eardrop 3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1" name="Group 23"/>
            <p:cNvGrpSpPr/>
            <p:nvPr/>
          </p:nvGrpSpPr>
          <p:grpSpPr>
            <a:xfrm>
              <a:off x="2819400" y="1981200"/>
              <a:ext cx="1524000" cy="1066800"/>
              <a:chOff x="1360327" y="1600200"/>
              <a:chExt cx="2462380" cy="1066800"/>
            </a:xfrm>
          </p:grpSpPr>
          <p:sp>
            <p:nvSpPr>
              <p:cNvPr id="33" name="Oval 3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Teardrop 3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eardrop 3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4" name="Group 18"/>
            <p:cNvGrpSpPr/>
            <p:nvPr/>
          </p:nvGrpSpPr>
          <p:grpSpPr>
            <a:xfrm rot="7174445">
              <a:off x="2389364" y="2029224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9" name="Oval 28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eardrop 29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ardrop 3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9" name="Group 28"/>
            <p:cNvGrpSpPr/>
            <p:nvPr/>
          </p:nvGrpSpPr>
          <p:grpSpPr>
            <a:xfrm rot="4810798">
              <a:off x="3516116" y="2179702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5" name="Oval 24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eardrop 25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ardrop 26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4" name="Group 33"/>
            <p:cNvGrpSpPr/>
            <p:nvPr/>
          </p:nvGrpSpPr>
          <p:grpSpPr>
            <a:xfrm rot="4810798">
              <a:off x="2886638" y="2043986"/>
              <a:ext cx="1361169" cy="989083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1" name="Oval 2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ardrop 2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eardrop 2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9" name="Group 89"/>
          <p:cNvGrpSpPr/>
          <p:nvPr/>
        </p:nvGrpSpPr>
        <p:grpSpPr>
          <a:xfrm>
            <a:off x="6160929" y="4114800"/>
            <a:ext cx="2983073" cy="1630210"/>
            <a:chOff x="1360327" y="1519848"/>
            <a:chExt cx="2983073" cy="1630210"/>
          </a:xfrm>
        </p:grpSpPr>
        <p:grpSp>
          <p:nvGrpSpPr>
            <p:cNvPr id="264" name="Group 7"/>
            <p:cNvGrpSpPr/>
            <p:nvPr/>
          </p:nvGrpSpPr>
          <p:grpSpPr>
            <a:xfrm>
              <a:off x="1360327" y="1828800"/>
              <a:ext cx="1687673" cy="838200"/>
              <a:chOff x="1360327" y="1600200"/>
              <a:chExt cx="2462380" cy="1066800"/>
            </a:xfrm>
          </p:grpSpPr>
          <p:sp>
            <p:nvSpPr>
              <p:cNvPr id="127" name="Oval 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Teardrop 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Teardrop 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9" name="Group 8"/>
            <p:cNvGrpSpPr/>
            <p:nvPr/>
          </p:nvGrpSpPr>
          <p:grpSpPr>
            <a:xfrm rot="2737227">
              <a:off x="1523967" y="1804961"/>
              <a:ext cx="1173010" cy="91970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23" name="Oval 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eardrop 12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Teardrop 12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4" name="Group 13"/>
            <p:cNvGrpSpPr/>
            <p:nvPr/>
          </p:nvGrpSpPr>
          <p:grpSpPr>
            <a:xfrm rot="4154800">
              <a:off x="1893083" y="2252829"/>
              <a:ext cx="1173010" cy="621447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19" name="Oval 118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Teardrop 119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Teardrop 12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9" name="Group 23"/>
            <p:cNvGrpSpPr/>
            <p:nvPr/>
          </p:nvGrpSpPr>
          <p:grpSpPr>
            <a:xfrm>
              <a:off x="2819400" y="1981200"/>
              <a:ext cx="1524000" cy="1066800"/>
              <a:chOff x="1360327" y="1600200"/>
              <a:chExt cx="2462380" cy="1066800"/>
            </a:xfrm>
          </p:grpSpPr>
          <p:sp>
            <p:nvSpPr>
              <p:cNvPr id="115" name="Oval 114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Teardrop 115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Teardrop 116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18"/>
            <p:cNvGrpSpPr/>
            <p:nvPr/>
          </p:nvGrpSpPr>
          <p:grpSpPr>
            <a:xfrm rot="7174445">
              <a:off x="2389364" y="2029224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11" name="Oval 11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Teardrop 11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eardrop 11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28"/>
            <p:cNvGrpSpPr/>
            <p:nvPr/>
          </p:nvGrpSpPr>
          <p:grpSpPr>
            <a:xfrm rot="4810798">
              <a:off x="3516116" y="2179702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07" name="Oval 10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eardrop 10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eardrop 10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33"/>
            <p:cNvGrpSpPr/>
            <p:nvPr/>
          </p:nvGrpSpPr>
          <p:grpSpPr>
            <a:xfrm rot="4810798">
              <a:off x="2899204" y="2029056"/>
              <a:ext cx="1047840" cy="750839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03" name="Oval 10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eardrop 10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eardrop 10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39"/>
            <p:cNvGrpSpPr/>
            <p:nvPr/>
          </p:nvGrpSpPr>
          <p:grpSpPr>
            <a:xfrm rot="5241439">
              <a:off x="2197882" y="1795629"/>
              <a:ext cx="1173010" cy="621447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99" name="Oval 98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Teardrop 99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eardrop 10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" name="Group 146"/>
          <p:cNvGrpSpPr/>
          <p:nvPr/>
        </p:nvGrpSpPr>
        <p:grpSpPr>
          <a:xfrm>
            <a:off x="0" y="5836602"/>
            <a:ext cx="1066800" cy="1021398"/>
            <a:chOff x="4648200" y="2711614"/>
            <a:chExt cx="1009810" cy="1249998"/>
          </a:xfrm>
        </p:grpSpPr>
        <p:grpSp>
          <p:nvGrpSpPr>
            <p:cNvPr id="54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33" name="Oval 13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Teardrop 13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Teardrop 13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38" name="Oval 13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Teardrop 13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Teardrop 13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43" name="Oval 14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Teardrop 14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Teardrop 14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3" name="Group 163"/>
          <p:cNvGrpSpPr/>
          <p:nvPr/>
        </p:nvGrpSpPr>
        <p:grpSpPr>
          <a:xfrm>
            <a:off x="1676400" y="5943600"/>
            <a:ext cx="914400" cy="914400"/>
            <a:chOff x="4648200" y="2711614"/>
            <a:chExt cx="1009810" cy="1249998"/>
          </a:xfrm>
        </p:grpSpPr>
        <p:grpSp>
          <p:nvGrpSpPr>
            <p:cNvPr id="302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76" name="Oval 17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Teardrop 17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Teardrop 17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3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72" name="Oval 17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Teardrop 17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Teardrop 17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4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68" name="Oval 16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Teardrop 16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Teardrop 16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5" name="Group 179"/>
          <p:cNvGrpSpPr/>
          <p:nvPr/>
        </p:nvGrpSpPr>
        <p:grpSpPr>
          <a:xfrm>
            <a:off x="4724400" y="5562600"/>
            <a:ext cx="1066800" cy="1295400"/>
            <a:chOff x="4648200" y="2711614"/>
            <a:chExt cx="1009810" cy="1249998"/>
          </a:xfrm>
        </p:grpSpPr>
        <p:grpSp>
          <p:nvGrpSpPr>
            <p:cNvPr id="306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92" name="Oval 19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Teardrop 19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Teardrop 19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7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88" name="Oval 18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Teardrop 18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Teardrop 18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5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84" name="Oval 18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Teardrop 18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Teardrop 18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0" name="Group 227"/>
          <p:cNvGrpSpPr/>
          <p:nvPr/>
        </p:nvGrpSpPr>
        <p:grpSpPr>
          <a:xfrm rot="20893046">
            <a:off x="7192062" y="5625315"/>
            <a:ext cx="1031533" cy="1139371"/>
            <a:chOff x="4648200" y="2711614"/>
            <a:chExt cx="1009810" cy="1249998"/>
          </a:xfrm>
        </p:grpSpPr>
        <p:grpSp>
          <p:nvGrpSpPr>
            <p:cNvPr id="91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40" name="Oval 23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Teardrop 24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ardrop 24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2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36" name="Oval 23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eardrop 23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Teardrop 23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Oval 23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32" name="Oval 23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Teardrop 23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Teardrop 23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4" name="Group 243"/>
          <p:cNvGrpSpPr/>
          <p:nvPr/>
        </p:nvGrpSpPr>
        <p:grpSpPr>
          <a:xfrm rot="3991788">
            <a:off x="6544026" y="5831507"/>
            <a:ext cx="881055" cy="890259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245" name="Oval 244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Teardrop 245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Teardrop 246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" name="Group 248"/>
          <p:cNvGrpSpPr/>
          <p:nvPr/>
        </p:nvGrpSpPr>
        <p:grpSpPr>
          <a:xfrm rot="3991788">
            <a:off x="2429225" y="6003635"/>
            <a:ext cx="881055" cy="890259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250" name="Oval 249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Teardrop 250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Teardrop 251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253"/>
          <p:cNvGrpSpPr/>
          <p:nvPr/>
        </p:nvGrpSpPr>
        <p:grpSpPr>
          <a:xfrm>
            <a:off x="1371600" y="4114801"/>
            <a:ext cx="381000" cy="356859"/>
            <a:chOff x="2362199" y="4953000"/>
            <a:chExt cx="881056" cy="890259"/>
          </a:xfrm>
        </p:grpSpPr>
        <p:sp>
          <p:nvSpPr>
            <p:cNvPr id="255" name="Oval 254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Teardrop 255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Teardrop 256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258"/>
          <p:cNvGrpSpPr/>
          <p:nvPr/>
        </p:nvGrpSpPr>
        <p:grpSpPr>
          <a:xfrm>
            <a:off x="5257801" y="4495801"/>
            <a:ext cx="533401" cy="356859"/>
            <a:chOff x="2362199" y="4953000"/>
            <a:chExt cx="881056" cy="890259"/>
          </a:xfrm>
        </p:grpSpPr>
        <p:sp>
          <p:nvSpPr>
            <p:cNvPr id="260" name="Oval 259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Teardrop 260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eardrop 261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Oval 262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" name="Group 263"/>
          <p:cNvGrpSpPr/>
          <p:nvPr/>
        </p:nvGrpSpPr>
        <p:grpSpPr>
          <a:xfrm>
            <a:off x="5943601" y="5562601"/>
            <a:ext cx="457201" cy="356859"/>
            <a:chOff x="2362199" y="4953000"/>
            <a:chExt cx="881056" cy="890259"/>
          </a:xfrm>
        </p:grpSpPr>
        <p:sp>
          <p:nvSpPr>
            <p:cNvPr id="265" name="Oval 264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Teardrop 265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Teardrop 266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Oval 267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" name="Group 268"/>
          <p:cNvGrpSpPr/>
          <p:nvPr/>
        </p:nvGrpSpPr>
        <p:grpSpPr>
          <a:xfrm>
            <a:off x="7010401" y="5410201"/>
            <a:ext cx="381001" cy="433059"/>
            <a:chOff x="2362199" y="4953000"/>
            <a:chExt cx="881056" cy="890259"/>
          </a:xfrm>
        </p:grpSpPr>
        <p:sp>
          <p:nvSpPr>
            <p:cNvPr id="270" name="Oval 269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eardrop 270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Teardrop 271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273"/>
          <p:cNvGrpSpPr/>
          <p:nvPr/>
        </p:nvGrpSpPr>
        <p:grpSpPr>
          <a:xfrm>
            <a:off x="609601" y="5486401"/>
            <a:ext cx="381001" cy="356859"/>
            <a:chOff x="2362199" y="4953000"/>
            <a:chExt cx="881056" cy="890259"/>
          </a:xfrm>
        </p:grpSpPr>
        <p:sp>
          <p:nvSpPr>
            <p:cNvPr id="275" name="Oval 274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Teardrop 275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Teardrop 276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278"/>
          <p:cNvGrpSpPr/>
          <p:nvPr/>
        </p:nvGrpSpPr>
        <p:grpSpPr>
          <a:xfrm>
            <a:off x="138522" y="1854336"/>
            <a:ext cx="1918879" cy="3860664"/>
            <a:chOff x="138522" y="1854336"/>
            <a:chExt cx="2919202" cy="3860664"/>
          </a:xfrm>
        </p:grpSpPr>
        <p:sp>
          <p:nvSpPr>
            <p:cNvPr id="280" name="Flowchart: Manual Operation 279"/>
            <p:cNvSpPr/>
            <p:nvPr/>
          </p:nvSpPr>
          <p:spPr>
            <a:xfrm rot="10800000">
              <a:off x="1066800" y="3048000"/>
              <a:ext cx="838200" cy="2590800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Moon 280"/>
            <p:cNvSpPr/>
            <p:nvPr/>
          </p:nvSpPr>
          <p:spPr>
            <a:xfrm rot="7463192">
              <a:off x="1641695" y="2414924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Moon 281"/>
            <p:cNvSpPr/>
            <p:nvPr/>
          </p:nvSpPr>
          <p:spPr>
            <a:xfrm rot="4870149">
              <a:off x="1643900" y="1832987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Moon 282"/>
            <p:cNvSpPr/>
            <p:nvPr/>
          </p:nvSpPr>
          <p:spPr>
            <a:xfrm rot="3977335">
              <a:off x="492334" y="2319052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Moon 283"/>
            <p:cNvSpPr/>
            <p:nvPr/>
          </p:nvSpPr>
          <p:spPr>
            <a:xfrm rot="7463192">
              <a:off x="727295" y="1500524"/>
              <a:ext cx="1060011" cy="1767636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/>
            <p:cNvSpPr/>
            <p:nvPr/>
          </p:nvSpPr>
          <p:spPr>
            <a:xfrm>
              <a:off x="1066800" y="28194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/>
            <p:cNvSpPr/>
            <p:nvPr/>
          </p:nvSpPr>
          <p:spPr>
            <a:xfrm>
              <a:off x="1676400" y="28194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/>
            <p:cNvSpPr/>
            <p:nvPr/>
          </p:nvSpPr>
          <p:spPr>
            <a:xfrm>
              <a:off x="1371600" y="25146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Moon 287"/>
            <p:cNvSpPr/>
            <p:nvPr/>
          </p:nvSpPr>
          <p:spPr>
            <a:xfrm rot="7636287">
              <a:off x="658755" y="4614822"/>
              <a:ext cx="467372" cy="112633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Moon 288"/>
            <p:cNvSpPr/>
            <p:nvPr/>
          </p:nvSpPr>
          <p:spPr>
            <a:xfrm rot="3287706">
              <a:off x="1351798" y="4600643"/>
              <a:ext cx="467372" cy="112633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Moon 289"/>
            <p:cNvSpPr/>
            <p:nvPr/>
          </p:nvSpPr>
          <p:spPr>
            <a:xfrm rot="10012455">
              <a:off x="965589" y="4459643"/>
              <a:ext cx="467372" cy="112633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Moon 290"/>
            <p:cNvSpPr/>
            <p:nvPr/>
          </p:nvSpPr>
          <p:spPr>
            <a:xfrm rot="4559276">
              <a:off x="1324836" y="5056490"/>
              <a:ext cx="467372" cy="727411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Oval 291"/>
            <p:cNvSpPr/>
            <p:nvPr/>
          </p:nvSpPr>
          <p:spPr>
            <a:xfrm>
              <a:off x="914400" y="5334000"/>
              <a:ext cx="457200" cy="3810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292"/>
          <p:cNvGrpSpPr/>
          <p:nvPr/>
        </p:nvGrpSpPr>
        <p:grpSpPr>
          <a:xfrm>
            <a:off x="4800600" y="1197216"/>
            <a:ext cx="2590800" cy="4551904"/>
            <a:chOff x="138522" y="1898881"/>
            <a:chExt cx="2919202" cy="3739919"/>
          </a:xfrm>
        </p:grpSpPr>
        <p:sp>
          <p:nvSpPr>
            <p:cNvPr id="294" name="Flowchart: Manual Operation 293"/>
            <p:cNvSpPr/>
            <p:nvPr/>
          </p:nvSpPr>
          <p:spPr>
            <a:xfrm rot="10800000">
              <a:off x="1066800" y="3048000"/>
              <a:ext cx="838200" cy="2590800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Moon 294"/>
            <p:cNvSpPr/>
            <p:nvPr/>
          </p:nvSpPr>
          <p:spPr>
            <a:xfrm rot="7463192">
              <a:off x="1641695" y="2414924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Moon 295"/>
            <p:cNvSpPr/>
            <p:nvPr/>
          </p:nvSpPr>
          <p:spPr>
            <a:xfrm rot="4870149">
              <a:off x="1643900" y="1832987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Moon 296"/>
            <p:cNvSpPr/>
            <p:nvPr/>
          </p:nvSpPr>
          <p:spPr>
            <a:xfrm rot="3977335">
              <a:off x="492334" y="2319052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Moon 297"/>
            <p:cNvSpPr/>
            <p:nvPr/>
          </p:nvSpPr>
          <p:spPr>
            <a:xfrm rot="6453736">
              <a:off x="584601" y="1545069"/>
              <a:ext cx="1060011" cy="1767636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Oval 298"/>
            <p:cNvSpPr/>
            <p:nvPr/>
          </p:nvSpPr>
          <p:spPr>
            <a:xfrm>
              <a:off x="1066800" y="28194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Oval 299"/>
            <p:cNvSpPr/>
            <p:nvPr/>
          </p:nvSpPr>
          <p:spPr>
            <a:xfrm>
              <a:off x="1676400" y="28194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Oval 300"/>
            <p:cNvSpPr/>
            <p:nvPr/>
          </p:nvSpPr>
          <p:spPr>
            <a:xfrm>
              <a:off x="1371600" y="25146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" name="Group 306"/>
          <p:cNvGrpSpPr/>
          <p:nvPr/>
        </p:nvGrpSpPr>
        <p:grpSpPr>
          <a:xfrm>
            <a:off x="7225122" y="1447801"/>
            <a:ext cx="2223679" cy="4324502"/>
            <a:chOff x="138522" y="1854336"/>
            <a:chExt cx="2919202" cy="3799546"/>
          </a:xfrm>
        </p:grpSpPr>
        <p:sp>
          <p:nvSpPr>
            <p:cNvPr id="308" name="Flowchart: Manual Operation 307"/>
            <p:cNvSpPr/>
            <p:nvPr/>
          </p:nvSpPr>
          <p:spPr>
            <a:xfrm rot="10800000">
              <a:off x="1066800" y="3048000"/>
              <a:ext cx="838200" cy="2590800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Moon 308"/>
            <p:cNvSpPr/>
            <p:nvPr/>
          </p:nvSpPr>
          <p:spPr>
            <a:xfrm rot="7463192">
              <a:off x="1641695" y="2414924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Moon 309"/>
            <p:cNvSpPr/>
            <p:nvPr/>
          </p:nvSpPr>
          <p:spPr>
            <a:xfrm rot="4870149">
              <a:off x="1643900" y="1832987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Moon 310"/>
            <p:cNvSpPr/>
            <p:nvPr/>
          </p:nvSpPr>
          <p:spPr>
            <a:xfrm rot="3977335">
              <a:off x="492334" y="2319052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Moon 311"/>
            <p:cNvSpPr/>
            <p:nvPr/>
          </p:nvSpPr>
          <p:spPr>
            <a:xfrm rot="7463192">
              <a:off x="727295" y="1500524"/>
              <a:ext cx="1060011" cy="1767636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Oval 312"/>
            <p:cNvSpPr/>
            <p:nvPr/>
          </p:nvSpPr>
          <p:spPr>
            <a:xfrm>
              <a:off x="1066800" y="28194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Oval 313"/>
            <p:cNvSpPr/>
            <p:nvPr/>
          </p:nvSpPr>
          <p:spPr>
            <a:xfrm>
              <a:off x="1676400" y="28194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Oval 314"/>
            <p:cNvSpPr/>
            <p:nvPr/>
          </p:nvSpPr>
          <p:spPr>
            <a:xfrm>
              <a:off x="1371600" y="25146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Moon 315"/>
            <p:cNvSpPr/>
            <p:nvPr/>
          </p:nvSpPr>
          <p:spPr>
            <a:xfrm rot="7636287">
              <a:off x="658755" y="4614822"/>
              <a:ext cx="467372" cy="112633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Moon 316"/>
            <p:cNvSpPr/>
            <p:nvPr/>
          </p:nvSpPr>
          <p:spPr>
            <a:xfrm rot="3287706">
              <a:off x="1351798" y="4600643"/>
              <a:ext cx="467372" cy="112633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Moon 317"/>
            <p:cNvSpPr/>
            <p:nvPr/>
          </p:nvSpPr>
          <p:spPr>
            <a:xfrm rot="10012455">
              <a:off x="965589" y="4459643"/>
              <a:ext cx="467372" cy="112633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Moon 318"/>
            <p:cNvSpPr/>
            <p:nvPr/>
          </p:nvSpPr>
          <p:spPr>
            <a:xfrm rot="4559276">
              <a:off x="1324836" y="5056490"/>
              <a:ext cx="467372" cy="727411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" name="Group 211"/>
          <p:cNvGrpSpPr/>
          <p:nvPr/>
        </p:nvGrpSpPr>
        <p:grpSpPr>
          <a:xfrm rot="19779514">
            <a:off x="8251203" y="5686768"/>
            <a:ext cx="820524" cy="1213081"/>
            <a:chOff x="4648200" y="2711614"/>
            <a:chExt cx="1009810" cy="1249998"/>
          </a:xfrm>
        </p:grpSpPr>
        <p:grpSp>
          <p:nvGrpSpPr>
            <p:cNvPr id="150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24" name="Oval 22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Teardrop 22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Teardrop 22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1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20" name="Oval 21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Teardrop 22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Teardrop 22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22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16" name="Oval 21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eardrop 21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Teardrop 21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5" name="Group 195"/>
          <p:cNvGrpSpPr/>
          <p:nvPr/>
        </p:nvGrpSpPr>
        <p:grpSpPr>
          <a:xfrm rot="1486804">
            <a:off x="5562600" y="5562600"/>
            <a:ext cx="1066800" cy="1295400"/>
            <a:chOff x="4648200" y="2711614"/>
            <a:chExt cx="1009810" cy="1249998"/>
          </a:xfrm>
        </p:grpSpPr>
        <p:grpSp>
          <p:nvGrpSpPr>
            <p:cNvPr id="166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08" name="Oval 20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Teardrop 20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Teardrop 20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7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04" name="Oval 20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Teardrop 20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Teardrop 20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00" name="Oval 19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Teardrop 20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Teardrop 20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1" name="Group 147"/>
          <p:cNvGrpSpPr/>
          <p:nvPr/>
        </p:nvGrpSpPr>
        <p:grpSpPr>
          <a:xfrm>
            <a:off x="838200" y="5410200"/>
            <a:ext cx="1066800" cy="1295400"/>
            <a:chOff x="4648200" y="2711614"/>
            <a:chExt cx="1009810" cy="1249998"/>
          </a:xfrm>
        </p:grpSpPr>
        <p:grpSp>
          <p:nvGrpSpPr>
            <p:cNvPr id="182" name="Group 131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60" name="Oval 15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Teardrop 16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Teardrop 16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3" name="Group 136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56" name="Oval 15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Teardrop 15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Teardrop 15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" name="Group 141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52" name="Oval 15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Teardrop 15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Teardrop 15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"/>
          <p:cNvGrpSpPr/>
          <p:nvPr/>
        </p:nvGrpSpPr>
        <p:grpSpPr>
          <a:xfrm>
            <a:off x="381001" y="918552"/>
            <a:ext cx="1687673" cy="838200"/>
            <a:chOff x="1360327" y="1600200"/>
            <a:chExt cx="2462380" cy="1066800"/>
          </a:xfrm>
        </p:grpSpPr>
        <p:sp>
          <p:nvSpPr>
            <p:cNvPr id="4" name="Oval 3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ardrop 4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ardrop 5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8"/>
          <p:cNvGrpSpPr/>
          <p:nvPr/>
        </p:nvGrpSpPr>
        <p:grpSpPr>
          <a:xfrm rot="2737227">
            <a:off x="544640" y="894713"/>
            <a:ext cx="1173010" cy="919703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10" name="Oval 9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ardrop 10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ardrop 11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13"/>
          <p:cNvGrpSpPr/>
          <p:nvPr/>
        </p:nvGrpSpPr>
        <p:grpSpPr>
          <a:xfrm rot="4154800">
            <a:off x="913756" y="1342582"/>
            <a:ext cx="1173010" cy="621447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15" name="Oval 14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ardrop 15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eardrop 16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23"/>
          <p:cNvGrpSpPr/>
          <p:nvPr/>
        </p:nvGrpSpPr>
        <p:grpSpPr>
          <a:xfrm>
            <a:off x="1840073" y="1070952"/>
            <a:ext cx="1524000" cy="1066800"/>
            <a:chOff x="1360327" y="1600200"/>
            <a:chExt cx="2462380" cy="1066800"/>
          </a:xfrm>
        </p:grpSpPr>
        <p:sp>
          <p:nvSpPr>
            <p:cNvPr id="25" name="Oval 24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eardrop 25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ardrop 26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8"/>
          <p:cNvGrpSpPr/>
          <p:nvPr/>
        </p:nvGrpSpPr>
        <p:grpSpPr>
          <a:xfrm rot="7174445">
            <a:off x="1410038" y="1118976"/>
            <a:ext cx="1088673" cy="483827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20" name="Oval 19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ardrop 20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ardrop 21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28"/>
          <p:cNvGrpSpPr/>
          <p:nvPr/>
        </p:nvGrpSpPr>
        <p:grpSpPr>
          <a:xfrm rot="4810798">
            <a:off x="2536790" y="1269454"/>
            <a:ext cx="1088673" cy="483827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30" name="Oval 29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ardrop 30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ardrop 31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33"/>
          <p:cNvGrpSpPr/>
          <p:nvPr/>
        </p:nvGrpSpPr>
        <p:grpSpPr>
          <a:xfrm rot="4810798">
            <a:off x="1919877" y="1118809"/>
            <a:ext cx="1047840" cy="750839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35" name="Oval 34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eardrop 35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ardrop 36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39"/>
          <p:cNvGrpSpPr/>
          <p:nvPr/>
        </p:nvGrpSpPr>
        <p:grpSpPr>
          <a:xfrm rot="5241439">
            <a:off x="1218556" y="885382"/>
            <a:ext cx="1173010" cy="621447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41" name="Oval 40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ardrop 41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eardrop 42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45"/>
          <p:cNvGrpSpPr/>
          <p:nvPr/>
        </p:nvGrpSpPr>
        <p:grpSpPr>
          <a:xfrm>
            <a:off x="304801" y="2362201"/>
            <a:ext cx="2983073" cy="1540805"/>
            <a:chOff x="1360327" y="1678307"/>
            <a:chExt cx="2983073" cy="1540805"/>
          </a:xfrm>
        </p:grpSpPr>
        <p:grpSp>
          <p:nvGrpSpPr>
            <p:cNvPr id="39" name="Group 7"/>
            <p:cNvGrpSpPr/>
            <p:nvPr/>
          </p:nvGrpSpPr>
          <p:grpSpPr>
            <a:xfrm>
              <a:off x="1360327" y="1828800"/>
              <a:ext cx="1687673" cy="838200"/>
              <a:chOff x="1360327" y="1600200"/>
              <a:chExt cx="2462380" cy="1066800"/>
            </a:xfrm>
          </p:grpSpPr>
          <p:sp>
            <p:nvSpPr>
              <p:cNvPr id="78" name="Oval 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eardrop 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Teardrop 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8"/>
            <p:cNvGrpSpPr/>
            <p:nvPr/>
          </p:nvGrpSpPr>
          <p:grpSpPr>
            <a:xfrm rot="2737227">
              <a:off x="1523967" y="1804961"/>
              <a:ext cx="1173010" cy="91970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74" name="Oval 7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ardrop 7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eardrop 7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13"/>
            <p:cNvGrpSpPr/>
            <p:nvPr/>
          </p:nvGrpSpPr>
          <p:grpSpPr>
            <a:xfrm rot="4154800">
              <a:off x="2045483" y="2024230"/>
              <a:ext cx="1173010" cy="621447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70" name="Oval 6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eardrop 7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eardrop 7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23"/>
            <p:cNvGrpSpPr/>
            <p:nvPr/>
          </p:nvGrpSpPr>
          <p:grpSpPr>
            <a:xfrm>
              <a:off x="2819400" y="1981200"/>
              <a:ext cx="1524000" cy="1066800"/>
              <a:chOff x="1360327" y="1600200"/>
              <a:chExt cx="2462380" cy="1066800"/>
            </a:xfrm>
          </p:grpSpPr>
          <p:sp>
            <p:nvSpPr>
              <p:cNvPr id="66" name="Oval 6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ardrop 6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eardrop 6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18"/>
            <p:cNvGrpSpPr/>
            <p:nvPr/>
          </p:nvGrpSpPr>
          <p:grpSpPr>
            <a:xfrm rot="7174445">
              <a:off x="2389364" y="2029224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62" name="Oval 6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Teardrop 6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Teardrop 6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28"/>
            <p:cNvGrpSpPr/>
            <p:nvPr/>
          </p:nvGrpSpPr>
          <p:grpSpPr>
            <a:xfrm rot="4810798">
              <a:off x="3516116" y="2179702"/>
              <a:ext cx="1088673" cy="483826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58" name="Oval 5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eardrop 5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eardrop 5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33"/>
            <p:cNvGrpSpPr/>
            <p:nvPr/>
          </p:nvGrpSpPr>
          <p:grpSpPr>
            <a:xfrm rot="4810798">
              <a:off x="2886638" y="2043986"/>
              <a:ext cx="1361169" cy="989083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54" name="Oval 5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eardrop 54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eardrop 55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" name="Group 82"/>
          <p:cNvGrpSpPr/>
          <p:nvPr/>
        </p:nvGrpSpPr>
        <p:grpSpPr>
          <a:xfrm rot="4810798">
            <a:off x="4816072" y="1021507"/>
            <a:ext cx="1088673" cy="483827"/>
            <a:chOff x="1360327" y="1600200"/>
            <a:chExt cx="2462380" cy="1066800"/>
          </a:xfrm>
          <a:solidFill>
            <a:schemeClr val="accent3">
              <a:lumMod val="50000"/>
            </a:schemeClr>
          </a:solidFill>
        </p:grpSpPr>
        <p:sp>
          <p:nvSpPr>
            <p:cNvPr id="84" name="Oval 83"/>
            <p:cNvSpPr/>
            <p:nvPr/>
          </p:nvSpPr>
          <p:spPr>
            <a:xfrm>
              <a:off x="1447800" y="1600200"/>
              <a:ext cx="2209800" cy="10668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eardrop 84"/>
            <p:cNvSpPr/>
            <p:nvPr/>
          </p:nvSpPr>
          <p:spPr>
            <a:xfrm rot="14056254">
              <a:off x="1517365" y="1529305"/>
              <a:ext cx="742112" cy="1056188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eardrop 85"/>
            <p:cNvSpPr/>
            <p:nvPr/>
          </p:nvSpPr>
          <p:spPr>
            <a:xfrm rot="7543746" flipH="1">
              <a:off x="2925296" y="1535494"/>
              <a:ext cx="751012" cy="1043811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>
              <a:off x="1676400" y="1676400"/>
              <a:ext cx="1676400" cy="990600"/>
            </a:xfrm>
            <a:prstGeom prst="ellipse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103"/>
          <p:cNvGrpSpPr/>
          <p:nvPr/>
        </p:nvGrpSpPr>
        <p:grpSpPr>
          <a:xfrm>
            <a:off x="4648200" y="2711614"/>
            <a:ext cx="1009811" cy="1249998"/>
            <a:chOff x="4648200" y="2711614"/>
            <a:chExt cx="1009810" cy="1249998"/>
          </a:xfrm>
        </p:grpSpPr>
        <p:grpSp>
          <p:nvGrpSpPr>
            <p:cNvPr id="52" name="Group 87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89" name="Oval 88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eardrop 89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eardrop 9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93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95" name="Oval 94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Teardrop 95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Teardrop 96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98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00" name="Oval 99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eardrop 100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eardrop 101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3" name="Group 108"/>
          <p:cNvGrpSpPr/>
          <p:nvPr/>
        </p:nvGrpSpPr>
        <p:grpSpPr>
          <a:xfrm>
            <a:off x="2362199" y="4953001"/>
            <a:ext cx="881056" cy="890259"/>
            <a:chOff x="2362199" y="4953000"/>
            <a:chExt cx="881056" cy="890259"/>
          </a:xfrm>
        </p:grpSpPr>
        <p:sp>
          <p:nvSpPr>
            <p:cNvPr id="105" name="Oval 104"/>
            <p:cNvSpPr/>
            <p:nvPr/>
          </p:nvSpPr>
          <p:spPr>
            <a:xfrm>
              <a:off x="2393498" y="4953000"/>
              <a:ext cx="790680" cy="89025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eardrop 105"/>
            <p:cNvSpPr/>
            <p:nvPr/>
          </p:nvSpPr>
          <p:spPr>
            <a:xfrm rot="14056254">
              <a:off x="2241504" y="5145583"/>
              <a:ext cx="619302" cy="377911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ardrop 106"/>
            <p:cNvSpPr/>
            <p:nvPr/>
          </p:nvSpPr>
          <p:spPr>
            <a:xfrm rot="7543746" flipH="1">
              <a:off x="2743149" y="5147798"/>
              <a:ext cx="626730" cy="373482"/>
            </a:xfrm>
            <a:prstGeom prst="teardrop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>
              <a:off x="2475293" y="5016590"/>
              <a:ext cx="599826" cy="826669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0" name="Wave 109"/>
          <p:cNvSpPr/>
          <p:nvPr/>
        </p:nvSpPr>
        <p:spPr>
          <a:xfrm rot="5400000">
            <a:off x="5676900" y="3924300"/>
            <a:ext cx="2895600" cy="838200"/>
          </a:xfrm>
          <a:prstGeom prst="wave">
            <a:avLst>
              <a:gd name="adj1" fmla="val 20000"/>
              <a:gd name="adj2" fmla="val -10000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Moon 43"/>
          <p:cNvSpPr/>
          <p:nvPr/>
        </p:nvSpPr>
        <p:spPr>
          <a:xfrm rot="7116879">
            <a:off x="4279641" y="2784738"/>
            <a:ext cx="590649" cy="1420564"/>
          </a:xfrm>
          <a:prstGeom prst="moon">
            <a:avLst>
              <a:gd name="adj" fmla="val 61682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Moon 44"/>
          <p:cNvSpPr/>
          <p:nvPr/>
        </p:nvSpPr>
        <p:spPr>
          <a:xfrm rot="4293452">
            <a:off x="4799800" y="2757173"/>
            <a:ext cx="590649" cy="1420564"/>
          </a:xfrm>
          <a:prstGeom prst="moon">
            <a:avLst>
              <a:gd name="adj" fmla="val 61682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38522" y="1854336"/>
            <a:ext cx="2833279" cy="4470264"/>
            <a:chOff x="138522" y="1854336"/>
            <a:chExt cx="2919202" cy="3860664"/>
          </a:xfrm>
        </p:grpSpPr>
        <p:sp>
          <p:nvSpPr>
            <p:cNvPr id="3" name="Flowchart: Manual Operation 2"/>
            <p:cNvSpPr/>
            <p:nvPr/>
          </p:nvSpPr>
          <p:spPr>
            <a:xfrm rot="10800000">
              <a:off x="1066800" y="3048000"/>
              <a:ext cx="838200" cy="2590800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Moon 3"/>
            <p:cNvSpPr/>
            <p:nvPr/>
          </p:nvSpPr>
          <p:spPr>
            <a:xfrm rot="7463192">
              <a:off x="1641695" y="2414924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Moon 4"/>
            <p:cNvSpPr/>
            <p:nvPr/>
          </p:nvSpPr>
          <p:spPr>
            <a:xfrm rot="4870149">
              <a:off x="1643900" y="1832987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Moon 5"/>
            <p:cNvSpPr/>
            <p:nvPr/>
          </p:nvSpPr>
          <p:spPr>
            <a:xfrm rot="3977335">
              <a:off x="492334" y="2319052"/>
              <a:ext cx="1060011" cy="1767636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Moon 6"/>
            <p:cNvSpPr/>
            <p:nvPr/>
          </p:nvSpPr>
          <p:spPr>
            <a:xfrm rot="7463192">
              <a:off x="727295" y="1500524"/>
              <a:ext cx="1060011" cy="1767636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1066800" y="28194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1676400" y="28194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1371600" y="2514600"/>
              <a:ext cx="533400" cy="685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Moon 10"/>
            <p:cNvSpPr/>
            <p:nvPr/>
          </p:nvSpPr>
          <p:spPr>
            <a:xfrm rot="7636287">
              <a:off x="658755" y="4614822"/>
              <a:ext cx="467372" cy="112633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Moon 11"/>
            <p:cNvSpPr/>
            <p:nvPr/>
          </p:nvSpPr>
          <p:spPr>
            <a:xfrm rot="3287706">
              <a:off x="1351798" y="4600643"/>
              <a:ext cx="467372" cy="112633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Moon 12"/>
            <p:cNvSpPr/>
            <p:nvPr/>
          </p:nvSpPr>
          <p:spPr>
            <a:xfrm rot="10012455">
              <a:off x="965589" y="4459643"/>
              <a:ext cx="467372" cy="112633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Moon 13"/>
            <p:cNvSpPr/>
            <p:nvPr/>
          </p:nvSpPr>
          <p:spPr>
            <a:xfrm rot="4559276">
              <a:off x="1324836" y="5056490"/>
              <a:ext cx="467372" cy="727411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914400" y="5334000"/>
              <a:ext cx="457200" cy="3810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Wave 15"/>
          <p:cNvSpPr/>
          <p:nvPr/>
        </p:nvSpPr>
        <p:spPr>
          <a:xfrm rot="5400000">
            <a:off x="5067300" y="3924300"/>
            <a:ext cx="4267200" cy="838200"/>
          </a:xfrm>
          <a:prstGeom prst="wave">
            <a:avLst>
              <a:gd name="adj1" fmla="val 20000"/>
              <a:gd name="adj2" fmla="val -164"/>
            </a:avLst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1905000" y="228601"/>
            <a:ext cx="2384352" cy="1922552"/>
            <a:chOff x="3253123" y="1066800"/>
            <a:chExt cx="2384352" cy="1922552"/>
          </a:xfrm>
        </p:grpSpPr>
        <p:sp>
          <p:nvSpPr>
            <p:cNvPr id="17" name="Teardrop 16"/>
            <p:cNvSpPr/>
            <p:nvPr/>
          </p:nvSpPr>
          <p:spPr>
            <a:xfrm rot="10324043">
              <a:off x="3482750" y="1282855"/>
              <a:ext cx="1600200" cy="1293451"/>
            </a:xfrm>
            <a:prstGeom prst="teardrop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Moon 17"/>
            <p:cNvSpPr/>
            <p:nvPr/>
          </p:nvSpPr>
          <p:spPr>
            <a:xfrm rot="4932504">
              <a:off x="3549617" y="793783"/>
              <a:ext cx="874530" cy="1420564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Moon 18"/>
            <p:cNvSpPr/>
            <p:nvPr/>
          </p:nvSpPr>
          <p:spPr>
            <a:xfrm rot="3439148">
              <a:off x="3526140" y="1267039"/>
              <a:ext cx="874530" cy="1420564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Moon 19"/>
            <p:cNvSpPr/>
            <p:nvPr/>
          </p:nvSpPr>
          <p:spPr>
            <a:xfrm rot="2179715">
              <a:off x="3688592" y="1568788"/>
              <a:ext cx="874530" cy="1420564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Moon 20"/>
            <p:cNvSpPr/>
            <p:nvPr/>
          </p:nvSpPr>
          <p:spPr>
            <a:xfrm rot="8082822">
              <a:off x="4489928" y="862182"/>
              <a:ext cx="874530" cy="1420564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Moon 21"/>
            <p:cNvSpPr/>
            <p:nvPr/>
          </p:nvSpPr>
          <p:spPr>
            <a:xfrm rot="10566295">
              <a:off x="4413727" y="1395580"/>
              <a:ext cx="874530" cy="1420564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Moon 22"/>
            <p:cNvSpPr/>
            <p:nvPr/>
          </p:nvSpPr>
          <p:spPr>
            <a:xfrm rot="11626809">
              <a:off x="4199647" y="1494723"/>
              <a:ext cx="565640" cy="1420564"/>
            </a:xfrm>
            <a:prstGeom prst="moon">
              <a:avLst>
                <a:gd name="adj" fmla="val 61682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3657600" y="1219200"/>
              <a:ext cx="1371600" cy="12192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477000" y="1981201"/>
            <a:ext cx="1623677" cy="1219199"/>
            <a:chOff x="3253121" y="1066802"/>
            <a:chExt cx="2384351" cy="1922552"/>
          </a:xfrm>
          <a:solidFill>
            <a:schemeClr val="bg2">
              <a:lumMod val="50000"/>
            </a:schemeClr>
          </a:solidFill>
        </p:grpSpPr>
        <p:sp>
          <p:nvSpPr>
            <p:cNvPr id="27" name="Teardrop 26"/>
            <p:cNvSpPr/>
            <p:nvPr/>
          </p:nvSpPr>
          <p:spPr>
            <a:xfrm rot="10324043">
              <a:off x="3482749" y="1282857"/>
              <a:ext cx="1600199" cy="1293452"/>
            </a:xfrm>
            <a:prstGeom prst="teardrop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Moon 27"/>
            <p:cNvSpPr/>
            <p:nvPr/>
          </p:nvSpPr>
          <p:spPr>
            <a:xfrm rot="4932504">
              <a:off x="3549615" y="793785"/>
              <a:ext cx="874530" cy="1420563"/>
            </a:xfrm>
            <a:prstGeom prst="moon">
              <a:avLst>
                <a:gd name="adj" fmla="val 6168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Moon 28"/>
            <p:cNvSpPr/>
            <p:nvPr/>
          </p:nvSpPr>
          <p:spPr>
            <a:xfrm rot="3439148">
              <a:off x="3526138" y="1267040"/>
              <a:ext cx="874530" cy="1420563"/>
            </a:xfrm>
            <a:prstGeom prst="moon">
              <a:avLst>
                <a:gd name="adj" fmla="val 6168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Moon 29"/>
            <p:cNvSpPr/>
            <p:nvPr/>
          </p:nvSpPr>
          <p:spPr>
            <a:xfrm rot="2179715">
              <a:off x="3688591" y="1568789"/>
              <a:ext cx="874529" cy="1420565"/>
            </a:xfrm>
            <a:prstGeom prst="moon">
              <a:avLst>
                <a:gd name="adj" fmla="val 6168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Moon 30"/>
            <p:cNvSpPr/>
            <p:nvPr/>
          </p:nvSpPr>
          <p:spPr>
            <a:xfrm rot="8082822">
              <a:off x="4489926" y="862182"/>
              <a:ext cx="874529" cy="1420563"/>
            </a:xfrm>
            <a:prstGeom prst="moon">
              <a:avLst>
                <a:gd name="adj" fmla="val 6168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Moon 31"/>
            <p:cNvSpPr/>
            <p:nvPr/>
          </p:nvSpPr>
          <p:spPr>
            <a:xfrm rot="10566295">
              <a:off x="4413728" y="1395580"/>
              <a:ext cx="874530" cy="1420564"/>
            </a:xfrm>
            <a:prstGeom prst="moon">
              <a:avLst>
                <a:gd name="adj" fmla="val 6168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Moon 32"/>
            <p:cNvSpPr/>
            <p:nvPr/>
          </p:nvSpPr>
          <p:spPr>
            <a:xfrm rot="11626809">
              <a:off x="4199647" y="1494723"/>
              <a:ext cx="565640" cy="1420564"/>
            </a:xfrm>
            <a:prstGeom prst="moon">
              <a:avLst>
                <a:gd name="adj" fmla="val 6168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3657601" y="1219201"/>
              <a:ext cx="1371600" cy="1219199"/>
            </a:xfrm>
            <a:prstGeom prst="ellipse">
              <a:avLst/>
            </a:prstGeom>
            <a:grp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" name="Teardrop 35"/>
          <p:cNvSpPr/>
          <p:nvPr/>
        </p:nvSpPr>
        <p:spPr>
          <a:xfrm rot="10324043">
            <a:off x="3887227" y="3568856"/>
            <a:ext cx="1600200" cy="1293451"/>
          </a:xfrm>
          <a:prstGeom prst="teardrop">
            <a:avLst/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Moon 36"/>
          <p:cNvSpPr/>
          <p:nvPr/>
        </p:nvSpPr>
        <p:spPr>
          <a:xfrm rot="4932504">
            <a:off x="3954094" y="3079784"/>
            <a:ext cx="874530" cy="1420564"/>
          </a:xfrm>
          <a:prstGeom prst="moon">
            <a:avLst>
              <a:gd name="adj" fmla="val 61682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Moon 37"/>
          <p:cNvSpPr/>
          <p:nvPr/>
        </p:nvSpPr>
        <p:spPr>
          <a:xfrm rot="3439148">
            <a:off x="3930618" y="3553040"/>
            <a:ext cx="874530" cy="1420564"/>
          </a:xfrm>
          <a:prstGeom prst="moon">
            <a:avLst>
              <a:gd name="adj" fmla="val 61682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Moon 38"/>
          <p:cNvSpPr/>
          <p:nvPr/>
        </p:nvSpPr>
        <p:spPr>
          <a:xfrm rot="2179715">
            <a:off x="4093069" y="3854789"/>
            <a:ext cx="874531" cy="1420564"/>
          </a:xfrm>
          <a:prstGeom prst="moon">
            <a:avLst>
              <a:gd name="adj" fmla="val 61682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Moon 39"/>
          <p:cNvSpPr/>
          <p:nvPr/>
        </p:nvSpPr>
        <p:spPr>
          <a:xfrm rot="8082822">
            <a:off x="4894406" y="3148182"/>
            <a:ext cx="874530" cy="1420564"/>
          </a:xfrm>
          <a:prstGeom prst="moon">
            <a:avLst>
              <a:gd name="adj" fmla="val 61682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Moon 40"/>
          <p:cNvSpPr/>
          <p:nvPr/>
        </p:nvSpPr>
        <p:spPr>
          <a:xfrm rot="10566295">
            <a:off x="4818204" y="3681581"/>
            <a:ext cx="874531" cy="1420564"/>
          </a:xfrm>
          <a:prstGeom prst="moon">
            <a:avLst>
              <a:gd name="adj" fmla="val 61682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Moon 41"/>
          <p:cNvSpPr/>
          <p:nvPr/>
        </p:nvSpPr>
        <p:spPr>
          <a:xfrm rot="11626809">
            <a:off x="4604124" y="3780723"/>
            <a:ext cx="565640" cy="1420564"/>
          </a:xfrm>
          <a:prstGeom prst="moon">
            <a:avLst>
              <a:gd name="adj" fmla="val 61682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4062077" y="3124200"/>
            <a:ext cx="1371600" cy="160020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58"/>
          <p:cNvGrpSpPr/>
          <p:nvPr/>
        </p:nvGrpSpPr>
        <p:grpSpPr>
          <a:xfrm>
            <a:off x="1747739" y="1143000"/>
            <a:ext cx="2675816" cy="5410200"/>
            <a:chOff x="1747738" y="1143000"/>
            <a:chExt cx="2675816" cy="5410200"/>
          </a:xfrm>
        </p:grpSpPr>
        <p:sp>
          <p:nvSpPr>
            <p:cNvPr id="21" name="Wave 20"/>
            <p:cNvSpPr/>
            <p:nvPr/>
          </p:nvSpPr>
          <p:spPr>
            <a:xfrm rot="5400000">
              <a:off x="1885798" y="2560371"/>
              <a:ext cx="2156012" cy="235669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Wave 1"/>
            <p:cNvSpPr/>
            <p:nvPr/>
          </p:nvSpPr>
          <p:spPr>
            <a:xfrm rot="5400000">
              <a:off x="1285094" y="4662388"/>
              <a:ext cx="3263153" cy="518472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2"/>
            <p:cNvGrpSpPr/>
            <p:nvPr/>
          </p:nvGrpSpPr>
          <p:grpSpPr>
            <a:xfrm>
              <a:off x="2468899" y="3115235"/>
              <a:ext cx="1004332" cy="932329"/>
              <a:chOff x="3253121" y="1066802"/>
              <a:chExt cx="2384351" cy="1922552"/>
            </a:xfrm>
            <a:solidFill>
              <a:schemeClr val="bg2">
                <a:lumMod val="50000"/>
              </a:schemeClr>
            </a:solidFill>
          </p:grpSpPr>
          <p:sp>
            <p:nvSpPr>
              <p:cNvPr id="4" name="Teardrop 3"/>
              <p:cNvSpPr/>
              <p:nvPr/>
            </p:nvSpPr>
            <p:spPr>
              <a:xfrm rot="10324043">
                <a:off x="3482749" y="1282857"/>
                <a:ext cx="1600199" cy="1293452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Moon 4"/>
              <p:cNvSpPr/>
              <p:nvPr/>
            </p:nvSpPr>
            <p:spPr>
              <a:xfrm rot="4932504">
                <a:off x="3549615" y="793785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Moon 5"/>
              <p:cNvSpPr/>
              <p:nvPr/>
            </p:nvSpPr>
            <p:spPr>
              <a:xfrm rot="3439148">
                <a:off x="3526138" y="1267040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Moon 6"/>
              <p:cNvSpPr/>
              <p:nvPr/>
            </p:nvSpPr>
            <p:spPr>
              <a:xfrm rot="2179715">
                <a:off x="3688591" y="1568789"/>
                <a:ext cx="874529" cy="1420565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Moon 7"/>
              <p:cNvSpPr/>
              <p:nvPr/>
            </p:nvSpPr>
            <p:spPr>
              <a:xfrm rot="8082822">
                <a:off x="4489926" y="862182"/>
                <a:ext cx="874529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Moon 8"/>
              <p:cNvSpPr/>
              <p:nvPr/>
            </p:nvSpPr>
            <p:spPr>
              <a:xfrm rot="10566295">
                <a:off x="4413728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Moon 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3657601" y="1219201"/>
                <a:ext cx="1371600" cy="1219199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11"/>
            <p:cNvGrpSpPr/>
            <p:nvPr/>
          </p:nvGrpSpPr>
          <p:grpSpPr>
            <a:xfrm rot="3249924">
              <a:off x="1735936" y="2283796"/>
              <a:ext cx="1118259" cy="1094656"/>
              <a:chOff x="3253123" y="1066800"/>
              <a:chExt cx="2384352" cy="1922552"/>
            </a:xfrm>
          </p:grpSpPr>
          <p:sp>
            <p:nvSpPr>
              <p:cNvPr id="13" name="Teardrop 12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Moon 13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Moon 14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Moon 15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Moon 16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Moon 17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Moon 18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 rot="5400000">
              <a:off x="2045598" y="1154802"/>
              <a:ext cx="1118259" cy="1094656"/>
              <a:chOff x="3253123" y="1066800"/>
              <a:chExt cx="2384352" cy="1922552"/>
            </a:xfrm>
          </p:grpSpPr>
          <p:sp>
            <p:nvSpPr>
              <p:cNvPr id="24" name="Teardrop 23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24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Moon 25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Moon 26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Moon 27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Moon 28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Moon 2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 rot="18371763">
              <a:off x="3184558" y="1293913"/>
              <a:ext cx="1118259" cy="1094656"/>
              <a:chOff x="3253123" y="1066800"/>
              <a:chExt cx="2384352" cy="1922552"/>
            </a:xfrm>
          </p:grpSpPr>
          <p:sp>
            <p:nvSpPr>
              <p:cNvPr id="33" name="Teardrop 32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Moon 33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Moon 34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Moon 35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Moon 36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Moon 37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Moon 38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 rot="19164313">
              <a:off x="3150199" y="2320851"/>
              <a:ext cx="1273355" cy="1253498"/>
              <a:chOff x="3253123" y="1066800"/>
              <a:chExt cx="2384352" cy="1922552"/>
            </a:xfrm>
          </p:grpSpPr>
          <p:sp>
            <p:nvSpPr>
              <p:cNvPr id="42" name="Teardrop 41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Moon 42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Moon 43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Moon 44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Moon 45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Moon 46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Moon 47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 rot="1063382">
              <a:off x="2473119" y="2046587"/>
              <a:ext cx="1069843" cy="895533"/>
              <a:chOff x="3253123" y="1066800"/>
              <a:chExt cx="2384352" cy="1922552"/>
            </a:xfrm>
          </p:grpSpPr>
          <p:sp>
            <p:nvSpPr>
              <p:cNvPr id="51" name="Teardrop 50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Moon 51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Moon 52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Moon 53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Moon 54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Moon 55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6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" name="Group 64"/>
          <p:cNvGrpSpPr/>
          <p:nvPr/>
        </p:nvGrpSpPr>
        <p:grpSpPr>
          <a:xfrm>
            <a:off x="5181600" y="2057400"/>
            <a:ext cx="2438400" cy="3200400"/>
            <a:chOff x="5181600" y="2057400"/>
            <a:chExt cx="2438400" cy="3200400"/>
          </a:xfrm>
        </p:grpSpPr>
        <p:sp>
          <p:nvSpPr>
            <p:cNvPr id="60" name="Right Triangle 59"/>
            <p:cNvSpPr/>
            <p:nvPr/>
          </p:nvSpPr>
          <p:spPr>
            <a:xfrm>
              <a:off x="6248400" y="2362200"/>
              <a:ext cx="1143000" cy="1981200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ight Triangle 60"/>
            <p:cNvSpPr/>
            <p:nvPr/>
          </p:nvSpPr>
          <p:spPr>
            <a:xfrm flipH="1">
              <a:off x="5486400" y="2590800"/>
              <a:ext cx="609600" cy="1676400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>
              <a:off x="6172200" y="2057400"/>
              <a:ext cx="76200" cy="3124200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lowchart: Manual Operation 62"/>
            <p:cNvSpPr/>
            <p:nvPr/>
          </p:nvSpPr>
          <p:spPr>
            <a:xfrm>
              <a:off x="5181600" y="4648200"/>
              <a:ext cx="2438400" cy="609600"/>
            </a:xfrm>
            <a:prstGeom prst="flowChartManualOperation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381000" y="685801"/>
            <a:ext cx="3663723" cy="3700747"/>
            <a:chOff x="1081520" y="1317659"/>
            <a:chExt cx="3663722" cy="3700747"/>
          </a:xfrm>
        </p:grpSpPr>
        <p:sp>
          <p:nvSpPr>
            <p:cNvPr id="23" name="Moon 22"/>
            <p:cNvSpPr/>
            <p:nvPr/>
          </p:nvSpPr>
          <p:spPr>
            <a:xfrm rot="17033457">
              <a:off x="1922781" y="1470059"/>
              <a:ext cx="1981200" cy="3663722"/>
            </a:xfrm>
            <a:prstGeom prst="moon">
              <a:avLst>
                <a:gd name="adj" fmla="val 72035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Moon 23"/>
            <p:cNvSpPr/>
            <p:nvPr/>
          </p:nvSpPr>
          <p:spPr>
            <a:xfrm rot="2370537">
              <a:off x="1624901" y="1354684"/>
              <a:ext cx="1981200" cy="3663722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Moon 24"/>
            <p:cNvSpPr/>
            <p:nvPr/>
          </p:nvSpPr>
          <p:spPr>
            <a:xfrm rot="20194000">
              <a:off x="1770381" y="1317659"/>
              <a:ext cx="1981200" cy="3663722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 Diagonal Corner Rectangle 25"/>
            <p:cNvSpPr/>
            <p:nvPr/>
          </p:nvSpPr>
          <p:spPr>
            <a:xfrm>
              <a:off x="1905000" y="2286000"/>
              <a:ext cx="2209800" cy="13716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 Diagonal Corner Rectangle 26"/>
            <p:cNvSpPr/>
            <p:nvPr/>
          </p:nvSpPr>
          <p:spPr>
            <a:xfrm rot="4034288">
              <a:off x="1676400" y="2667000"/>
              <a:ext cx="2209800" cy="13716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 Diagonal Corner Rectangle 27"/>
            <p:cNvSpPr/>
            <p:nvPr/>
          </p:nvSpPr>
          <p:spPr>
            <a:xfrm rot="19106364">
              <a:off x="1319814" y="2236758"/>
              <a:ext cx="2209800" cy="13716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1641423" y="2133600"/>
              <a:ext cx="2362200" cy="20574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114800" y="2514600"/>
            <a:ext cx="4724400" cy="4038600"/>
            <a:chOff x="2590800" y="2209800"/>
            <a:chExt cx="4724400" cy="4038600"/>
          </a:xfrm>
        </p:grpSpPr>
        <p:sp>
          <p:nvSpPr>
            <p:cNvPr id="11" name="Rectangle 10"/>
            <p:cNvSpPr/>
            <p:nvPr/>
          </p:nvSpPr>
          <p:spPr>
            <a:xfrm>
              <a:off x="2590800" y="5316415"/>
              <a:ext cx="4724400" cy="93198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 rot="12731456">
              <a:off x="3197049" y="3015229"/>
              <a:ext cx="764698" cy="28329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Double Wave 12"/>
            <p:cNvSpPr/>
            <p:nvPr/>
          </p:nvSpPr>
          <p:spPr>
            <a:xfrm>
              <a:off x="2590800" y="3918438"/>
              <a:ext cx="4724400" cy="1708638"/>
            </a:xfrm>
            <a:prstGeom prst="doubleWave">
              <a:avLst/>
            </a:prstGeom>
            <a:solidFill>
              <a:srgbClr val="F9C3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Double Wave 13"/>
            <p:cNvSpPr/>
            <p:nvPr/>
          </p:nvSpPr>
          <p:spPr>
            <a:xfrm>
              <a:off x="2590800" y="3918438"/>
              <a:ext cx="4724400" cy="621323"/>
            </a:xfrm>
            <a:prstGeom prst="doubleWave">
              <a:avLst/>
            </a:prstGeom>
            <a:solidFill>
              <a:srgbClr val="9E68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24"/>
            <p:cNvGrpSpPr/>
            <p:nvPr/>
          </p:nvGrpSpPr>
          <p:grpSpPr>
            <a:xfrm>
              <a:off x="2590800" y="2209800"/>
              <a:ext cx="1968500" cy="2174631"/>
              <a:chOff x="138522" y="1854336"/>
              <a:chExt cx="2919202" cy="3860664"/>
            </a:xfrm>
          </p:grpSpPr>
          <p:sp>
            <p:nvSpPr>
              <p:cNvPr id="53" name="Flowchart: Manual Operation 52"/>
              <p:cNvSpPr/>
              <p:nvPr/>
            </p:nvSpPr>
            <p:spPr>
              <a:xfrm rot="10800000">
                <a:off x="1066800" y="3048000"/>
                <a:ext cx="838200" cy="2590800"/>
              </a:xfrm>
              <a:prstGeom prst="flowChartManualOperati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Moon 53"/>
              <p:cNvSpPr/>
              <p:nvPr/>
            </p:nvSpPr>
            <p:spPr>
              <a:xfrm rot="7463192">
                <a:off x="1641695" y="2414924"/>
                <a:ext cx="1060011" cy="1767636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Moon 54"/>
              <p:cNvSpPr/>
              <p:nvPr/>
            </p:nvSpPr>
            <p:spPr>
              <a:xfrm rot="4870149">
                <a:off x="1643900" y="1832987"/>
                <a:ext cx="1060011" cy="1767636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Moon 55"/>
              <p:cNvSpPr/>
              <p:nvPr/>
            </p:nvSpPr>
            <p:spPr>
              <a:xfrm rot="3977335">
                <a:off x="492334" y="2319052"/>
                <a:ext cx="1060011" cy="1767636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6"/>
              <p:cNvSpPr/>
              <p:nvPr/>
            </p:nvSpPr>
            <p:spPr>
              <a:xfrm rot="7463192">
                <a:off x="727295" y="1500524"/>
                <a:ext cx="1060011" cy="1767636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1066800" y="2819400"/>
                <a:ext cx="533400" cy="6858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1676400" y="2819400"/>
                <a:ext cx="533400" cy="6858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1371600" y="2514600"/>
                <a:ext cx="533400" cy="6858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Moon 60"/>
              <p:cNvSpPr/>
              <p:nvPr/>
            </p:nvSpPr>
            <p:spPr>
              <a:xfrm rot="7636287">
                <a:off x="658755" y="4614822"/>
                <a:ext cx="467372" cy="1126338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Moon 61"/>
              <p:cNvSpPr/>
              <p:nvPr/>
            </p:nvSpPr>
            <p:spPr>
              <a:xfrm rot="3287706">
                <a:off x="1351798" y="4600643"/>
                <a:ext cx="467372" cy="1126338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Moon 62"/>
              <p:cNvSpPr/>
              <p:nvPr/>
            </p:nvSpPr>
            <p:spPr>
              <a:xfrm rot="10012455">
                <a:off x="965589" y="4459643"/>
                <a:ext cx="467372" cy="1126338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Moon 63"/>
              <p:cNvSpPr/>
              <p:nvPr/>
            </p:nvSpPr>
            <p:spPr>
              <a:xfrm rot="4559276">
                <a:off x="1324836" y="5056490"/>
                <a:ext cx="467372" cy="727411"/>
              </a:xfrm>
              <a:prstGeom prst="moon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914400" y="5334000"/>
                <a:ext cx="457200" cy="3810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232"/>
            <p:cNvGrpSpPr/>
            <p:nvPr/>
          </p:nvGrpSpPr>
          <p:grpSpPr>
            <a:xfrm>
              <a:off x="3352800" y="4572000"/>
              <a:ext cx="533400" cy="762000"/>
              <a:chOff x="3352800" y="4572000"/>
              <a:chExt cx="533400" cy="762000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3581400" y="45720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3429000" y="46482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3505200" y="48006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3657600" y="48768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3505200" y="51816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3352800" y="51816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3733800" y="45720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3733800" y="50292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3657600" y="51816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233"/>
            <p:cNvGrpSpPr/>
            <p:nvPr/>
          </p:nvGrpSpPr>
          <p:grpSpPr>
            <a:xfrm>
              <a:off x="4876800" y="4572000"/>
              <a:ext cx="533400" cy="762000"/>
              <a:chOff x="3352800" y="4572000"/>
              <a:chExt cx="533400" cy="762000"/>
            </a:xfrm>
          </p:grpSpPr>
          <p:sp>
            <p:nvSpPr>
              <p:cNvPr id="35" name="Oval 34"/>
              <p:cNvSpPr/>
              <p:nvPr/>
            </p:nvSpPr>
            <p:spPr>
              <a:xfrm>
                <a:off x="3581400" y="45720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3429000" y="46482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3505200" y="48006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3657600" y="48768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3505200" y="51816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3352800" y="51816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3733800" y="45720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3733800" y="50292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3657600" y="5181600"/>
                <a:ext cx="152400" cy="15240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</p:grpSp>
        <p:sp>
          <p:nvSpPr>
            <p:cNvPr id="18" name="Oval 17"/>
            <p:cNvSpPr/>
            <p:nvPr/>
          </p:nvSpPr>
          <p:spPr>
            <a:xfrm>
              <a:off x="4191000" y="4800600"/>
              <a:ext cx="152400" cy="1524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9" name="Oval 18"/>
            <p:cNvSpPr/>
            <p:nvPr/>
          </p:nvSpPr>
          <p:spPr>
            <a:xfrm>
              <a:off x="4191000" y="4953000"/>
              <a:ext cx="152400" cy="1524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0" name="Oval 19"/>
            <p:cNvSpPr/>
            <p:nvPr/>
          </p:nvSpPr>
          <p:spPr>
            <a:xfrm>
              <a:off x="4191000" y="5105400"/>
              <a:ext cx="152400" cy="1524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1" name="Oval 20"/>
            <p:cNvSpPr/>
            <p:nvPr/>
          </p:nvSpPr>
          <p:spPr>
            <a:xfrm>
              <a:off x="4343400" y="5181600"/>
              <a:ext cx="152400" cy="1524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0" name="Oval 29"/>
            <p:cNvSpPr/>
            <p:nvPr/>
          </p:nvSpPr>
          <p:spPr>
            <a:xfrm>
              <a:off x="4495800" y="5105400"/>
              <a:ext cx="152400" cy="1524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1" name="Oval 30"/>
            <p:cNvSpPr/>
            <p:nvPr/>
          </p:nvSpPr>
          <p:spPr>
            <a:xfrm>
              <a:off x="4572000" y="4953000"/>
              <a:ext cx="152400" cy="1524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2" name="Oval 31"/>
            <p:cNvSpPr/>
            <p:nvPr/>
          </p:nvSpPr>
          <p:spPr>
            <a:xfrm>
              <a:off x="4419600" y="4648200"/>
              <a:ext cx="152400" cy="1524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3" name="Oval 32"/>
            <p:cNvSpPr/>
            <p:nvPr/>
          </p:nvSpPr>
          <p:spPr>
            <a:xfrm>
              <a:off x="4267200" y="4648200"/>
              <a:ext cx="152400" cy="1524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4" name="Oval 33"/>
            <p:cNvSpPr/>
            <p:nvPr/>
          </p:nvSpPr>
          <p:spPr>
            <a:xfrm>
              <a:off x="4536141" y="4787153"/>
              <a:ext cx="152400" cy="1524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5982</TotalTime>
  <Words>144</Words>
  <Application>Microsoft Office PowerPoint</Application>
  <PresentationFormat>On-screen Show (4:3)</PresentationFormat>
  <Paragraphs>44</Paragraphs>
  <Slides>119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119</vt:i4>
      </vt:variant>
    </vt:vector>
  </HeadingPairs>
  <TitlesOfParts>
    <vt:vector size="125" baseType="lpstr">
      <vt:lpstr>Arial</vt:lpstr>
      <vt:lpstr>Calibri</vt:lpstr>
      <vt:lpstr>Cancun</vt:lpstr>
      <vt:lpstr>Comic Sans MS</vt:lpstr>
      <vt:lpstr>Kristen ITC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lblau</dc:creator>
  <cp:lastModifiedBy>lynda blau</cp:lastModifiedBy>
  <cp:revision>348</cp:revision>
  <dcterms:created xsi:type="dcterms:W3CDTF">2012-02-01T02:39:31Z</dcterms:created>
  <dcterms:modified xsi:type="dcterms:W3CDTF">2016-02-18T20:32:17Z</dcterms:modified>
</cp:coreProperties>
</file>