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79" r:id="rId4"/>
    <p:sldId id="259" r:id="rId5"/>
    <p:sldId id="260" r:id="rId6"/>
    <p:sldId id="294" r:id="rId7"/>
    <p:sldId id="302" r:id="rId8"/>
    <p:sldId id="295" r:id="rId9"/>
    <p:sldId id="29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8" r:id="rId22"/>
    <p:sldId id="299" r:id="rId23"/>
    <p:sldId id="30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285" r:id="rId33"/>
    <p:sldId id="286" r:id="rId34"/>
    <p:sldId id="287" r:id="rId35"/>
    <p:sldId id="288" r:id="rId36"/>
    <p:sldId id="289" r:id="rId37"/>
    <p:sldId id="293" r:id="rId38"/>
    <p:sldId id="301" r:id="rId39"/>
    <p:sldId id="290" r:id="rId40"/>
    <p:sldId id="291" r:id="rId41"/>
    <p:sldId id="297" r:id="rId42"/>
    <p:sldId id="292" r:id="rId43"/>
    <p:sldId id="281" r:id="rId44"/>
    <p:sldId id="282" r:id="rId45"/>
    <p:sldId id="283" r:id="rId46"/>
    <p:sldId id="28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3A2C-313A-4E36-82BD-DC445A04F5C9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AE60-52BE-43E3-88D8-CB02A1AE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CA1B-324E-42F9-9C07-B159BA0D45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CA1B-324E-42F9-9C07-B159BA0D45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CA1B-324E-42F9-9C07-B159BA0D45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CA1B-324E-42F9-9C07-B159BA0D45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7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6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53F6-D0E2-45F5-BFC5-8584CF294F9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394F-0D8C-455A-B801-158BC411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3.gif"/><Relationship Id="rId7" Type="http://schemas.openxmlformats.org/officeDocument/2006/relationships/image" Target="../media/image67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gif"/><Relationship Id="rId10" Type="http://schemas.openxmlformats.org/officeDocument/2006/relationships/image" Target="../media/image70.gif"/><Relationship Id="rId4" Type="http://schemas.openxmlformats.org/officeDocument/2006/relationships/image" Target="../media/image64.gif"/><Relationship Id="rId9" Type="http://schemas.openxmlformats.org/officeDocument/2006/relationships/image" Target="../media/image6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381000"/>
            <a:ext cx="2667000" cy="2667000"/>
            <a:chOff x="762000" y="2362200"/>
            <a:chExt cx="2667000" cy="2667000"/>
          </a:xfrm>
        </p:grpSpPr>
        <p:sp>
          <p:nvSpPr>
            <p:cNvPr id="3" name="Oval 2"/>
            <p:cNvSpPr/>
            <p:nvPr/>
          </p:nvSpPr>
          <p:spPr>
            <a:xfrm>
              <a:off x="762000" y="2362200"/>
              <a:ext cx="2667000" cy="2667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36139" y="3904908"/>
              <a:ext cx="1903834" cy="450593"/>
              <a:chOff x="4451084" y="474867"/>
              <a:chExt cx="3733575" cy="88364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095479" y="631246"/>
                <a:ext cx="374969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4451084" y="657842"/>
                <a:ext cx="862022" cy="422950"/>
              </a:xfrm>
              <a:prstGeom prst="frame">
                <a:avLst>
                  <a:gd name="adj1" fmla="val 20659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659921" y="474867"/>
                <a:ext cx="2173563" cy="385675"/>
                <a:chOff x="5659921" y="298393"/>
                <a:chExt cx="2173563" cy="56215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59921" y="298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053860" y="304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447799" y="3098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841738" y="3156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235677" y="321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629616" y="327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462951" y="902360"/>
                <a:ext cx="2173563" cy="456156"/>
                <a:chOff x="5659921" y="298393"/>
                <a:chExt cx="2173563" cy="56215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59921" y="298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053860" y="304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447799" y="3098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841738" y="3156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235677" y="321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629616" y="327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5410200" y="831793"/>
                <a:ext cx="2423284" cy="966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838885" y="692423"/>
                <a:ext cx="345774" cy="457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899804" y="796330"/>
                <a:ext cx="605911" cy="14394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128153" y="2906648"/>
              <a:ext cx="762000" cy="762000"/>
              <a:chOff x="1226056" y="2773679"/>
              <a:chExt cx="762000" cy="762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H="1">
              <a:off x="2169311" y="2908379"/>
              <a:ext cx="762000" cy="762000"/>
              <a:chOff x="1226056" y="2773679"/>
              <a:chExt cx="762000" cy="762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Moon 6"/>
            <p:cNvSpPr/>
            <p:nvPr/>
          </p:nvSpPr>
          <p:spPr>
            <a:xfrm rot="5124408">
              <a:off x="1469274" y="2484200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5578965">
              <a:off x="2467865" y="2481794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48400" y="1524001"/>
            <a:ext cx="4099430" cy="3775557"/>
            <a:chOff x="2958860" y="832764"/>
            <a:chExt cx="4099430" cy="3775557"/>
          </a:xfrm>
        </p:grpSpPr>
        <p:sp>
          <p:nvSpPr>
            <p:cNvPr id="37" name="Oval 36"/>
            <p:cNvSpPr/>
            <p:nvPr/>
          </p:nvSpPr>
          <p:spPr>
            <a:xfrm>
              <a:off x="3924300" y="3565578"/>
              <a:ext cx="2286000" cy="96041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958860" y="3174521"/>
              <a:ext cx="4089366" cy="871268"/>
            </a:xfrm>
            <a:custGeom>
              <a:avLst/>
              <a:gdLst>
                <a:gd name="connsiteX0" fmla="*/ 0 w 4089366"/>
                <a:gd name="connsiteY0" fmla="*/ 552090 h 871268"/>
                <a:gd name="connsiteX1" fmla="*/ 0 w 4089366"/>
                <a:gd name="connsiteY1" fmla="*/ 552090 h 871268"/>
                <a:gd name="connsiteX2" fmla="*/ 120770 w 4089366"/>
                <a:gd name="connsiteY2" fmla="*/ 586596 h 871268"/>
                <a:gd name="connsiteX3" fmla="*/ 276046 w 4089366"/>
                <a:gd name="connsiteY3" fmla="*/ 577970 h 871268"/>
                <a:gd name="connsiteX4" fmla="*/ 301925 w 4089366"/>
                <a:gd name="connsiteY4" fmla="*/ 569343 h 871268"/>
                <a:gd name="connsiteX5" fmla="*/ 327804 w 4089366"/>
                <a:gd name="connsiteY5" fmla="*/ 552090 h 871268"/>
                <a:gd name="connsiteX6" fmla="*/ 388189 w 4089366"/>
                <a:gd name="connsiteY6" fmla="*/ 534837 h 871268"/>
                <a:gd name="connsiteX7" fmla="*/ 422695 w 4089366"/>
                <a:gd name="connsiteY7" fmla="*/ 526211 h 871268"/>
                <a:gd name="connsiteX8" fmla="*/ 448574 w 4089366"/>
                <a:gd name="connsiteY8" fmla="*/ 517585 h 871268"/>
                <a:gd name="connsiteX9" fmla="*/ 500332 w 4089366"/>
                <a:gd name="connsiteY9" fmla="*/ 508958 h 871268"/>
                <a:gd name="connsiteX10" fmla="*/ 526212 w 4089366"/>
                <a:gd name="connsiteY10" fmla="*/ 491705 h 871268"/>
                <a:gd name="connsiteX11" fmla="*/ 560717 w 4089366"/>
                <a:gd name="connsiteY11" fmla="*/ 465826 h 871268"/>
                <a:gd name="connsiteX12" fmla="*/ 595223 w 4089366"/>
                <a:gd name="connsiteY12" fmla="*/ 457200 h 871268"/>
                <a:gd name="connsiteX13" fmla="*/ 621102 w 4089366"/>
                <a:gd name="connsiteY13" fmla="*/ 448573 h 871268"/>
                <a:gd name="connsiteX14" fmla="*/ 646982 w 4089366"/>
                <a:gd name="connsiteY14" fmla="*/ 422694 h 871268"/>
                <a:gd name="connsiteX15" fmla="*/ 724619 w 4089366"/>
                <a:gd name="connsiteY15" fmla="*/ 396815 h 871268"/>
                <a:gd name="connsiteX16" fmla="*/ 759125 w 4089366"/>
                <a:gd name="connsiteY16" fmla="*/ 370936 h 871268"/>
                <a:gd name="connsiteX17" fmla="*/ 845389 w 4089366"/>
                <a:gd name="connsiteY17" fmla="*/ 336430 h 871268"/>
                <a:gd name="connsiteX18" fmla="*/ 914400 w 4089366"/>
                <a:gd name="connsiteY18" fmla="*/ 293298 h 871268"/>
                <a:gd name="connsiteX19" fmla="*/ 940280 w 4089366"/>
                <a:gd name="connsiteY19" fmla="*/ 267419 h 871268"/>
                <a:gd name="connsiteX20" fmla="*/ 974785 w 4089366"/>
                <a:gd name="connsiteY20" fmla="*/ 250166 h 871268"/>
                <a:gd name="connsiteX21" fmla="*/ 1026544 w 4089366"/>
                <a:gd name="connsiteY21" fmla="*/ 215660 h 871268"/>
                <a:gd name="connsiteX22" fmla="*/ 1052423 w 4089366"/>
                <a:gd name="connsiteY22" fmla="*/ 189781 h 871268"/>
                <a:gd name="connsiteX23" fmla="*/ 1078302 w 4089366"/>
                <a:gd name="connsiteY23" fmla="*/ 181154 h 871268"/>
                <a:gd name="connsiteX24" fmla="*/ 1130061 w 4089366"/>
                <a:gd name="connsiteY24" fmla="*/ 146649 h 871268"/>
                <a:gd name="connsiteX25" fmla="*/ 1190446 w 4089366"/>
                <a:gd name="connsiteY25" fmla="*/ 129396 h 871268"/>
                <a:gd name="connsiteX26" fmla="*/ 1216325 w 4089366"/>
                <a:gd name="connsiteY26" fmla="*/ 103517 h 871268"/>
                <a:gd name="connsiteX27" fmla="*/ 1319842 w 4089366"/>
                <a:gd name="connsiteY27" fmla="*/ 77637 h 871268"/>
                <a:gd name="connsiteX28" fmla="*/ 1406106 w 4089366"/>
                <a:gd name="connsiteY28" fmla="*/ 43132 h 871268"/>
                <a:gd name="connsiteX29" fmla="*/ 1535502 w 4089366"/>
                <a:gd name="connsiteY29" fmla="*/ 25879 h 871268"/>
                <a:gd name="connsiteX30" fmla="*/ 1578634 w 4089366"/>
                <a:gd name="connsiteY30" fmla="*/ 8626 h 871268"/>
                <a:gd name="connsiteX31" fmla="*/ 1630393 w 4089366"/>
                <a:gd name="connsiteY31" fmla="*/ 0 h 871268"/>
                <a:gd name="connsiteX32" fmla="*/ 2147978 w 4089366"/>
                <a:gd name="connsiteY32" fmla="*/ 8626 h 871268"/>
                <a:gd name="connsiteX33" fmla="*/ 2191110 w 4089366"/>
                <a:gd name="connsiteY33" fmla="*/ 17253 h 871268"/>
                <a:gd name="connsiteX34" fmla="*/ 2225615 w 4089366"/>
                <a:gd name="connsiteY34" fmla="*/ 34505 h 871268"/>
                <a:gd name="connsiteX35" fmla="*/ 2277374 w 4089366"/>
                <a:gd name="connsiteY35" fmla="*/ 43132 h 871268"/>
                <a:gd name="connsiteX36" fmla="*/ 2355012 w 4089366"/>
                <a:gd name="connsiteY36" fmla="*/ 69011 h 871268"/>
                <a:gd name="connsiteX37" fmla="*/ 2380891 w 4089366"/>
                <a:gd name="connsiteY37" fmla="*/ 77637 h 871268"/>
                <a:gd name="connsiteX38" fmla="*/ 2441276 w 4089366"/>
                <a:gd name="connsiteY38" fmla="*/ 86264 h 871268"/>
                <a:gd name="connsiteX39" fmla="*/ 2484408 w 4089366"/>
                <a:gd name="connsiteY39" fmla="*/ 94890 h 871268"/>
                <a:gd name="connsiteX40" fmla="*/ 2544793 w 4089366"/>
                <a:gd name="connsiteY40" fmla="*/ 103517 h 871268"/>
                <a:gd name="connsiteX41" fmla="*/ 2579298 w 4089366"/>
                <a:gd name="connsiteY41" fmla="*/ 112143 h 871268"/>
                <a:gd name="connsiteX42" fmla="*/ 2605178 w 4089366"/>
                <a:gd name="connsiteY42" fmla="*/ 120770 h 871268"/>
                <a:gd name="connsiteX43" fmla="*/ 2665563 w 4089366"/>
                <a:gd name="connsiteY43" fmla="*/ 129396 h 871268"/>
                <a:gd name="connsiteX44" fmla="*/ 2708695 w 4089366"/>
                <a:gd name="connsiteY44" fmla="*/ 138022 h 871268"/>
                <a:gd name="connsiteX45" fmla="*/ 2777706 w 4089366"/>
                <a:gd name="connsiteY45" fmla="*/ 146649 h 871268"/>
                <a:gd name="connsiteX46" fmla="*/ 2812212 w 4089366"/>
                <a:gd name="connsiteY46" fmla="*/ 155275 h 871268"/>
                <a:gd name="connsiteX47" fmla="*/ 2932982 w 4089366"/>
                <a:gd name="connsiteY47" fmla="*/ 172528 h 871268"/>
                <a:gd name="connsiteX48" fmla="*/ 2976114 w 4089366"/>
                <a:gd name="connsiteY48" fmla="*/ 181154 h 871268"/>
                <a:gd name="connsiteX49" fmla="*/ 3079631 w 4089366"/>
                <a:gd name="connsiteY49" fmla="*/ 189781 h 871268"/>
                <a:gd name="connsiteX50" fmla="*/ 3200400 w 4089366"/>
                <a:gd name="connsiteY50" fmla="*/ 207034 h 871268"/>
                <a:gd name="connsiteX51" fmla="*/ 3234906 w 4089366"/>
                <a:gd name="connsiteY51" fmla="*/ 215660 h 871268"/>
                <a:gd name="connsiteX52" fmla="*/ 3278038 w 4089366"/>
                <a:gd name="connsiteY52" fmla="*/ 224287 h 871268"/>
                <a:gd name="connsiteX53" fmla="*/ 3329797 w 4089366"/>
                <a:gd name="connsiteY53" fmla="*/ 232913 h 871268"/>
                <a:gd name="connsiteX54" fmla="*/ 3398808 w 4089366"/>
                <a:gd name="connsiteY54" fmla="*/ 250166 h 871268"/>
                <a:gd name="connsiteX55" fmla="*/ 3424687 w 4089366"/>
                <a:gd name="connsiteY55" fmla="*/ 276045 h 871268"/>
                <a:gd name="connsiteX56" fmla="*/ 3450566 w 4089366"/>
                <a:gd name="connsiteY56" fmla="*/ 284671 h 871268"/>
                <a:gd name="connsiteX57" fmla="*/ 3476446 w 4089366"/>
                <a:gd name="connsiteY57" fmla="*/ 301924 h 871268"/>
                <a:gd name="connsiteX58" fmla="*/ 3536831 w 4089366"/>
                <a:gd name="connsiteY58" fmla="*/ 345056 h 871268"/>
                <a:gd name="connsiteX59" fmla="*/ 3562710 w 4089366"/>
                <a:gd name="connsiteY59" fmla="*/ 353683 h 871268"/>
                <a:gd name="connsiteX60" fmla="*/ 3623095 w 4089366"/>
                <a:gd name="connsiteY60" fmla="*/ 405441 h 871268"/>
                <a:gd name="connsiteX61" fmla="*/ 3657600 w 4089366"/>
                <a:gd name="connsiteY61" fmla="*/ 439947 h 871268"/>
                <a:gd name="connsiteX62" fmla="*/ 3717985 w 4089366"/>
                <a:gd name="connsiteY62" fmla="*/ 483079 h 871268"/>
                <a:gd name="connsiteX63" fmla="*/ 3743865 w 4089366"/>
                <a:gd name="connsiteY63" fmla="*/ 517585 h 871268"/>
                <a:gd name="connsiteX64" fmla="*/ 3847382 w 4089366"/>
                <a:gd name="connsiteY64" fmla="*/ 595222 h 871268"/>
                <a:gd name="connsiteX65" fmla="*/ 3933646 w 4089366"/>
                <a:gd name="connsiteY65" fmla="*/ 664234 h 871268"/>
                <a:gd name="connsiteX66" fmla="*/ 4019910 w 4089366"/>
                <a:gd name="connsiteY66" fmla="*/ 715992 h 871268"/>
                <a:gd name="connsiteX67" fmla="*/ 4071668 w 4089366"/>
                <a:gd name="connsiteY67" fmla="*/ 741871 h 871268"/>
                <a:gd name="connsiteX68" fmla="*/ 4088921 w 4089366"/>
                <a:gd name="connsiteY68" fmla="*/ 767751 h 871268"/>
                <a:gd name="connsiteX69" fmla="*/ 4054415 w 4089366"/>
                <a:gd name="connsiteY69" fmla="*/ 810883 h 871268"/>
                <a:gd name="connsiteX70" fmla="*/ 4002657 w 4089366"/>
                <a:gd name="connsiteY70" fmla="*/ 836762 h 871268"/>
                <a:gd name="connsiteX71" fmla="*/ 3976778 w 4089366"/>
                <a:gd name="connsiteY71" fmla="*/ 845388 h 871268"/>
                <a:gd name="connsiteX72" fmla="*/ 3856008 w 4089366"/>
                <a:gd name="connsiteY72" fmla="*/ 871268 h 871268"/>
                <a:gd name="connsiteX73" fmla="*/ 2122098 w 4089366"/>
                <a:gd name="connsiteY73" fmla="*/ 862641 h 871268"/>
                <a:gd name="connsiteX74" fmla="*/ 2070340 w 4089366"/>
                <a:gd name="connsiteY74" fmla="*/ 845388 h 871268"/>
                <a:gd name="connsiteX75" fmla="*/ 1992702 w 4089366"/>
                <a:gd name="connsiteY75" fmla="*/ 828136 h 871268"/>
                <a:gd name="connsiteX76" fmla="*/ 1837427 w 4089366"/>
                <a:gd name="connsiteY76" fmla="*/ 810883 h 871268"/>
                <a:gd name="connsiteX77" fmla="*/ 1742536 w 4089366"/>
                <a:gd name="connsiteY77" fmla="*/ 793630 h 871268"/>
                <a:gd name="connsiteX78" fmla="*/ 1699404 w 4089366"/>
                <a:gd name="connsiteY78" fmla="*/ 785004 h 871268"/>
                <a:gd name="connsiteX79" fmla="*/ 1664898 w 4089366"/>
                <a:gd name="connsiteY79" fmla="*/ 776377 h 871268"/>
                <a:gd name="connsiteX80" fmla="*/ 1423359 w 4089366"/>
                <a:gd name="connsiteY80" fmla="*/ 759124 h 871268"/>
                <a:gd name="connsiteX81" fmla="*/ 1276710 w 4089366"/>
                <a:gd name="connsiteY81" fmla="*/ 741871 h 871268"/>
                <a:gd name="connsiteX82" fmla="*/ 1104182 w 4089366"/>
                <a:gd name="connsiteY82" fmla="*/ 724619 h 871268"/>
                <a:gd name="connsiteX83" fmla="*/ 1061049 w 4089366"/>
                <a:gd name="connsiteY83" fmla="*/ 715992 h 871268"/>
                <a:gd name="connsiteX84" fmla="*/ 103517 w 4089366"/>
                <a:gd name="connsiteY84" fmla="*/ 690113 h 871268"/>
                <a:gd name="connsiteX85" fmla="*/ 51759 w 4089366"/>
                <a:gd name="connsiteY85" fmla="*/ 655607 h 871268"/>
                <a:gd name="connsiteX86" fmla="*/ 25880 w 4089366"/>
                <a:gd name="connsiteY86" fmla="*/ 638354 h 871268"/>
                <a:gd name="connsiteX87" fmla="*/ 17253 w 4089366"/>
                <a:gd name="connsiteY87" fmla="*/ 569343 h 871268"/>
                <a:gd name="connsiteX88" fmla="*/ 0 w 4089366"/>
                <a:gd name="connsiteY88" fmla="*/ 552090 h 87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89366" h="871268">
                  <a:moveTo>
                    <a:pt x="0" y="552090"/>
                  </a:moveTo>
                  <a:lnTo>
                    <a:pt x="0" y="552090"/>
                  </a:lnTo>
                  <a:cubicBezTo>
                    <a:pt x="13543" y="556604"/>
                    <a:pt x="92814" y="586596"/>
                    <a:pt x="120770" y="586596"/>
                  </a:cubicBezTo>
                  <a:cubicBezTo>
                    <a:pt x="172608" y="586596"/>
                    <a:pt x="224287" y="580845"/>
                    <a:pt x="276046" y="577970"/>
                  </a:cubicBezTo>
                  <a:cubicBezTo>
                    <a:pt x="284672" y="575094"/>
                    <a:pt x="293792" y="573410"/>
                    <a:pt x="301925" y="569343"/>
                  </a:cubicBezTo>
                  <a:cubicBezTo>
                    <a:pt x="311198" y="564706"/>
                    <a:pt x="318178" y="555940"/>
                    <a:pt x="327804" y="552090"/>
                  </a:cubicBezTo>
                  <a:cubicBezTo>
                    <a:pt x="347241" y="544315"/>
                    <a:pt x="367993" y="540345"/>
                    <a:pt x="388189" y="534837"/>
                  </a:cubicBezTo>
                  <a:cubicBezTo>
                    <a:pt x="399627" y="531718"/>
                    <a:pt x="411295" y="529468"/>
                    <a:pt x="422695" y="526211"/>
                  </a:cubicBezTo>
                  <a:cubicBezTo>
                    <a:pt x="431438" y="523713"/>
                    <a:pt x="439698" y="519558"/>
                    <a:pt x="448574" y="517585"/>
                  </a:cubicBezTo>
                  <a:cubicBezTo>
                    <a:pt x="465648" y="513791"/>
                    <a:pt x="483079" y="511834"/>
                    <a:pt x="500332" y="508958"/>
                  </a:cubicBezTo>
                  <a:cubicBezTo>
                    <a:pt x="508959" y="503207"/>
                    <a:pt x="517775" y="497731"/>
                    <a:pt x="526212" y="491705"/>
                  </a:cubicBezTo>
                  <a:cubicBezTo>
                    <a:pt x="537911" y="483348"/>
                    <a:pt x="547858" y="472256"/>
                    <a:pt x="560717" y="465826"/>
                  </a:cubicBezTo>
                  <a:cubicBezTo>
                    <a:pt x="571321" y="460524"/>
                    <a:pt x="583823" y="460457"/>
                    <a:pt x="595223" y="457200"/>
                  </a:cubicBezTo>
                  <a:cubicBezTo>
                    <a:pt x="603966" y="454702"/>
                    <a:pt x="612476" y="451449"/>
                    <a:pt x="621102" y="448573"/>
                  </a:cubicBezTo>
                  <a:cubicBezTo>
                    <a:pt x="629729" y="439947"/>
                    <a:pt x="636070" y="428150"/>
                    <a:pt x="646982" y="422694"/>
                  </a:cubicBezTo>
                  <a:cubicBezTo>
                    <a:pt x="671381" y="410495"/>
                    <a:pt x="724619" y="396815"/>
                    <a:pt x="724619" y="396815"/>
                  </a:cubicBezTo>
                  <a:cubicBezTo>
                    <a:pt x="736121" y="388189"/>
                    <a:pt x="746265" y="377366"/>
                    <a:pt x="759125" y="370936"/>
                  </a:cubicBezTo>
                  <a:cubicBezTo>
                    <a:pt x="786825" y="357086"/>
                    <a:pt x="845389" y="336430"/>
                    <a:pt x="845389" y="336430"/>
                  </a:cubicBezTo>
                  <a:cubicBezTo>
                    <a:pt x="907958" y="273861"/>
                    <a:pt x="827268" y="347755"/>
                    <a:pt x="914400" y="293298"/>
                  </a:cubicBezTo>
                  <a:cubicBezTo>
                    <a:pt x="924745" y="286832"/>
                    <a:pt x="930353" y="274510"/>
                    <a:pt x="940280" y="267419"/>
                  </a:cubicBezTo>
                  <a:cubicBezTo>
                    <a:pt x="950744" y="259945"/>
                    <a:pt x="963758" y="256782"/>
                    <a:pt x="974785" y="250166"/>
                  </a:cubicBezTo>
                  <a:cubicBezTo>
                    <a:pt x="992566" y="239498"/>
                    <a:pt x="1010176" y="228390"/>
                    <a:pt x="1026544" y="215660"/>
                  </a:cubicBezTo>
                  <a:cubicBezTo>
                    <a:pt x="1036174" y="208170"/>
                    <a:pt x="1042272" y="196548"/>
                    <a:pt x="1052423" y="189781"/>
                  </a:cubicBezTo>
                  <a:cubicBezTo>
                    <a:pt x="1059989" y="184737"/>
                    <a:pt x="1070353" y="185570"/>
                    <a:pt x="1078302" y="181154"/>
                  </a:cubicBezTo>
                  <a:cubicBezTo>
                    <a:pt x="1096428" y="171084"/>
                    <a:pt x="1110390" y="153207"/>
                    <a:pt x="1130061" y="146649"/>
                  </a:cubicBezTo>
                  <a:cubicBezTo>
                    <a:pt x="1167187" y="134273"/>
                    <a:pt x="1147118" y="140227"/>
                    <a:pt x="1190446" y="129396"/>
                  </a:cubicBezTo>
                  <a:cubicBezTo>
                    <a:pt x="1199072" y="120770"/>
                    <a:pt x="1205219" y="108565"/>
                    <a:pt x="1216325" y="103517"/>
                  </a:cubicBezTo>
                  <a:cubicBezTo>
                    <a:pt x="1311167" y="60407"/>
                    <a:pt x="1255168" y="103506"/>
                    <a:pt x="1319842" y="77637"/>
                  </a:cubicBezTo>
                  <a:cubicBezTo>
                    <a:pt x="1348597" y="66135"/>
                    <a:pt x="1375558" y="48224"/>
                    <a:pt x="1406106" y="43132"/>
                  </a:cubicBezTo>
                  <a:cubicBezTo>
                    <a:pt x="1483549" y="30224"/>
                    <a:pt x="1440481" y="36436"/>
                    <a:pt x="1535502" y="25879"/>
                  </a:cubicBezTo>
                  <a:cubicBezTo>
                    <a:pt x="1549879" y="20128"/>
                    <a:pt x="1563695" y="12700"/>
                    <a:pt x="1578634" y="8626"/>
                  </a:cubicBezTo>
                  <a:cubicBezTo>
                    <a:pt x="1595509" y="4024"/>
                    <a:pt x="1612902" y="0"/>
                    <a:pt x="1630393" y="0"/>
                  </a:cubicBezTo>
                  <a:cubicBezTo>
                    <a:pt x="1802945" y="0"/>
                    <a:pt x="1975450" y="5751"/>
                    <a:pt x="2147978" y="8626"/>
                  </a:cubicBezTo>
                  <a:cubicBezTo>
                    <a:pt x="2162355" y="11502"/>
                    <a:pt x="2177200" y="12616"/>
                    <a:pt x="2191110" y="17253"/>
                  </a:cubicBezTo>
                  <a:cubicBezTo>
                    <a:pt x="2203309" y="21319"/>
                    <a:pt x="2213298" y="30810"/>
                    <a:pt x="2225615" y="34505"/>
                  </a:cubicBezTo>
                  <a:cubicBezTo>
                    <a:pt x="2242368" y="39531"/>
                    <a:pt x="2260121" y="40256"/>
                    <a:pt x="2277374" y="43132"/>
                  </a:cubicBezTo>
                  <a:cubicBezTo>
                    <a:pt x="2322399" y="73149"/>
                    <a:pt x="2285279" y="53516"/>
                    <a:pt x="2355012" y="69011"/>
                  </a:cubicBezTo>
                  <a:cubicBezTo>
                    <a:pt x="2363888" y="70983"/>
                    <a:pt x="2371975" y="75854"/>
                    <a:pt x="2380891" y="77637"/>
                  </a:cubicBezTo>
                  <a:cubicBezTo>
                    <a:pt x="2400829" y="81625"/>
                    <a:pt x="2421220" y="82921"/>
                    <a:pt x="2441276" y="86264"/>
                  </a:cubicBezTo>
                  <a:cubicBezTo>
                    <a:pt x="2455739" y="88674"/>
                    <a:pt x="2469945" y="92480"/>
                    <a:pt x="2484408" y="94890"/>
                  </a:cubicBezTo>
                  <a:cubicBezTo>
                    <a:pt x="2504464" y="98233"/>
                    <a:pt x="2524788" y="99880"/>
                    <a:pt x="2544793" y="103517"/>
                  </a:cubicBezTo>
                  <a:cubicBezTo>
                    <a:pt x="2556457" y="105638"/>
                    <a:pt x="2567899" y="108886"/>
                    <a:pt x="2579298" y="112143"/>
                  </a:cubicBezTo>
                  <a:cubicBezTo>
                    <a:pt x="2588041" y="114641"/>
                    <a:pt x="2596261" y="118987"/>
                    <a:pt x="2605178" y="120770"/>
                  </a:cubicBezTo>
                  <a:cubicBezTo>
                    <a:pt x="2625116" y="124758"/>
                    <a:pt x="2645507" y="126053"/>
                    <a:pt x="2665563" y="129396"/>
                  </a:cubicBezTo>
                  <a:cubicBezTo>
                    <a:pt x="2680026" y="131806"/>
                    <a:pt x="2694203" y="135793"/>
                    <a:pt x="2708695" y="138022"/>
                  </a:cubicBezTo>
                  <a:cubicBezTo>
                    <a:pt x="2731608" y="141547"/>
                    <a:pt x="2754839" y="142838"/>
                    <a:pt x="2777706" y="146649"/>
                  </a:cubicBezTo>
                  <a:cubicBezTo>
                    <a:pt x="2789401" y="148598"/>
                    <a:pt x="2800517" y="153326"/>
                    <a:pt x="2812212" y="155275"/>
                  </a:cubicBezTo>
                  <a:cubicBezTo>
                    <a:pt x="2852324" y="161960"/>
                    <a:pt x="2892814" y="166186"/>
                    <a:pt x="2932982" y="172528"/>
                  </a:cubicBezTo>
                  <a:cubicBezTo>
                    <a:pt x="2947465" y="174815"/>
                    <a:pt x="2961552" y="179441"/>
                    <a:pt x="2976114" y="181154"/>
                  </a:cubicBezTo>
                  <a:cubicBezTo>
                    <a:pt x="3010502" y="185200"/>
                    <a:pt x="3045125" y="186905"/>
                    <a:pt x="3079631" y="189781"/>
                  </a:cubicBezTo>
                  <a:cubicBezTo>
                    <a:pt x="3141953" y="210554"/>
                    <a:pt x="3074406" y="190235"/>
                    <a:pt x="3200400" y="207034"/>
                  </a:cubicBezTo>
                  <a:cubicBezTo>
                    <a:pt x="3212152" y="208601"/>
                    <a:pt x="3223332" y="213088"/>
                    <a:pt x="3234906" y="215660"/>
                  </a:cubicBezTo>
                  <a:cubicBezTo>
                    <a:pt x="3249219" y="218841"/>
                    <a:pt x="3263612" y="221664"/>
                    <a:pt x="3278038" y="224287"/>
                  </a:cubicBezTo>
                  <a:cubicBezTo>
                    <a:pt x="3295247" y="227416"/>
                    <a:pt x="3312694" y="229248"/>
                    <a:pt x="3329797" y="232913"/>
                  </a:cubicBezTo>
                  <a:cubicBezTo>
                    <a:pt x="3352982" y="237881"/>
                    <a:pt x="3398808" y="250166"/>
                    <a:pt x="3398808" y="250166"/>
                  </a:cubicBezTo>
                  <a:cubicBezTo>
                    <a:pt x="3407434" y="258792"/>
                    <a:pt x="3414536" y="269278"/>
                    <a:pt x="3424687" y="276045"/>
                  </a:cubicBezTo>
                  <a:cubicBezTo>
                    <a:pt x="3432253" y="281089"/>
                    <a:pt x="3442433" y="280605"/>
                    <a:pt x="3450566" y="284671"/>
                  </a:cubicBezTo>
                  <a:cubicBezTo>
                    <a:pt x="3459839" y="289308"/>
                    <a:pt x="3468009" y="295898"/>
                    <a:pt x="3476446" y="301924"/>
                  </a:cubicBezTo>
                  <a:cubicBezTo>
                    <a:pt x="3485580" y="308448"/>
                    <a:pt x="3523264" y="338273"/>
                    <a:pt x="3536831" y="345056"/>
                  </a:cubicBezTo>
                  <a:cubicBezTo>
                    <a:pt x="3544964" y="349122"/>
                    <a:pt x="3554084" y="350807"/>
                    <a:pt x="3562710" y="353683"/>
                  </a:cubicBezTo>
                  <a:cubicBezTo>
                    <a:pt x="3636323" y="427296"/>
                    <a:pt x="3534555" y="327968"/>
                    <a:pt x="3623095" y="405441"/>
                  </a:cubicBezTo>
                  <a:cubicBezTo>
                    <a:pt x="3635336" y="416152"/>
                    <a:pt x="3645250" y="429361"/>
                    <a:pt x="3657600" y="439947"/>
                  </a:cubicBezTo>
                  <a:cubicBezTo>
                    <a:pt x="3691894" y="469342"/>
                    <a:pt x="3680107" y="445201"/>
                    <a:pt x="3717985" y="483079"/>
                  </a:cubicBezTo>
                  <a:cubicBezTo>
                    <a:pt x="3728151" y="493245"/>
                    <a:pt x="3733267" y="507870"/>
                    <a:pt x="3743865" y="517585"/>
                  </a:cubicBezTo>
                  <a:cubicBezTo>
                    <a:pt x="3865835" y="629391"/>
                    <a:pt x="3782791" y="545537"/>
                    <a:pt x="3847382" y="595222"/>
                  </a:cubicBezTo>
                  <a:cubicBezTo>
                    <a:pt x="3876570" y="617674"/>
                    <a:pt x="3903006" y="643808"/>
                    <a:pt x="3933646" y="664234"/>
                  </a:cubicBezTo>
                  <a:cubicBezTo>
                    <a:pt x="4060272" y="748651"/>
                    <a:pt x="3927062" y="662935"/>
                    <a:pt x="4019910" y="715992"/>
                  </a:cubicBezTo>
                  <a:cubicBezTo>
                    <a:pt x="4066733" y="742748"/>
                    <a:pt x="4024220" y="726056"/>
                    <a:pt x="4071668" y="741871"/>
                  </a:cubicBezTo>
                  <a:cubicBezTo>
                    <a:pt x="4077419" y="750498"/>
                    <a:pt x="4087216" y="757524"/>
                    <a:pt x="4088921" y="767751"/>
                  </a:cubicBezTo>
                  <a:cubicBezTo>
                    <a:pt x="4092863" y="791403"/>
                    <a:pt x="4069792" y="802340"/>
                    <a:pt x="4054415" y="810883"/>
                  </a:cubicBezTo>
                  <a:cubicBezTo>
                    <a:pt x="4037553" y="820251"/>
                    <a:pt x="4020284" y="828928"/>
                    <a:pt x="4002657" y="836762"/>
                  </a:cubicBezTo>
                  <a:cubicBezTo>
                    <a:pt x="3994348" y="840455"/>
                    <a:pt x="3985551" y="842996"/>
                    <a:pt x="3976778" y="845388"/>
                  </a:cubicBezTo>
                  <a:cubicBezTo>
                    <a:pt x="3909222" y="863812"/>
                    <a:pt x="3917565" y="861008"/>
                    <a:pt x="3856008" y="871268"/>
                  </a:cubicBezTo>
                  <a:lnTo>
                    <a:pt x="2122098" y="862641"/>
                  </a:lnTo>
                  <a:cubicBezTo>
                    <a:pt x="2103914" y="862377"/>
                    <a:pt x="2088093" y="849333"/>
                    <a:pt x="2070340" y="845388"/>
                  </a:cubicBezTo>
                  <a:cubicBezTo>
                    <a:pt x="2044461" y="839637"/>
                    <a:pt x="2018698" y="833335"/>
                    <a:pt x="1992702" y="828136"/>
                  </a:cubicBezTo>
                  <a:cubicBezTo>
                    <a:pt x="1931325" y="815861"/>
                    <a:pt x="1909803" y="816914"/>
                    <a:pt x="1837427" y="810883"/>
                  </a:cubicBezTo>
                  <a:cubicBezTo>
                    <a:pt x="1730944" y="789585"/>
                    <a:pt x="1863871" y="815690"/>
                    <a:pt x="1742536" y="793630"/>
                  </a:cubicBezTo>
                  <a:cubicBezTo>
                    <a:pt x="1728110" y="791007"/>
                    <a:pt x="1713717" y="788185"/>
                    <a:pt x="1699404" y="785004"/>
                  </a:cubicBezTo>
                  <a:cubicBezTo>
                    <a:pt x="1687830" y="782432"/>
                    <a:pt x="1676650" y="777944"/>
                    <a:pt x="1664898" y="776377"/>
                  </a:cubicBezTo>
                  <a:cubicBezTo>
                    <a:pt x="1592183" y="766682"/>
                    <a:pt x="1492337" y="764430"/>
                    <a:pt x="1423359" y="759124"/>
                  </a:cubicBezTo>
                  <a:cubicBezTo>
                    <a:pt x="1373575" y="755294"/>
                    <a:pt x="1326246" y="747178"/>
                    <a:pt x="1276710" y="741871"/>
                  </a:cubicBezTo>
                  <a:lnTo>
                    <a:pt x="1104182" y="724619"/>
                  </a:lnTo>
                  <a:cubicBezTo>
                    <a:pt x="1089804" y="721743"/>
                    <a:pt x="1075666" y="717146"/>
                    <a:pt x="1061049" y="715992"/>
                  </a:cubicBezTo>
                  <a:cubicBezTo>
                    <a:pt x="693547" y="686978"/>
                    <a:pt x="538593" y="695691"/>
                    <a:pt x="103517" y="690113"/>
                  </a:cubicBezTo>
                  <a:lnTo>
                    <a:pt x="51759" y="655607"/>
                  </a:lnTo>
                  <a:lnTo>
                    <a:pt x="25880" y="638354"/>
                  </a:lnTo>
                  <a:cubicBezTo>
                    <a:pt x="8031" y="611582"/>
                    <a:pt x="-4066" y="606652"/>
                    <a:pt x="17253" y="569343"/>
                  </a:cubicBezTo>
                  <a:cubicBezTo>
                    <a:pt x="22397" y="560341"/>
                    <a:pt x="2875" y="554965"/>
                    <a:pt x="0" y="552090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20424976">
              <a:off x="3672378" y="832764"/>
              <a:ext cx="717059" cy="3679484"/>
              <a:chOff x="1371600" y="609600"/>
              <a:chExt cx="1600200" cy="60198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1981200" y="609600"/>
                <a:ext cx="381000" cy="4191000"/>
              </a:xfrm>
              <a:prstGeom prst="roundRect">
                <a:avLst/>
              </a:prstGeom>
              <a:solidFill>
                <a:srgbClr val="DEA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rapezoid 45"/>
              <p:cNvSpPr/>
              <p:nvPr/>
            </p:nvSpPr>
            <p:spPr>
              <a:xfrm>
                <a:off x="1371600" y="4572000"/>
                <a:ext cx="1600200" cy="2057400"/>
              </a:xfrm>
              <a:prstGeom prst="trapezoid">
                <a:avLst>
                  <a:gd name="adj" fmla="val 1421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rapezoid 46"/>
              <p:cNvSpPr/>
              <p:nvPr/>
            </p:nvSpPr>
            <p:spPr>
              <a:xfrm>
                <a:off x="1792138" y="4561936"/>
                <a:ext cx="722462" cy="1076864"/>
              </a:xfrm>
              <a:prstGeom prst="trapezoid">
                <a:avLst>
                  <a:gd name="adj" fmla="val 1421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5833339" y="3840181"/>
              <a:ext cx="1224951" cy="411215"/>
            </a:xfrm>
            <a:custGeom>
              <a:avLst/>
              <a:gdLst>
                <a:gd name="connsiteX0" fmla="*/ 0 w 1224951"/>
                <a:gd name="connsiteY0" fmla="*/ 345056 h 411215"/>
                <a:gd name="connsiteX1" fmla="*/ 0 w 1224951"/>
                <a:gd name="connsiteY1" fmla="*/ 345056 h 411215"/>
                <a:gd name="connsiteX2" fmla="*/ 43132 w 1224951"/>
                <a:gd name="connsiteY2" fmla="*/ 267418 h 411215"/>
                <a:gd name="connsiteX3" fmla="*/ 60385 w 1224951"/>
                <a:gd name="connsiteY3" fmla="*/ 241539 h 411215"/>
                <a:gd name="connsiteX4" fmla="*/ 94890 w 1224951"/>
                <a:gd name="connsiteY4" fmla="*/ 207033 h 411215"/>
                <a:gd name="connsiteX5" fmla="*/ 163902 w 1224951"/>
                <a:gd name="connsiteY5" fmla="*/ 129396 h 411215"/>
                <a:gd name="connsiteX6" fmla="*/ 189781 w 1224951"/>
                <a:gd name="connsiteY6" fmla="*/ 112143 h 411215"/>
                <a:gd name="connsiteX7" fmla="*/ 215660 w 1224951"/>
                <a:gd name="connsiteY7" fmla="*/ 86264 h 411215"/>
                <a:gd name="connsiteX8" fmla="*/ 241539 w 1224951"/>
                <a:gd name="connsiteY8" fmla="*/ 69011 h 411215"/>
                <a:gd name="connsiteX9" fmla="*/ 301924 w 1224951"/>
                <a:gd name="connsiteY9" fmla="*/ 25879 h 411215"/>
                <a:gd name="connsiteX10" fmla="*/ 388188 w 1224951"/>
                <a:gd name="connsiteY10" fmla="*/ 0 h 411215"/>
                <a:gd name="connsiteX11" fmla="*/ 698739 w 1224951"/>
                <a:gd name="connsiteY11" fmla="*/ 8626 h 411215"/>
                <a:gd name="connsiteX12" fmla="*/ 759124 w 1224951"/>
                <a:gd name="connsiteY12" fmla="*/ 34505 h 411215"/>
                <a:gd name="connsiteX13" fmla="*/ 828136 w 1224951"/>
                <a:gd name="connsiteY13" fmla="*/ 69011 h 411215"/>
                <a:gd name="connsiteX14" fmla="*/ 879894 w 1224951"/>
                <a:gd name="connsiteY14" fmla="*/ 94890 h 411215"/>
                <a:gd name="connsiteX15" fmla="*/ 931653 w 1224951"/>
                <a:gd name="connsiteY15" fmla="*/ 129396 h 411215"/>
                <a:gd name="connsiteX16" fmla="*/ 983411 w 1224951"/>
                <a:gd name="connsiteY16" fmla="*/ 163901 h 411215"/>
                <a:gd name="connsiteX17" fmla="*/ 1026543 w 1224951"/>
                <a:gd name="connsiteY17" fmla="*/ 207033 h 411215"/>
                <a:gd name="connsiteX18" fmla="*/ 1052422 w 1224951"/>
                <a:gd name="connsiteY18" fmla="*/ 224286 h 411215"/>
                <a:gd name="connsiteX19" fmla="*/ 1104181 w 1224951"/>
                <a:gd name="connsiteY19" fmla="*/ 276045 h 411215"/>
                <a:gd name="connsiteX20" fmla="*/ 1155939 w 1224951"/>
                <a:gd name="connsiteY20" fmla="*/ 310550 h 411215"/>
                <a:gd name="connsiteX21" fmla="*/ 1181819 w 1224951"/>
                <a:gd name="connsiteY21" fmla="*/ 336430 h 411215"/>
                <a:gd name="connsiteX22" fmla="*/ 1224951 w 1224951"/>
                <a:gd name="connsiteY22" fmla="*/ 362309 h 411215"/>
                <a:gd name="connsiteX23" fmla="*/ 353683 w 1224951"/>
                <a:gd name="connsiteY23" fmla="*/ 362309 h 411215"/>
                <a:gd name="connsiteX24" fmla="*/ 301924 w 1224951"/>
                <a:gd name="connsiteY24" fmla="*/ 345056 h 411215"/>
                <a:gd name="connsiteX25" fmla="*/ 146649 w 1224951"/>
                <a:gd name="connsiteY25" fmla="*/ 336430 h 411215"/>
                <a:gd name="connsiteX26" fmla="*/ 0 w 1224951"/>
                <a:gd name="connsiteY26" fmla="*/ 345056 h 4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4951" h="411215">
                  <a:moveTo>
                    <a:pt x="0" y="345056"/>
                  </a:moveTo>
                  <a:lnTo>
                    <a:pt x="0" y="345056"/>
                  </a:lnTo>
                  <a:cubicBezTo>
                    <a:pt x="14377" y="319177"/>
                    <a:pt x="28215" y="292990"/>
                    <a:pt x="43132" y="267418"/>
                  </a:cubicBezTo>
                  <a:cubicBezTo>
                    <a:pt x="48356" y="258463"/>
                    <a:pt x="53638" y="249411"/>
                    <a:pt x="60385" y="241539"/>
                  </a:cubicBezTo>
                  <a:cubicBezTo>
                    <a:pt x="70971" y="229189"/>
                    <a:pt x="84304" y="219383"/>
                    <a:pt x="94890" y="207033"/>
                  </a:cubicBezTo>
                  <a:cubicBezTo>
                    <a:pt x="129462" y="166698"/>
                    <a:pt x="95904" y="174729"/>
                    <a:pt x="163902" y="129396"/>
                  </a:cubicBezTo>
                  <a:cubicBezTo>
                    <a:pt x="172528" y="123645"/>
                    <a:pt x="181816" y="118780"/>
                    <a:pt x="189781" y="112143"/>
                  </a:cubicBezTo>
                  <a:cubicBezTo>
                    <a:pt x="199153" y="104333"/>
                    <a:pt x="206288" y="94074"/>
                    <a:pt x="215660" y="86264"/>
                  </a:cubicBezTo>
                  <a:cubicBezTo>
                    <a:pt x="223625" y="79627"/>
                    <a:pt x="233103" y="75037"/>
                    <a:pt x="241539" y="69011"/>
                  </a:cubicBezTo>
                  <a:cubicBezTo>
                    <a:pt x="250652" y="62502"/>
                    <a:pt x="288375" y="32654"/>
                    <a:pt x="301924" y="25879"/>
                  </a:cubicBezTo>
                  <a:cubicBezTo>
                    <a:pt x="339755" y="6963"/>
                    <a:pt x="347781" y="8081"/>
                    <a:pt x="388188" y="0"/>
                  </a:cubicBezTo>
                  <a:cubicBezTo>
                    <a:pt x="491705" y="2875"/>
                    <a:pt x="595311" y="3455"/>
                    <a:pt x="698739" y="8626"/>
                  </a:cubicBezTo>
                  <a:cubicBezTo>
                    <a:pt x="735316" y="10455"/>
                    <a:pt x="730365" y="18818"/>
                    <a:pt x="759124" y="34505"/>
                  </a:cubicBezTo>
                  <a:cubicBezTo>
                    <a:pt x="781703" y="46821"/>
                    <a:pt x="806736" y="54744"/>
                    <a:pt x="828136" y="69011"/>
                  </a:cubicBezTo>
                  <a:cubicBezTo>
                    <a:pt x="861581" y="91308"/>
                    <a:pt x="844179" y="82986"/>
                    <a:pt x="879894" y="94890"/>
                  </a:cubicBezTo>
                  <a:cubicBezTo>
                    <a:pt x="897147" y="106392"/>
                    <a:pt x="916991" y="114734"/>
                    <a:pt x="931653" y="129396"/>
                  </a:cubicBezTo>
                  <a:cubicBezTo>
                    <a:pt x="963962" y="161705"/>
                    <a:pt x="945959" y="151417"/>
                    <a:pt x="983411" y="163901"/>
                  </a:cubicBezTo>
                  <a:cubicBezTo>
                    <a:pt x="1052422" y="209909"/>
                    <a:pt x="969034" y="149524"/>
                    <a:pt x="1026543" y="207033"/>
                  </a:cubicBezTo>
                  <a:cubicBezTo>
                    <a:pt x="1033874" y="214364"/>
                    <a:pt x="1044673" y="217398"/>
                    <a:pt x="1052422" y="224286"/>
                  </a:cubicBezTo>
                  <a:cubicBezTo>
                    <a:pt x="1070658" y="240496"/>
                    <a:pt x="1083879" y="262511"/>
                    <a:pt x="1104181" y="276045"/>
                  </a:cubicBezTo>
                  <a:cubicBezTo>
                    <a:pt x="1121434" y="287547"/>
                    <a:pt x="1141277" y="295888"/>
                    <a:pt x="1155939" y="310550"/>
                  </a:cubicBezTo>
                  <a:cubicBezTo>
                    <a:pt x="1164566" y="319177"/>
                    <a:pt x="1172059" y="329110"/>
                    <a:pt x="1181819" y="336430"/>
                  </a:cubicBezTo>
                  <a:cubicBezTo>
                    <a:pt x="1195232" y="346490"/>
                    <a:pt x="1210574" y="353683"/>
                    <a:pt x="1224951" y="362309"/>
                  </a:cubicBezTo>
                  <a:cubicBezTo>
                    <a:pt x="933139" y="459572"/>
                    <a:pt x="1164178" y="385688"/>
                    <a:pt x="353683" y="362309"/>
                  </a:cubicBezTo>
                  <a:cubicBezTo>
                    <a:pt x="335504" y="361785"/>
                    <a:pt x="319970" y="347312"/>
                    <a:pt x="301924" y="345056"/>
                  </a:cubicBezTo>
                  <a:cubicBezTo>
                    <a:pt x="250486" y="338626"/>
                    <a:pt x="198407" y="339305"/>
                    <a:pt x="146649" y="336430"/>
                  </a:cubicBezTo>
                  <a:cubicBezTo>
                    <a:pt x="36724" y="345590"/>
                    <a:pt x="24441" y="343618"/>
                    <a:pt x="0" y="345056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276600" y="3605807"/>
              <a:ext cx="1295400" cy="645589"/>
            </a:xfrm>
            <a:custGeom>
              <a:avLst/>
              <a:gdLst>
                <a:gd name="connsiteX0" fmla="*/ 0 w 1224951"/>
                <a:gd name="connsiteY0" fmla="*/ 345056 h 411215"/>
                <a:gd name="connsiteX1" fmla="*/ 0 w 1224951"/>
                <a:gd name="connsiteY1" fmla="*/ 345056 h 411215"/>
                <a:gd name="connsiteX2" fmla="*/ 43132 w 1224951"/>
                <a:gd name="connsiteY2" fmla="*/ 267418 h 411215"/>
                <a:gd name="connsiteX3" fmla="*/ 60385 w 1224951"/>
                <a:gd name="connsiteY3" fmla="*/ 241539 h 411215"/>
                <a:gd name="connsiteX4" fmla="*/ 94890 w 1224951"/>
                <a:gd name="connsiteY4" fmla="*/ 207033 h 411215"/>
                <a:gd name="connsiteX5" fmla="*/ 163902 w 1224951"/>
                <a:gd name="connsiteY5" fmla="*/ 129396 h 411215"/>
                <a:gd name="connsiteX6" fmla="*/ 189781 w 1224951"/>
                <a:gd name="connsiteY6" fmla="*/ 112143 h 411215"/>
                <a:gd name="connsiteX7" fmla="*/ 215660 w 1224951"/>
                <a:gd name="connsiteY7" fmla="*/ 86264 h 411215"/>
                <a:gd name="connsiteX8" fmla="*/ 241539 w 1224951"/>
                <a:gd name="connsiteY8" fmla="*/ 69011 h 411215"/>
                <a:gd name="connsiteX9" fmla="*/ 301924 w 1224951"/>
                <a:gd name="connsiteY9" fmla="*/ 25879 h 411215"/>
                <a:gd name="connsiteX10" fmla="*/ 388188 w 1224951"/>
                <a:gd name="connsiteY10" fmla="*/ 0 h 411215"/>
                <a:gd name="connsiteX11" fmla="*/ 698739 w 1224951"/>
                <a:gd name="connsiteY11" fmla="*/ 8626 h 411215"/>
                <a:gd name="connsiteX12" fmla="*/ 759124 w 1224951"/>
                <a:gd name="connsiteY12" fmla="*/ 34505 h 411215"/>
                <a:gd name="connsiteX13" fmla="*/ 828136 w 1224951"/>
                <a:gd name="connsiteY13" fmla="*/ 69011 h 411215"/>
                <a:gd name="connsiteX14" fmla="*/ 879894 w 1224951"/>
                <a:gd name="connsiteY14" fmla="*/ 94890 h 411215"/>
                <a:gd name="connsiteX15" fmla="*/ 931653 w 1224951"/>
                <a:gd name="connsiteY15" fmla="*/ 129396 h 411215"/>
                <a:gd name="connsiteX16" fmla="*/ 983411 w 1224951"/>
                <a:gd name="connsiteY16" fmla="*/ 163901 h 411215"/>
                <a:gd name="connsiteX17" fmla="*/ 1026543 w 1224951"/>
                <a:gd name="connsiteY17" fmla="*/ 207033 h 411215"/>
                <a:gd name="connsiteX18" fmla="*/ 1052422 w 1224951"/>
                <a:gd name="connsiteY18" fmla="*/ 224286 h 411215"/>
                <a:gd name="connsiteX19" fmla="*/ 1104181 w 1224951"/>
                <a:gd name="connsiteY19" fmla="*/ 276045 h 411215"/>
                <a:gd name="connsiteX20" fmla="*/ 1155939 w 1224951"/>
                <a:gd name="connsiteY20" fmla="*/ 310550 h 411215"/>
                <a:gd name="connsiteX21" fmla="*/ 1181819 w 1224951"/>
                <a:gd name="connsiteY21" fmla="*/ 336430 h 411215"/>
                <a:gd name="connsiteX22" fmla="*/ 1224951 w 1224951"/>
                <a:gd name="connsiteY22" fmla="*/ 362309 h 411215"/>
                <a:gd name="connsiteX23" fmla="*/ 353683 w 1224951"/>
                <a:gd name="connsiteY23" fmla="*/ 362309 h 411215"/>
                <a:gd name="connsiteX24" fmla="*/ 301924 w 1224951"/>
                <a:gd name="connsiteY24" fmla="*/ 345056 h 411215"/>
                <a:gd name="connsiteX25" fmla="*/ 146649 w 1224951"/>
                <a:gd name="connsiteY25" fmla="*/ 336430 h 411215"/>
                <a:gd name="connsiteX26" fmla="*/ 0 w 1224951"/>
                <a:gd name="connsiteY26" fmla="*/ 345056 h 4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4951" h="411215">
                  <a:moveTo>
                    <a:pt x="0" y="345056"/>
                  </a:moveTo>
                  <a:lnTo>
                    <a:pt x="0" y="345056"/>
                  </a:lnTo>
                  <a:cubicBezTo>
                    <a:pt x="14377" y="319177"/>
                    <a:pt x="28215" y="292990"/>
                    <a:pt x="43132" y="267418"/>
                  </a:cubicBezTo>
                  <a:cubicBezTo>
                    <a:pt x="48356" y="258463"/>
                    <a:pt x="53638" y="249411"/>
                    <a:pt x="60385" y="241539"/>
                  </a:cubicBezTo>
                  <a:cubicBezTo>
                    <a:pt x="70971" y="229189"/>
                    <a:pt x="84304" y="219383"/>
                    <a:pt x="94890" y="207033"/>
                  </a:cubicBezTo>
                  <a:cubicBezTo>
                    <a:pt x="129462" y="166698"/>
                    <a:pt x="95904" y="174729"/>
                    <a:pt x="163902" y="129396"/>
                  </a:cubicBezTo>
                  <a:cubicBezTo>
                    <a:pt x="172528" y="123645"/>
                    <a:pt x="181816" y="118780"/>
                    <a:pt x="189781" y="112143"/>
                  </a:cubicBezTo>
                  <a:cubicBezTo>
                    <a:pt x="199153" y="104333"/>
                    <a:pt x="206288" y="94074"/>
                    <a:pt x="215660" y="86264"/>
                  </a:cubicBezTo>
                  <a:cubicBezTo>
                    <a:pt x="223625" y="79627"/>
                    <a:pt x="233103" y="75037"/>
                    <a:pt x="241539" y="69011"/>
                  </a:cubicBezTo>
                  <a:cubicBezTo>
                    <a:pt x="250652" y="62502"/>
                    <a:pt x="288375" y="32654"/>
                    <a:pt x="301924" y="25879"/>
                  </a:cubicBezTo>
                  <a:cubicBezTo>
                    <a:pt x="339755" y="6963"/>
                    <a:pt x="347781" y="8081"/>
                    <a:pt x="388188" y="0"/>
                  </a:cubicBezTo>
                  <a:cubicBezTo>
                    <a:pt x="491705" y="2875"/>
                    <a:pt x="595311" y="3455"/>
                    <a:pt x="698739" y="8626"/>
                  </a:cubicBezTo>
                  <a:cubicBezTo>
                    <a:pt x="735316" y="10455"/>
                    <a:pt x="730365" y="18818"/>
                    <a:pt x="759124" y="34505"/>
                  </a:cubicBezTo>
                  <a:cubicBezTo>
                    <a:pt x="781703" y="46821"/>
                    <a:pt x="806736" y="54744"/>
                    <a:pt x="828136" y="69011"/>
                  </a:cubicBezTo>
                  <a:cubicBezTo>
                    <a:pt x="861581" y="91308"/>
                    <a:pt x="844179" y="82986"/>
                    <a:pt x="879894" y="94890"/>
                  </a:cubicBezTo>
                  <a:cubicBezTo>
                    <a:pt x="897147" y="106392"/>
                    <a:pt x="916991" y="114734"/>
                    <a:pt x="931653" y="129396"/>
                  </a:cubicBezTo>
                  <a:cubicBezTo>
                    <a:pt x="963962" y="161705"/>
                    <a:pt x="945959" y="151417"/>
                    <a:pt x="983411" y="163901"/>
                  </a:cubicBezTo>
                  <a:cubicBezTo>
                    <a:pt x="1052422" y="209909"/>
                    <a:pt x="969034" y="149524"/>
                    <a:pt x="1026543" y="207033"/>
                  </a:cubicBezTo>
                  <a:cubicBezTo>
                    <a:pt x="1033874" y="214364"/>
                    <a:pt x="1044673" y="217398"/>
                    <a:pt x="1052422" y="224286"/>
                  </a:cubicBezTo>
                  <a:cubicBezTo>
                    <a:pt x="1070658" y="240496"/>
                    <a:pt x="1083879" y="262511"/>
                    <a:pt x="1104181" y="276045"/>
                  </a:cubicBezTo>
                  <a:cubicBezTo>
                    <a:pt x="1121434" y="287547"/>
                    <a:pt x="1141277" y="295888"/>
                    <a:pt x="1155939" y="310550"/>
                  </a:cubicBezTo>
                  <a:cubicBezTo>
                    <a:pt x="1164566" y="319177"/>
                    <a:pt x="1172059" y="329110"/>
                    <a:pt x="1181819" y="336430"/>
                  </a:cubicBezTo>
                  <a:cubicBezTo>
                    <a:pt x="1195232" y="346490"/>
                    <a:pt x="1210574" y="353683"/>
                    <a:pt x="1224951" y="362309"/>
                  </a:cubicBezTo>
                  <a:cubicBezTo>
                    <a:pt x="933139" y="459572"/>
                    <a:pt x="1164178" y="385688"/>
                    <a:pt x="353683" y="362309"/>
                  </a:cubicBezTo>
                  <a:cubicBezTo>
                    <a:pt x="335504" y="361785"/>
                    <a:pt x="319970" y="347312"/>
                    <a:pt x="301924" y="345056"/>
                  </a:cubicBezTo>
                  <a:cubicBezTo>
                    <a:pt x="250486" y="338626"/>
                    <a:pt x="198407" y="339305"/>
                    <a:pt x="146649" y="336430"/>
                  </a:cubicBezTo>
                  <a:cubicBezTo>
                    <a:pt x="36724" y="345590"/>
                    <a:pt x="24441" y="343618"/>
                    <a:pt x="0" y="345056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4810528" y="4169072"/>
              <a:ext cx="1818735" cy="439249"/>
            </a:xfrm>
            <a:custGeom>
              <a:avLst/>
              <a:gdLst>
                <a:gd name="connsiteX0" fmla="*/ 0 w 1224951"/>
                <a:gd name="connsiteY0" fmla="*/ 345056 h 411215"/>
                <a:gd name="connsiteX1" fmla="*/ 0 w 1224951"/>
                <a:gd name="connsiteY1" fmla="*/ 345056 h 411215"/>
                <a:gd name="connsiteX2" fmla="*/ 43132 w 1224951"/>
                <a:gd name="connsiteY2" fmla="*/ 267418 h 411215"/>
                <a:gd name="connsiteX3" fmla="*/ 60385 w 1224951"/>
                <a:gd name="connsiteY3" fmla="*/ 241539 h 411215"/>
                <a:gd name="connsiteX4" fmla="*/ 94890 w 1224951"/>
                <a:gd name="connsiteY4" fmla="*/ 207033 h 411215"/>
                <a:gd name="connsiteX5" fmla="*/ 163902 w 1224951"/>
                <a:gd name="connsiteY5" fmla="*/ 129396 h 411215"/>
                <a:gd name="connsiteX6" fmla="*/ 189781 w 1224951"/>
                <a:gd name="connsiteY6" fmla="*/ 112143 h 411215"/>
                <a:gd name="connsiteX7" fmla="*/ 215660 w 1224951"/>
                <a:gd name="connsiteY7" fmla="*/ 86264 h 411215"/>
                <a:gd name="connsiteX8" fmla="*/ 241539 w 1224951"/>
                <a:gd name="connsiteY8" fmla="*/ 69011 h 411215"/>
                <a:gd name="connsiteX9" fmla="*/ 301924 w 1224951"/>
                <a:gd name="connsiteY9" fmla="*/ 25879 h 411215"/>
                <a:gd name="connsiteX10" fmla="*/ 388188 w 1224951"/>
                <a:gd name="connsiteY10" fmla="*/ 0 h 411215"/>
                <a:gd name="connsiteX11" fmla="*/ 698739 w 1224951"/>
                <a:gd name="connsiteY11" fmla="*/ 8626 h 411215"/>
                <a:gd name="connsiteX12" fmla="*/ 759124 w 1224951"/>
                <a:gd name="connsiteY12" fmla="*/ 34505 h 411215"/>
                <a:gd name="connsiteX13" fmla="*/ 828136 w 1224951"/>
                <a:gd name="connsiteY13" fmla="*/ 69011 h 411215"/>
                <a:gd name="connsiteX14" fmla="*/ 879894 w 1224951"/>
                <a:gd name="connsiteY14" fmla="*/ 94890 h 411215"/>
                <a:gd name="connsiteX15" fmla="*/ 931653 w 1224951"/>
                <a:gd name="connsiteY15" fmla="*/ 129396 h 411215"/>
                <a:gd name="connsiteX16" fmla="*/ 983411 w 1224951"/>
                <a:gd name="connsiteY16" fmla="*/ 163901 h 411215"/>
                <a:gd name="connsiteX17" fmla="*/ 1026543 w 1224951"/>
                <a:gd name="connsiteY17" fmla="*/ 207033 h 411215"/>
                <a:gd name="connsiteX18" fmla="*/ 1052422 w 1224951"/>
                <a:gd name="connsiteY18" fmla="*/ 224286 h 411215"/>
                <a:gd name="connsiteX19" fmla="*/ 1104181 w 1224951"/>
                <a:gd name="connsiteY19" fmla="*/ 276045 h 411215"/>
                <a:gd name="connsiteX20" fmla="*/ 1155939 w 1224951"/>
                <a:gd name="connsiteY20" fmla="*/ 310550 h 411215"/>
                <a:gd name="connsiteX21" fmla="*/ 1181819 w 1224951"/>
                <a:gd name="connsiteY21" fmla="*/ 336430 h 411215"/>
                <a:gd name="connsiteX22" fmla="*/ 1224951 w 1224951"/>
                <a:gd name="connsiteY22" fmla="*/ 362309 h 411215"/>
                <a:gd name="connsiteX23" fmla="*/ 353683 w 1224951"/>
                <a:gd name="connsiteY23" fmla="*/ 362309 h 411215"/>
                <a:gd name="connsiteX24" fmla="*/ 301924 w 1224951"/>
                <a:gd name="connsiteY24" fmla="*/ 345056 h 411215"/>
                <a:gd name="connsiteX25" fmla="*/ 146649 w 1224951"/>
                <a:gd name="connsiteY25" fmla="*/ 336430 h 411215"/>
                <a:gd name="connsiteX26" fmla="*/ 0 w 1224951"/>
                <a:gd name="connsiteY26" fmla="*/ 345056 h 4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4951" h="411215">
                  <a:moveTo>
                    <a:pt x="0" y="345056"/>
                  </a:moveTo>
                  <a:lnTo>
                    <a:pt x="0" y="345056"/>
                  </a:lnTo>
                  <a:cubicBezTo>
                    <a:pt x="14377" y="319177"/>
                    <a:pt x="28215" y="292990"/>
                    <a:pt x="43132" y="267418"/>
                  </a:cubicBezTo>
                  <a:cubicBezTo>
                    <a:pt x="48356" y="258463"/>
                    <a:pt x="53638" y="249411"/>
                    <a:pt x="60385" y="241539"/>
                  </a:cubicBezTo>
                  <a:cubicBezTo>
                    <a:pt x="70971" y="229189"/>
                    <a:pt x="84304" y="219383"/>
                    <a:pt x="94890" y="207033"/>
                  </a:cubicBezTo>
                  <a:cubicBezTo>
                    <a:pt x="129462" y="166698"/>
                    <a:pt x="95904" y="174729"/>
                    <a:pt x="163902" y="129396"/>
                  </a:cubicBezTo>
                  <a:cubicBezTo>
                    <a:pt x="172528" y="123645"/>
                    <a:pt x="181816" y="118780"/>
                    <a:pt x="189781" y="112143"/>
                  </a:cubicBezTo>
                  <a:cubicBezTo>
                    <a:pt x="199153" y="104333"/>
                    <a:pt x="206288" y="94074"/>
                    <a:pt x="215660" y="86264"/>
                  </a:cubicBezTo>
                  <a:cubicBezTo>
                    <a:pt x="223625" y="79627"/>
                    <a:pt x="233103" y="75037"/>
                    <a:pt x="241539" y="69011"/>
                  </a:cubicBezTo>
                  <a:cubicBezTo>
                    <a:pt x="250652" y="62502"/>
                    <a:pt x="288375" y="32654"/>
                    <a:pt x="301924" y="25879"/>
                  </a:cubicBezTo>
                  <a:cubicBezTo>
                    <a:pt x="339755" y="6963"/>
                    <a:pt x="347781" y="8081"/>
                    <a:pt x="388188" y="0"/>
                  </a:cubicBezTo>
                  <a:cubicBezTo>
                    <a:pt x="491705" y="2875"/>
                    <a:pt x="595311" y="3455"/>
                    <a:pt x="698739" y="8626"/>
                  </a:cubicBezTo>
                  <a:cubicBezTo>
                    <a:pt x="735316" y="10455"/>
                    <a:pt x="730365" y="18818"/>
                    <a:pt x="759124" y="34505"/>
                  </a:cubicBezTo>
                  <a:cubicBezTo>
                    <a:pt x="781703" y="46821"/>
                    <a:pt x="806736" y="54744"/>
                    <a:pt x="828136" y="69011"/>
                  </a:cubicBezTo>
                  <a:cubicBezTo>
                    <a:pt x="861581" y="91308"/>
                    <a:pt x="844179" y="82986"/>
                    <a:pt x="879894" y="94890"/>
                  </a:cubicBezTo>
                  <a:cubicBezTo>
                    <a:pt x="897147" y="106392"/>
                    <a:pt x="916991" y="114734"/>
                    <a:pt x="931653" y="129396"/>
                  </a:cubicBezTo>
                  <a:cubicBezTo>
                    <a:pt x="963962" y="161705"/>
                    <a:pt x="945959" y="151417"/>
                    <a:pt x="983411" y="163901"/>
                  </a:cubicBezTo>
                  <a:cubicBezTo>
                    <a:pt x="1052422" y="209909"/>
                    <a:pt x="969034" y="149524"/>
                    <a:pt x="1026543" y="207033"/>
                  </a:cubicBezTo>
                  <a:cubicBezTo>
                    <a:pt x="1033874" y="214364"/>
                    <a:pt x="1044673" y="217398"/>
                    <a:pt x="1052422" y="224286"/>
                  </a:cubicBezTo>
                  <a:cubicBezTo>
                    <a:pt x="1070658" y="240496"/>
                    <a:pt x="1083879" y="262511"/>
                    <a:pt x="1104181" y="276045"/>
                  </a:cubicBezTo>
                  <a:cubicBezTo>
                    <a:pt x="1121434" y="287547"/>
                    <a:pt x="1141277" y="295888"/>
                    <a:pt x="1155939" y="310550"/>
                  </a:cubicBezTo>
                  <a:cubicBezTo>
                    <a:pt x="1164566" y="319177"/>
                    <a:pt x="1172059" y="329110"/>
                    <a:pt x="1181819" y="336430"/>
                  </a:cubicBezTo>
                  <a:cubicBezTo>
                    <a:pt x="1195232" y="346490"/>
                    <a:pt x="1210574" y="353683"/>
                    <a:pt x="1224951" y="362309"/>
                  </a:cubicBezTo>
                  <a:cubicBezTo>
                    <a:pt x="933139" y="459572"/>
                    <a:pt x="1164178" y="385688"/>
                    <a:pt x="353683" y="362309"/>
                  </a:cubicBezTo>
                  <a:cubicBezTo>
                    <a:pt x="335504" y="361785"/>
                    <a:pt x="319970" y="347312"/>
                    <a:pt x="301924" y="345056"/>
                  </a:cubicBezTo>
                  <a:cubicBezTo>
                    <a:pt x="250486" y="338626"/>
                    <a:pt x="198407" y="339305"/>
                    <a:pt x="146649" y="336430"/>
                  </a:cubicBezTo>
                  <a:cubicBezTo>
                    <a:pt x="36724" y="345590"/>
                    <a:pt x="24441" y="343618"/>
                    <a:pt x="0" y="345056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93620" y="4095380"/>
              <a:ext cx="543602" cy="343274"/>
            </a:xfrm>
            <a:custGeom>
              <a:avLst/>
              <a:gdLst>
                <a:gd name="connsiteX0" fmla="*/ 0 w 1224951"/>
                <a:gd name="connsiteY0" fmla="*/ 345056 h 411215"/>
                <a:gd name="connsiteX1" fmla="*/ 0 w 1224951"/>
                <a:gd name="connsiteY1" fmla="*/ 345056 h 411215"/>
                <a:gd name="connsiteX2" fmla="*/ 43132 w 1224951"/>
                <a:gd name="connsiteY2" fmla="*/ 267418 h 411215"/>
                <a:gd name="connsiteX3" fmla="*/ 60385 w 1224951"/>
                <a:gd name="connsiteY3" fmla="*/ 241539 h 411215"/>
                <a:gd name="connsiteX4" fmla="*/ 94890 w 1224951"/>
                <a:gd name="connsiteY4" fmla="*/ 207033 h 411215"/>
                <a:gd name="connsiteX5" fmla="*/ 163902 w 1224951"/>
                <a:gd name="connsiteY5" fmla="*/ 129396 h 411215"/>
                <a:gd name="connsiteX6" fmla="*/ 189781 w 1224951"/>
                <a:gd name="connsiteY6" fmla="*/ 112143 h 411215"/>
                <a:gd name="connsiteX7" fmla="*/ 215660 w 1224951"/>
                <a:gd name="connsiteY7" fmla="*/ 86264 h 411215"/>
                <a:gd name="connsiteX8" fmla="*/ 241539 w 1224951"/>
                <a:gd name="connsiteY8" fmla="*/ 69011 h 411215"/>
                <a:gd name="connsiteX9" fmla="*/ 301924 w 1224951"/>
                <a:gd name="connsiteY9" fmla="*/ 25879 h 411215"/>
                <a:gd name="connsiteX10" fmla="*/ 388188 w 1224951"/>
                <a:gd name="connsiteY10" fmla="*/ 0 h 411215"/>
                <a:gd name="connsiteX11" fmla="*/ 698739 w 1224951"/>
                <a:gd name="connsiteY11" fmla="*/ 8626 h 411215"/>
                <a:gd name="connsiteX12" fmla="*/ 759124 w 1224951"/>
                <a:gd name="connsiteY12" fmla="*/ 34505 h 411215"/>
                <a:gd name="connsiteX13" fmla="*/ 828136 w 1224951"/>
                <a:gd name="connsiteY13" fmla="*/ 69011 h 411215"/>
                <a:gd name="connsiteX14" fmla="*/ 879894 w 1224951"/>
                <a:gd name="connsiteY14" fmla="*/ 94890 h 411215"/>
                <a:gd name="connsiteX15" fmla="*/ 931653 w 1224951"/>
                <a:gd name="connsiteY15" fmla="*/ 129396 h 411215"/>
                <a:gd name="connsiteX16" fmla="*/ 983411 w 1224951"/>
                <a:gd name="connsiteY16" fmla="*/ 163901 h 411215"/>
                <a:gd name="connsiteX17" fmla="*/ 1026543 w 1224951"/>
                <a:gd name="connsiteY17" fmla="*/ 207033 h 411215"/>
                <a:gd name="connsiteX18" fmla="*/ 1052422 w 1224951"/>
                <a:gd name="connsiteY18" fmla="*/ 224286 h 411215"/>
                <a:gd name="connsiteX19" fmla="*/ 1104181 w 1224951"/>
                <a:gd name="connsiteY19" fmla="*/ 276045 h 411215"/>
                <a:gd name="connsiteX20" fmla="*/ 1155939 w 1224951"/>
                <a:gd name="connsiteY20" fmla="*/ 310550 h 411215"/>
                <a:gd name="connsiteX21" fmla="*/ 1181819 w 1224951"/>
                <a:gd name="connsiteY21" fmla="*/ 336430 h 411215"/>
                <a:gd name="connsiteX22" fmla="*/ 1224951 w 1224951"/>
                <a:gd name="connsiteY22" fmla="*/ 362309 h 411215"/>
                <a:gd name="connsiteX23" fmla="*/ 353683 w 1224951"/>
                <a:gd name="connsiteY23" fmla="*/ 362309 h 411215"/>
                <a:gd name="connsiteX24" fmla="*/ 301924 w 1224951"/>
                <a:gd name="connsiteY24" fmla="*/ 345056 h 411215"/>
                <a:gd name="connsiteX25" fmla="*/ 146649 w 1224951"/>
                <a:gd name="connsiteY25" fmla="*/ 336430 h 411215"/>
                <a:gd name="connsiteX26" fmla="*/ 0 w 1224951"/>
                <a:gd name="connsiteY26" fmla="*/ 345056 h 4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4951" h="411215">
                  <a:moveTo>
                    <a:pt x="0" y="345056"/>
                  </a:moveTo>
                  <a:lnTo>
                    <a:pt x="0" y="345056"/>
                  </a:lnTo>
                  <a:cubicBezTo>
                    <a:pt x="14377" y="319177"/>
                    <a:pt x="28215" y="292990"/>
                    <a:pt x="43132" y="267418"/>
                  </a:cubicBezTo>
                  <a:cubicBezTo>
                    <a:pt x="48356" y="258463"/>
                    <a:pt x="53638" y="249411"/>
                    <a:pt x="60385" y="241539"/>
                  </a:cubicBezTo>
                  <a:cubicBezTo>
                    <a:pt x="70971" y="229189"/>
                    <a:pt x="84304" y="219383"/>
                    <a:pt x="94890" y="207033"/>
                  </a:cubicBezTo>
                  <a:cubicBezTo>
                    <a:pt x="129462" y="166698"/>
                    <a:pt x="95904" y="174729"/>
                    <a:pt x="163902" y="129396"/>
                  </a:cubicBezTo>
                  <a:cubicBezTo>
                    <a:pt x="172528" y="123645"/>
                    <a:pt x="181816" y="118780"/>
                    <a:pt x="189781" y="112143"/>
                  </a:cubicBezTo>
                  <a:cubicBezTo>
                    <a:pt x="199153" y="104333"/>
                    <a:pt x="206288" y="94074"/>
                    <a:pt x="215660" y="86264"/>
                  </a:cubicBezTo>
                  <a:cubicBezTo>
                    <a:pt x="223625" y="79627"/>
                    <a:pt x="233103" y="75037"/>
                    <a:pt x="241539" y="69011"/>
                  </a:cubicBezTo>
                  <a:cubicBezTo>
                    <a:pt x="250652" y="62502"/>
                    <a:pt x="288375" y="32654"/>
                    <a:pt x="301924" y="25879"/>
                  </a:cubicBezTo>
                  <a:cubicBezTo>
                    <a:pt x="339755" y="6963"/>
                    <a:pt x="347781" y="8081"/>
                    <a:pt x="388188" y="0"/>
                  </a:cubicBezTo>
                  <a:cubicBezTo>
                    <a:pt x="491705" y="2875"/>
                    <a:pt x="595311" y="3455"/>
                    <a:pt x="698739" y="8626"/>
                  </a:cubicBezTo>
                  <a:cubicBezTo>
                    <a:pt x="735316" y="10455"/>
                    <a:pt x="730365" y="18818"/>
                    <a:pt x="759124" y="34505"/>
                  </a:cubicBezTo>
                  <a:cubicBezTo>
                    <a:pt x="781703" y="46821"/>
                    <a:pt x="806736" y="54744"/>
                    <a:pt x="828136" y="69011"/>
                  </a:cubicBezTo>
                  <a:cubicBezTo>
                    <a:pt x="861581" y="91308"/>
                    <a:pt x="844179" y="82986"/>
                    <a:pt x="879894" y="94890"/>
                  </a:cubicBezTo>
                  <a:cubicBezTo>
                    <a:pt x="897147" y="106392"/>
                    <a:pt x="916991" y="114734"/>
                    <a:pt x="931653" y="129396"/>
                  </a:cubicBezTo>
                  <a:cubicBezTo>
                    <a:pt x="963962" y="161705"/>
                    <a:pt x="945959" y="151417"/>
                    <a:pt x="983411" y="163901"/>
                  </a:cubicBezTo>
                  <a:cubicBezTo>
                    <a:pt x="1052422" y="209909"/>
                    <a:pt x="969034" y="149524"/>
                    <a:pt x="1026543" y="207033"/>
                  </a:cubicBezTo>
                  <a:cubicBezTo>
                    <a:pt x="1033874" y="214364"/>
                    <a:pt x="1044673" y="217398"/>
                    <a:pt x="1052422" y="224286"/>
                  </a:cubicBezTo>
                  <a:cubicBezTo>
                    <a:pt x="1070658" y="240496"/>
                    <a:pt x="1083879" y="262511"/>
                    <a:pt x="1104181" y="276045"/>
                  </a:cubicBezTo>
                  <a:cubicBezTo>
                    <a:pt x="1121434" y="287547"/>
                    <a:pt x="1141277" y="295888"/>
                    <a:pt x="1155939" y="310550"/>
                  </a:cubicBezTo>
                  <a:cubicBezTo>
                    <a:pt x="1164566" y="319177"/>
                    <a:pt x="1172059" y="329110"/>
                    <a:pt x="1181819" y="336430"/>
                  </a:cubicBezTo>
                  <a:cubicBezTo>
                    <a:pt x="1195232" y="346490"/>
                    <a:pt x="1210574" y="353683"/>
                    <a:pt x="1224951" y="362309"/>
                  </a:cubicBezTo>
                  <a:cubicBezTo>
                    <a:pt x="933139" y="459572"/>
                    <a:pt x="1164178" y="385688"/>
                    <a:pt x="353683" y="362309"/>
                  </a:cubicBezTo>
                  <a:cubicBezTo>
                    <a:pt x="335504" y="361785"/>
                    <a:pt x="319970" y="347312"/>
                    <a:pt x="301924" y="345056"/>
                  </a:cubicBezTo>
                  <a:cubicBezTo>
                    <a:pt x="250486" y="338626"/>
                    <a:pt x="198407" y="339305"/>
                    <a:pt x="146649" y="336430"/>
                  </a:cubicBezTo>
                  <a:cubicBezTo>
                    <a:pt x="36724" y="345590"/>
                    <a:pt x="24441" y="343618"/>
                    <a:pt x="0" y="345056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 rot="280085" flipH="1">
              <a:off x="4040194" y="4329917"/>
              <a:ext cx="1013021" cy="234701"/>
            </a:xfrm>
            <a:custGeom>
              <a:avLst/>
              <a:gdLst>
                <a:gd name="connsiteX0" fmla="*/ 0 w 1224951"/>
                <a:gd name="connsiteY0" fmla="*/ 345056 h 411215"/>
                <a:gd name="connsiteX1" fmla="*/ 0 w 1224951"/>
                <a:gd name="connsiteY1" fmla="*/ 345056 h 411215"/>
                <a:gd name="connsiteX2" fmla="*/ 43132 w 1224951"/>
                <a:gd name="connsiteY2" fmla="*/ 267418 h 411215"/>
                <a:gd name="connsiteX3" fmla="*/ 60385 w 1224951"/>
                <a:gd name="connsiteY3" fmla="*/ 241539 h 411215"/>
                <a:gd name="connsiteX4" fmla="*/ 94890 w 1224951"/>
                <a:gd name="connsiteY4" fmla="*/ 207033 h 411215"/>
                <a:gd name="connsiteX5" fmla="*/ 163902 w 1224951"/>
                <a:gd name="connsiteY5" fmla="*/ 129396 h 411215"/>
                <a:gd name="connsiteX6" fmla="*/ 189781 w 1224951"/>
                <a:gd name="connsiteY6" fmla="*/ 112143 h 411215"/>
                <a:gd name="connsiteX7" fmla="*/ 215660 w 1224951"/>
                <a:gd name="connsiteY7" fmla="*/ 86264 h 411215"/>
                <a:gd name="connsiteX8" fmla="*/ 241539 w 1224951"/>
                <a:gd name="connsiteY8" fmla="*/ 69011 h 411215"/>
                <a:gd name="connsiteX9" fmla="*/ 301924 w 1224951"/>
                <a:gd name="connsiteY9" fmla="*/ 25879 h 411215"/>
                <a:gd name="connsiteX10" fmla="*/ 388188 w 1224951"/>
                <a:gd name="connsiteY10" fmla="*/ 0 h 411215"/>
                <a:gd name="connsiteX11" fmla="*/ 698739 w 1224951"/>
                <a:gd name="connsiteY11" fmla="*/ 8626 h 411215"/>
                <a:gd name="connsiteX12" fmla="*/ 759124 w 1224951"/>
                <a:gd name="connsiteY12" fmla="*/ 34505 h 411215"/>
                <a:gd name="connsiteX13" fmla="*/ 828136 w 1224951"/>
                <a:gd name="connsiteY13" fmla="*/ 69011 h 411215"/>
                <a:gd name="connsiteX14" fmla="*/ 879894 w 1224951"/>
                <a:gd name="connsiteY14" fmla="*/ 94890 h 411215"/>
                <a:gd name="connsiteX15" fmla="*/ 931653 w 1224951"/>
                <a:gd name="connsiteY15" fmla="*/ 129396 h 411215"/>
                <a:gd name="connsiteX16" fmla="*/ 983411 w 1224951"/>
                <a:gd name="connsiteY16" fmla="*/ 163901 h 411215"/>
                <a:gd name="connsiteX17" fmla="*/ 1026543 w 1224951"/>
                <a:gd name="connsiteY17" fmla="*/ 207033 h 411215"/>
                <a:gd name="connsiteX18" fmla="*/ 1052422 w 1224951"/>
                <a:gd name="connsiteY18" fmla="*/ 224286 h 411215"/>
                <a:gd name="connsiteX19" fmla="*/ 1104181 w 1224951"/>
                <a:gd name="connsiteY19" fmla="*/ 276045 h 411215"/>
                <a:gd name="connsiteX20" fmla="*/ 1155939 w 1224951"/>
                <a:gd name="connsiteY20" fmla="*/ 310550 h 411215"/>
                <a:gd name="connsiteX21" fmla="*/ 1181819 w 1224951"/>
                <a:gd name="connsiteY21" fmla="*/ 336430 h 411215"/>
                <a:gd name="connsiteX22" fmla="*/ 1224951 w 1224951"/>
                <a:gd name="connsiteY22" fmla="*/ 362309 h 411215"/>
                <a:gd name="connsiteX23" fmla="*/ 353683 w 1224951"/>
                <a:gd name="connsiteY23" fmla="*/ 362309 h 411215"/>
                <a:gd name="connsiteX24" fmla="*/ 301924 w 1224951"/>
                <a:gd name="connsiteY24" fmla="*/ 345056 h 411215"/>
                <a:gd name="connsiteX25" fmla="*/ 146649 w 1224951"/>
                <a:gd name="connsiteY25" fmla="*/ 336430 h 411215"/>
                <a:gd name="connsiteX26" fmla="*/ 0 w 1224951"/>
                <a:gd name="connsiteY26" fmla="*/ 345056 h 4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24951" h="411215">
                  <a:moveTo>
                    <a:pt x="0" y="345056"/>
                  </a:moveTo>
                  <a:lnTo>
                    <a:pt x="0" y="345056"/>
                  </a:lnTo>
                  <a:cubicBezTo>
                    <a:pt x="14377" y="319177"/>
                    <a:pt x="28215" y="292990"/>
                    <a:pt x="43132" y="267418"/>
                  </a:cubicBezTo>
                  <a:cubicBezTo>
                    <a:pt x="48356" y="258463"/>
                    <a:pt x="53638" y="249411"/>
                    <a:pt x="60385" y="241539"/>
                  </a:cubicBezTo>
                  <a:cubicBezTo>
                    <a:pt x="70971" y="229189"/>
                    <a:pt x="84304" y="219383"/>
                    <a:pt x="94890" y="207033"/>
                  </a:cubicBezTo>
                  <a:cubicBezTo>
                    <a:pt x="129462" y="166698"/>
                    <a:pt x="95904" y="174729"/>
                    <a:pt x="163902" y="129396"/>
                  </a:cubicBezTo>
                  <a:cubicBezTo>
                    <a:pt x="172528" y="123645"/>
                    <a:pt x="181816" y="118780"/>
                    <a:pt x="189781" y="112143"/>
                  </a:cubicBezTo>
                  <a:cubicBezTo>
                    <a:pt x="199153" y="104333"/>
                    <a:pt x="206288" y="94074"/>
                    <a:pt x="215660" y="86264"/>
                  </a:cubicBezTo>
                  <a:cubicBezTo>
                    <a:pt x="223625" y="79627"/>
                    <a:pt x="233103" y="75037"/>
                    <a:pt x="241539" y="69011"/>
                  </a:cubicBezTo>
                  <a:cubicBezTo>
                    <a:pt x="250652" y="62502"/>
                    <a:pt x="288375" y="32654"/>
                    <a:pt x="301924" y="25879"/>
                  </a:cubicBezTo>
                  <a:cubicBezTo>
                    <a:pt x="339755" y="6963"/>
                    <a:pt x="347781" y="8081"/>
                    <a:pt x="388188" y="0"/>
                  </a:cubicBezTo>
                  <a:cubicBezTo>
                    <a:pt x="491705" y="2875"/>
                    <a:pt x="595311" y="3455"/>
                    <a:pt x="698739" y="8626"/>
                  </a:cubicBezTo>
                  <a:cubicBezTo>
                    <a:pt x="735316" y="10455"/>
                    <a:pt x="730365" y="18818"/>
                    <a:pt x="759124" y="34505"/>
                  </a:cubicBezTo>
                  <a:cubicBezTo>
                    <a:pt x="781703" y="46821"/>
                    <a:pt x="806736" y="54744"/>
                    <a:pt x="828136" y="69011"/>
                  </a:cubicBezTo>
                  <a:cubicBezTo>
                    <a:pt x="861581" y="91308"/>
                    <a:pt x="844179" y="82986"/>
                    <a:pt x="879894" y="94890"/>
                  </a:cubicBezTo>
                  <a:cubicBezTo>
                    <a:pt x="897147" y="106392"/>
                    <a:pt x="916991" y="114734"/>
                    <a:pt x="931653" y="129396"/>
                  </a:cubicBezTo>
                  <a:cubicBezTo>
                    <a:pt x="963962" y="161705"/>
                    <a:pt x="945959" y="151417"/>
                    <a:pt x="983411" y="163901"/>
                  </a:cubicBezTo>
                  <a:cubicBezTo>
                    <a:pt x="1052422" y="209909"/>
                    <a:pt x="969034" y="149524"/>
                    <a:pt x="1026543" y="207033"/>
                  </a:cubicBezTo>
                  <a:cubicBezTo>
                    <a:pt x="1033874" y="214364"/>
                    <a:pt x="1044673" y="217398"/>
                    <a:pt x="1052422" y="224286"/>
                  </a:cubicBezTo>
                  <a:cubicBezTo>
                    <a:pt x="1070658" y="240496"/>
                    <a:pt x="1083879" y="262511"/>
                    <a:pt x="1104181" y="276045"/>
                  </a:cubicBezTo>
                  <a:cubicBezTo>
                    <a:pt x="1121434" y="287547"/>
                    <a:pt x="1141277" y="295888"/>
                    <a:pt x="1155939" y="310550"/>
                  </a:cubicBezTo>
                  <a:cubicBezTo>
                    <a:pt x="1164566" y="319177"/>
                    <a:pt x="1172059" y="329110"/>
                    <a:pt x="1181819" y="336430"/>
                  </a:cubicBezTo>
                  <a:cubicBezTo>
                    <a:pt x="1195232" y="346490"/>
                    <a:pt x="1210574" y="353683"/>
                    <a:pt x="1224951" y="362309"/>
                  </a:cubicBezTo>
                  <a:cubicBezTo>
                    <a:pt x="933139" y="459572"/>
                    <a:pt x="1164178" y="385688"/>
                    <a:pt x="353683" y="362309"/>
                  </a:cubicBezTo>
                  <a:cubicBezTo>
                    <a:pt x="335504" y="361785"/>
                    <a:pt x="319970" y="347312"/>
                    <a:pt x="301924" y="345056"/>
                  </a:cubicBezTo>
                  <a:cubicBezTo>
                    <a:pt x="250486" y="338626"/>
                    <a:pt x="198407" y="339305"/>
                    <a:pt x="146649" y="336430"/>
                  </a:cubicBezTo>
                  <a:cubicBezTo>
                    <a:pt x="36724" y="345590"/>
                    <a:pt x="24441" y="343618"/>
                    <a:pt x="0" y="345056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66328" y="2760556"/>
            <a:ext cx="3162083" cy="3675721"/>
            <a:chOff x="2042327" y="2760555"/>
            <a:chExt cx="3162083" cy="3675721"/>
          </a:xfrm>
        </p:grpSpPr>
        <p:sp>
          <p:nvSpPr>
            <p:cNvPr id="57" name="Oval 56"/>
            <p:cNvSpPr/>
            <p:nvPr/>
          </p:nvSpPr>
          <p:spPr>
            <a:xfrm>
              <a:off x="3379522" y="5971575"/>
              <a:ext cx="316450" cy="30946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>
              <a:off x="3379522" y="5632085"/>
              <a:ext cx="303904" cy="463915"/>
            </a:xfrm>
            <a:prstGeom prst="trapezoid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323791" y="5238367"/>
              <a:ext cx="340036" cy="46470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uble Wave 48"/>
            <p:cNvSpPr/>
            <p:nvPr/>
          </p:nvSpPr>
          <p:spPr>
            <a:xfrm rot="5400000">
              <a:off x="2708695" y="4966028"/>
              <a:ext cx="2216990" cy="723506"/>
            </a:xfrm>
            <a:prstGeom prst="doubleWave">
              <a:avLst/>
            </a:prstGeom>
            <a:solidFill>
              <a:srgbClr val="6B3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loud 49"/>
            <p:cNvSpPr/>
            <p:nvPr/>
          </p:nvSpPr>
          <p:spPr>
            <a:xfrm>
              <a:off x="2805320" y="3883259"/>
              <a:ext cx="1717014" cy="135510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loud 50"/>
            <p:cNvSpPr/>
            <p:nvPr/>
          </p:nvSpPr>
          <p:spPr>
            <a:xfrm>
              <a:off x="2042327" y="3418558"/>
              <a:ext cx="1717014" cy="135510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loud 51"/>
            <p:cNvSpPr/>
            <p:nvPr/>
          </p:nvSpPr>
          <p:spPr>
            <a:xfrm>
              <a:off x="3246110" y="3825808"/>
              <a:ext cx="1367705" cy="1079425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loud 52"/>
            <p:cNvSpPr/>
            <p:nvPr/>
          </p:nvSpPr>
          <p:spPr>
            <a:xfrm>
              <a:off x="2752196" y="2760555"/>
              <a:ext cx="1717014" cy="1355108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loud 53"/>
            <p:cNvSpPr/>
            <p:nvPr/>
          </p:nvSpPr>
          <p:spPr>
            <a:xfrm rot="17255797">
              <a:off x="3816624" y="3237250"/>
              <a:ext cx="1477880" cy="1297693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7423791" y="802486"/>
            <a:ext cx="2667000" cy="2667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7789944" y="1346934"/>
            <a:ext cx="762000" cy="762000"/>
            <a:chOff x="1226056" y="2773679"/>
            <a:chExt cx="762000" cy="762000"/>
          </a:xfrm>
        </p:grpSpPr>
        <p:sp>
          <p:nvSpPr>
            <p:cNvPr id="70" name="Oval 69"/>
            <p:cNvSpPr/>
            <p:nvPr/>
          </p:nvSpPr>
          <p:spPr>
            <a:xfrm>
              <a:off x="1226056" y="2773679"/>
              <a:ext cx="762000" cy="76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378456" y="2926079"/>
              <a:ext cx="561830" cy="5618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4212067">
              <a:off x="1524735" y="3106471"/>
              <a:ext cx="409430" cy="3637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639914" y="3267701"/>
              <a:ext cx="179072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flipH="1">
            <a:off x="8831102" y="1348665"/>
            <a:ext cx="762000" cy="762000"/>
            <a:chOff x="1226056" y="2773679"/>
            <a:chExt cx="762000" cy="762000"/>
          </a:xfrm>
        </p:grpSpPr>
        <p:sp>
          <p:nvSpPr>
            <p:cNvPr id="66" name="Oval 65"/>
            <p:cNvSpPr/>
            <p:nvPr/>
          </p:nvSpPr>
          <p:spPr>
            <a:xfrm>
              <a:off x="1226056" y="2773679"/>
              <a:ext cx="762000" cy="76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378456" y="2926079"/>
              <a:ext cx="561830" cy="5618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4212067">
              <a:off x="1524735" y="3106471"/>
              <a:ext cx="409430" cy="3637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639914" y="3267701"/>
              <a:ext cx="179072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Moon 63"/>
          <p:cNvSpPr/>
          <p:nvPr/>
        </p:nvSpPr>
        <p:spPr>
          <a:xfrm rot="17183275">
            <a:off x="7974152" y="907339"/>
            <a:ext cx="209287" cy="572363"/>
          </a:xfrm>
          <a:prstGeom prst="mo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Moon 64"/>
          <p:cNvSpPr/>
          <p:nvPr/>
        </p:nvSpPr>
        <p:spPr>
          <a:xfrm rot="15320344">
            <a:off x="9129657" y="922081"/>
            <a:ext cx="209287" cy="572363"/>
          </a:xfrm>
          <a:prstGeom prst="mo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s://cdn3.iconfinder.com/data/icons/dental-3/500/dentur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29" y="206940"/>
            <a:ext cx="1271588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iconfinder.com/data/icons/medicon/512/teeth_smile_nurse_hospital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55" y="3207881"/>
            <a:ext cx="1576938" cy="15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1/12/Tooth_icon_001.svg/477px-Tooth_icon_001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00" y="2452221"/>
            <a:ext cx="1256556" cy="4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4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621831" y="53587"/>
            <a:ext cx="5028240" cy="3756414"/>
          </a:xfrm>
          <a:custGeom>
            <a:avLst/>
            <a:gdLst>
              <a:gd name="connsiteX0" fmla="*/ 13229 w 9130335"/>
              <a:gd name="connsiteY0" fmla="*/ 6813379 h 6820939"/>
              <a:gd name="connsiteX1" fmla="*/ 75982 w 9130335"/>
              <a:gd name="connsiteY1" fmla="*/ 6777520 h 6820939"/>
              <a:gd name="connsiteX2" fmla="*/ 102876 w 9130335"/>
              <a:gd name="connsiteY2" fmla="*/ 6768555 h 6820939"/>
              <a:gd name="connsiteX3" fmla="*/ 138735 w 9130335"/>
              <a:gd name="connsiteY3" fmla="*/ 6750626 h 6820939"/>
              <a:gd name="connsiteX4" fmla="*/ 156664 w 9130335"/>
              <a:gd name="connsiteY4" fmla="*/ 6723732 h 6820939"/>
              <a:gd name="connsiteX5" fmla="*/ 228382 w 9130335"/>
              <a:gd name="connsiteY5" fmla="*/ 6687873 h 6820939"/>
              <a:gd name="connsiteX6" fmla="*/ 246311 w 9130335"/>
              <a:gd name="connsiteY6" fmla="*/ 6669943 h 6820939"/>
              <a:gd name="connsiteX7" fmla="*/ 273205 w 9130335"/>
              <a:gd name="connsiteY7" fmla="*/ 6660979 h 6820939"/>
              <a:gd name="connsiteX8" fmla="*/ 309064 w 9130335"/>
              <a:gd name="connsiteY8" fmla="*/ 6616155 h 6820939"/>
              <a:gd name="connsiteX9" fmla="*/ 335958 w 9130335"/>
              <a:gd name="connsiteY9" fmla="*/ 6607190 h 6820939"/>
              <a:gd name="connsiteX10" fmla="*/ 380782 w 9130335"/>
              <a:gd name="connsiteY10" fmla="*/ 6571332 h 6820939"/>
              <a:gd name="connsiteX11" fmla="*/ 425605 w 9130335"/>
              <a:gd name="connsiteY11" fmla="*/ 6526508 h 6820939"/>
              <a:gd name="connsiteX12" fmla="*/ 443535 w 9130335"/>
              <a:gd name="connsiteY12" fmla="*/ 6508579 h 6820939"/>
              <a:gd name="connsiteX13" fmla="*/ 461464 w 9130335"/>
              <a:gd name="connsiteY13" fmla="*/ 6490649 h 6820939"/>
              <a:gd name="connsiteX14" fmla="*/ 488358 w 9130335"/>
              <a:gd name="connsiteY14" fmla="*/ 6472720 h 6820939"/>
              <a:gd name="connsiteX15" fmla="*/ 533182 w 9130335"/>
              <a:gd name="connsiteY15" fmla="*/ 6427896 h 6820939"/>
              <a:gd name="connsiteX16" fmla="*/ 586970 w 9130335"/>
              <a:gd name="connsiteY16" fmla="*/ 6392038 h 6820939"/>
              <a:gd name="connsiteX17" fmla="*/ 613864 w 9130335"/>
              <a:gd name="connsiteY17" fmla="*/ 6374108 h 6820939"/>
              <a:gd name="connsiteX18" fmla="*/ 640758 w 9130335"/>
              <a:gd name="connsiteY18" fmla="*/ 6347214 h 6820939"/>
              <a:gd name="connsiteX19" fmla="*/ 667652 w 9130335"/>
              <a:gd name="connsiteY19" fmla="*/ 6338249 h 6820939"/>
              <a:gd name="connsiteX20" fmla="*/ 685582 w 9130335"/>
              <a:gd name="connsiteY20" fmla="*/ 6320320 h 6820939"/>
              <a:gd name="connsiteX21" fmla="*/ 766264 w 9130335"/>
              <a:gd name="connsiteY21" fmla="*/ 6329285 h 6820939"/>
              <a:gd name="connsiteX22" fmla="*/ 882805 w 9130335"/>
              <a:gd name="connsiteY22" fmla="*/ 6374108 h 6820939"/>
              <a:gd name="connsiteX23" fmla="*/ 918664 w 9130335"/>
              <a:gd name="connsiteY23" fmla="*/ 6392038 h 6820939"/>
              <a:gd name="connsiteX24" fmla="*/ 963488 w 9130335"/>
              <a:gd name="connsiteY24" fmla="*/ 6401002 h 6820939"/>
              <a:gd name="connsiteX25" fmla="*/ 1062099 w 9130335"/>
              <a:gd name="connsiteY25" fmla="*/ 6427896 h 6820939"/>
              <a:gd name="connsiteX26" fmla="*/ 1088993 w 9130335"/>
              <a:gd name="connsiteY26" fmla="*/ 6445826 h 6820939"/>
              <a:gd name="connsiteX27" fmla="*/ 1178640 w 9130335"/>
              <a:gd name="connsiteY27" fmla="*/ 6463755 h 6820939"/>
              <a:gd name="connsiteX28" fmla="*/ 1223464 w 9130335"/>
              <a:gd name="connsiteY28" fmla="*/ 6418932 h 6820939"/>
              <a:gd name="connsiteX29" fmla="*/ 1322076 w 9130335"/>
              <a:gd name="connsiteY29" fmla="*/ 6311355 h 6820939"/>
              <a:gd name="connsiteX30" fmla="*/ 1366899 w 9130335"/>
              <a:gd name="connsiteY30" fmla="*/ 6239638 h 6820939"/>
              <a:gd name="connsiteX31" fmla="*/ 1384829 w 9130335"/>
              <a:gd name="connsiteY31" fmla="*/ 6212743 h 6820939"/>
              <a:gd name="connsiteX32" fmla="*/ 1420688 w 9130335"/>
              <a:gd name="connsiteY32" fmla="*/ 6176885 h 6820939"/>
              <a:gd name="connsiteX33" fmla="*/ 1429652 w 9130335"/>
              <a:gd name="connsiteY33" fmla="*/ 6141026 h 6820939"/>
              <a:gd name="connsiteX34" fmla="*/ 1465511 w 9130335"/>
              <a:gd name="connsiteY34" fmla="*/ 6087238 h 6820939"/>
              <a:gd name="connsiteX35" fmla="*/ 1501370 w 9130335"/>
              <a:gd name="connsiteY35" fmla="*/ 6033449 h 6820939"/>
              <a:gd name="connsiteX36" fmla="*/ 1528264 w 9130335"/>
              <a:gd name="connsiteY36" fmla="*/ 5979661 h 6820939"/>
              <a:gd name="connsiteX37" fmla="*/ 1537229 w 9130335"/>
              <a:gd name="connsiteY37" fmla="*/ 5952767 h 6820939"/>
              <a:gd name="connsiteX38" fmla="*/ 1582052 w 9130335"/>
              <a:gd name="connsiteY38" fmla="*/ 5881049 h 6820939"/>
              <a:gd name="connsiteX39" fmla="*/ 1617911 w 9130335"/>
              <a:gd name="connsiteY39" fmla="*/ 5800367 h 6820939"/>
              <a:gd name="connsiteX40" fmla="*/ 1626876 w 9130335"/>
              <a:gd name="connsiteY40" fmla="*/ 5764508 h 6820939"/>
              <a:gd name="connsiteX41" fmla="*/ 1671699 w 9130335"/>
              <a:gd name="connsiteY41" fmla="*/ 5773473 h 6820939"/>
              <a:gd name="connsiteX42" fmla="*/ 1859958 w 9130335"/>
              <a:gd name="connsiteY42" fmla="*/ 5782438 h 6820939"/>
              <a:gd name="connsiteX43" fmla="*/ 2012358 w 9130335"/>
              <a:gd name="connsiteY43" fmla="*/ 5800367 h 6820939"/>
              <a:gd name="connsiteX44" fmla="*/ 2182688 w 9130335"/>
              <a:gd name="connsiteY44" fmla="*/ 5791402 h 6820939"/>
              <a:gd name="connsiteX45" fmla="*/ 2191652 w 9130335"/>
              <a:gd name="connsiteY45" fmla="*/ 5746579 h 6820939"/>
              <a:gd name="connsiteX46" fmla="*/ 2227511 w 9130335"/>
              <a:gd name="connsiteY46" fmla="*/ 5656932 h 6820939"/>
              <a:gd name="connsiteX47" fmla="*/ 2254405 w 9130335"/>
              <a:gd name="connsiteY47" fmla="*/ 5549355 h 6820939"/>
              <a:gd name="connsiteX48" fmla="*/ 2290264 w 9130335"/>
              <a:gd name="connsiteY48" fmla="*/ 5441779 h 6820939"/>
              <a:gd name="connsiteX49" fmla="*/ 2308193 w 9130335"/>
              <a:gd name="connsiteY49" fmla="*/ 5370061 h 6820939"/>
              <a:gd name="connsiteX50" fmla="*/ 2335088 w 9130335"/>
              <a:gd name="connsiteY50" fmla="*/ 5307308 h 6820939"/>
              <a:gd name="connsiteX51" fmla="*/ 2353017 w 9130335"/>
              <a:gd name="connsiteY51" fmla="*/ 5226626 h 6820939"/>
              <a:gd name="connsiteX52" fmla="*/ 2388876 w 9130335"/>
              <a:gd name="connsiteY52" fmla="*/ 5163873 h 6820939"/>
              <a:gd name="connsiteX53" fmla="*/ 2415770 w 9130335"/>
              <a:gd name="connsiteY53" fmla="*/ 5092155 h 6820939"/>
              <a:gd name="connsiteX54" fmla="*/ 2442664 w 9130335"/>
              <a:gd name="connsiteY54" fmla="*/ 5029402 h 6820939"/>
              <a:gd name="connsiteX55" fmla="*/ 2460593 w 9130335"/>
              <a:gd name="connsiteY55" fmla="*/ 4957685 h 6820939"/>
              <a:gd name="connsiteX56" fmla="*/ 2487488 w 9130335"/>
              <a:gd name="connsiteY56" fmla="*/ 4903896 h 6820939"/>
              <a:gd name="connsiteX57" fmla="*/ 2505417 w 9130335"/>
              <a:gd name="connsiteY57" fmla="*/ 4850108 h 6820939"/>
              <a:gd name="connsiteX58" fmla="*/ 2541276 w 9130335"/>
              <a:gd name="connsiteY58" fmla="*/ 4760461 h 6820939"/>
              <a:gd name="connsiteX59" fmla="*/ 2550240 w 9130335"/>
              <a:gd name="connsiteY59" fmla="*/ 4724602 h 6820939"/>
              <a:gd name="connsiteX60" fmla="*/ 2586099 w 9130335"/>
              <a:gd name="connsiteY60" fmla="*/ 4652885 h 6820939"/>
              <a:gd name="connsiteX61" fmla="*/ 2604029 w 9130335"/>
              <a:gd name="connsiteY61" fmla="*/ 4608061 h 6820939"/>
              <a:gd name="connsiteX62" fmla="*/ 2639888 w 9130335"/>
              <a:gd name="connsiteY62" fmla="*/ 4545308 h 6820939"/>
              <a:gd name="connsiteX63" fmla="*/ 2693676 w 9130335"/>
              <a:gd name="connsiteY63" fmla="*/ 4473590 h 6820939"/>
              <a:gd name="connsiteX64" fmla="*/ 2738499 w 9130335"/>
              <a:gd name="connsiteY64" fmla="*/ 4410838 h 6820939"/>
              <a:gd name="connsiteX65" fmla="*/ 2989511 w 9130335"/>
              <a:gd name="connsiteY65" fmla="*/ 4419802 h 6820939"/>
              <a:gd name="connsiteX66" fmla="*/ 3043299 w 9130335"/>
              <a:gd name="connsiteY66" fmla="*/ 4428767 h 6820939"/>
              <a:gd name="connsiteX67" fmla="*/ 3312240 w 9130335"/>
              <a:gd name="connsiteY67" fmla="*/ 4383943 h 6820939"/>
              <a:gd name="connsiteX68" fmla="*/ 3366029 w 9130335"/>
              <a:gd name="connsiteY68" fmla="*/ 4366014 h 6820939"/>
              <a:gd name="connsiteX69" fmla="*/ 3410852 w 9130335"/>
              <a:gd name="connsiteY69" fmla="*/ 4357049 h 6820939"/>
              <a:gd name="connsiteX70" fmla="*/ 3500499 w 9130335"/>
              <a:gd name="connsiteY70" fmla="*/ 4330155 h 6820939"/>
              <a:gd name="connsiteX71" fmla="*/ 3527393 w 9130335"/>
              <a:gd name="connsiteY71" fmla="*/ 4312226 h 6820939"/>
              <a:gd name="connsiteX72" fmla="*/ 3554288 w 9130335"/>
              <a:gd name="connsiteY72" fmla="*/ 4303261 h 6820939"/>
              <a:gd name="connsiteX73" fmla="*/ 3617040 w 9130335"/>
              <a:gd name="connsiteY73" fmla="*/ 4222579 h 6820939"/>
              <a:gd name="connsiteX74" fmla="*/ 3670829 w 9130335"/>
              <a:gd name="connsiteY74" fmla="*/ 4159826 h 6820939"/>
              <a:gd name="connsiteX75" fmla="*/ 3688758 w 9130335"/>
              <a:gd name="connsiteY75" fmla="*/ 4141896 h 6820939"/>
              <a:gd name="connsiteX76" fmla="*/ 3724617 w 9130335"/>
              <a:gd name="connsiteY76" fmla="*/ 4070179 h 6820939"/>
              <a:gd name="connsiteX77" fmla="*/ 3778405 w 9130335"/>
              <a:gd name="connsiteY77" fmla="*/ 4007426 h 6820939"/>
              <a:gd name="connsiteX78" fmla="*/ 3832193 w 9130335"/>
              <a:gd name="connsiteY78" fmla="*/ 3926743 h 6820939"/>
              <a:gd name="connsiteX79" fmla="*/ 3859088 w 9130335"/>
              <a:gd name="connsiteY79" fmla="*/ 3881920 h 6820939"/>
              <a:gd name="connsiteX80" fmla="*/ 3894946 w 9130335"/>
              <a:gd name="connsiteY80" fmla="*/ 3810202 h 6820939"/>
              <a:gd name="connsiteX81" fmla="*/ 3921840 w 9130335"/>
              <a:gd name="connsiteY81" fmla="*/ 3765379 h 6820939"/>
              <a:gd name="connsiteX82" fmla="*/ 3975629 w 9130335"/>
              <a:gd name="connsiteY82" fmla="*/ 3666767 h 6820939"/>
              <a:gd name="connsiteX83" fmla="*/ 4074240 w 9130335"/>
              <a:gd name="connsiteY83" fmla="*/ 3541261 h 6820939"/>
              <a:gd name="connsiteX84" fmla="*/ 4110099 w 9130335"/>
              <a:gd name="connsiteY84" fmla="*/ 3487473 h 6820939"/>
              <a:gd name="connsiteX85" fmla="*/ 4119064 w 9130335"/>
              <a:gd name="connsiteY85" fmla="*/ 3460579 h 6820939"/>
              <a:gd name="connsiteX86" fmla="*/ 4154923 w 9130335"/>
              <a:gd name="connsiteY86" fmla="*/ 3406790 h 6820939"/>
              <a:gd name="connsiteX87" fmla="*/ 4208711 w 9130335"/>
              <a:gd name="connsiteY87" fmla="*/ 3335073 h 6820939"/>
              <a:gd name="connsiteX88" fmla="*/ 4226640 w 9130335"/>
              <a:gd name="connsiteY88" fmla="*/ 3299214 h 6820939"/>
              <a:gd name="connsiteX89" fmla="*/ 4253535 w 9130335"/>
              <a:gd name="connsiteY89" fmla="*/ 3272320 h 6820939"/>
              <a:gd name="connsiteX90" fmla="*/ 4316288 w 9130335"/>
              <a:gd name="connsiteY90" fmla="*/ 3191638 h 6820939"/>
              <a:gd name="connsiteX91" fmla="*/ 4361111 w 9130335"/>
              <a:gd name="connsiteY91" fmla="*/ 3137849 h 6820939"/>
              <a:gd name="connsiteX92" fmla="*/ 4432829 w 9130335"/>
              <a:gd name="connsiteY92" fmla="*/ 3155779 h 6820939"/>
              <a:gd name="connsiteX93" fmla="*/ 4486617 w 9130335"/>
              <a:gd name="connsiteY93" fmla="*/ 3173708 h 6820939"/>
              <a:gd name="connsiteX94" fmla="*/ 4692805 w 9130335"/>
              <a:gd name="connsiteY94" fmla="*/ 3191638 h 6820939"/>
              <a:gd name="connsiteX95" fmla="*/ 4791417 w 9130335"/>
              <a:gd name="connsiteY95" fmla="*/ 3209567 h 6820939"/>
              <a:gd name="connsiteX96" fmla="*/ 4890029 w 9130335"/>
              <a:gd name="connsiteY96" fmla="*/ 3236461 h 6820939"/>
              <a:gd name="connsiteX97" fmla="*/ 5150005 w 9130335"/>
              <a:gd name="connsiteY97" fmla="*/ 3254390 h 6820939"/>
              <a:gd name="connsiteX98" fmla="*/ 5463770 w 9130335"/>
              <a:gd name="connsiteY98" fmla="*/ 3245426 h 6820939"/>
              <a:gd name="connsiteX99" fmla="*/ 5481699 w 9130335"/>
              <a:gd name="connsiteY99" fmla="*/ 3191638 h 6820939"/>
              <a:gd name="connsiteX100" fmla="*/ 5490664 w 9130335"/>
              <a:gd name="connsiteY100" fmla="*/ 3084061 h 6820939"/>
              <a:gd name="connsiteX101" fmla="*/ 5499629 w 9130335"/>
              <a:gd name="connsiteY101" fmla="*/ 3012343 h 6820939"/>
              <a:gd name="connsiteX102" fmla="*/ 5508593 w 9130335"/>
              <a:gd name="connsiteY102" fmla="*/ 2904767 h 6820939"/>
              <a:gd name="connsiteX103" fmla="*/ 5526523 w 9130335"/>
              <a:gd name="connsiteY103" fmla="*/ 2806155 h 6820939"/>
              <a:gd name="connsiteX104" fmla="*/ 5535488 w 9130335"/>
              <a:gd name="connsiteY104" fmla="*/ 2734438 h 6820939"/>
              <a:gd name="connsiteX105" fmla="*/ 5553417 w 9130335"/>
              <a:gd name="connsiteY105" fmla="*/ 2626861 h 6820939"/>
              <a:gd name="connsiteX106" fmla="*/ 5571346 w 9130335"/>
              <a:gd name="connsiteY106" fmla="*/ 2537214 h 6820939"/>
              <a:gd name="connsiteX107" fmla="*/ 5580311 w 9130335"/>
              <a:gd name="connsiteY107" fmla="*/ 2438602 h 6820939"/>
              <a:gd name="connsiteX108" fmla="*/ 5598240 w 9130335"/>
              <a:gd name="connsiteY108" fmla="*/ 2375849 h 6820939"/>
              <a:gd name="connsiteX109" fmla="*/ 5607205 w 9130335"/>
              <a:gd name="connsiteY109" fmla="*/ 2322061 h 6820939"/>
              <a:gd name="connsiteX110" fmla="*/ 5616170 w 9130335"/>
              <a:gd name="connsiteY110" fmla="*/ 2295167 h 6820939"/>
              <a:gd name="connsiteX111" fmla="*/ 5643064 w 9130335"/>
              <a:gd name="connsiteY111" fmla="*/ 2223449 h 6820939"/>
              <a:gd name="connsiteX112" fmla="*/ 5652029 w 9130335"/>
              <a:gd name="connsiteY112" fmla="*/ 2196555 h 6820939"/>
              <a:gd name="connsiteX113" fmla="*/ 5723746 w 9130335"/>
              <a:gd name="connsiteY113" fmla="*/ 2169661 h 6820939"/>
              <a:gd name="connsiteX114" fmla="*/ 5795464 w 9130335"/>
              <a:gd name="connsiteY114" fmla="*/ 2133802 h 6820939"/>
              <a:gd name="connsiteX115" fmla="*/ 5840288 w 9130335"/>
              <a:gd name="connsiteY115" fmla="*/ 2097943 h 6820939"/>
              <a:gd name="connsiteX116" fmla="*/ 5894076 w 9130335"/>
              <a:gd name="connsiteY116" fmla="*/ 2053120 h 6820939"/>
              <a:gd name="connsiteX117" fmla="*/ 5920970 w 9130335"/>
              <a:gd name="connsiteY117" fmla="*/ 2035190 h 6820939"/>
              <a:gd name="connsiteX118" fmla="*/ 5974758 w 9130335"/>
              <a:gd name="connsiteY118" fmla="*/ 1981402 h 6820939"/>
              <a:gd name="connsiteX119" fmla="*/ 5992688 w 9130335"/>
              <a:gd name="connsiteY119" fmla="*/ 1954508 h 6820939"/>
              <a:gd name="connsiteX120" fmla="*/ 6028546 w 9130335"/>
              <a:gd name="connsiteY120" fmla="*/ 1945543 h 6820939"/>
              <a:gd name="connsiteX121" fmla="*/ 6163017 w 9130335"/>
              <a:gd name="connsiteY121" fmla="*/ 1936579 h 6820939"/>
              <a:gd name="connsiteX122" fmla="*/ 6306452 w 9130335"/>
              <a:gd name="connsiteY122" fmla="*/ 1945543 h 6820939"/>
              <a:gd name="connsiteX123" fmla="*/ 6718829 w 9130335"/>
              <a:gd name="connsiteY123" fmla="*/ 1918649 h 6820939"/>
              <a:gd name="connsiteX124" fmla="*/ 6727793 w 9130335"/>
              <a:gd name="connsiteY124" fmla="*/ 1891755 h 6820939"/>
              <a:gd name="connsiteX125" fmla="*/ 6736758 w 9130335"/>
              <a:gd name="connsiteY125" fmla="*/ 1855896 h 6820939"/>
              <a:gd name="connsiteX126" fmla="*/ 6754688 w 9130335"/>
              <a:gd name="connsiteY126" fmla="*/ 1837967 h 6820939"/>
              <a:gd name="connsiteX127" fmla="*/ 6781582 w 9130335"/>
              <a:gd name="connsiteY127" fmla="*/ 1748320 h 6820939"/>
              <a:gd name="connsiteX128" fmla="*/ 6790546 w 9130335"/>
              <a:gd name="connsiteY128" fmla="*/ 1694532 h 6820939"/>
              <a:gd name="connsiteX129" fmla="*/ 6808476 w 9130335"/>
              <a:gd name="connsiteY129" fmla="*/ 1631779 h 6820939"/>
              <a:gd name="connsiteX130" fmla="*/ 6844335 w 9130335"/>
              <a:gd name="connsiteY130" fmla="*/ 1488343 h 6820939"/>
              <a:gd name="connsiteX131" fmla="*/ 6862264 w 9130335"/>
              <a:gd name="connsiteY131" fmla="*/ 1398696 h 6820939"/>
              <a:gd name="connsiteX132" fmla="*/ 6898123 w 9130335"/>
              <a:gd name="connsiteY132" fmla="*/ 1309049 h 6820939"/>
              <a:gd name="connsiteX133" fmla="*/ 6925017 w 9130335"/>
              <a:gd name="connsiteY133" fmla="*/ 1237332 h 6820939"/>
              <a:gd name="connsiteX134" fmla="*/ 6933982 w 9130335"/>
              <a:gd name="connsiteY134" fmla="*/ 1201473 h 6820939"/>
              <a:gd name="connsiteX135" fmla="*/ 6960876 w 9130335"/>
              <a:gd name="connsiteY135" fmla="*/ 1174579 h 6820939"/>
              <a:gd name="connsiteX136" fmla="*/ 7579440 w 9130335"/>
              <a:gd name="connsiteY136" fmla="*/ 1183543 h 6820939"/>
              <a:gd name="connsiteX137" fmla="*/ 7606335 w 9130335"/>
              <a:gd name="connsiteY137" fmla="*/ 1192508 h 6820939"/>
              <a:gd name="connsiteX138" fmla="*/ 7651158 w 9130335"/>
              <a:gd name="connsiteY138" fmla="*/ 1111826 h 6820939"/>
              <a:gd name="connsiteX139" fmla="*/ 7713911 w 9130335"/>
              <a:gd name="connsiteY139" fmla="*/ 1022179 h 6820939"/>
              <a:gd name="connsiteX140" fmla="*/ 7740805 w 9130335"/>
              <a:gd name="connsiteY140" fmla="*/ 977355 h 6820939"/>
              <a:gd name="connsiteX141" fmla="*/ 7776664 w 9130335"/>
              <a:gd name="connsiteY141" fmla="*/ 923567 h 6820939"/>
              <a:gd name="connsiteX142" fmla="*/ 8045605 w 9130335"/>
              <a:gd name="connsiteY142" fmla="*/ 914602 h 6820939"/>
              <a:gd name="connsiteX143" fmla="*/ 8072499 w 9130335"/>
              <a:gd name="connsiteY143" fmla="*/ 905638 h 6820939"/>
              <a:gd name="connsiteX144" fmla="*/ 8108358 w 9130335"/>
              <a:gd name="connsiteY144" fmla="*/ 851849 h 6820939"/>
              <a:gd name="connsiteX145" fmla="*/ 8126288 w 9130335"/>
              <a:gd name="connsiteY145" fmla="*/ 824955 h 6820939"/>
              <a:gd name="connsiteX146" fmla="*/ 8144217 w 9130335"/>
              <a:gd name="connsiteY146" fmla="*/ 789096 h 6820939"/>
              <a:gd name="connsiteX147" fmla="*/ 8162146 w 9130335"/>
              <a:gd name="connsiteY147" fmla="*/ 762202 h 6820939"/>
              <a:gd name="connsiteX148" fmla="*/ 8189040 w 9130335"/>
              <a:gd name="connsiteY148" fmla="*/ 708414 h 6820939"/>
              <a:gd name="connsiteX149" fmla="*/ 8215935 w 9130335"/>
              <a:gd name="connsiteY149" fmla="*/ 717379 h 6820939"/>
              <a:gd name="connsiteX150" fmla="*/ 8269723 w 9130335"/>
              <a:gd name="connsiteY150" fmla="*/ 762202 h 6820939"/>
              <a:gd name="connsiteX151" fmla="*/ 8296617 w 9130335"/>
              <a:gd name="connsiteY151" fmla="*/ 789096 h 6820939"/>
              <a:gd name="connsiteX152" fmla="*/ 8431088 w 9130335"/>
              <a:gd name="connsiteY152" fmla="*/ 789096 h 6820939"/>
              <a:gd name="connsiteX153" fmla="*/ 8449017 w 9130335"/>
              <a:gd name="connsiteY153" fmla="*/ 762202 h 6820939"/>
              <a:gd name="connsiteX154" fmla="*/ 8466946 w 9130335"/>
              <a:gd name="connsiteY154" fmla="*/ 690485 h 6820939"/>
              <a:gd name="connsiteX155" fmla="*/ 8484876 w 9130335"/>
              <a:gd name="connsiteY155" fmla="*/ 627732 h 6820939"/>
              <a:gd name="connsiteX156" fmla="*/ 8493840 w 9130335"/>
              <a:gd name="connsiteY156" fmla="*/ 538085 h 6820939"/>
              <a:gd name="connsiteX157" fmla="*/ 8511770 w 9130335"/>
              <a:gd name="connsiteY157" fmla="*/ 493261 h 6820939"/>
              <a:gd name="connsiteX158" fmla="*/ 8529699 w 9130335"/>
              <a:gd name="connsiteY158" fmla="*/ 385685 h 6820939"/>
              <a:gd name="connsiteX159" fmla="*/ 8556593 w 9130335"/>
              <a:gd name="connsiteY159" fmla="*/ 287073 h 6820939"/>
              <a:gd name="connsiteX160" fmla="*/ 8565558 w 9130335"/>
              <a:gd name="connsiteY160" fmla="*/ 224320 h 6820939"/>
              <a:gd name="connsiteX161" fmla="*/ 8574523 w 9130335"/>
              <a:gd name="connsiteY161" fmla="*/ 197426 h 6820939"/>
              <a:gd name="connsiteX162" fmla="*/ 8601417 w 9130335"/>
              <a:gd name="connsiteY162" fmla="*/ 188461 h 6820939"/>
              <a:gd name="connsiteX163" fmla="*/ 8628311 w 9130335"/>
              <a:gd name="connsiteY163" fmla="*/ 215355 h 6820939"/>
              <a:gd name="connsiteX164" fmla="*/ 8798640 w 9130335"/>
              <a:gd name="connsiteY164" fmla="*/ 224320 h 6820939"/>
              <a:gd name="connsiteX165" fmla="*/ 8888288 w 9130335"/>
              <a:gd name="connsiteY165" fmla="*/ 188461 h 6820939"/>
              <a:gd name="connsiteX166" fmla="*/ 8951040 w 9130335"/>
              <a:gd name="connsiteY166" fmla="*/ 152602 h 6820939"/>
              <a:gd name="connsiteX167" fmla="*/ 9004829 w 9130335"/>
              <a:gd name="connsiteY167" fmla="*/ 134673 h 6820939"/>
              <a:gd name="connsiteX168" fmla="*/ 9022758 w 9130335"/>
              <a:gd name="connsiteY168" fmla="*/ 116743 h 6820939"/>
              <a:gd name="connsiteX169" fmla="*/ 9067582 w 9130335"/>
              <a:gd name="connsiteY169" fmla="*/ 80885 h 6820939"/>
              <a:gd name="connsiteX170" fmla="*/ 9094476 w 9130335"/>
              <a:gd name="connsiteY170" fmla="*/ 36061 h 6820939"/>
              <a:gd name="connsiteX171" fmla="*/ 9130335 w 9130335"/>
              <a:gd name="connsiteY171" fmla="*/ 202 h 682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9130335" h="6820939">
                <a:moveTo>
                  <a:pt x="13229" y="6813379"/>
                </a:moveTo>
                <a:cubicBezTo>
                  <a:pt x="74892" y="6792824"/>
                  <a:pt x="0" y="6820939"/>
                  <a:pt x="75982" y="6777520"/>
                </a:cubicBezTo>
                <a:cubicBezTo>
                  <a:pt x="84187" y="6772832"/>
                  <a:pt x="94190" y="6772277"/>
                  <a:pt x="102876" y="6768555"/>
                </a:cubicBezTo>
                <a:cubicBezTo>
                  <a:pt x="115159" y="6763291"/>
                  <a:pt x="126782" y="6756602"/>
                  <a:pt x="138735" y="6750626"/>
                </a:cubicBezTo>
                <a:cubicBezTo>
                  <a:pt x="144711" y="6741661"/>
                  <a:pt x="147837" y="6729911"/>
                  <a:pt x="156664" y="6723732"/>
                </a:cubicBezTo>
                <a:cubicBezTo>
                  <a:pt x="178560" y="6708405"/>
                  <a:pt x="228382" y="6687873"/>
                  <a:pt x="228382" y="6687873"/>
                </a:cubicBezTo>
                <a:cubicBezTo>
                  <a:pt x="234358" y="6681896"/>
                  <a:pt x="239063" y="6674292"/>
                  <a:pt x="246311" y="6669943"/>
                </a:cubicBezTo>
                <a:cubicBezTo>
                  <a:pt x="254414" y="6665081"/>
                  <a:pt x="265826" y="6666882"/>
                  <a:pt x="273205" y="6660979"/>
                </a:cubicBezTo>
                <a:cubicBezTo>
                  <a:pt x="309850" y="6631664"/>
                  <a:pt x="272513" y="6638087"/>
                  <a:pt x="309064" y="6616155"/>
                </a:cubicBezTo>
                <a:cubicBezTo>
                  <a:pt x="317167" y="6611293"/>
                  <a:pt x="326993" y="6610178"/>
                  <a:pt x="335958" y="6607190"/>
                </a:cubicBezTo>
                <a:cubicBezTo>
                  <a:pt x="405892" y="6537260"/>
                  <a:pt x="290276" y="6650525"/>
                  <a:pt x="380782" y="6571332"/>
                </a:cubicBezTo>
                <a:cubicBezTo>
                  <a:pt x="396684" y="6557418"/>
                  <a:pt x="410664" y="6541449"/>
                  <a:pt x="425605" y="6526508"/>
                </a:cubicBezTo>
                <a:lnTo>
                  <a:pt x="443535" y="6508579"/>
                </a:lnTo>
                <a:cubicBezTo>
                  <a:pt x="449512" y="6502602"/>
                  <a:pt x="454431" y="6495337"/>
                  <a:pt x="461464" y="6490649"/>
                </a:cubicBezTo>
                <a:cubicBezTo>
                  <a:pt x="470429" y="6484673"/>
                  <a:pt x="480250" y="6479815"/>
                  <a:pt x="488358" y="6472720"/>
                </a:cubicBezTo>
                <a:cubicBezTo>
                  <a:pt x="504260" y="6458806"/>
                  <a:pt x="515600" y="6439617"/>
                  <a:pt x="533182" y="6427896"/>
                </a:cubicBezTo>
                <a:lnTo>
                  <a:pt x="586970" y="6392038"/>
                </a:lnTo>
                <a:cubicBezTo>
                  <a:pt x="595935" y="6386061"/>
                  <a:pt x="606245" y="6381727"/>
                  <a:pt x="613864" y="6374108"/>
                </a:cubicBezTo>
                <a:cubicBezTo>
                  <a:pt x="622829" y="6365143"/>
                  <a:pt x="630209" y="6354247"/>
                  <a:pt x="640758" y="6347214"/>
                </a:cubicBezTo>
                <a:cubicBezTo>
                  <a:pt x="648621" y="6341972"/>
                  <a:pt x="658687" y="6341237"/>
                  <a:pt x="667652" y="6338249"/>
                </a:cubicBezTo>
                <a:cubicBezTo>
                  <a:pt x="673629" y="6332273"/>
                  <a:pt x="678334" y="6324668"/>
                  <a:pt x="685582" y="6320320"/>
                </a:cubicBezTo>
                <a:cubicBezTo>
                  <a:pt x="716927" y="6301513"/>
                  <a:pt x="730468" y="6316097"/>
                  <a:pt x="766264" y="6329285"/>
                </a:cubicBezTo>
                <a:cubicBezTo>
                  <a:pt x="805319" y="6343674"/>
                  <a:pt x="845578" y="6355494"/>
                  <a:pt x="882805" y="6374108"/>
                </a:cubicBezTo>
                <a:cubicBezTo>
                  <a:pt x="894758" y="6380085"/>
                  <a:pt x="905986" y="6387812"/>
                  <a:pt x="918664" y="6392038"/>
                </a:cubicBezTo>
                <a:cubicBezTo>
                  <a:pt x="933119" y="6396856"/>
                  <a:pt x="948547" y="6398014"/>
                  <a:pt x="963488" y="6401002"/>
                </a:cubicBezTo>
                <a:cubicBezTo>
                  <a:pt x="1024248" y="6441510"/>
                  <a:pt x="948788" y="6396993"/>
                  <a:pt x="1062099" y="6427896"/>
                </a:cubicBezTo>
                <a:cubicBezTo>
                  <a:pt x="1072494" y="6430731"/>
                  <a:pt x="1078695" y="6442657"/>
                  <a:pt x="1088993" y="6445826"/>
                </a:cubicBezTo>
                <a:cubicBezTo>
                  <a:pt x="1118119" y="6454788"/>
                  <a:pt x="1178640" y="6463755"/>
                  <a:pt x="1178640" y="6463755"/>
                </a:cubicBezTo>
                <a:cubicBezTo>
                  <a:pt x="1232429" y="6427898"/>
                  <a:pt x="1181630" y="6466743"/>
                  <a:pt x="1223464" y="6418932"/>
                </a:cubicBezTo>
                <a:cubicBezTo>
                  <a:pt x="1283165" y="6350702"/>
                  <a:pt x="1260539" y="6395269"/>
                  <a:pt x="1322076" y="6311355"/>
                </a:cubicBezTo>
                <a:cubicBezTo>
                  <a:pt x="1338747" y="6288622"/>
                  <a:pt x="1351764" y="6263421"/>
                  <a:pt x="1366899" y="6239638"/>
                </a:cubicBezTo>
                <a:cubicBezTo>
                  <a:pt x="1372684" y="6230548"/>
                  <a:pt x="1377210" y="6220362"/>
                  <a:pt x="1384829" y="6212743"/>
                </a:cubicBezTo>
                <a:lnTo>
                  <a:pt x="1420688" y="6176885"/>
                </a:lnTo>
                <a:cubicBezTo>
                  <a:pt x="1423676" y="6164932"/>
                  <a:pt x="1424142" y="6152046"/>
                  <a:pt x="1429652" y="6141026"/>
                </a:cubicBezTo>
                <a:cubicBezTo>
                  <a:pt x="1439289" y="6121752"/>
                  <a:pt x="1458697" y="6107681"/>
                  <a:pt x="1465511" y="6087238"/>
                </a:cubicBezTo>
                <a:cubicBezTo>
                  <a:pt x="1478485" y="6048316"/>
                  <a:pt x="1467794" y="6067025"/>
                  <a:pt x="1501370" y="6033449"/>
                </a:cubicBezTo>
                <a:cubicBezTo>
                  <a:pt x="1523904" y="5965850"/>
                  <a:pt x="1493507" y="6049174"/>
                  <a:pt x="1528264" y="5979661"/>
                </a:cubicBezTo>
                <a:cubicBezTo>
                  <a:pt x="1532490" y="5971209"/>
                  <a:pt x="1533003" y="5961219"/>
                  <a:pt x="1537229" y="5952767"/>
                </a:cubicBezTo>
                <a:cubicBezTo>
                  <a:pt x="1580325" y="5866575"/>
                  <a:pt x="1524545" y="6007564"/>
                  <a:pt x="1582052" y="5881049"/>
                </a:cubicBezTo>
                <a:cubicBezTo>
                  <a:pt x="1627773" y="5780463"/>
                  <a:pt x="1575598" y="5863838"/>
                  <a:pt x="1617911" y="5800367"/>
                </a:cubicBezTo>
                <a:cubicBezTo>
                  <a:pt x="1620899" y="5788414"/>
                  <a:pt x="1615856" y="5770018"/>
                  <a:pt x="1626876" y="5764508"/>
                </a:cubicBezTo>
                <a:cubicBezTo>
                  <a:pt x="1640504" y="5757694"/>
                  <a:pt x="1656507" y="5772304"/>
                  <a:pt x="1671699" y="5773473"/>
                </a:cubicBezTo>
                <a:cubicBezTo>
                  <a:pt x="1734338" y="5778292"/>
                  <a:pt x="1797205" y="5779450"/>
                  <a:pt x="1859958" y="5782438"/>
                </a:cubicBezTo>
                <a:cubicBezTo>
                  <a:pt x="1897926" y="5787862"/>
                  <a:pt x="1979165" y="5800367"/>
                  <a:pt x="2012358" y="5800367"/>
                </a:cubicBezTo>
                <a:cubicBezTo>
                  <a:pt x="2069213" y="5800367"/>
                  <a:pt x="2125911" y="5794390"/>
                  <a:pt x="2182688" y="5791402"/>
                </a:cubicBezTo>
                <a:cubicBezTo>
                  <a:pt x="2185676" y="5776461"/>
                  <a:pt x="2186834" y="5761034"/>
                  <a:pt x="2191652" y="5746579"/>
                </a:cubicBezTo>
                <a:cubicBezTo>
                  <a:pt x="2201829" y="5716046"/>
                  <a:pt x="2219705" y="5688155"/>
                  <a:pt x="2227511" y="5656932"/>
                </a:cubicBezTo>
                <a:cubicBezTo>
                  <a:pt x="2236476" y="5621073"/>
                  <a:pt x="2242716" y="5584421"/>
                  <a:pt x="2254405" y="5549355"/>
                </a:cubicBezTo>
                <a:cubicBezTo>
                  <a:pt x="2266358" y="5513496"/>
                  <a:pt x="2281097" y="5478449"/>
                  <a:pt x="2290264" y="5441779"/>
                </a:cubicBezTo>
                <a:cubicBezTo>
                  <a:pt x="2296240" y="5417873"/>
                  <a:pt x="2300401" y="5393438"/>
                  <a:pt x="2308193" y="5370061"/>
                </a:cubicBezTo>
                <a:cubicBezTo>
                  <a:pt x="2315390" y="5348471"/>
                  <a:pt x="2328300" y="5329030"/>
                  <a:pt x="2335088" y="5307308"/>
                </a:cubicBezTo>
                <a:cubicBezTo>
                  <a:pt x="2343306" y="5281012"/>
                  <a:pt x="2343344" y="5252422"/>
                  <a:pt x="2353017" y="5226626"/>
                </a:cubicBezTo>
                <a:cubicBezTo>
                  <a:pt x="2361476" y="5204068"/>
                  <a:pt x="2378688" y="5185705"/>
                  <a:pt x="2388876" y="5163873"/>
                </a:cubicBezTo>
                <a:cubicBezTo>
                  <a:pt x="2399673" y="5140737"/>
                  <a:pt x="2406288" y="5115861"/>
                  <a:pt x="2415770" y="5092155"/>
                </a:cubicBezTo>
                <a:cubicBezTo>
                  <a:pt x="2424222" y="5071025"/>
                  <a:pt x="2435467" y="5050992"/>
                  <a:pt x="2442664" y="5029402"/>
                </a:cubicBezTo>
                <a:cubicBezTo>
                  <a:pt x="2450456" y="5006025"/>
                  <a:pt x="2452305" y="4980891"/>
                  <a:pt x="2460593" y="4957685"/>
                </a:cubicBezTo>
                <a:cubicBezTo>
                  <a:pt x="2467335" y="4938807"/>
                  <a:pt x="2479778" y="4922400"/>
                  <a:pt x="2487488" y="4903896"/>
                </a:cubicBezTo>
                <a:cubicBezTo>
                  <a:pt x="2494757" y="4886451"/>
                  <a:pt x="2498781" y="4867804"/>
                  <a:pt x="2505417" y="4850108"/>
                </a:cubicBezTo>
                <a:cubicBezTo>
                  <a:pt x="2516718" y="4819973"/>
                  <a:pt x="2530451" y="4790770"/>
                  <a:pt x="2541276" y="4760461"/>
                </a:cubicBezTo>
                <a:cubicBezTo>
                  <a:pt x="2545420" y="4748858"/>
                  <a:pt x="2546344" y="4736291"/>
                  <a:pt x="2550240" y="4724602"/>
                </a:cubicBezTo>
                <a:cubicBezTo>
                  <a:pt x="2581257" y="4631550"/>
                  <a:pt x="2553161" y="4718762"/>
                  <a:pt x="2586099" y="4652885"/>
                </a:cubicBezTo>
                <a:cubicBezTo>
                  <a:pt x="2593296" y="4638492"/>
                  <a:pt x="2596832" y="4622454"/>
                  <a:pt x="2604029" y="4608061"/>
                </a:cubicBezTo>
                <a:cubicBezTo>
                  <a:pt x="2614803" y="4586513"/>
                  <a:pt x="2626524" y="4565354"/>
                  <a:pt x="2639888" y="4545308"/>
                </a:cubicBezTo>
                <a:cubicBezTo>
                  <a:pt x="2656464" y="4520444"/>
                  <a:pt x="2675747" y="4497496"/>
                  <a:pt x="2693676" y="4473590"/>
                </a:cubicBezTo>
                <a:cubicBezTo>
                  <a:pt x="2727040" y="4429105"/>
                  <a:pt x="2712279" y="4450169"/>
                  <a:pt x="2738499" y="4410838"/>
                </a:cubicBezTo>
                <a:cubicBezTo>
                  <a:pt x="2822170" y="4413826"/>
                  <a:pt x="2905931" y="4414886"/>
                  <a:pt x="2989511" y="4419802"/>
                </a:cubicBezTo>
                <a:cubicBezTo>
                  <a:pt x="3007656" y="4420869"/>
                  <a:pt x="3025234" y="4430774"/>
                  <a:pt x="3043299" y="4428767"/>
                </a:cubicBezTo>
                <a:cubicBezTo>
                  <a:pt x="3133627" y="4418731"/>
                  <a:pt x="3223027" y="4401290"/>
                  <a:pt x="3312240" y="4383943"/>
                </a:cubicBezTo>
                <a:cubicBezTo>
                  <a:pt x="3330792" y="4380336"/>
                  <a:pt x="3347795" y="4370987"/>
                  <a:pt x="3366029" y="4366014"/>
                </a:cubicBezTo>
                <a:cubicBezTo>
                  <a:pt x="3380729" y="4362005"/>
                  <a:pt x="3396258" y="4361427"/>
                  <a:pt x="3410852" y="4357049"/>
                </a:cubicBezTo>
                <a:cubicBezTo>
                  <a:pt x="3528793" y="4321667"/>
                  <a:pt x="3384061" y="4353444"/>
                  <a:pt x="3500499" y="4330155"/>
                </a:cubicBezTo>
                <a:cubicBezTo>
                  <a:pt x="3509464" y="4324179"/>
                  <a:pt x="3517756" y="4317044"/>
                  <a:pt x="3527393" y="4312226"/>
                </a:cubicBezTo>
                <a:cubicBezTo>
                  <a:pt x="3535845" y="4308000"/>
                  <a:pt x="3546425" y="4308503"/>
                  <a:pt x="3554288" y="4303261"/>
                </a:cubicBezTo>
                <a:cubicBezTo>
                  <a:pt x="3592144" y="4278024"/>
                  <a:pt x="3581416" y="4258202"/>
                  <a:pt x="3617040" y="4222579"/>
                </a:cubicBezTo>
                <a:cubicBezTo>
                  <a:pt x="3674008" y="4165613"/>
                  <a:pt x="3613339" y="4228816"/>
                  <a:pt x="3670829" y="4159826"/>
                </a:cubicBezTo>
                <a:cubicBezTo>
                  <a:pt x="3676240" y="4153333"/>
                  <a:pt x="3684409" y="4149144"/>
                  <a:pt x="3688758" y="4141896"/>
                </a:cubicBezTo>
                <a:cubicBezTo>
                  <a:pt x="3702509" y="4118977"/>
                  <a:pt x="3705718" y="4089078"/>
                  <a:pt x="3724617" y="4070179"/>
                </a:cubicBezTo>
                <a:cubicBezTo>
                  <a:pt x="3762076" y="4032720"/>
                  <a:pt x="3743904" y="4053427"/>
                  <a:pt x="3778405" y="4007426"/>
                </a:cubicBezTo>
                <a:cubicBezTo>
                  <a:pt x="3796969" y="3951737"/>
                  <a:pt x="3775843" y="4004224"/>
                  <a:pt x="3832193" y="3926743"/>
                </a:cubicBezTo>
                <a:cubicBezTo>
                  <a:pt x="3842441" y="3912651"/>
                  <a:pt x="3850827" y="3897262"/>
                  <a:pt x="3859088" y="3881920"/>
                </a:cubicBezTo>
                <a:cubicBezTo>
                  <a:pt x="3871760" y="3858387"/>
                  <a:pt x="3882275" y="3833735"/>
                  <a:pt x="3894946" y="3810202"/>
                </a:cubicBezTo>
                <a:cubicBezTo>
                  <a:pt x="3903207" y="3794861"/>
                  <a:pt x="3913496" y="3780675"/>
                  <a:pt x="3921840" y="3765379"/>
                </a:cubicBezTo>
                <a:cubicBezTo>
                  <a:pt x="3946932" y="3719377"/>
                  <a:pt x="3946761" y="3708465"/>
                  <a:pt x="3975629" y="3666767"/>
                </a:cubicBezTo>
                <a:cubicBezTo>
                  <a:pt x="4012608" y="3613353"/>
                  <a:pt x="4034352" y="3589127"/>
                  <a:pt x="4074240" y="3541261"/>
                </a:cubicBezTo>
                <a:cubicBezTo>
                  <a:pt x="4095557" y="3477314"/>
                  <a:pt x="4065331" y="3554625"/>
                  <a:pt x="4110099" y="3487473"/>
                </a:cubicBezTo>
                <a:cubicBezTo>
                  <a:pt x="4115341" y="3479610"/>
                  <a:pt x="4114475" y="3468839"/>
                  <a:pt x="4119064" y="3460579"/>
                </a:cubicBezTo>
                <a:cubicBezTo>
                  <a:pt x="4129529" y="3441742"/>
                  <a:pt x="4141994" y="3424029"/>
                  <a:pt x="4154923" y="3406790"/>
                </a:cubicBezTo>
                <a:cubicBezTo>
                  <a:pt x="4172852" y="3382884"/>
                  <a:pt x="4195348" y="3361801"/>
                  <a:pt x="4208711" y="3335073"/>
                </a:cubicBezTo>
                <a:cubicBezTo>
                  <a:pt x="4214687" y="3323120"/>
                  <a:pt x="4218872" y="3310089"/>
                  <a:pt x="4226640" y="3299214"/>
                </a:cubicBezTo>
                <a:cubicBezTo>
                  <a:pt x="4234009" y="3288897"/>
                  <a:pt x="4245419" y="3282060"/>
                  <a:pt x="4253535" y="3272320"/>
                </a:cubicBezTo>
                <a:cubicBezTo>
                  <a:pt x="4275347" y="3246146"/>
                  <a:pt x="4292197" y="3215730"/>
                  <a:pt x="4316288" y="3191638"/>
                </a:cubicBezTo>
                <a:cubicBezTo>
                  <a:pt x="4350800" y="3157124"/>
                  <a:pt x="4336149" y="3175292"/>
                  <a:pt x="4361111" y="3137849"/>
                </a:cubicBezTo>
                <a:cubicBezTo>
                  <a:pt x="4385017" y="3143826"/>
                  <a:pt x="4409135" y="3149009"/>
                  <a:pt x="4432829" y="3155779"/>
                </a:cubicBezTo>
                <a:cubicBezTo>
                  <a:pt x="4451001" y="3160971"/>
                  <a:pt x="4468202" y="3169458"/>
                  <a:pt x="4486617" y="3173708"/>
                </a:cubicBezTo>
                <a:cubicBezTo>
                  <a:pt x="4539234" y="3185850"/>
                  <a:pt x="4658776" y="3189511"/>
                  <a:pt x="4692805" y="3191638"/>
                </a:cubicBezTo>
                <a:cubicBezTo>
                  <a:pt x="4725676" y="3197614"/>
                  <a:pt x="4758838" y="3202163"/>
                  <a:pt x="4791417" y="3209567"/>
                </a:cubicBezTo>
                <a:cubicBezTo>
                  <a:pt x="4824641" y="3217118"/>
                  <a:pt x="4856560" y="3230086"/>
                  <a:pt x="4890029" y="3236461"/>
                </a:cubicBezTo>
                <a:cubicBezTo>
                  <a:pt x="4940281" y="3246033"/>
                  <a:pt x="5131370" y="3253409"/>
                  <a:pt x="5150005" y="3254390"/>
                </a:cubicBezTo>
                <a:cubicBezTo>
                  <a:pt x="5254593" y="3251402"/>
                  <a:pt x="5360963" y="3264876"/>
                  <a:pt x="5463770" y="3245426"/>
                </a:cubicBezTo>
                <a:cubicBezTo>
                  <a:pt x="5482340" y="3241913"/>
                  <a:pt x="5481699" y="3191638"/>
                  <a:pt x="5481699" y="3191638"/>
                </a:cubicBezTo>
                <a:cubicBezTo>
                  <a:pt x="5484687" y="3155779"/>
                  <a:pt x="5487083" y="3119866"/>
                  <a:pt x="5490664" y="3084061"/>
                </a:cubicBezTo>
                <a:cubicBezTo>
                  <a:pt x="5493061" y="3060089"/>
                  <a:pt x="5497232" y="3036315"/>
                  <a:pt x="5499629" y="3012343"/>
                </a:cubicBezTo>
                <a:cubicBezTo>
                  <a:pt x="5503209" y="2976539"/>
                  <a:pt x="5504619" y="2940530"/>
                  <a:pt x="5508593" y="2904767"/>
                </a:cubicBezTo>
                <a:cubicBezTo>
                  <a:pt x="5515265" y="2844714"/>
                  <a:pt x="5518015" y="2861455"/>
                  <a:pt x="5526523" y="2806155"/>
                </a:cubicBezTo>
                <a:cubicBezTo>
                  <a:pt x="5530186" y="2782343"/>
                  <a:pt x="5532304" y="2758318"/>
                  <a:pt x="5535488" y="2734438"/>
                </a:cubicBezTo>
                <a:cubicBezTo>
                  <a:pt x="5548373" y="2637797"/>
                  <a:pt x="5539034" y="2705965"/>
                  <a:pt x="5553417" y="2626861"/>
                </a:cubicBezTo>
                <a:cubicBezTo>
                  <a:pt x="5568072" y="2546261"/>
                  <a:pt x="5555490" y="2600643"/>
                  <a:pt x="5571346" y="2537214"/>
                </a:cubicBezTo>
                <a:cubicBezTo>
                  <a:pt x="5574334" y="2504343"/>
                  <a:pt x="5575949" y="2471319"/>
                  <a:pt x="5580311" y="2438602"/>
                </a:cubicBezTo>
                <a:cubicBezTo>
                  <a:pt x="5586818" y="2389802"/>
                  <a:pt x="5589023" y="2417326"/>
                  <a:pt x="5598240" y="2375849"/>
                </a:cubicBezTo>
                <a:cubicBezTo>
                  <a:pt x="5602183" y="2358105"/>
                  <a:pt x="5603262" y="2339805"/>
                  <a:pt x="5607205" y="2322061"/>
                </a:cubicBezTo>
                <a:cubicBezTo>
                  <a:pt x="5609255" y="2312836"/>
                  <a:pt x="5613878" y="2304334"/>
                  <a:pt x="5616170" y="2295167"/>
                </a:cubicBezTo>
                <a:cubicBezTo>
                  <a:pt x="5642115" y="2191391"/>
                  <a:pt x="5606171" y="2297235"/>
                  <a:pt x="5643064" y="2223449"/>
                </a:cubicBezTo>
                <a:cubicBezTo>
                  <a:pt x="5647290" y="2214997"/>
                  <a:pt x="5646126" y="2203934"/>
                  <a:pt x="5652029" y="2196555"/>
                </a:cubicBezTo>
                <a:cubicBezTo>
                  <a:pt x="5670475" y="2173498"/>
                  <a:pt x="5698234" y="2176039"/>
                  <a:pt x="5723746" y="2169661"/>
                </a:cubicBezTo>
                <a:cubicBezTo>
                  <a:pt x="5755606" y="2161696"/>
                  <a:pt x="5763860" y="2153554"/>
                  <a:pt x="5795464" y="2133802"/>
                </a:cubicBezTo>
                <a:cubicBezTo>
                  <a:pt x="5840020" y="2105955"/>
                  <a:pt x="5806401" y="2127594"/>
                  <a:pt x="5840288" y="2097943"/>
                </a:cubicBezTo>
                <a:cubicBezTo>
                  <a:pt x="5857852" y="2082574"/>
                  <a:pt x="5875654" y="2067449"/>
                  <a:pt x="5894076" y="2053120"/>
                </a:cubicBezTo>
                <a:cubicBezTo>
                  <a:pt x="5902581" y="2046505"/>
                  <a:pt x="5913351" y="2042809"/>
                  <a:pt x="5920970" y="2035190"/>
                </a:cubicBezTo>
                <a:cubicBezTo>
                  <a:pt x="5987687" y="1968473"/>
                  <a:pt x="5911377" y="2023658"/>
                  <a:pt x="5974758" y="1981402"/>
                </a:cubicBezTo>
                <a:cubicBezTo>
                  <a:pt x="5980735" y="1972437"/>
                  <a:pt x="5983723" y="1960485"/>
                  <a:pt x="5992688" y="1954508"/>
                </a:cubicBezTo>
                <a:cubicBezTo>
                  <a:pt x="6002939" y="1947674"/>
                  <a:pt x="6016293" y="1946833"/>
                  <a:pt x="6028546" y="1945543"/>
                </a:cubicBezTo>
                <a:cubicBezTo>
                  <a:pt x="6073222" y="1940840"/>
                  <a:pt x="6118193" y="1939567"/>
                  <a:pt x="6163017" y="1936579"/>
                </a:cubicBezTo>
                <a:cubicBezTo>
                  <a:pt x="6210829" y="1939567"/>
                  <a:pt x="6258547" y="1945543"/>
                  <a:pt x="6306452" y="1945543"/>
                </a:cubicBezTo>
                <a:cubicBezTo>
                  <a:pt x="6688885" y="1945543"/>
                  <a:pt x="6586152" y="2007104"/>
                  <a:pt x="6718829" y="1918649"/>
                </a:cubicBezTo>
                <a:cubicBezTo>
                  <a:pt x="6721817" y="1909684"/>
                  <a:pt x="6725197" y="1900841"/>
                  <a:pt x="6727793" y="1891755"/>
                </a:cubicBezTo>
                <a:cubicBezTo>
                  <a:pt x="6731178" y="1879908"/>
                  <a:pt x="6731248" y="1866916"/>
                  <a:pt x="6736758" y="1855896"/>
                </a:cubicBezTo>
                <a:cubicBezTo>
                  <a:pt x="6740538" y="1848336"/>
                  <a:pt x="6748711" y="1843943"/>
                  <a:pt x="6754688" y="1837967"/>
                </a:cubicBezTo>
                <a:cubicBezTo>
                  <a:pt x="6786347" y="1679660"/>
                  <a:pt x="6737358" y="1910475"/>
                  <a:pt x="6781582" y="1748320"/>
                </a:cubicBezTo>
                <a:cubicBezTo>
                  <a:pt x="6786365" y="1730784"/>
                  <a:pt x="6786603" y="1712276"/>
                  <a:pt x="6790546" y="1694532"/>
                </a:cubicBezTo>
                <a:cubicBezTo>
                  <a:pt x="6812746" y="1594632"/>
                  <a:pt x="6785043" y="1756755"/>
                  <a:pt x="6808476" y="1631779"/>
                </a:cubicBezTo>
                <a:cubicBezTo>
                  <a:pt x="6832628" y="1502969"/>
                  <a:pt x="6808667" y="1559677"/>
                  <a:pt x="6844335" y="1488343"/>
                </a:cubicBezTo>
                <a:cubicBezTo>
                  <a:pt x="6850311" y="1458461"/>
                  <a:pt x="6848636" y="1425953"/>
                  <a:pt x="6862264" y="1398696"/>
                </a:cubicBezTo>
                <a:cubicBezTo>
                  <a:pt x="6880812" y="1361600"/>
                  <a:pt x="6887045" y="1353360"/>
                  <a:pt x="6898123" y="1309049"/>
                </a:cubicBezTo>
                <a:cubicBezTo>
                  <a:pt x="6921135" y="1217004"/>
                  <a:pt x="6889858" y="1331090"/>
                  <a:pt x="6925017" y="1237332"/>
                </a:cubicBezTo>
                <a:cubicBezTo>
                  <a:pt x="6929343" y="1225796"/>
                  <a:pt x="6927869" y="1212171"/>
                  <a:pt x="6933982" y="1201473"/>
                </a:cubicBezTo>
                <a:cubicBezTo>
                  <a:pt x="6940272" y="1190465"/>
                  <a:pt x="6951911" y="1183544"/>
                  <a:pt x="6960876" y="1174579"/>
                </a:cubicBezTo>
                <a:lnTo>
                  <a:pt x="7579440" y="1183543"/>
                </a:lnTo>
                <a:cubicBezTo>
                  <a:pt x="7588886" y="1183805"/>
                  <a:pt x="7598645" y="1198001"/>
                  <a:pt x="7606335" y="1192508"/>
                </a:cubicBezTo>
                <a:cubicBezTo>
                  <a:pt x="7657457" y="1155993"/>
                  <a:pt x="7630983" y="1148140"/>
                  <a:pt x="7651158" y="1111826"/>
                </a:cubicBezTo>
                <a:cubicBezTo>
                  <a:pt x="7683067" y="1054391"/>
                  <a:pt x="7682574" y="1069185"/>
                  <a:pt x="7713911" y="1022179"/>
                </a:cubicBezTo>
                <a:cubicBezTo>
                  <a:pt x="7723576" y="1007681"/>
                  <a:pt x="7731450" y="992055"/>
                  <a:pt x="7740805" y="977355"/>
                </a:cubicBezTo>
                <a:cubicBezTo>
                  <a:pt x="7752374" y="959175"/>
                  <a:pt x="7755128" y="924285"/>
                  <a:pt x="7776664" y="923567"/>
                </a:cubicBezTo>
                <a:lnTo>
                  <a:pt x="8045605" y="914602"/>
                </a:lnTo>
                <a:cubicBezTo>
                  <a:pt x="8054570" y="911614"/>
                  <a:pt x="8064396" y="910500"/>
                  <a:pt x="8072499" y="905638"/>
                </a:cubicBezTo>
                <a:cubicBezTo>
                  <a:pt x="8093341" y="893133"/>
                  <a:pt x="8096986" y="871750"/>
                  <a:pt x="8108358" y="851849"/>
                </a:cubicBezTo>
                <a:cubicBezTo>
                  <a:pt x="8113704" y="842494"/>
                  <a:pt x="8120942" y="834310"/>
                  <a:pt x="8126288" y="824955"/>
                </a:cubicBezTo>
                <a:cubicBezTo>
                  <a:pt x="8132918" y="813352"/>
                  <a:pt x="8137587" y="800699"/>
                  <a:pt x="8144217" y="789096"/>
                </a:cubicBezTo>
                <a:cubicBezTo>
                  <a:pt x="8149562" y="779741"/>
                  <a:pt x="8157328" y="771839"/>
                  <a:pt x="8162146" y="762202"/>
                </a:cubicBezTo>
                <a:cubicBezTo>
                  <a:pt x="8199261" y="687972"/>
                  <a:pt x="8137658" y="785488"/>
                  <a:pt x="8189040" y="708414"/>
                </a:cubicBezTo>
                <a:cubicBezTo>
                  <a:pt x="8198005" y="711402"/>
                  <a:pt x="8208675" y="711329"/>
                  <a:pt x="8215935" y="717379"/>
                </a:cubicBezTo>
                <a:cubicBezTo>
                  <a:pt x="8281062" y="771651"/>
                  <a:pt x="8208060" y="741649"/>
                  <a:pt x="8269723" y="762202"/>
                </a:cubicBezTo>
                <a:cubicBezTo>
                  <a:pt x="8278688" y="771167"/>
                  <a:pt x="8285278" y="783426"/>
                  <a:pt x="8296617" y="789096"/>
                </a:cubicBezTo>
                <a:cubicBezTo>
                  <a:pt x="8333754" y="807665"/>
                  <a:pt x="8399471" y="792258"/>
                  <a:pt x="8431088" y="789096"/>
                </a:cubicBezTo>
                <a:cubicBezTo>
                  <a:pt x="8437064" y="780131"/>
                  <a:pt x="8444199" y="771839"/>
                  <a:pt x="8449017" y="762202"/>
                </a:cubicBezTo>
                <a:cubicBezTo>
                  <a:pt x="8458630" y="742976"/>
                  <a:pt x="8462853" y="708903"/>
                  <a:pt x="8466946" y="690485"/>
                </a:cubicBezTo>
                <a:cubicBezTo>
                  <a:pt x="8474450" y="656718"/>
                  <a:pt x="8474893" y="657679"/>
                  <a:pt x="8484876" y="627732"/>
                </a:cubicBezTo>
                <a:cubicBezTo>
                  <a:pt x="8487864" y="597850"/>
                  <a:pt x="8487950" y="567533"/>
                  <a:pt x="8493840" y="538085"/>
                </a:cubicBezTo>
                <a:cubicBezTo>
                  <a:pt x="8496996" y="522305"/>
                  <a:pt x="8507867" y="508873"/>
                  <a:pt x="8511770" y="493261"/>
                </a:cubicBezTo>
                <a:cubicBezTo>
                  <a:pt x="8550250" y="339346"/>
                  <a:pt x="8496862" y="506088"/>
                  <a:pt x="8529699" y="385685"/>
                </a:cubicBezTo>
                <a:cubicBezTo>
                  <a:pt x="8552214" y="303130"/>
                  <a:pt x="8544111" y="361966"/>
                  <a:pt x="8556593" y="287073"/>
                </a:cubicBezTo>
                <a:cubicBezTo>
                  <a:pt x="8560067" y="266230"/>
                  <a:pt x="8561414" y="245040"/>
                  <a:pt x="8565558" y="224320"/>
                </a:cubicBezTo>
                <a:cubicBezTo>
                  <a:pt x="8567411" y="215054"/>
                  <a:pt x="8567841" y="204108"/>
                  <a:pt x="8574523" y="197426"/>
                </a:cubicBezTo>
                <a:cubicBezTo>
                  <a:pt x="8581205" y="190744"/>
                  <a:pt x="8592452" y="191449"/>
                  <a:pt x="8601417" y="188461"/>
                </a:cubicBezTo>
                <a:cubicBezTo>
                  <a:pt x="8610382" y="197426"/>
                  <a:pt x="8617995" y="207986"/>
                  <a:pt x="8628311" y="215355"/>
                </a:cubicBezTo>
                <a:cubicBezTo>
                  <a:pt x="8683487" y="254766"/>
                  <a:pt x="8720968" y="229498"/>
                  <a:pt x="8798640" y="224320"/>
                </a:cubicBezTo>
                <a:cubicBezTo>
                  <a:pt x="8842719" y="209627"/>
                  <a:pt x="8851355" y="209565"/>
                  <a:pt x="8888288" y="188461"/>
                </a:cubicBezTo>
                <a:cubicBezTo>
                  <a:pt x="8926018" y="166901"/>
                  <a:pt x="8905896" y="170660"/>
                  <a:pt x="8951040" y="152602"/>
                </a:cubicBezTo>
                <a:cubicBezTo>
                  <a:pt x="8968588" y="145583"/>
                  <a:pt x="9004829" y="134673"/>
                  <a:pt x="9004829" y="134673"/>
                </a:cubicBezTo>
                <a:cubicBezTo>
                  <a:pt x="9010805" y="128696"/>
                  <a:pt x="9016158" y="122023"/>
                  <a:pt x="9022758" y="116743"/>
                </a:cubicBezTo>
                <a:cubicBezTo>
                  <a:pt x="9079314" y="71497"/>
                  <a:pt x="9024281" y="124184"/>
                  <a:pt x="9067582" y="80885"/>
                </a:cubicBezTo>
                <a:cubicBezTo>
                  <a:pt x="9083149" y="34178"/>
                  <a:pt x="9066348" y="71220"/>
                  <a:pt x="9094476" y="36061"/>
                </a:cubicBezTo>
                <a:cubicBezTo>
                  <a:pt x="9123325" y="0"/>
                  <a:pt x="9098295" y="16222"/>
                  <a:pt x="9130335" y="20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57400" y="457201"/>
            <a:ext cx="3352800" cy="4097129"/>
            <a:chOff x="1295400" y="914400"/>
            <a:chExt cx="3352800" cy="4097129"/>
          </a:xfrm>
        </p:grpSpPr>
        <p:sp>
          <p:nvSpPr>
            <p:cNvPr id="4" name="Oval 3"/>
            <p:cNvSpPr/>
            <p:nvPr/>
          </p:nvSpPr>
          <p:spPr>
            <a:xfrm>
              <a:off x="1295400" y="914400"/>
              <a:ext cx="1229301" cy="1229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577" y="2006310"/>
              <a:ext cx="368790" cy="22127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15047263">
              <a:off x="2130726" y="1844919"/>
              <a:ext cx="296228" cy="10346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6988078">
              <a:off x="2224390" y="2186852"/>
              <a:ext cx="259123" cy="8511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1760182">
              <a:off x="1575813" y="3703964"/>
              <a:ext cx="306057" cy="13075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9760774">
              <a:off x="1956914" y="3760127"/>
              <a:ext cx="303955" cy="11869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7474278">
              <a:off x="2581723" y="2454153"/>
              <a:ext cx="548105" cy="265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1219200"/>
              <a:ext cx="1143000" cy="1143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1676400"/>
              <a:ext cx="411480" cy="2468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9760774">
              <a:off x="4074751" y="3463800"/>
              <a:ext cx="339140" cy="13243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1760182">
              <a:off x="3684448" y="3341125"/>
              <a:ext cx="341485" cy="14589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5357100">
              <a:off x="3572186" y="2507862"/>
              <a:ext cx="289631" cy="992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rot="7474278">
              <a:off x="2581723" y="1920753"/>
              <a:ext cx="548105" cy="265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3918912">
              <a:off x="3009195" y="2838586"/>
              <a:ext cx="548105" cy="265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5866519">
              <a:off x="3558266" y="2224129"/>
              <a:ext cx="289631" cy="8288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4428331">
              <a:off x="3009194" y="2415897"/>
              <a:ext cx="548105" cy="265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200" y="3352800"/>
            <a:ext cx="2928138" cy="2590800"/>
            <a:chOff x="4132402" y="2590800"/>
            <a:chExt cx="3944798" cy="3490335"/>
          </a:xfrm>
        </p:grpSpPr>
        <p:sp>
          <p:nvSpPr>
            <p:cNvPr id="21" name="Oval 20"/>
            <p:cNvSpPr/>
            <p:nvPr/>
          </p:nvSpPr>
          <p:spPr>
            <a:xfrm>
              <a:off x="4572000" y="2590800"/>
              <a:ext cx="1229301" cy="1229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21139833">
              <a:off x="5099005" y="3748512"/>
              <a:ext cx="368790" cy="22127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5882983">
              <a:off x="5349703" y="3509919"/>
              <a:ext cx="296228" cy="8571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 rot="16988078">
              <a:off x="5470311" y="3800527"/>
              <a:ext cx="259123" cy="10166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rot="15459083">
              <a:off x="4633156" y="5274324"/>
              <a:ext cx="306057" cy="13075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rot="15762405">
              <a:off x="4575363" y="5026239"/>
              <a:ext cx="303955" cy="11869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6163596">
              <a:off x="5750595" y="4079553"/>
              <a:ext cx="599776" cy="265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rot="7474278">
              <a:off x="5705922" y="3673352"/>
              <a:ext cx="548105" cy="265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67400" y="4495800"/>
              <a:ext cx="533400" cy="152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43600" y="3276600"/>
              <a:ext cx="21336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43800" y="4495800"/>
              <a:ext cx="533400" cy="152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43600" y="4724400"/>
              <a:ext cx="21336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67400" y="3276600"/>
              <a:ext cx="2133600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8000" y="457200"/>
            <a:ext cx="1600200" cy="1676400"/>
            <a:chOff x="3276600" y="838200"/>
            <a:chExt cx="1600200" cy="1676400"/>
          </a:xfrm>
        </p:grpSpPr>
        <p:sp>
          <p:nvSpPr>
            <p:cNvPr id="35" name="U-Turn Arrow 34"/>
            <p:cNvSpPr/>
            <p:nvPr/>
          </p:nvSpPr>
          <p:spPr>
            <a:xfrm flipH="1">
              <a:off x="3505200" y="1066800"/>
              <a:ext cx="914400" cy="1219200"/>
            </a:xfrm>
            <a:prstGeom prst="uturnArrow">
              <a:avLst>
                <a:gd name="adj1" fmla="val 19117"/>
                <a:gd name="adj2" fmla="val 25000"/>
                <a:gd name="adj3" fmla="val 25000"/>
                <a:gd name="adj4" fmla="val 43750"/>
                <a:gd name="adj5" fmla="val 6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&quot;No&quot; Symbol 35"/>
            <p:cNvSpPr/>
            <p:nvPr/>
          </p:nvSpPr>
          <p:spPr>
            <a:xfrm>
              <a:off x="3276600" y="838200"/>
              <a:ext cx="1600200" cy="1676400"/>
            </a:xfrm>
            <a:prstGeom prst="noSmoking">
              <a:avLst>
                <a:gd name="adj" fmla="val 642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686800" y="1371600"/>
            <a:ext cx="1524000" cy="3334870"/>
            <a:chOff x="685800" y="762000"/>
            <a:chExt cx="1524000" cy="3334870"/>
          </a:xfrm>
        </p:grpSpPr>
        <p:grpSp>
          <p:nvGrpSpPr>
            <p:cNvPr id="38" name="Group 1"/>
            <p:cNvGrpSpPr/>
            <p:nvPr/>
          </p:nvGrpSpPr>
          <p:grpSpPr>
            <a:xfrm>
              <a:off x="685800" y="762000"/>
              <a:ext cx="1524000" cy="3334870"/>
              <a:chOff x="3617260" y="1990165"/>
              <a:chExt cx="762000" cy="1667435"/>
            </a:xfrm>
          </p:grpSpPr>
          <p:sp>
            <p:nvSpPr>
              <p:cNvPr id="42" name="Rectangle 2"/>
              <p:cNvSpPr/>
              <p:nvPr/>
            </p:nvSpPr>
            <p:spPr>
              <a:xfrm rot="5400000">
                <a:off x="3543300" y="3086100"/>
                <a:ext cx="914400" cy="2286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3"/>
              <p:cNvSpPr/>
              <p:nvPr/>
            </p:nvSpPr>
            <p:spPr>
              <a:xfrm rot="2740449">
                <a:off x="3617260" y="1990165"/>
                <a:ext cx="762000" cy="762000"/>
              </a:xfrm>
              <a:prstGeom prst="rect">
                <a:avLst/>
              </a:prstGeom>
              <a:solidFill>
                <a:srgbClr val="F5EC3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78"/>
            <p:cNvGrpSpPr/>
            <p:nvPr/>
          </p:nvGrpSpPr>
          <p:grpSpPr>
            <a:xfrm>
              <a:off x="990599" y="838200"/>
              <a:ext cx="899681" cy="1066800"/>
              <a:chOff x="6096000" y="3657600"/>
              <a:chExt cx="1626056" cy="1928102"/>
            </a:xfrm>
          </p:grpSpPr>
          <p:sp>
            <p:nvSpPr>
              <p:cNvPr id="40" name="Up Arrow 39"/>
              <p:cNvSpPr/>
              <p:nvPr/>
            </p:nvSpPr>
            <p:spPr>
              <a:xfrm rot="18710780">
                <a:off x="7133119" y="4996766"/>
                <a:ext cx="303583" cy="874290"/>
              </a:xfrm>
              <a:prstGeom prst="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Explosion 2 40"/>
              <p:cNvSpPr/>
              <p:nvPr/>
            </p:nvSpPr>
            <p:spPr>
              <a:xfrm>
                <a:off x="6096000" y="3657600"/>
                <a:ext cx="1143000" cy="1905000"/>
              </a:xfrm>
              <a:prstGeom prst="irregularSeal2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05000" y="381000"/>
            <a:ext cx="2057402" cy="3038706"/>
            <a:chOff x="1371598" y="923694"/>
            <a:chExt cx="3089534" cy="4562706"/>
          </a:xfrm>
          <a:solidFill>
            <a:schemeClr val="tx1"/>
          </a:solidFill>
        </p:grpSpPr>
        <p:sp>
          <p:nvSpPr>
            <p:cNvPr id="2" name="Rounded Rectangle 1"/>
            <p:cNvSpPr/>
            <p:nvPr/>
          </p:nvSpPr>
          <p:spPr>
            <a:xfrm rot="1802092">
              <a:off x="1971052" y="1845413"/>
              <a:ext cx="1173002" cy="270997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2315181">
              <a:off x="3648370" y="2264076"/>
              <a:ext cx="566679" cy="137413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9186555">
              <a:off x="2949762" y="1829423"/>
              <a:ext cx="760287" cy="1774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2400299" y="3543299"/>
              <a:ext cx="914400" cy="297180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7465154">
              <a:off x="2518032" y="2948707"/>
              <a:ext cx="914400" cy="297180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110357" y="923694"/>
              <a:ext cx="1133293" cy="11332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21469" y="960423"/>
            <a:ext cx="3900643" cy="3262208"/>
            <a:chOff x="4497468" y="960423"/>
            <a:chExt cx="3900643" cy="3262208"/>
          </a:xfrm>
        </p:grpSpPr>
        <p:sp>
          <p:nvSpPr>
            <p:cNvPr id="11" name="Rounded Rectangle 10"/>
            <p:cNvSpPr/>
            <p:nvPr/>
          </p:nvSpPr>
          <p:spPr>
            <a:xfrm>
              <a:off x="6260634" y="1804146"/>
              <a:ext cx="607858" cy="200585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882379" flipH="1">
              <a:off x="5416478" y="1269372"/>
              <a:ext cx="1111481" cy="1181495"/>
              <a:chOff x="4762102" y="1532451"/>
              <a:chExt cx="1111481" cy="1181495"/>
            </a:xfrm>
          </p:grpSpPr>
          <p:sp>
            <p:nvSpPr>
              <p:cNvPr id="12" name="Rounded Rectangle 11"/>
              <p:cNvSpPr/>
              <p:nvPr/>
            </p:nvSpPr>
            <p:spPr>
              <a:xfrm rot="2882379">
                <a:off x="5227323" y="1821925"/>
                <a:ext cx="377366" cy="91515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9186555">
                <a:off x="4762102" y="1532451"/>
                <a:ext cx="506295" cy="118149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462773" y="3034810"/>
              <a:ext cx="377253" cy="98981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13050004">
              <a:off x="6184113" y="1801883"/>
              <a:ext cx="458502" cy="129660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87218" y="960423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89302" y="2459516"/>
              <a:ext cx="524197" cy="5242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 rot="14664014">
              <a:off x="5702380" y="2740206"/>
              <a:ext cx="229732" cy="75002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 rot="13361535">
              <a:off x="5854780" y="2892606"/>
              <a:ext cx="229732" cy="75002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oon 16"/>
            <p:cNvSpPr/>
            <p:nvPr/>
          </p:nvSpPr>
          <p:spPr>
            <a:xfrm rot="16200000">
              <a:off x="4810687" y="3036570"/>
              <a:ext cx="671259" cy="1297697"/>
            </a:xfrm>
            <a:prstGeom prst="moon">
              <a:avLst>
                <a:gd name="adj" fmla="val 815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oon 21"/>
            <p:cNvSpPr/>
            <p:nvPr/>
          </p:nvSpPr>
          <p:spPr>
            <a:xfrm rot="16200000">
              <a:off x="6113437" y="3080254"/>
              <a:ext cx="671259" cy="1297697"/>
            </a:xfrm>
            <a:prstGeom prst="moon">
              <a:avLst>
                <a:gd name="adj" fmla="val 815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oon 22"/>
            <p:cNvSpPr/>
            <p:nvPr/>
          </p:nvSpPr>
          <p:spPr>
            <a:xfrm rot="16200000">
              <a:off x="7413633" y="3080639"/>
              <a:ext cx="671259" cy="1297697"/>
            </a:xfrm>
            <a:prstGeom prst="moon">
              <a:avLst>
                <a:gd name="adj" fmla="val 815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7468" y="3526111"/>
              <a:ext cx="3900643" cy="696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https://image.freepik.com/free-icon/man-climbing-stairs_318-468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4" y="3986322"/>
            <a:ext cx="2470138" cy="24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17789" y="3641726"/>
            <a:ext cx="1090624" cy="3062264"/>
            <a:chOff x="393789" y="3641726"/>
            <a:chExt cx="1090624" cy="3062264"/>
          </a:xfrm>
        </p:grpSpPr>
        <p:sp>
          <p:nvSpPr>
            <p:cNvPr id="38" name="Rounded Rectangle 37"/>
            <p:cNvSpPr/>
            <p:nvPr/>
          </p:nvSpPr>
          <p:spPr>
            <a:xfrm>
              <a:off x="680022" y="4456181"/>
              <a:ext cx="526702" cy="13045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777200" y="4072770"/>
              <a:ext cx="323802" cy="10906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2482" y="4496066"/>
              <a:ext cx="178083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7823" y="3641726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977172" y="5600691"/>
              <a:ext cx="200206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294442" y="4511306"/>
              <a:ext cx="178083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04962" y="5614605"/>
              <a:ext cx="200206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31343" y="3663572"/>
            <a:ext cx="1116857" cy="3062264"/>
            <a:chOff x="2007342" y="3663572"/>
            <a:chExt cx="1116857" cy="3062264"/>
          </a:xfrm>
        </p:grpSpPr>
        <p:sp>
          <p:nvSpPr>
            <p:cNvPr id="26" name="Rounded Rectangle 25"/>
            <p:cNvSpPr/>
            <p:nvPr/>
          </p:nvSpPr>
          <p:spPr>
            <a:xfrm>
              <a:off x="2293575" y="4478027"/>
              <a:ext cx="526702" cy="13045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 rot="16200000">
              <a:off x="2403870" y="4081499"/>
              <a:ext cx="323802" cy="111685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076124" y="4517912"/>
              <a:ext cx="178083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41376" y="3663572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90725" y="5622537"/>
              <a:ext cx="200206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853822" y="4533152"/>
              <a:ext cx="178083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318515" y="5636451"/>
              <a:ext cx="200206" cy="108938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/>
            <p:cNvSpPr/>
            <p:nvPr/>
          </p:nvSpPr>
          <p:spPr>
            <a:xfrm>
              <a:off x="2190638" y="5166351"/>
              <a:ext cx="717357" cy="838200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84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6401" y="533400"/>
            <a:ext cx="3290165" cy="2674688"/>
            <a:chOff x="152400" y="533400"/>
            <a:chExt cx="3290165" cy="2674688"/>
          </a:xfrm>
        </p:grpSpPr>
        <p:pic>
          <p:nvPicPr>
            <p:cNvPr id="3076" name="Picture 4" descr="https://encrypted-tbn0.gstatic.com/images?q=tbn:ANd9GcR-2FQGzQ44gxQOGcxTO7AX3eTq2NosgsLSREowM79Xwg9HCS8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2371725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2400012" y="1195156"/>
              <a:ext cx="1042553" cy="2012932"/>
              <a:chOff x="2400012" y="1195156"/>
              <a:chExt cx="1042553" cy="2012932"/>
            </a:xfrm>
          </p:grpSpPr>
          <p:sp>
            <p:nvSpPr>
              <p:cNvPr id="5" name="Rounded Rectangle 4"/>
              <p:cNvSpPr/>
              <p:nvPr/>
            </p:nvSpPr>
            <p:spPr>
              <a:xfrm rot="401765">
                <a:off x="2656749" y="1750911"/>
                <a:ext cx="302138" cy="859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2315181">
                <a:off x="2400012" y="2292934"/>
                <a:ext cx="184311" cy="91515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 rot="19186555">
                <a:off x="2453566" y="1440357"/>
                <a:ext cx="172309" cy="68321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 rot="7465154">
                <a:off x="2902700" y="2280721"/>
                <a:ext cx="203107" cy="8766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89133" y="1195156"/>
                <a:ext cx="520914" cy="5209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9186555">
                <a:off x="2526735" y="1196225"/>
                <a:ext cx="168257" cy="73306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5" name="Group 1024"/>
          <p:cNvGrpSpPr/>
          <p:nvPr/>
        </p:nvGrpSpPr>
        <p:grpSpPr>
          <a:xfrm>
            <a:off x="5656507" y="2552569"/>
            <a:ext cx="1176995" cy="4013721"/>
            <a:chOff x="5656507" y="2552569"/>
            <a:chExt cx="1176995" cy="4013721"/>
          </a:xfrm>
        </p:grpSpPr>
        <p:grpSp>
          <p:nvGrpSpPr>
            <p:cNvPr id="13" name="Group 12"/>
            <p:cNvGrpSpPr/>
            <p:nvPr/>
          </p:nvGrpSpPr>
          <p:grpSpPr>
            <a:xfrm>
              <a:off x="5795318" y="2717729"/>
              <a:ext cx="1003199" cy="3848561"/>
              <a:chOff x="3729193" y="976912"/>
              <a:chExt cx="1003199" cy="384856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 rot="19769779">
                <a:off x="4468757" y="1811105"/>
                <a:ext cx="263635" cy="14880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9815699">
                <a:off x="4320769" y="3360887"/>
                <a:ext cx="308310" cy="13706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774774" y="976912"/>
                <a:ext cx="808212" cy="8082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7027031">
                <a:off x="3113315" y="2417911"/>
                <a:ext cx="1490836" cy="25907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5656507" y="2552569"/>
              <a:ext cx="1176995" cy="613093"/>
              <a:chOff x="5656507" y="2552569"/>
              <a:chExt cx="1176995" cy="61309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658427" y="2717729"/>
                <a:ext cx="165758" cy="447933"/>
                <a:chOff x="8242972" y="1553341"/>
                <a:chExt cx="165758" cy="44793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8289727" y="1553341"/>
                  <a:ext cx="57769" cy="228625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8244460" y="1709066"/>
                  <a:ext cx="160713" cy="1607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8242972" y="1781420"/>
                  <a:ext cx="165758" cy="21985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Can 3"/>
              <p:cNvSpPr/>
              <p:nvPr/>
            </p:nvSpPr>
            <p:spPr>
              <a:xfrm>
                <a:off x="5874244" y="2635532"/>
                <a:ext cx="741522" cy="371192"/>
              </a:xfrm>
              <a:prstGeom prst="can">
                <a:avLst>
                  <a:gd name="adj" fmla="val 35784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7"/>
              <p:cNvSpPr/>
              <p:nvPr/>
            </p:nvSpPr>
            <p:spPr>
              <a:xfrm>
                <a:off x="5656507" y="2552569"/>
                <a:ext cx="1176995" cy="333672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>
            <a:off x="7445942" y="2630857"/>
            <a:ext cx="1206663" cy="3941471"/>
            <a:chOff x="7445942" y="2630857"/>
            <a:chExt cx="1206663" cy="3941471"/>
          </a:xfrm>
        </p:grpSpPr>
        <p:sp>
          <p:nvSpPr>
            <p:cNvPr id="69" name="Moon 68"/>
            <p:cNvSpPr/>
            <p:nvPr/>
          </p:nvSpPr>
          <p:spPr>
            <a:xfrm rot="1394279" flipH="1">
              <a:off x="7561674" y="3009799"/>
              <a:ext cx="368148" cy="420786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oon 69"/>
            <p:cNvSpPr/>
            <p:nvPr/>
          </p:nvSpPr>
          <p:spPr>
            <a:xfrm rot="19314456">
              <a:off x="8167640" y="3064971"/>
              <a:ext cx="368148" cy="354512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7" name="Group 1026"/>
            <p:cNvGrpSpPr/>
            <p:nvPr/>
          </p:nvGrpSpPr>
          <p:grpSpPr>
            <a:xfrm>
              <a:off x="7445942" y="2630857"/>
              <a:ext cx="1206663" cy="3941471"/>
              <a:chOff x="7445942" y="2630857"/>
              <a:chExt cx="1206663" cy="394147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484844" y="2840399"/>
                <a:ext cx="1167761" cy="3731929"/>
                <a:chOff x="7205858" y="1350098"/>
                <a:chExt cx="1204256" cy="384856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322943" y="1350098"/>
                  <a:ext cx="1003199" cy="3848561"/>
                  <a:chOff x="3729193" y="976912"/>
                  <a:chExt cx="1003199" cy="3848561"/>
                </a:xfrm>
              </p:grpSpPr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969136" y="1851513"/>
                    <a:ext cx="473009" cy="18048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 rot="19769779">
                    <a:off x="4468757" y="1811105"/>
                    <a:ext cx="263635" cy="148801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 rot="1069183">
                    <a:off x="3771165" y="3357495"/>
                    <a:ext cx="310163" cy="146797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 rot="9815699">
                    <a:off x="4320769" y="3360887"/>
                    <a:ext cx="308310" cy="137069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74774" y="976912"/>
                    <a:ext cx="808212" cy="80828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 rot="7027031">
                    <a:off x="3113315" y="2417911"/>
                    <a:ext cx="1490836" cy="25907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Isosceles Triangle 21"/>
                <p:cNvSpPr/>
                <p:nvPr/>
              </p:nvSpPr>
              <p:spPr>
                <a:xfrm>
                  <a:off x="7205858" y="2529430"/>
                  <a:ext cx="1204256" cy="182780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7445942" y="2630857"/>
                <a:ext cx="1176995" cy="613093"/>
                <a:chOff x="5656507" y="2552569"/>
                <a:chExt cx="1176995" cy="61309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658427" y="2717729"/>
                  <a:ext cx="165758" cy="447933"/>
                  <a:chOff x="8242972" y="1553341"/>
                  <a:chExt cx="165758" cy="447933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8289727" y="1553341"/>
                    <a:ext cx="57769" cy="228625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8244460" y="1709066"/>
                    <a:ext cx="160713" cy="16071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8242972" y="1781420"/>
                    <a:ext cx="165758" cy="219854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Can 37"/>
                <p:cNvSpPr/>
                <p:nvPr/>
              </p:nvSpPr>
              <p:spPr>
                <a:xfrm>
                  <a:off x="5874244" y="2635532"/>
                  <a:ext cx="741522" cy="371192"/>
                </a:xfrm>
                <a:prstGeom prst="can">
                  <a:avLst>
                    <a:gd name="adj" fmla="val 35784"/>
                  </a:avLst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Diamond 38"/>
                <p:cNvSpPr/>
                <p:nvPr/>
              </p:nvSpPr>
              <p:spPr>
                <a:xfrm>
                  <a:off x="5656507" y="2552569"/>
                  <a:ext cx="1176995" cy="333672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33" name="Group 1032"/>
          <p:cNvGrpSpPr/>
          <p:nvPr/>
        </p:nvGrpSpPr>
        <p:grpSpPr>
          <a:xfrm>
            <a:off x="604083" y="3820171"/>
            <a:ext cx="2545171" cy="2513006"/>
            <a:chOff x="604083" y="3820171"/>
            <a:chExt cx="2545171" cy="2513006"/>
          </a:xfrm>
        </p:grpSpPr>
        <p:sp>
          <p:nvSpPr>
            <p:cNvPr id="1029" name="Isosceles Triangle 1028"/>
            <p:cNvSpPr/>
            <p:nvPr/>
          </p:nvSpPr>
          <p:spPr>
            <a:xfrm>
              <a:off x="604083" y="3820171"/>
              <a:ext cx="2545171" cy="697507"/>
            </a:xfrm>
            <a:prstGeom prst="triangle">
              <a:avLst>
                <a:gd name="adj" fmla="val 49288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1068310" y="4657745"/>
              <a:ext cx="334977" cy="128132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22125" y="4657745"/>
              <a:ext cx="334977" cy="128132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43825" y="4657745"/>
              <a:ext cx="334977" cy="128132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ounded Rectangle 1031"/>
            <p:cNvSpPr/>
            <p:nvPr/>
          </p:nvSpPr>
          <p:spPr>
            <a:xfrm>
              <a:off x="813819" y="6044740"/>
              <a:ext cx="2143805" cy="9351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10842" y="6237838"/>
              <a:ext cx="2538412" cy="953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4" name="Picture 8" descr="https://cdn0.iconfinder.com/data/icons/education-15/500/school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12" y="28773"/>
            <a:ext cx="1753193" cy="17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" descr="https://image.freepik.com/free-icon/university-computer_318-11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08" y="60228"/>
            <a:ext cx="1751655" cy="15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.freepik.com/free-icon/male-university-graduate-silhouette-with-the-cap_318-618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41" y="2050088"/>
            <a:ext cx="1327464" cy="1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038"/>
          <p:cNvGrpSpPr/>
          <p:nvPr/>
        </p:nvGrpSpPr>
        <p:grpSpPr>
          <a:xfrm>
            <a:off x="9917724" y="3899819"/>
            <a:ext cx="1327464" cy="1327464"/>
            <a:chOff x="9917724" y="3899819"/>
            <a:chExt cx="1327464" cy="1327464"/>
          </a:xfrm>
        </p:grpSpPr>
        <p:pic>
          <p:nvPicPr>
            <p:cNvPr id="63" name="Picture 12" descr="https://image.freepik.com/free-icon/male-university-graduate-silhouette-with-the-cap_318-6189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7724" y="3899819"/>
              <a:ext cx="1327464" cy="1327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8" name="Moon 1037"/>
            <p:cNvSpPr/>
            <p:nvPr/>
          </p:nvSpPr>
          <p:spPr>
            <a:xfrm rot="21000715">
              <a:off x="10649863" y="4296723"/>
              <a:ext cx="368148" cy="609805"/>
            </a:xfrm>
            <a:prstGeom prst="moon">
              <a:avLst>
                <a:gd name="adj" fmla="val 6695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oon 66"/>
            <p:cNvSpPr/>
            <p:nvPr/>
          </p:nvSpPr>
          <p:spPr>
            <a:xfrm rot="599285" flipH="1">
              <a:off x="10144640" y="4286727"/>
              <a:ext cx="368148" cy="659345"/>
            </a:xfrm>
            <a:prstGeom prst="moon">
              <a:avLst>
                <a:gd name="adj" fmla="val 6695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83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free-icon/man-climbing-stairs_318-468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4" y="3986322"/>
            <a:ext cx="2470138" cy="24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93331" y="990601"/>
            <a:ext cx="1891155" cy="3834873"/>
            <a:chOff x="3369330" y="990600"/>
            <a:chExt cx="1891155" cy="3834873"/>
          </a:xfrm>
        </p:grpSpPr>
        <p:sp>
          <p:nvSpPr>
            <p:cNvPr id="26" name="Rounded Rectangle 25"/>
            <p:cNvSpPr/>
            <p:nvPr/>
          </p:nvSpPr>
          <p:spPr>
            <a:xfrm>
              <a:off x="3969136" y="1851513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rot="5745961">
              <a:off x="4829111" y="2296036"/>
              <a:ext cx="221193" cy="64155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 rot="19242442">
              <a:off x="4383575" y="1823704"/>
              <a:ext cx="263635" cy="9702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1069183">
              <a:off x="3771165" y="3357495"/>
              <a:ext cx="310163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7465154">
              <a:off x="4327124" y="3276318"/>
              <a:ext cx="339233" cy="7145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28296" y="990600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8114643">
              <a:off x="3369330" y="2096811"/>
              <a:ext cx="1062605" cy="2588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566960" y="3629049"/>
              <a:ext cx="252342" cy="87034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240782">
              <a:off x="3453400" y="2446870"/>
              <a:ext cx="221193" cy="75330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78280" y="1289556"/>
            <a:ext cx="986008" cy="3834873"/>
            <a:chOff x="3719927" y="990600"/>
            <a:chExt cx="986008" cy="3834873"/>
          </a:xfrm>
        </p:grpSpPr>
        <p:sp>
          <p:nvSpPr>
            <p:cNvPr id="14" name="Rounded Rectangle 13"/>
            <p:cNvSpPr/>
            <p:nvPr/>
          </p:nvSpPr>
          <p:spPr>
            <a:xfrm>
              <a:off x="3969136" y="1851513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5745961">
              <a:off x="4320028" y="2856130"/>
              <a:ext cx="561785" cy="21002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20356230">
              <a:off x="4318730" y="1891268"/>
              <a:ext cx="263635" cy="9702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1069183">
              <a:off x="3771165" y="3357495"/>
              <a:ext cx="310163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 rot="10017092">
              <a:off x="4245417" y="3449161"/>
              <a:ext cx="339233" cy="128464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28296" y="990600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 rot="7107398">
              <a:off x="3174592" y="2376991"/>
              <a:ext cx="1349509" cy="2588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 descr="http://1.bp.blogspot.com/-eWkrvOLvpec/VfjjsEkHiEI/AAAAAAAABCw/WIJ1s68VqBw/s1600/Thumbs%2BDown_Skin%2B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4520"/>
            <a:ext cx="1729664" cy="21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915690" y="2426366"/>
            <a:ext cx="1003199" cy="3848561"/>
            <a:chOff x="3729193" y="976912"/>
            <a:chExt cx="1003199" cy="3848561"/>
          </a:xfrm>
        </p:grpSpPr>
        <p:sp>
          <p:nvSpPr>
            <p:cNvPr id="23" name="Rounded Rectangle 22"/>
            <p:cNvSpPr/>
            <p:nvPr/>
          </p:nvSpPr>
          <p:spPr>
            <a:xfrm>
              <a:off x="3969136" y="1851513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19769779">
              <a:off x="4468757" y="1811105"/>
              <a:ext cx="263635" cy="148801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1069183">
              <a:off x="3771165" y="3357495"/>
              <a:ext cx="310163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 rot="9815699">
              <a:off x="4320769" y="3360887"/>
              <a:ext cx="308310" cy="137069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74774" y="976912"/>
              <a:ext cx="808212" cy="8082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 rot="7027031">
              <a:off x="3113315" y="2417911"/>
              <a:ext cx="1490836" cy="25907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96944" y="5605120"/>
            <a:ext cx="914400" cy="915620"/>
            <a:chOff x="6145972" y="3842656"/>
            <a:chExt cx="914400" cy="915620"/>
          </a:xfrm>
        </p:grpSpPr>
        <p:sp>
          <p:nvSpPr>
            <p:cNvPr id="40" name="Oval 39"/>
            <p:cNvSpPr/>
            <p:nvPr/>
          </p:nvSpPr>
          <p:spPr>
            <a:xfrm>
              <a:off x="6181496" y="3842656"/>
              <a:ext cx="861561" cy="8708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 descr="http://icons.iconarchive.com/icons/icons-land/metro-raster-sport/96/Soccer-Ball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972" y="3843875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4152780" y="4393996"/>
            <a:ext cx="843991" cy="1711441"/>
            <a:chOff x="6024626" y="2155709"/>
            <a:chExt cx="843991" cy="1711441"/>
          </a:xfrm>
        </p:grpSpPr>
        <p:grpSp>
          <p:nvGrpSpPr>
            <p:cNvPr id="43" name="Group 42"/>
            <p:cNvGrpSpPr/>
            <p:nvPr/>
          </p:nvGrpSpPr>
          <p:grpSpPr>
            <a:xfrm flipH="1">
              <a:off x="6024626" y="2155709"/>
              <a:ext cx="843991" cy="1711441"/>
              <a:chOff x="3369330" y="990600"/>
              <a:chExt cx="1891155" cy="38348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5745961">
                <a:off x="4829111" y="2296036"/>
                <a:ext cx="221193" cy="64155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19242442">
                <a:off x="4383575" y="1823704"/>
                <a:ext cx="263635" cy="97028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7465154">
                <a:off x="4327124" y="3276318"/>
                <a:ext cx="339233" cy="71454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28296" y="990600"/>
                <a:ext cx="754690" cy="7547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8114643">
                <a:off x="3369330" y="2096811"/>
                <a:ext cx="1062605" cy="2588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566960" y="3629049"/>
                <a:ext cx="252342" cy="8703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240782">
                <a:off x="3453400" y="2446870"/>
                <a:ext cx="221193" cy="75330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Isosceles Triangle 43"/>
            <p:cNvSpPr/>
            <p:nvPr/>
          </p:nvSpPr>
          <p:spPr>
            <a:xfrm>
              <a:off x="6261027" y="2678048"/>
              <a:ext cx="472875" cy="62304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63661" y="2050204"/>
            <a:ext cx="769730" cy="2459902"/>
            <a:chOff x="7205858" y="1350098"/>
            <a:chExt cx="1204256" cy="3848561"/>
          </a:xfrm>
        </p:grpSpPr>
        <p:grpSp>
          <p:nvGrpSpPr>
            <p:cNvPr id="54" name="Group 53"/>
            <p:cNvGrpSpPr/>
            <p:nvPr/>
          </p:nvGrpSpPr>
          <p:grpSpPr>
            <a:xfrm>
              <a:off x="7322943" y="1350098"/>
              <a:ext cx="1003199" cy="3848561"/>
              <a:chOff x="3729193" y="976912"/>
              <a:chExt cx="1003199" cy="3848561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 rot="19769779">
                <a:off x="4468757" y="1811105"/>
                <a:ext cx="263635" cy="14880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9815699">
                <a:off x="4320769" y="3360887"/>
                <a:ext cx="308310" cy="13706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774774" y="976912"/>
                <a:ext cx="808212" cy="8082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7027031">
                <a:off x="3113315" y="2417911"/>
                <a:ext cx="1490836" cy="25907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Isosceles Triangle 1"/>
            <p:cNvSpPr/>
            <p:nvPr/>
          </p:nvSpPr>
          <p:spPr>
            <a:xfrm>
              <a:off x="7205858" y="2529430"/>
              <a:ext cx="1204256" cy="182780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00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lipartpanda.com/throw-clipart-l_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01" y="381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16059" y="2136710"/>
            <a:ext cx="3069396" cy="2904878"/>
            <a:chOff x="5192059" y="2136710"/>
            <a:chExt cx="3069396" cy="2904878"/>
          </a:xfrm>
        </p:grpSpPr>
        <p:sp>
          <p:nvSpPr>
            <p:cNvPr id="4" name="Oval 3"/>
            <p:cNvSpPr/>
            <p:nvPr/>
          </p:nvSpPr>
          <p:spPr>
            <a:xfrm>
              <a:off x="5654351" y="2136710"/>
              <a:ext cx="718457" cy="718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55633" y="2195641"/>
              <a:ext cx="718457" cy="718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24330" y="2914098"/>
              <a:ext cx="578498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56987" y="3934698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7554" y="3934697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20607" y="4079918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80040" y="4079919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7203233" y="2941529"/>
              <a:ext cx="1007706" cy="106374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gonal Stripe 11"/>
            <p:cNvSpPr/>
            <p:nvPr/>
          </p:nvSpPr>
          <p:spPr>
            <a:xfrm rot="3077594" flipH="1">
              <a:off x="5378028" y="2942449"/>
              <a:ext cx="474422" cy="846360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iagonal Stripe 12"/>
            <p:cNvSpPr/>
            <p:nvPr/>
          </p:nvSpPr>
          <p:spPr>
            <a:xfrm rot="259282" flipH="1">
              <a:off x="6102935" y="2952336"/>
              <a:ext cx="474422" cy="846360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iagonal Stripe 15"/>
            <p:cNvSpPr/>
            <p:nvPr/>
          </p:nvSpPr>
          <p:spPr>
            <a:xfrm rot="3567950" flipH="1">
              <a:off x="7306440" y="2951370"/>
              <a:ext cx="207242" cy="662137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/>
            <p:cNvSpPr/>
            <p:nvPr/>
          </p:nvSpPr>
          <p:spPr>
            <a:xfrm rot="20897943" flipH="1">
              <a:off x="7793683" y="3018429"/>
              <a:ext cx="342664" cy="486962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951401" y="3020867"/>
              <a:ext cx="310054" cy="514212"/>
            </a:xfrm>
            <a:prstGeom prst="roundRect">
              <a:avLst>
                <a:gd name="adj" fmla="val 4296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57989" y="3216295"/>
              <a:ext cx="310054" cy="514212"/>
            </a:xfrm>
            <a:prstGeom prst="roundRect">
              <a:avLst>
                <a:gd name="adj" fmla="val 4296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57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lipartpanda.com/throw-clipart-l_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19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9" name="Group 2048"/>
          <p:cNvGrpSpPr/>
          <p:nvPr/>
        </p:nvGrpSpPr>
        <p:grpSpPr>
          <a:xfrm>
            <a:off x="1371600" y="685800"/>
            <a:ext cx="3200400" cy="6297234"/>
            <a:chOff x="-152400" y="685800"/>
            <a:chExt cx="3200400" cy="6297234"/>
          </a:xfrm>
        </p:grpSpPr>
        <p:sp>
          <p:nvSpPr>
            <p:cNvPr id="3" name="Freeform 2"/>
            <p:cNvSpPr/>
            <p:nvPr/>
          </p:nvSpPr>
          <p:spPr>
            <a:xfrm>
              <a:off x="-152400" y="2819400"/>
              <a:ext cx="2993181" cy="4163634"/>
            </a:xfrm>
            <a:custGeom>
              <a:avLst/>
              <a:gdLst>
                <a:gd name="connsiteX0" fmla="*/ 107092 w 2993181"/>
                <a:gd name="connsiteY0" fmla="*/ 0 h 4163634"/>
                <a:gd name="connsiteX1" fmla="*/ 107092 w 2993181"/>
                <a:gd name="connsiteY1" fmla="*/ 0 h 4163634"/>
                <a:gd name="connsiteX2" fmla="*/ 172995 w 2993181"/>
                <a:gd name="connsiteY2" fmla="*/ 24713 h 4163634"/>
                <a:gd name="connsiteX3" fmla="*/ 296562 w 2993181"/>
                <a:gd name="connsiteY3" fmla="*/ 32951 h 4163634"/>
                <a:gd name="connsiteX4" fmla="*/ 436606 w 2993181"/>
                <a:gd name="connsiteY4" fmla="*/ 49427 h 4163634"/>
                <a:gd name="connsiteX5" fmla="*/ 617838 w 2993181"/>
                <a:gd name="connsiteY5" fmla="*/ 65902 h 4163634"/>
                <a:gd name="connsiteX6" fmla="*/ 675503 w 2993181"/>
                <a:gd name="connsiteY6" fmla="*/ 82378 h 4163634"/>
                <a:gd name="connsiteX7" fmla="*/ 766119 w 2993181"/>
                <a:gd name="connsiteY7" fmla="*/ 90616 h 4163634"/>
                <a:gd name="connsiteX8" fmla="*/ 881449 w 2993181"/>
                <a:gd name="connsiteY8" fmla="*/ 107092 h 4163634"/>
                <a:gd name="connsiteX9" fmla="*/ 922638 w 2993181"/>
                <a:gd name="connsiteY9" fmla="*/ 115329 h 4163634"/>
                <a:gd name="connsiteX10" fmla="*/ 1013254 w 2993181"/>
                <a:gd name="connsiteY10" fmla="*/ 123567 h 4163634"/>
                <a:gd name="connsiteX11" fmla="*/ 1120346 w 2993181"/>
                <a:gd name="connsiteY11" fmla="*/ 148281 h 4163634"/>
                <a:gd name="connsiteX12" fmla="*/ 1416908 w 2993181"/>
                <a:gd name="connsiteY12" fmla="*/ 164756 h 4163634"/>
                <a:gd name="connsiteX13" fmla="*/ 1449860 w 2993181"/>
                <a:gd name="connsiteY13" fmla="*/ 172994 h 4163634"/>
                <a:gd name="connsiteX14" fmla="*/ 1524000 w 2993181"/>
                <a:gd name="connsiteY14" fmla="*/ 189470 h 4163634"/>
                <a:gd name="connsiteX15" fmla="*/ 1548714 w 2993181"/>
                <a:gd name="connsiteY15" fmla="*/ 197708 h 4163634"/>
                <a:gd name="connsiteX16" fmla="*/ 1639330 w 2993181"/>
                <a:gd name="connsiteY16" fmla="*/ 205946 h 4163634"/>
                <a:gd name="connsiteX17" fmla="*/ 1738184 w 2993181"/>
                <a:gd name="connsiteY17" fmla="*/ 222421 h 4163634"/>
                <a:gd name="connsiteX18" fmla="*/ 1762898 w 2993181"/>
                <a:gd name="connsiteY18" fmla="*/ 230659 h 4163634"/>
                <a:gd name="connsiteX19" fmla="*/ 1869989 w 2993181"/>
                <a:gd name="connsiteY19" fmla="*/ 247135 h 4163634"/>
                <a:gd name="connsiteX20" fmla="*/ 1894703 w 2993181"/>
                <a:gd name="connsiteY20" fmla="*/ 255373 h 4163634"/>
                <a:gd name="connsiteX21" fmla="*/ 1960606 w 2993181"/>
                <a:gd name="connsiteY21" fmla="*/ 271848 h 4163634"/>
                <a:gd name="connsiteX22" fmla="*/ 2010033 w 2993181"/>
                <a:gd name="connsiteY22" fmla="*/ 288324 h 4163634"/>
                <a:gd name="connsiteX23" fmla="*/ 2034746 w 2993181"/>
                <a:gd name="connsiteY23" fmla="*/ 304800 h 4163634"/>
                <a:gd name="connsiteX24" fmla="*/ 2100649 w 2993181"/>
                <a:gd name="connsiteY24" fmla="*/ 321275 h 4163634"/>
                <a:gd name="connsiteX25" fmla="*/ 2125362 w 2993181"/>
                <a:gd name="connsiteY25" fmla="*/ 337751 h 4163634"/>
                <a:gd name="connsiteX26" fmla="*/ 2150076 w 2993181"/>
                <a:gd name="connsiteY26" fmla="*/ 345989 h 4163634"/>
                <a:gd name="connsiteX27" fmla="*/ 2356022 w 2993181"/>
                <a:gd name="connsiteY27" fmla="*/ 354227 h 4163634"/>
                <a:gd name="connsiteX28" fmla="*/ 2430162 w 2993181"/>
                <a:gd name="connsiteY28" fmla="*/ 370702 h 4163634"/>
                <a:gd name="connsiteX29" fmla="*/ 2496065 w 2993181"/>
                <a:gd name="connsiteY29" fmla="*/ 387178 h 4163634"/>
                <a:gd name="connsiteX30" fmla="*/ 2520779 w 2993181"/>
                <a:gd name="connsiteY30" fmla="*/ 395416 h 4163634"/>
                <a:gd name="connsiteX31" fmla="*/ 2603157 w 2993181"/>
                <a:gd name="connsiteY31" fmla="*/ 403654 h 4163634"/>
                <a:gd name="connsiteX32" fmla="*/ 2702011 w 2993181"/>
                <a:gd name="connsiteY32" fmla="*/ 420129 h 4163634"/>
                <a:gd name="connsiteX33" fmla="*/ 2751438 w 2993181"/>
                <a:gd name="connsiteY33" fmla="*/ 436605 h 4163634"/>
                <a:gd name="connsiteX34" fmla="*/ 2784389 w 2993181"/>
                <a:gd name="connsiteY34" fmla="*/ 461319 h 4163634"/>
                <a:gd name="connsiteX35" fmla="*/ 2809103 w 2993181"/>
                <a:gd name="connsiteY35" fmla="*/ 477794 h 4163634"/>
                <a:gd name="connsiteX36" fmla="*/ 2858530 w 2993181"/>
                <a:gd name="connsiteY36" fmla="*/ 510746 h 4163634"/>
                <a:gd name="connsiteX37" fmla="*/ 2907957 w 2993181"/>
                <a:gd name="connsiteY37" fmla="*/ 560173 h 4163634"/>
                <a:gd name="connsiteX38" fmla="*/ 2965622 w 2993181"/>
                <a:gd name="connsiteY38" fmla="*/ 626075 h 4163634"/>
                <a:gd name="connsiteX39" fmla="*/ 2982098 w 2993181"/>
                <a:gd name="connsiteY39" fmla="*/ 650789 h 4163634"/>
                <a:gd name="connsiteX40" fmla="*/ 2982098 w 2993181"/>
                <a:gd name="connsiteY40" fmla="*/ 782594 h 4163634"/>
                <a:gd name="connsiteX41" fmla="*/ 2957384 w 2993181"/>
                <a:gd name="connsiteY41" fmla="*/ 799070 h 4163634"/>
                <a:gd name="connsiteX42" fmla="*/ 2940908 w 2993181"/>
                <a:gd name="connsiteY42" fmla="*/ 848497 h 4163634"/>
                <a:gd name="connsiteX43" fmla="*/ 2891481 w 2993181"/>
                <a:gd name="connsiteY43" fmla="*/ 922637 h 4163634"/>
                <a:gd name="connsiteX44" fmla="*/ 2875006 w 2993181"/>
                <a:gd name="connsiteY44" fmla="*/ 947351 h 4163634"/>
                <a:gd name="connsiteX45" fmla="*/ 2858530 w 2993181"/>
                <a:gd name="connsiteY45" fmla="*/ 996778 h 4163634"/>
                <a:gd name="connsiteX46" fmla="*/ 2817341 w 2993181"/>
                <a:gd name="connsiteY46" fmla="*/ 1070919 h 4163634"/>
                <a:gd name="connsiteX47" fmla="*/ 2784389 w 2993181"/>
                <a:gd name="connsiteY47" fmla="*/ 1095632 h 4163634"/>
                <a:gd name="connsiteX48" fmla="*/ 2767914 w 2993181"/>
                <a:gd name="connsiteY48" fmla="*/ 1145059 h 4163634"/>
                <a:gd name="connsiteX49" fmla="*/ 2751438 w 2993181"/>
                <a:gd name="connsiteY49" fmla="*/ 1202724 h 4163634"/>
                <a:gd name="connsiteX50" fmla="*/ 2718487 w 2993181"/>
                <a:gd name="connsiteY50" fmla="*/ 1252151 h 4163634"/>
                <a:gd name="connsiteX51" fmla="*/ 2685535 w 2993181"/>
                <a:gd name="connsiteY51" fmla="*/ 1301578 h 4163634"/>
                <a:gd name="connsiteX52" fmla="*/ 2660822 w 2993181"/>
                <a:gd name="connsiteY52" fmla="*/ 1408670 h 4163634"/>
                <a:gd name="connsiteX53" fmla="*/ 2636108 w 2993181"/>
                <a:gd name="connsiteY53" fmla="*/ 1507524 h 4163634"/>
                <a:gd name="connsiteX54" fmla="*/ 2619633 w 2993181"/>
                <a:gd name="connsiteY54" fmla="*/ 1556951 h 4163634"/>
                <a:gd name="connsiteX55" fmla="*/ 2611395 w 2993181"/>
                <a:gd name="connsiteY55" fmla="*/ 1581665 h 4163634"/>
                <a:gd name="connsiteX56" fmla="*/ 2594919 w 2993181"/>
                <a:gd name="connsiteY56" fmla="*/ 1606378 h 4163634"/>
                <a:gd name="connsiteX57" fmla="*/ 2570206 w 2993181"/>
                <a:gd name="connsiteY57" fmla="*/ 1861751 h 4163634"/>
                <a:gd name="connsiteX58" fmla="*/ 2578444 w 2993181"/>
                <a:gd name="connsiteY58" fmla="*/ 2265405 h 4163634"/>
                <a:gd name="connsiteX59" fmla="*/ 2586681 w 2993181"/>
                <a:gd name="connsiteY59" fmla="*/ 2306594 h 4163634"/>
                <a:gd name="connsiteX60" fmla="*/ 2594919 w 2993181"/>
                <a:gd name="connsiteY60" fmla="*/ 2372497 h 4163634"/>
                <a:gd name="connsiteX61" fmla="*/ 2611395 w 2993181"/>
                <a:gd name="connsiteY61" fmla="*/ 2479589 h 4163634"/>
                <a:gd name="connsiteX62" fmla="*/ 2619633 w 2993181"/>
                <a:gd name="connsiteY62" fmla="*/ 2553729 h 4163634"/>
                <a:gd name="connsiteX63" fmla="*/ 2636108 w 2993181"/>
                <a:gd name="connsiteY63" fmla="*/ 2603156 h 4163634"/>
                <a:gd name="connsiteX64" fmla="*/ 2644346 w 2993181"/>
                <a:gd name="connsiteY64" fmla="*/ 2660821 h 4163634"/>
                <a:gd name="connsiteX65" fmla="*/ 2652584 w 2993181"/>
                <a:gd name="connsiteY65" fmla="*/ 2702010 h 4163634"/>
                <a:gd name="connsiteX66" fmla="*/ 2669060 w 2993181"/>
                <a:gd name="connsiteY66" fmla="*/ 2875005 h 4163634"/>
                <a:gd name="connsiteX67" fmla="*/ 2677298 w 2993181"/>
                <a:gd name="connsiteY67" fmla="*/ 3089189 h 4163634"/>
                <a:gd name="connsiteX68" fmla="*/ 2685535 w 2993181"/>
                <a:gd name="connsiteY68" fmla="*/ 3130378 h 4163634"/>
                <a:gd name="connsiteX69" fmla="*/ 2702011 w 2993181"/>
                <a:gd name="connsiteY69" fmla="*/ 3278659 h 4163634"/>
                <a:gd name="connsiteX70" fmla="*/ 2718487 w 2993181"/>
                <a:gd name="connsiteY70" fmla="*/ 3509319 h 4163634"/>
                <a:gd name="connsiteX71" fmla="*/ 2743200 w 2993181"/>
                <a:gd name="connsiteY71" fmla="*/ 3583459 h 4163634"/>
                <a:gd name="connsiteX72" fmla="*/ 2751438 w 2993181"/>
                <a:gd name="connsiteY72" fmla="*/ 3608173 h 4163634"/>
                <a:gd name="connsiteX73" fmla="*/ 2767914 w 2993181"/>
                <a:gd name="connsiteY73" fmla="*/ 3781167 h 4163634"/>
                <a:gd name="connsiteX74" fmla="*/ 2776152 w 2993181"/>
                <a:gd name="connsiteY74" fmla="*/ 3871783 h 4163634"/>
                <a:gd name="connsiteX75" fmla="*/ 2792627 w 2993181"/>
                <a:gd name="connsiteY75" fmla="*/ 3954162 h 4163634"/>
                <a:gd name="connsiteX76" fmla="*/ 2817341 w 2993181"/>
                <a:gd name="connsiteY76" fmla="*/ 4085967 h 4163634"/>
                <a:gd name="connsiteX77" fmla="*/ 2809103 w 2993181"/>
                <a:gd name="connsiteY77" fmla="*/ 4151870 h 4163634"/>
                <a:gd name="connsiteX78" fmla="*/ 2421925 w 2993181"/>
                <a:gd name="connsiteY78" fmla="*/ 4135394 h 4163634"/>
                <a:gd name="connsiteX79" fmla="*/ 1894703 w 2993181"/>
                <a:gd name="connsiteY79" fmla="*/ 4143632 h 4163634"/>
                <a:gd name="connsiteX80" fmla="*/ 1853514 w 2993181"/>
                <a:gd name="connsiteY80" fmla="*/ 4151870 h 4163634"/>
                <a:gd name="connsiteX81" fmla="*/ 1070919 w 2993181"/>
                <a:gd name="connsiteY81" fmla="*/ 4143632 h 4163634"/>
                <a:gd name="connsiteX82" fmla="*/ 988541 w 2993181"/>
                <a:gd name="connsiteY82" fmla="*/ 4135394 h 4163634"/>
                <a:gd name="connsiteX83" fmla="*/ 963827 w 2993181"/>
                <a:gd name="connsiteY83" fmla="*/ 4127156 h 4163634"/>
                <a:gd name="connsiteX84" fmla="*/ 897925 w 2993181"/>
                <a:gd name="connsiteY84" fmla="*/ 4118919 h 4163634"/>
                <a:gd name="connsiteX85" fmla="*/ 733168 w 2993181"/>
                <a:gd name="connsiteY85" fmla="*/ 4094205 h 4163634"/>
                <a:gd name="connsiteX86" fmla="*/ 222422 w 2993181"/>
                <a:gd name="connsiteY86" fmla="*/ 4085967 h 4163634"/>
                <a:gd name="connsiteX87" fmla="*/ 131806 w 2993181"/>
                <a:gd name="connsiteY87" fmla="*/ 4077729 h 4163634"/>
                <a:gd name="connsiteX88" fmla="*/ 98854 w 2993181"/>
                <a:gd name="connsiteY88" fmla="*/ 4069492 h 4163634"/>
                <a:gd name="connsiteX89" fmla="*/ 123568 w 2993181"/>
                <a:gd name="connsiteY89" fmla="*/ 3978875 h 4163634"/>
                <a:gd name="connsiteX90" fmla="*/ 156519 w 2993181"/>
                <a:gd name="connsiteY90" fmla="*/ 3855308 h 4163634"/>
                <a:gd name="connsiteX91" fmla="*/ 172995 w 2993181"/>
                <a:gd name="connsiteY91" fmla="*/ 3764692 h 4163634"/>
                <a:gd name="connsiteX92" fmla="*/ 164757 w 2993181"/>
                <a:gd name="connsiteY92" fmla="*/ 3566983 h 4163634"/>
                <a:gd name="connsiteX93" fmla="*/ 148281 w 2993181"/>
                <a:gd name="connsiteY93" fmla="*/ 3542270 h 4163634"/>
                <a:gd name="connsiteX94" fmla="*/ 131806 w 2993181"/>
                <a:gd name="connsiteY94" fmla="*/ 3492843 h 4163634"/>
                <a:gd name="connsiteX95" fmla="*/ 123568 w 2993181"/>
                <a:gd name="connsiteY95" fmla="*/ 3468129 h 4163634"/>
                <a:gd name="connsiteX96" fmla="*/ 115330 w 2993181"/>
                <a:gd name="connsiteY96" fmla="*/ 3435178 h 4163634"/>
                <a:gd name="connsiteX97" fmla="*/ 98854 w 2993181"/>
                <a:gd name="connsiteY97" fmla="*/ 3410465 h 4163634"/>
                <a:gd name="connsiteX98" fmla="*/ 82379 w 2993181"/>
                <a:gd name="connsiteY98" fmla="*/ 3377513 h 4163634"/>
                <a:gd name="connsiteX99" fmla="*/ 74141 w 2993181"/>
                <a:gd name="connsiteY99" fmla="*/ 3336324 h 4163634"/>
                <a:gd name="connsiteX100" fmla="*/ 41189 w 2993181"/>
                <a:gd name="connsiteY100" fmla="*/ 3278659 h 4163634"/>
                <a:gd name="connsiteX101" fmla="*/ 32952 w 2993181"/>
                <a:gd name="connsiteY101" fmla="*/ 3212756 h 4163634"/>
                <a:gd name="connsiteX102" fmla="*/ 16476 w 2993181"/>
                <a:gd name="connsiteY102" fmla="*/ 3097427 h 4163634"/>
                <a:gd name="connsiteX103" fmla="*/ 8238 w 2993181"/>
                <a:gd name="connsiteY103" fmla="*/ 2809102 h 4163634"/>
                <a:gd name="connsiteX104" fmla="*/ 0 w 2993181"/>
                <a:gd name="connsiteY104" fmla="*/ 2710248 h 4163634"/>
                <a:gd name="connsiteX105" fmla="*/ 8238 w 2993181"/>
                <a:gd name="connsiteY105" fmla="*/ 1985319 h 4163634"/>
                <a:gd name="connsiteX106" fmla="*/ 16476 w 2993181"/>
                <a:gd name="connsiteY106" fmla="*/ 1960605 h 4163634"/>
                <a:gd name="connsiteX107" fmla="*/ 24714 w 2993181"/>
                <a:gd name="connsiteY107" fmla="*/ 1919416 h 4163634"/>
                <a:gd name="connsiteX108" fmla="*/ 41189 w 2993181"/>
                <a:gd name="connsiteY108" fmla="*/ 1787610 h 4163634"/>
                <a:gd name="connsiteX109" fmla="*/ 49427 w 2993181"/>
                <a:gd name="connsiteY109" fmla="*/ 1738183 h 4163634"/>
                <a:gd name="connsiteX110" fmla="*/ 57665 w 2993181"/>
                <a:gd name="connsiteY110" fmla="*/ 1713470 h 4163634"/>
                <a:gd name="connsiteX111" fmla="*/ 74141 w 2993181"/>
                <a:gd name="connsiteY111" fmla="*/ 1622854 h 4163634"/>
                <a:gd name="connsiteX112" fmla="*/ 82379 w 2993181"/>
                <a:gd name="connsiteY112" fmla="*/ 1491048 h 4163634"/>
                <a:gd name="connsiteX113" fmla="*/ 90616 w 2993181"/>
                <a:gd name="connsiteY113" fmla="*/ 1441621 h 4163634"/>
                <a:gd name="connsiteX114" fmla="*/ 107092 w 2993181"/>
                <a:gd name="connsiteY114" fmla="*/ 1293340 h 4163634"/>
                <a:gd name="connsiteX115" fmla="*/ 115330 w 2993181"/>
                <a:gd name="connsiteY115" fmla="*/ 1194486 h 4163634"/>
                <a:gd name="connsiteX116" fmla="*/ 123568 w 2993181"/>
                <a:gd name="connsiteY116" fmla="*/ 1145059 h 4163634"/>
                <a:gd name="connsiteX117" fmla="*/ 148281 w 2993181"/>
                <a:gd name="connsiteY117" fmla="*/ 733167 h 4163634"/>
                <a:gd name="connsiteX118" fmla="*/ 140044 w 2993181"/>
                <a:gd name="connsiteY118" fmla="*/ 222421 h 4163634"/>
                <a:gd name="connsiteX119" fmla="*/ 131806 w 2993181"/>
                <a:gd name="connsiteY119" fmla="*/ 140043 h 4163634"/>
                <a:gd name="connsiteX120" fmla="*/ 123568 w 2993181"/>
                <a:gd name="connsiteY120" fmla="*/ 98854 h 4163634"/>
                <a:gd name="connsiteX121" fmla="*/ 107092 w 2993181"/>
                <a:gd name="connsiteY121" fmla="*/ 0 h 416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93181" h="4163634">
                  <a:moveTo>
                    <a:pt x="107092" y="0"/>
                  </a:moveTo>
                  <a:lnTo>
                    <a:pt x="107092" y="0"/>
                  </a:lnTo>
                  <a:cubicBezTo>
                    <a:pt x="129060" y="8238"/>
                    <a:pt x="149881" y="20693"/>
                    <a:pt x="172995" y="24713"/>
                  </a:cubicBezTo>
                  <a:cubicBezTo>
                    <a:pt x="213665" y="31786"/>
                    <a:pt x="255424" y="29523"/>
                    <a:pt x="296562" y="32951"/>
                  </a:cubicBezTo>
                  <a:cubicBezTo>
                    <a:pt x="328611" y="35622"/>
                    <a:pt x="403095" y="45238"/>
                    <a:pt x="436606" y="49427"/>
                  </a:cubicBezTo>
                  <a:cubicBezTo>
                    <a:pt x="514708" y="75462"/>
                    <a:pt x="429634" y="49537"/>
                    <a:pt x="617838" y="65902"/>
                  </a:cubicBezTo>
                  <a:cubicBezTo>
                    <a:pt x="696032" y="72701"/>
                    <a:pt x="611809" y="73279"/>
                    <a:pt x="675503" y="82378"/>
                  </a:cubicBezTo>
                  <a:cubicBezTo>
                    <a:pt x="705528" y="86667"/>
                    <a:pt x="735914" y="87870"/>
                    <a:pt x="766119" y="90616"/>
                  </a:cubicBezTo>
                  <a:cubicBezTo>
                    <a:pt x="824256" y="109995"/>
                    <a:pt x="765945" y="92655"/>
                    <a:pt x="881449" y="107092"/>
                  </a:cubicBezTo>
                  <a:cubicBezTo>
                    <a:pt x="895342" y="108829"/>
                    <a:pt x="908745" y="113592"/>
                    <a:pt x="922638" y="115329"/>
                  </a:cubicBezTo>
                  <a:cubicBezTo>
                    <a:pt x="952734" y="119091"/>
                    <a:pt x="983049" y="120821"/>
                    <a:pt x="1013254" y="123567"/>
                  </a:cubicBezTo>
                  <a:cubicBezTo>
                    <a:pt x="1061591" y="155792"/>
                    <a:pt x="1026272" y="137828"/>
                    <a:pt x="1120346" y="148281"/>
                  </a:cubicBezTo>
                  <a:cubicBezTo>
                    <a:pt x="1288790" y="166997"/>
                    <a:pt x="1073075" y="152477"/>
                    <a:pt x="1416908" y="164756"/>
                  </a:cubicBezTo>
                  <a:lnTo>
                    <a:pt x="1449860" y="172994"/>
                  </a:lnTo>
                  <a:cubicBezTo>
                    <a:pt x="1474528" y="178687"/>
                    <a:pt x="1499440" y="183330"/>
                    <a:pt x="1524000" y="189470"/>
                  </a:cubicBezTo>
                  <a:cubicBezTo>
                    <a:pt x="1532424" y="191576"/>
                    <a:pt x="1540118" y="196480"/>
                    <a:pt x="1548714" y="197708"/>
                  </a:cubicBezTo>
                  <a:cubicBezTo>
                    <a:pt x="1578739" y="201997"/>
                    <a:pt x="1609125" y="203200"/>
                    <a:pt x="1639330" y="205946"/>
                  </a:cubicBezTo>
                  <a:cubicBezTo>
                    <a:pt x="1697271" y="225257"/>
                    <a:pt x="1627816" y="204026"/>
                    <a:pt x="1738184" y="222421"/>
                  </a:cubicBezTo>
                  <a:cubicBezTo>
                    <a:pt x="1746749" y="223849"/>
                    <a:pt x="1754474" y="228553"/>
                    <a:pt x="1762898" y="230659"/>
                  </a:cubicBezTo>
                  <a:cubicBezTo>
                    <a:pt x="1800637" y="240094"/>
                    <a:pt x="1829972" y="242133"/>
                    <a:pt x="1869989" y="247135"/>
                  </a:cubicBezTo>
                  <a:cubicBezTo>
                    <a:pt x="1878227" y="249881"/>
                    <a:pt x="1886325" y="253088"/>
                    <a:pt x="1894703" y="255373"/>
                  </a:cubicBezTo>
                  <a:cubicBezTo>
                    <a:pt x="1916549" y="261331"/>
                    <a:pt x="1939124" y="264687"/>
                    <a:pt x="1960606" y="271848"/>
                  </a:cubicBezTo>
                  <a:lnTo>
                    <a:pt x="2010033" y="288324"/>
                  </a:lnTo>
                  <a:cubicBezTo>
                    <a:pt x="2018271" y="293816"/>
                    <a:pt x="2025442" y="301417"/>
                    <a:pt x="2034746" y="304800"/>
                  </a:cubicBezTo>
                  <a:cubicBezTo>
                    <a:pt x="2056026" y="312538"/>
                    <a:pt x="2100649" y="321275"/>
                    <a:pt x="2100649" y="321275"/>
                  </a:cubicBezTo>
                  <a:cubicBezTo>
                    <a:pt x="2108887" y="326767"/>
                    <a:pt x="2116507" y="333323"/>
                    <a:pt x="2125362" y="337751"/>
                  </a:cubicBezTo>
                  <a:cubicBezTo>
                    <a:pt x="2133129" y="341634"/>
                    <a:pt x="2141414" y="345370"/>
                    <a:pt x="2150076" y="345989"/>
                  </a:cubicBezTo>
                  <a:cubicBezTo>
                    <a:pt x="2218605" y="350884"/>
                    <a:pt x="2287373" y="351481"/>
                    <a:pt x="2356022" y="354227"/>
                  </a:cubicBezTo>
                  <a:cubicBezTo>
                    <a:pt x="2408641" y="371767"/>
                    <a:pt x="2348971" y="353304"/>
                    <a:pt x="2430162" y="370702"/>
                  </a:cubicBezTo>
                  <a:cubicBezTo>
                    <a:pt x="2452303" y="375446"/>
                    <a:pt x="2474583" y="380017"/>
                    <a:pt x="2496065" y="387178"/>
                  </a:cubicBezTo>
                  <a:cubicBezTo>
                    <a:pt x="2504303" y="389924"/>
                    <a:pt x="2512196" y="394096"/>
                    <a:pt x="2520779" y="395416"/>
                  </a:cubicBezTo>
                  <a:cubicBezTo>
                    <a:pt x="2548054" y="399612"/>
                    <a:pt x="2575698" y="400908"/>
                    <a:pt x="2603157" y="403654"/>
                  </a:cubicBezTo>
                  <a:cubicBezTo>
                    <a:pt x="2670732" y="426179"/>
                    <a:pt x="2564057" y="392539"/>
                    <a:pt x="2702011" y="420129"/>
                  </a:cubicBezTo>
                  <a:cubicBezTo>
                    <a:pt x="2719041" y="423535"/>
                    <a:pt x="2751438" y="436605"/>
                    <a:pt x="2751438" y="436605"/>
                  </a:cubicBezTo>
                  <a:cubicBezTo>
                    <a:pt x="2762422" y="444843"/>
                    <a:pt x="2773217" y="453339"/>
                    <a:pt x="2784389" y="461319"/>
                  </a:cubicBezTo>
                  <a:cubicBezTo>
                    <a:pt x="2792446" y="467074"/>
                    <a:pt x="2801497" y="471456"/>
                    <a:pt x="2809103" y="477794"/>
                  </a:cubicBezTo>
                  <a:cubicBezTo>
                    <a:pt x="2850243" y="512077"/>
                    <a:pt x="2815096" y="496268"/>
                    <a:pt x="2858530" y="510746"/>
                  </a:cubicBezTo>
                  <a:cubicBezTo>
                    <a:pt x="2875006" y="527222"/>
                    <a:pt x="2895033" y="540786"/>
                    <a:pt x="2907957" y="560173"/>
                  </a:cubicBezTo>
                  <a:cubicBezTo>
                    <a:pt x="2946400" y="617838"/>
                    <a:pt x="2924432" y="598617"/>
                    <a:pt x="2965622" y="626075"/>
                  </a:cubicBezTo>
                  <a:cubicBezTo>
                    <a:pt x="2971114" y="634313"/>
                    <a:pt x="2977670" y="641933"/>
                    <a:pt x="2982098" y="650789"/>
                  </a:cubicBezTo>
                  <a:cubicBezTo>
                    <a:pt x="3001584" y="689762"/>
                    <a:pt x="2991297" y="748096"/>
                    <a:pt x="2982098" y="782594"/>
                  </a:cubicBezTo>
                  <a:cubicBezTo>
                    <a:pt x="2979547" y="792161"/>
                    <a:pt x="2965622" y="793578"/>
                    <a:pt x="2957384" y="799070"/>
                  </a:cubicBezTo>
                  <a:cubicBezTo>
                    <a:pt x="2951892" y="815546"/>
                    <a:pt x="2950541" y="834047"/>
                    <a:pt x="2940908" y="848497"/>
                  </a:cubicBezTo>
                  <a:lnTo>
                    <a:pt x="2891481" y="922637"/>
                  </a:lnTo>
                  <a:cubicBezTo>
                    <a:pt x="2885989" y="930875"/>
                    <a:pt x="2878137" y="937958"/>
                    <a:pt x="2875006" y="947351"/>
                  </a:cubicBezTo>
                  <a:lnTo>
                    <a:pt x="2858530" y="996778"/>
                  </a:lnTo>
                  <a:cubicBezTo>
                    <a:pt x="2849551" y="1023714"/>
                    <a:pt x="2842519" y="1052036"/>
                    <a:pt x="2817341" y="1070919"/>
                  </a:cubicBezTo>
                  <a:lnTo>
                    <a:pt x="2784389" y="1095632"/>
                  </a:lnTo>
                  <a:cubicBezTo>
                    <a:pt x="2778897" y="1112108"/>
                    <a:pt x="2772126" y="1128211"/>
                    <a:pt x="2767914" y="1145059"/>
                  </a:cubicBezTo>
                  <a:cubicBezTo>
                    <a:pt x="2765975" y="1152815"/>
                    <a:pt x="2756810" y="1193055"/>
                    <a:pt x="2751438" y="1202724"/>
                  </a:cubicBezTo>
                  <a:cubicBezTo>
                    <a:pt x="2741822" y="1220033"/>
                    <a:pt x="2724749" y="1233366"/>
                    <a:pt x="2718487" y="1252151"/>
                  </a:cubicBezTo>
                  <a:cubicBezTo>
                    <a:pt x="2706565" y="1287917"/>
                    <a:pt x="2716389" y="1270725"/>
                    <a:pt x="2685535" y="1301578"/>
                  </a:cubicBezTo>
                  <a:cubicBezTo>
                    <a:pt x="2664833" y="1363686"/>
                    <a:pt x="2669377" y="1340229"/>
                    <a:pt x="2660822" y="1408670"/>
                  </a:cubicBezTo>
                  <a:cubicBezTo>
                    <a:pt x="2650055" y="1494804"/>
                    <a:pt x="2666948" y="1461263"/>
                    <a:pt x="2636108" y="1507524"/>
                  </a:cubicBezTo>
                  <a:lnTo>
                    <a:pt x="2619633" y="1556951"/>
                  </a:lnTo>
                  <a:cubicBezTo>
                    <a:pt x="2616887" y="1565189"/>
                    <a:pt x="2616212" y="1574440"/>
                    <a:pt x="2611395" y="1581665"/>
                  </a:cubicBezTo>
                  <a:lnTo>
                    <a:pt x="2594919" y="1606378"/>
                  </a:lnTo>
                  <a:cubicBezTo>
                    <a:pt x="2556719" y="1720983"/>
                    <a:pt x="2579138" y="1638452"/>
                    <a:pt x="2570206" y="1861751"/>
                  </a:cubicBezTo>
                  <a:cubicBezTo>
                    <a:pt x="2572952" y="1996302"/>
                    <a:pt x="2573463" y="2130918"/>
                    <a:pt x="2578444" y="2265405"/>
                  </a:cubicBezTo>
                  <a:cubicBezTo>
                    <a:pt x="2578962" y="2279397"/>
                    <a:pt x="2584552" y="2292755"/>
                    <a:pt x="2586681" y="2306594"/>
                  </a:cubicBezTo>
                  <a:cubicBezTo>
                    <a:pt x="2590047" y="2328475"/>
                    <a:pt x="2592474" y="2350494"/>
                    <a:pt x="2594919" y="2372497"/>
                  </a:cubicBezTo>
                  <a:cubicBezTo>
                    <a:pt x="2605538" y="2468066"/>
                    <a:pt x="2593953" y="2427263"/>
                    <a:pt x="2611395" y="2479589"/>
                  </a:cubicBezTo>
                  <a:cubicBezTo>
                    <a:pt x="2614141" y="2504302"/>
                    <a:pt x="2614757" y="2529346"/>
                    <a:pt x="2619633" y="2553729"/>
                  </a:cubicBezTo>
                  <a:cubicBezTo>
                    <a:pt x="2623039" y="2570759"/>
                    <a:pt x="2636108" y="2603156"/>
                    <a:pt x="2636108" y="2603156"/>
                  </a:cubicBezTo>
                  <a:cubicBezTo>
                    <a:pt x="2638854" y="2622378"/>
                    <a:pt x="2641154" y="2641668"/>
                    <a:pt x="2644346" y="2660821"/>
                  </a:cubicBezTo>
                  <a:cubicBezTo>
                    <a:pt x="2646648" y="2674632"/>
                    <a:pt x="2651191" y="2688078"/>
                    <a:pt x="2652584" y="2702010"/>
                  </a:cubicBezTo>
                  <a:cubicBezTo>
                    <a:pt x="2673619" y="2912361"/>
                    <a:pt x="2649307" y="2756488"/>
                    <a:pt x="2669060" y="2875005"/>
                  </a:cubicBezTo>
                  <a:cubicBezTo>
                    <a:pt x="2671806" y="2946400"/>
                    <a:pt x="2672698" y="3017890"/>
                    <a:pt x="2677298" y="3089189"/>
                  </a:cubicBezTo>
                  <a:cubicBezTo>
                    <a:pt x="2678199" y="3103161"/>
                    <a:pt x="2684142" y="3116446"/>
                    <a:pt x="2685535" y="3130378"/>
                  </a:cubicBezTo>
                  <a:cubicBezTo>
                    <a:pt x="2700646" y="3281496"/>
                    <a:pt x="2679394" y="3210811"/>
                    <a:pt x="2702011" y="3278659"/>
                  </a:cubicBezTo>
                  <a:cubicBezTo>
                    <a:pt x="2702416" y="3285543"/>
                    <a:pt x="2712251" y="3478140"/>
                    <a:pt x="2718487" y="3509319"/>
                  </a:cubicBezTo>
                  <a:cubicBezTo>
                    <a:pt x="2723596" y="3534863"/>
                    <a:pt x="2734962" y="3558746"/>
                    <a:pt x="2743200" y="3583459"/>
                  </a:cubicBezTo>
                  <a:lnTo>
                    <a:pt x="2751438" y="3608173"/>
                  </a:lnTo>
                  <a:cubicBezTo>
                    <a:pt x="2771928" y="3895023"/>
                    <a:pt x="2748750" y="3608694"/>
                    <a:pt x="2767914" y="3781167"/>
                  </a:cubicBezTo>
                  <a:cubicBezTo>
                    <a:pt x="2771263" y="3811311"/>
                    <a:pt x="2772608" y="3841661"/>
                    <a:pt x="2776152" y="3871783"/>
                  </a:cubicBezTo>
                  <a:cubicBezTo>
                    <a:pt x="2790656" y="3995068"/>
                    <a:pt x="2777352" y="3862512"/>
                    <a:pt x="2792627" y="3954162"/>
                  </a:cubicBezTo>
                  <a:cubicBezTo>
                    <a:pt x="2814720" y="4086716"/>
                    <a:pt x="2784198" y="3953397"/>
                    <a:pt x="2817341" y="4085967"/>
                  </a:cubicBezTo>
                  <a:cubicBezTo>
                    <a:pt x="2814595" y="4107935"/>
                    <a:pt x="2830940" y="4148230"/>
                    <a:pt x="2809103" y="4151870"/>
                  </a:cubicBezTo>
                  <a:cubicBezTo>
                    <a:pt x="2657813" y="4177085"/>
                    <a:pt x="2552305" y="4157124"/>
                    <a:pt x="2421925" y="4135394"/>
                  </a:cubicBezTo>
                  <a:lnTo>
                    <a:pt x="1894703" y="4143632"/>
                  </a:lnTo>
                  <a:cubicBezTo>
                    <a:pt x="1880707" y="4144038"/>
                    <a:pt x="1867516" y="4151870"/>
                    <a:pt x="1853514" y="4151870"/>
                  </a:cubicBezTo>
                  <a:cubicBezTo>
                    <a:pt x="1592635" y="4151870"/>
                    <a:pt x="1331784" y="4146378"/>
                    <a:pt x="1070919" y="4143632"/>
                  </a:cubicBezTo>
                  <a:cubicBezTo>
                    <a:pt x="1043460" y="4140886"/>
                    <a:pt x="1015816" y="4139590"/>
                    <a:pt x="988541" y="4135394"/>
                  </a:cubicBezTo>
                  <a:cubicBezTo>
                    <a:pt x="979958" y="4134074"/>
                    <a:pt x="972371" y="4128709"/>
                    <a:pt x="963827" y="4127156"/>
                  </a:cubicBezTo>
                  <a:cubicBezTo>
                    <a:pt x="942046" y="4123196"/>
                    <a:pt x="919762" y="4122558"/>
                    <a:pt x="897925" y="4118919"/>
                  </a:cubicBezTo>
                  <a:cubicBezTo>
                    <a:pt x="820390" y="4105997"/>
                    <a:pt x="811970" y="4096394"/>
                    <a:pt x="733168" y="4094205"/>
                  </a:cubicBezTo>
                  <a:cubicBezTo>
                    <a:pt x="562963" y="4089477"/>
                    <a:pt x="392671" y="4088713"/>
                    <a:pt x="222422" y="4085967"/>
                  </a:cubicBezTo>
                  <a:cubicBezTo>
                    <a:pt x="192217" y="4083221"/>
                    <a:pt x="161870" y="4081737"/>
                    <a:pt x="131806" y="4077729"/>
                  </a:cubicBezTo>
                  <a:cubicBezTo>
                    <a:pt x="120583" y="4076233"/>
                    <a:pt x="103917" y="4079619"/>
                    <a:pt x="98854" y="4069492"/>
                  </a:cubicBezTo>
                  <a:cubicBezTo>
                    <a:pt x="94196" y="4060177"/>
                    <a:pt x="122884" y="3980928"/>
                    <a:pt x="123568" y="3978875"/>
                  </a:cubicBezTo>
                  <a:cubicBezTo>
                    <a:pt x="137405" y="3937364"/>
                    <a:pt x="149812" y="3902254"/>
                    <a:pt x="156519" y="3855308"/>
                  </a:cubicBezTo>
                  <a:cubicBezTo>
                    <a:pt x="166358" y="3786435"/>
                    <a:pt x="160048" y="3816480"/>
                    <a:pt x="172995" y="3764692"/>
                  </a:cubicBezTo>
                  <a:cubicBezTo>
                    <a:pt x="170249" y="3698789"/>
                    <a:pt x="172041" y="3632540"/>
                    <a:pt x="164757" y="3566983"/>
                  </a:cubicBezTo>
                  <a:cubicBezTo>
                    <a:pt x="163664" y="3557143"/>
                    <a:pt x="152302" y="3551317"/>
                    <a:pt x="148281" y="3542270"/>
                  </a:cubicBezTo>
                  <a:cubicBezTo>
                    <a:pt x="141228" y="3526400"/>
                    <a:pt x="137298" y="3509319"/>
                    <a:pt x="131806" y="3492843"/>
                  </a:cubicBezTo>
                  <a:cubicBezTo>
                    <a:pt x="129060" y="3484605"/>
                    <a:pt x="125674" y="3476553"/>
                    <a:pt x="123568" y="3468129"/>
                  </a:cubicBezTo>
                  <a:cubicBezTo>
                    <a:pt x="120822" y="3457145"/>
                    <a:pt x="119790" y="3445584"/>
                    <a:pt x="115330" y="3435178"/>
                  </a:cubicBezTo>
                  <a:cubicBezTo>
                    <a:pt x="111430" y="3426078"/>
                    <a:pt x="103766" y="3419061"/>
                    <a:pt x="98854" y="3410465"/>
                  </a:cubicBezTo>
                  <a:cubicBezTo>
                    <a:pt x="92761" y="3399803"/>
                    <a:pt x="87871" y="3388497"/>
                    <a:pt x="82379" y="3377513"/>
                  </a:cubicBezTo>
                  <a:cubicBezTo>
                    <a:pt x="79633" y="3363783"/>
                    <a:pt x="78569" y="3349607"/>
                    <a:pt x="74141" y="3336324"/>
                  </a:cubicBezTo>
                  <a:cubicBezTo>
                    <a:pt x="67174" y="3315422"/>
                    <a:pt x="53241" y="3296736"/>
                    <a:pt x="41189" y="3278659"/>
                  </a:cubicBezTo>
                  <a:cubicBezTo>
                    <a:pt x="38443" y="3256691"/>
                    <a:pt x="35397" y="3234759"/>
                    <a:pt x="32952" y="3212756"/>
                  </a:cubicBezTo>
                  <a:cubicBezTo>
                    <a:pt x="21716" y="3111626"/>
                    <a:pt x="32175" y="3160222"/>
                    <a:pt x="16476" y="3097427"/>
                  </a:cubicBezTo>
                  <a:cubicBezTo>
                    <a:pt x="13730" y="3001319"/>
                    <a:pt x="12326" y="2905163"/>
                    <a:pt x="8238" y="2809102"/>
                  </a:cubicBezTo>
                  <a:cubicBezTo>
                    <a:pt x="6832" y="2776066"/>
                    <a:pt x="0" y="2743314"/>
                    <a:pt x="0" y="2710248"/>
                  </a:cubicBezTo>
                  <a:cubicBezTo>
                    <a:pt x="0" y="2468589"/>
                    <a:pt x="2928" y="2226919"/>
                    <a:pt x="8238" y="1985319"/>
                  </a:cubicBezTo>
                  <a:cubicBezTo>
                    <a:pt x="8429" y="1976637"/>
                    <a:pt x="14370" y="1969029"/>
                    <a:pt x="16476" y="1960605"/>
                  </a:cubicBezTo>
                  <a:cubicBezTo>
                    <a:pt x="19872" y="1947021"/>
                    <a:pt x="22734" y="1933277"/>
                    <a:pt x="24714" y="1919416"/>
                  </a:cubicBezTo>
                  <a:cubicBezTo>
                    <a:pt x="61581" y="1661352"/>
                    <a:pt x="8755" y="1998441"/>
                    <a:pt x="41189" y="1787610"/>
                  </a:cubicBezTo>
                  <a:cubicBezTo>
                    <a:pt x="43729" y="1771101"/>
                    <a:pt x="45804" y="1754488"/>
                    <a:pt x="49427" y="1738183"/>
                  </a:cubicBezTo>
                  <a:cubicBezTo>
                    <a:pt x="51311" y="1729706"/>
                    <a:pt x="55559" y="1721894"/>
                    <a:pt x="57665" y="1713470"/>
                  </a:cubicBezTo>
                  <a:cubicBezTo>
                    <a:pt x="63422" y="1690443"/>
                    <a:pt x="70469" y="1644887"/>
                    <a:pt x="74141" y="1622854"/>
                  </a:cubicBezTo>
                  <a:cubicBezTo>
                    <a:pt x="76887" y="1578919"/>
                    <a:pt x="78394" y="1534888"/>
                    <a:pt x="82379" y="1491048"/>
                  </a:cubicBezTo>
                  <a:cubicBezTo>
                    <a:pt x="83891" y="1474414"/>
                    <a:pt x="88954" y="1458241"/>
                    <a:pt x="90616" y="1441621"/>
                  </a:cubicBezTo>
                  <a:cubicBezTo>
                    <a:pt x="105689" y="1290885"/>
                    <a:pt x="87736" y="1370766"/>
                    <a:pt x="107092" y="1293340"/>
                  </a:cubicBezTo>
                  <a:cubicBezTo>
                    <a:pt x="109838" y="1260389"/>
                    <a:pt x="111678" y="1227349"/>
                    <a:pt x="115330" y="1194486"/>
                  </a:cubicBezTo>
                  <a:cubicBezTo>
                    <a:pt x="117175" y="1177885"/>
                    <a:pt x="122378" y="1161719"/>
                    <a:pt x="123568" y="1145059"/>
                  </a:cubicBezTo>
                  <a:cubicBezTo>
                    <a:pt x="133368" y="1007864"/>
                    <a:pt x="148281" y="733167"/>
                    <a:pt x="148281" y="733167"/>
                  </a:cubicBezTo>
                  <a:cubicBezTo>
                    <a:pt x="145535" y="562918"/>
                    <a:pt x="144772" y="392626"/>
                    <a:pt x="140044" y="222421"/>
                  </a:cubicBezTo>
                  <a:cubicBezTo>
                    <a:pt x="139278" y="194835"/>
                    <a:pt x="135453" y="167397"/>
                    <a:pt x="131806" y="140043"/>
                  </a:cubicBezTo>
                  <a:cubicBezTo>
                    <a:pt x="129955" y="126164"/>
                    <a:pt x="125548" y="112715"/>
                    <a:pt x="123568" y="98854"/>
                  </a:cubicBezTo>
                  <a:cubicBezTo>
                    <a:pt x="114724" y="36944"/>
                    <a:pt x="109838" y="16476"/>
                    <a:pt x="107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795158" y="685800"/>
              <a:ext cx="1252842" cy="2527030"/>
              <a:chOff x="3369330" y="990600"/>
              <a:chExt cx="1891155" cy="384752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5745961">
                <a:off x="4829111" y="2296036"/>
                <a:ext cx="221193" cy="64155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19242442">
                <a:off x="4383575" y="1823704"/>
                <a:ext cx="263635" cy="97028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rot="9295279">
                <a:off x="4266027" y="3422313"/>
                <a:ext cx="285031" cy="7207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828296" y="990600"/>
                <a:ext cx="754690" cy="7547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8114643">
                <a:off x="3369330" y="2096811"/>
                <a:ext cx="1062605" cy="2588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402138" y="3967783"/>
                <a:ext cx="252342" cy="8703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240782">
                <a:off x="3453400" y="2446870"/>
                <a:ext cx="221193" cy="75330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922468">
              <a:off x="2571225" y="3110688"/>
              <a:ext cx="245320" cy="501338"/>
              <a:chOff x="3107480" y="2927662"/>
              <a:chExt cx="475020" cy="729938"/>
            </a:xfrm>
          </p:grpSpPr>
          <p:sp>
            <p:nvSpPr>
              <p:cNvPr id="14" name="Moon 13"/>
              <p:cNvSpPr/>
              <p:nvPr/>
            </p:nvSpPr>
            <p:spPr>
              <a:xfrm>
                <a:off x="3200400" y="2929070"/>
                <a:ext cx="152400" cy="381000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Moon 30"/>
              <p:cNvSpPr/>
              <p:nvPr/>
            </p:nvSpPr>
            <p:spPr>
              <a:xfrm rot="19397167">
                <a:off x="3107480" y="2976956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oon 31"/>
              <p:cNvSpPr/>
              <p:nvPr/>
            </p:nvSpPr>
            <p:spPr>
              <a:xfrm rot="12969248">
                <a:off x="3337181" y="2927662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1922468">
              <a:off x="2350231" y="3813977"/>
              <a:ext cx="245320" cy="501338"/>
              <a:chOff x="3107480" y="2927662"/>
              <a:chExt cx="475020" cy="729938"/>
            </a:xfrm>
          </p:grpSpPr>
          <p:sp>
            <p:nvSpPr>
              <p:cNvPr id="35" name="Moon 34"/>
              <p:cNvSpPr/>
              <p:nvPr/>
            </p:nvSpPr>
            <p:spPr>
              <a:xfrm>
                <a:off x="3200400" y="2929070"/>
                <a:ext cx="152400" cy="381000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oon 35"/>
              <p:cNvSpPr/>
              <p:nvPr/>
            </p:nvSpPr>
            <p:spPr>
              <a:xfrm rot="19397167">
                <a:off x="3107480" y="2976956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oon 36"/>
              <p:cNvSpPr/>
              <p:nvPr/>
            </p:nvSpPr>
            <p:spPr>
              <a:xfrm rot="12969248">
                <a:off x="3337181" y="2927662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1" name="Group 2050"/>
          <p:cNvGrpSpPr/>
          <p:nvPr/>
        </p:nvGrpSpPr>
        <p:grpSpPr>
          <a:xfrm>
            <a:off x="5715001" y="776648"/>
            <a:ext cx="2993181" cy="6206387"/>
            <a:chOff x="4191000" y="776647"/>
            <a:chExt cx="2993181" cy="6206387"/>
          </a:xfrm>
        </p:grpSpPr>
        <p:sp>
          <p:nvSpPr>
            <p:cNvPr id="20" name="Freeform 19"/>
            <p:cNvSpPr/>
            <p:nvPr/>
          </p:nvSpPr>
          <p:spPr>
            <a:xfrm flipH="1">
              <a:off x="4191000" y="2819400"/>
              <a:ext cx="2993181" cy="4163634"/>
            </a:xfrm>
            <a:custGeom>
              <a:avLst/>
              <a:gdLst>
                <a:gd name="connsiteX0" fmla="*/ 107092 w 2993181"/>
                <a:gd name="connsiteY0" fmla="*/ 0 h 4163634"/>
                <a:gd name="connsiteX1" fmla="*/ 107092 w 2993181"/>
                <a:gd name="connsiteY1" fmla="*/ 0 h 4163634"/>
                <a:gd name="connsiteX2" fmla="*/ 172995 w 2993181"/>
                <a:gd name="connsiteY2" fmla="*/ 24713 h 4163634"/>
                <a:gd name="connsiteX3" fmla="*/ 296562 w 2993181"/>
                <a:gd name="connsiteY3" fmla="*/ 32951 h 4163634"/>
                <a:gd name="connsiteX4" fmla="*/ 436606 w 2993181"/>
                <a:gd name="connsiteY4" fmla="*/ 49427 h 4163634"/>
                <a:gd name="connsiteX5" fmla="*/ 617838 w 2993181"/>
                <a:gd name="connsiteY5" fmla="*/ 65902 h 4163634"/>
                <a:gd name="connsiteX6" fmla="*/ 675503 w 2993181"/>
                <a:gd name="connsiteY6" fmla="*/ 82378 h 4163634"/>
                <a:gd name="connsiteX7" fmla="*/ 766119 w 2993181"/>
                <a:gd name="connsiteY7" fmla="*/ 90616 h 4163634"/>
                <a:gd name="connsiteX8" fmla="*/ 881449 w 2993181"/>
                <a:gd name="connsiteY8" fmla="*/ 107092 h 4163634"/>
                <a:gd name="connsiteX9" fmla="*/ 922638 w 2993181"/>
                <a:gd name="connsiteY9" fmla="*/ 115329 h 4163634"/>
                <a:gd name="connsiteX10" fmla="*/ 1013254 w 2993181"/>
                <a:gd name="connsiteY10" fmla="*/ 123567 h 4163634"/>
                <a:gd name="connsiteX11" fmla="*/ 1120346 w 2993181"/>
                <a:gd name="connsiteY11" fmla="*/ 148281 h 4163634"/>
                <a:gd name="connsiteX12" fmla="*/ 1416908 w 2993181"/>
                <a:gd name="connsiteY12" fmla="*/ 164756 h 4163634"/>
                <a:gd name="connsiteX13" fmla="*/ 1449860 w 2993181"/>
                <a:gd name="connsiteY13" fmla="*/ 172994 h 4163634"/>
                <a:gd name="connsiteX14" fmla="*/ 1524000 w 2993181"/>
                <a:gd name="connsiteY14" fmla="*/ 189470 h 4163634"/>
                <a:gd name="connsiteX15" fmla="*/ 1548714 w 2993181"/>
                <a:gd name="connsiteY15" fmla="*/ 197708 h 4163634"/>
                <a:gd name="connsiteX16" fmla="*/ 1639330 w 2993181"/>
                <a:gd name="connsiteY16" fmla="*/ 205946 h 4163634"/>
                <a:gd name="connsiteX17" fmla="*/ 1738184 w 2993181"/>
                <a:gd name="connsiteY17" fmla="*/ 222421 h 4163634"/>
                <a:gd name="connsiteX18" fmla="*/ 1762898 w 2993181"/>
                <a:gd name="connsiteY18" fmla="*/ 230659 h 4163634"/>
                <a:gd name="connsiteX19" fmla="*/ 1869989 w 2993181"/>
                <a:gd name="connsiteY19" fmla="*/ 247135 h 4163634"/>
                <a:gd name="connsiteX20" fmla="*/ 1894703 w 2993181"/>
                <a:gd name="connsiteY20" fmla="*/ 255373 h 4163634"/>
                <a:gd name="connsiteX21" fmla="*/ 1960606 w 2993181"/>
                <a:gd name="connsiteY21" fmla="*/ 271848 h 4163634"/>
                <a:gd name="connsiteX22" fmla="*/ 2010033 w 2993181"/>
                <a:gd name="connsiteY22" fmla="*/ 288324 h 4163634"/>
                <a:gd name="connsiteX23" fmla="*/ 2034746 w 2993181"/>
                <a:gd name="connsiteY23" fmla="*/ 304800 h 4163634"/>
                <a:gd name="connsiteX24" fmla="*/ 2100649 w 2993181"/>
                <a:gd name="connsiteY24" fmla="*/ 321275 h 4163634"/>
                <a:gd name="connsiteX25" fmla="*/ 2125362 w 2993181"/>
                <a:gd name="connsiteY25" fmla="*/ 337751 h 4163634"/>
                <a:gd name="connsiteX26" fmla="*/ 2150076 w 2993181"/>
                <a:gd name="connsiteY26" fmla="*/ 345989 h 4163634"/>
                <a:gd name="connsiteX27" fmla="*/ 2356022 w 2993181"/>
                <a:gd name="connsiteY27" fmla="*/ 354227 h 4163634"/>
                <a:gd name="connsiteX28" fmla="*/ 2430162 w 2993181"/>
                <a:gd name="connsiteY28" fmla="*/ 370702 h 4163634"/>
                <a:gd name="connsiteX29" fmla="*/ 2496065 w 2993181"/>
                <a:gd name="connsiteY29" fmla="*/ 387178 h 4163634"/>
                <a:gd name="connsiteX30" fmla="*/ 2520779 w 2993181"/>
                <a:gd name="connsiteY30" fmla="*/ 395416 h 4163634"/>
                <a:gd name="connsiteX31" fmla="*/ 2603157 w 2993181"/>
                <a:gd name="connsiteY31" fmla="*/ 403654 h 4163634"/>
                <a:gd name="connsiteX32" fmla="*/ 2702011 w 2993181"/>
                <a:gd name="connsiteY32" fmla="*/ 420129 h 4163634"/>
                <a:gd name="connsiteX33" fmla="*/ 2751438 w 2993181"/>
                <a:gd name="connsiteY33" fmla="*/ 436605 h 4163634"/>
                <a:gd name="connsiteX34" fmla="*/ 2784389 w 2993181"/>
                <a:gd name="connsiteY34" fmla="*/ 461319 h 4163634"/>
                <a:gd name="connsiteX35" fmla="*/ 2809103 w 2993181"/>
                <a:gd name="connsiteY35" fmla="*/ 477794 h 4163634"/>
                <a:gd name="connsiteX36" fmla="*/ 2858530 w 2993181"/>
                <a:gd name="connsiteY36" fmla="*/ 510746 h 4163634"/>
                <a:gd name="connsiteX37" fmla="*/ 2907957 w 2993181"/>
                <a:gd name="connsiteY37" fmla="*/ 560173 h 4163634"/>
                <a:gd name="connsiteX38" fmla="*/ 2965622 w 2993181"/>
                <a:gd name="connsiteY38" fmla="*/ 626075 h 4163634"/>
                <a:gd name="connsiteX39" fmla="*/ 2982098 w 2993181"/>
                <a:gd name="connsiteY39" fmla="*/ 650789 h 4163634"/>
                <a:gd name="connsiteX40" fmla="*/ 2982098 w 2993181"/>
                <a:gd name="connsiteY40" fmla="*/ 782594 h 4163634"/>
                <a:gd name="connsiteX41" fmla="*/ 2957384 w 2993181"/>
                <a:gd name="connsiteY41" fmla="*/ 799070 h 4163634"/>
                <a:gd name="connsiteX42" fmla="*/ 2940908 w 2993181"/>
                <a:gd name="connsiteY42" fmla="*/ 848497 h 4163634"/>
                <a:gd name="connsiteX43" fmla="*/ 2891481 w 2993181"/>
                <a:gd name="connsiteY43" fmla="*/ 922637 h 4163634"/>
                <a:gd name="connsiteX44" fmla="*/ 2875006 w 2993181"/>
                <a:gd name="connsiteY44" fmla="*/ 947351 h 4163634"/>
                <a:gd name="connsiteX45" fmla="*/ 2858530 w 2993181"/>
                <a:gd name="connsiteY45" fmla="*/ 996778 h 4163634"/>
                <a:gd name="connsiteX46" fmla="*/ 2817341 w 2993181"/>
                <a:gd name="connsiteY46" fmla="*/ 1070919 h 4163634"/>
                <a:gd name="connsiteX47" fmla="*/ 2784389 w 2993181"/>
                <a:gd name="connsiteY47" fmla="*/ 1095632 h 4163634"/>
                <a:gd name="connsiteX48" fmla="*/ 2767914 w 2993181"/>
                <a:gd name="connsiteY48" fmla="*/ 1145059 h 4163634"/>
                <a:gd name="connsiteX49" fmla="*/ 2751438 w 2993181"/>
                <a:gd name="connsiteY49" fmla="*/ 1202724 h 4163634"/>
                <a:gd name="connsiteX50" fmla="*/ 2718487 w 2993181"/>
                <a:gd name="connsiteY50" fmla="*/ 1252151 h 4163634"/>
                <a:gd name="connsiteX51" fmla="*/ 2685535 w 2993181"/>
                <a:gd name="connsiteY51" fmla="*/ 1301578 h 4163634"/>
                <a:gd name="connsiteX52" fmla="*/ 2660822 w 2993181"/>
                <a:gd name="connsiteY52" fmla="*/ 1408670 h 4163634"/>
                <a:gd name="connsiteX53" fmla="*/ 2636108 w 2993181"/>
                <a:gd name="connsiteY53" fmla="*/ 1507524 h 4163634"/>
                <a:gd name="connsiteX54" fmla="*/ 2619633 w 2993181"/>
                <a:gd name="connsiteY54" fmla="*/ 1556951 h 4163634"/>
                <a:gd name="connsiteX55" fmla="*/ 2611395 w 2993181"/>
                <a:gd name="connsiteY55" fmla="*/ 1581665 h 4163634"/>
                <a:gd name="connsiteX56" fmla="*/ 2594919 w 2993181"/>
                <a:gd name="connsiteY56" fmla="*/ 1606378 h 4163634"/>
                <a:gd name="connsiteX57" fmla="*/ 2570206 w 2993181"/>
                <a:gd name="connsiteY57" fmla="*/ 1861751 h 4163634"/>
                <a:gd name="connsiteX58" fmla="*/ 2578444 w 2993181"/>
                <a:gd name="connsiteY58" fmla="*/ 2265405 h 4163634"/>
                <a:gd name="connsiteX59" fmla="*/ 2586681 w 2993181"/>
                <a:gd name="connsiteY59" fmla="*/ 2306594 h 4163634"/>
                <a:gd name="connsiteX60" fmla="*/ 2594919 w 2993181"/>
                <a:gd name="connsiteY60" fmla="*/ 2372497 h 4163634"/>
                <a:gd name="connsiteX61" fmla="*/ 2611395 w 2993181"/>
                <a:gd name="connsiteY61" fmla="*/ 2479589 h 4163634"/>
                <a:gd name="connsiteX62" fmla="*/ 2619633 w 2993181"/>
                <a:gd name="connsiteY62" fmla="*/ 2553729 h 4163634"/>
                <a:gd name="connsiteX63" fmla="*/ 2636108 w 2993181"/>
                <a:gd name="connsiteY63" fmla="*/ 2603156 h 4163634"/>
                <a:gd name="connsiteX64" fmla="*/ 2644346 w 2993181"/>
                <a:gd name="connsiteY64" fmla="*/ 2660821 h 4163634"/>
                <a:gd name="connsiteX65" fmla="*/ 2652584 w 2993181"/>
                <a:gd name="connsiteY65" fmla="*/ 2702010 h 4163634"/>
                <a:gd name="connsiteX66" fmla="*/ 2669060 w 2993181"/>
                <a:gd name="connsiteY66" fmla="*/ 2875005 h 4163634"/>
                <a:gd name="connsiteX67" fmla="*/ 2677298 w 2993181"/>
                <a:gd name="connsiteY67" fmla="*/ 3089189 h 4163634"/>
                <a:gd name="connsiteX68" fmla="*/ 2685535 w 2993181"/>
                <a:gd name="connsiteY68" fmla="*/ 3130378 h 4163634"/>
                <a:gd name="connsiteX69" fmla="*/ 2702011 w 2993181"/>
                <a:gd name="connsiteY69" fmla="*/ 3278659 h 4163634"/>
                <a:gd name="connsiteX70" fmla="*/ 2718487 w 2993181"/>
                <a:gd name="connsiteY70" fmla="*/ 3509319 h 4163634"/>
                <a:gd name="connsiteX71" fmla="*/ 2743200 w 2993181"/>
                <a:gd name="connsiteY71" fmla="*/ 3583459 h 4163634"/>
                <a:gd name="connsiteX72" fmla="*/ 2751438 w 2993181"/>
                <a:gd name="connsiteY72" fmla="*/ 3608173 h 4163634"/>
                <a:gd name="connsiteX73" fmla="*/ 2767914 w 2993181"/>
                <a:gd name="connsiteY73" fmla="*/ 3781167 h 4163634"/>
                <a:gd name="connsiteX74" fmla="*/ 2776152 w 2993181"/>
                <a:gd name="connsiteY74" fmla="*/ 3871783 h 4163634"/>
                <a:gd name="connsiteX75" fmla="*/ 2792627 w 2993181"/>
                <a:gd name="connsiteY75" fmla="*/ 3954162 h 4163634"/>
                <a:gd name="connsiteX76" fmla="*/ 2817341 w 2993181"/>
                <a:gd name="connsiteY76" fmla="*/ 4085967 h 4163634"/>
                <a:gd name="connsiteX77" fmla="*/ 2809103 w 2993181"/>
                <a:gd name="connsiteY77" fmla="*/ 4151870 h 4163634"/>
                <a:gd name="connsiteX78" fmla="*/ 2421925 w 2993181"/>
                <a:gd name="connsiteY78" fmla="*/ 4135394 h 4163634"/>
                <a:gd name="connsiteX79" fmla="*/ 1894703 w 2993181"/>
                <a:gd name="connsiteY79" fmla="*/ 4143632 h 4163634"/>
                <a:gd name="connsiteX80" fmla="*/ 1853514 w 2993181"/>
                <a:gd name="connsiteY80" fmla="*/ 4151870 h 4163634"/>
                <a:gd name="connsiteX81" fmla="*/ 1070919 w 2993181"/>
                <a:gd name="connsiteY81" fmla="*/ 4143632 h 4163634"/>
                <a:gd name="connsiteX82" fmla="*/ 988541 w 2993181"/>
                <a:gd name="connsiteY82" fmla="*/ 4135394 h 4163634"/>
                <a:gd name="connsiteX83" fmla="*/ 963827 w 2993181"/>
                <a:gd name="connsiteY83" fmla="*/ 4127156 h 4163634"/>
                <a:gd name="connsiteX84" fmla="*/ 897925 w 2993181"/>
                <a:gd name="connsiteY84" fmla="*/ 4118919 h 4163634"/>
                <a:gd name="connsiteX85" fmla="*/ 733168 w 2993181"/>
                <a:gd name="connsiteY85" fmla="*/ 4094205 h 4163634"/>
                <a:gd name="connsiteX86" fmla="*/ 222422 w 2993181"/>
                <a:gd name="connsiteY86" fmla="*/ 4085967 h 4163634"/>
                <a:gd name="connsiteX87" fmla="*/ 131806 w 2993181"/>
                <a:gd name="connsiteY87" fmla="*/ 4077729 h 4163634"/>
                <a:gd name="connsiteX88" fmla="*/ 98854 w 2993181"/>
                <a:gd name="connsiteY88" fmla="*/ 4069492 h 4163634"/>
                <a:gd name="connsiteX89" fmla="*/ 123568 w 2993181"/>
                <a:gd name="connsiteY89" fmla="*/ 3978875 h 4163634"/>
                <a:gd name="connsiteX90" fmla="*/ 156519 w 2993181"/>
                <a:gd name="connsiteY90" fmla="*/ 3855308 h 4163634"/>
                <a:gd name="connsiteX91" fmla="*/ 172995 w 2993181"/>
                <a:gd name="connsiteY91" fmla="*/ 3764692 h 4163634"/>
                <a:gd name="connsiteX92" fmla="*/ 164757 w 2993181"/>
                <a:gd name="connsiteY92" fmla="*/ 3566983 h 4163634"/>
                <a:gd name="connsiteX93" fmla="*/ 148281 w 2993181"/>
                <a:gd name="connsiteY93" fmla="*/ 3542270 h 4163634"/>
                <a:gd name="connsiteX94" fmla="*/ 131806 w 2993181"/>
                <a:gd name="connsiteY94" fmla="*/ 3492843 h 4163634"/>
                <a:gd name="connsiteX95" fmla="*/ 123568 w 2993181"/>
                <a:gd name="connsiteY95" fmla="*/ 3468129 h 4163634"/>
                <a:gd name="connsiteX96" fmla="*/ 115330 w 2993181"/>
                <a:gd name="connsiteY96" fmla="*/ 3435178 h 4163634"/>
                <a:gd name="connsiteX97" fmla="*/ 98854 w 2993181"/>
                <a:gd name="connsiteY97" fmla="*/ 3410465 h 4163634"/>
                <a:gd name="connsiteX98" fmla="*/ 82379 w 2993181"/>
                <a:gd name="connsiteY98" fmla="*/ 3377513 h 4163634"/>
                <a:gd name="connsiteX99" fmla="*/ 74141 w 2993181"/>
                <a:gd name="connsiteY99" fmla="*/ 3336324 h 4163634"/>
                <a:gd name="connsiteX100" fmla="*/ 41189 w 2993181"/>
                <a:gd name="connsiteY100" fmla="*/ 3278659 h 4163634"/>
                <a:gd name="connsiteX101" fmla="*/ 32952 w 2993181"/>
                <a:gd name="connsiteY101" fmla="*/ 3212756 h 4163634"/>
                <a:gd name="connsiteX102" fmla="*/ 16476 w 2993181"/>
                <a:gd name="connsiteY102" fmla="*/ 3097427 h 4163634"/>
                <a:gd name="connsiteX103" fmla="*/ 8238 w 2993181"/>
                <a:gd name="connsiteY103" fmla="*/ 2809102 h 4163634"/>
                <a:gd name="connsiteX104" fmla="*/ 0 w 2993181"/>
                <a:gd name="connsiteY104" fmla="*/ 2710248 h 4163634"/>
                <a:gd name="connsiteX105" fmla="*/ 8238 w 2993181"/>
                <a:gd name="connsiteY105" fmla="*/ 1985319 h 4163634"/>
                <a:gd name="connsiteX106" fmla="*/ 16476 w 2993181"/>
                <a:gd name="connsiteY106" fmla="*/ 1960605 h 4163634"/>
                <a:gd name="connsiteX107" fmla="*/ 24714 w 2993181"/>
                <a:gd name="connsiteY107" fmla="*/ 1919416 h 4163634"/>
                <a:gd name="connsiteX108" fmla="*/ 41189 w 2993181"/>
                <a:gd name="connsiteY108" fmla="*/ 1787610 h 4163634"/>
                <a:gd name="connsiteX109" fmla="*/ 49427 w 2993181"/>
                <a:gd name="connsiteY109" fmla="*/ 1738183 h 4163634"/>
                <a:gd name="connsiteX110" fmla="*/ 57665 w 2993181"/>
                <a:gd name="connsiteY110" fmla="*/ 1713470 h 4163634"/>
                <a:gd name="connsiteX111" fmla="*/ 74141 w 2993181"/>
                <a:gd name="connsiteY111" fmla="*/ 1622854 h 4163634"/>
                <a:gd name="connsiteX112" fmla="*/ 82379 w 2993181"/>
                <a:gd name="connsiteY112" fmla="*/ 1491048 h 4163634"/>
                <a:gd name="connsiteX113" fmla="*/ 90616 w 2993181"/>
                <a:gd name="connsiteY113" fmla="*/ 1441621 h 4163634"/>
                <a:gd name="connsiteX114" fmla="*/ 107092 w 2993181"/>
                <a:gd name="connsiteY114" fmla="*/ 1293340 h 4163634"/>
                <a:gd name="connsiteX115" fmla="*/ 115330 w 2993181"/>
                <a:gd name="connsiteY115" fmla="*/ 1194486 h 4163634"/>
                <a:gd name="connsiteX116" fmla="*/ 123568 w 2993181"/>
                <a:gd name="connsiteY116" fmla="*/ 1145059 h 4163634"/>
                <a:gd name="connsiteX117" fmla="*/ 148281 w 2993181"/>
                <a:gd name="connsiteY117" fmla="*/ 733167 h 4163634"/>
                <a:gd name="connsiteX118" fmla="*/ 140044 w 2993181"/>
                <a:gd name="connsiteY118" fmla="*/ 222421 h 4163634"/>
                <a:gd name="connsiteX119" fmla="*/ 131806 w 2993181"/>
                <a:gd name="connsiteY119" fmla="*/ 140043 h 4163634"/>
                <a:gd name="connsiteX120" fmla="*/ 123568 w 2993181"/>
                <a:gd name="connsiteY120" fmla="*/ 98854 h 4163634"/>
                <a:gd name="connsiteX121" fmla="*/ 107092 w 2993181"/>
                <a:gd name="connsiteY121" fmla="*/ 0 h 416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993181" h="4163634">
                  <a:moveTo>
                    <a:pt x="107092" y="0"/>
                  </a:moveTo>
                  <a:lnTo>
                    <a:pt x="107092" y="0"/>
                  </a:lnTo>
                  <a:cubicBezTo>
                    <a:pt x="129060" y="8238"/>
                    <a:pt x="149881" y="20693"/>
                    <a:pt x="172995" y="24713"/>
                  </a:cubicBezTo>
                  <a:cubicBezTo>
                    <a:pt x="213665" y="31786"/>
                    <a:pt x="255424" y="29523"/>
                    <a:pt x="296562" y="32951"/>
                  </a:cubicBezTo>
                  <a:cubicBezTo>
                    <a:pt x="328611" y="35622"/>
                    <a:pt x="403095" y="45238"/>
                    <a:pt x="436606" y="49427"/>
                  </a:cubicBezTo>
                  <a:cubicBezTo>
                    <a:pt x="514708" y="75462"/>
                    <a:pt x="429634" y="49537"/>
                    <a:pt x="617838" y="65902"/>
                  </a:cubicBezTo>
                  <a:cubicBezTo>
                    <a:pt x="696032" y="72701"/>
                    <a:pt x="611809" y="73279"/>
                    <a:pt x="675503" y="82378"/>
                  </a:cubicBezTo>
                  <a:cubicBezTo>
                    <a:pt x="705528" y="86667"/>
                    <a:pt x="735914" y="87870"/>
                    <a:pt x="766119" y="90616"/>
                  </a:cubicBezTo>
                  <a:cubicBezTo>
                    <a:pt x="824256" y="109995"/>
                    <a:pt x="765945" y="92655"/>
                    <a:pt x="881449" y="107092"/>
                  </a:cubicBezTo>
                  <a:cubicBezTo>
                    <a:pt x="895342" y="108829"/>
                    <a:pt x="908745" y="113592"/>
                    <a:pt x="922638" y="115329"/>
                  </a:cubicBezTo>
                  <a:cubicBezTo>
                    <a:pt x="952734" y="119091"/>
                    <a:pt x="983049" y="120821"/>
                    <a:pt x="1013254" y="123567"/>
                  </a:cubicBezTo>
                  <a:cubicBezTo>
                    <a:pt x="1061591" y="155792"/>
                    <a:pt x="1026272" y="137828"/>
                    <a:pt x="1120346" y="148281"/>
                  </a:cubicBezTo>
                  <a:cubicBezTo>
                    <a:pt x="1288790" y="166997"/>
                    <a:pt x="1073075" y="152477"/>
                    <a:pt x="1416908" y="164756"/>
                  </a:cubicBezTo>
                  <a:lnTo>
                    <a:pt x="1449860" y="172994"/>
                  </a:lnTo>
                  <a:cubicBezTo>
                    <a:pt x="1474528" y="178687"/>
                    <a:pt x="1499440" y="183330"/>
                    <a:pt x="1524000" y="189470"/>
                  </a:cubicBezTo>
                  <a:cubicBezTo>
                    <a:pt x="1532424" y="191576"/>
                    <a:pt x="1540118" y="196480"/>
                    <a:pt x="1548714" y="197708"/>
                  </a:cubicBezTo>
                  <a:cubicBezTo>
                    <a:pt x="1578739" y="201997"/>
                    <a:pt x="1609125" y="203200"/>
                    <a:pt x="1639330" y="205946"/>
                  </a:cubicBezTo>
                  <a:cubicBezTo>
                    <a:pt x="1697271" y="225257"/>
                    <a:pt x="1627816" y="204026"/>
                    <a:pt x="1738184" y="222421"/>
                  </a:cubicBezTo>
                  <a:cubicBezTo>
                    <a:pt x="1746749" y="223849"/>
                    <a:pt x="1754474" y="228553"/>
                    <a:pt x="1762898" y="230659"/>
                  </a:cubicBezTo>
                  <a:cubicBezTo>
                    <a:pt x="1800637" y="240094"/>
                    <a:pt x="1829972" y="242133"/>
                    <a:pt x="1869989" y="247135"/>
                  </a:cubicBezTo>
                  <a:cubicBezTo>
                    <a:pt x="1878227" y="249881"/>
                    <a:pt x="1886325" y="253088"/>
                    <a:pt x="1894703" y="255373"/>
                  </a:cubicBezTo>
                  <a:cubicBezTo>
                    <a:pt x="1916549" y="261331"/>
                    <a:pt x="1939124" y="264687"/>
                    <a:pt x="1960606" y="271848"/>
                  </a:cubicBezTo>
                  <a:lnTo>
                    <a:pt x="2010033" y="288324"/>
                  </a:lnTo>
                  <a:cubicBezTo>
                    <a:pt x="2018271" y="293816"/>
                    <a:pt x="2025442" y="301417"/>
                    <a:pt x="2034746" y="304800"/>
                  </a:cubicBezTo>
                  <a:cubicBezTo>
                    <a:pt x="2056026" y="312538"/>
                    <a:pt x="2100649" y="321275"/>
                    <a:pt x="2100649" y="321275"/>
                  </a:cubicBezTo>
                  <a:cubicBezTo>
                    <a:pt x="2108887" y="326767"/>
                    <a:pt x="2116507" y="333323"/>
                    <a:pt x="2125362" y="337751"/>
                  </a:cubicBezTo>
                  <a:cubicBezTo>
                    <a:pt x="2133129" y="341634"/>
                    <a:pt x="2141414" y="345370"/>
                    <a:pt x="2150076" y="345989"/>
                  </a:cubicBezTo>
                  <a:cubicBezTo>
                    <a:pt x="2218605" y="350884"/>
                    <a:pt x="2287373" y="351481"/>
                    <a:pt x="2356022" y="354227"/>
                  </a:cubicBezTo>
                  <a:cubicBezTo>
                    <a:pt x="2408641" y="371767"/>
                    <a:pt x="2348971" y="353304"/>
                    <a:pt x="2430162" y="370702"/>
                  </a:cubicBezTo>
                  <a:cubicBezTo>
                    <a:pt x="2452303" y="375446"/>
                    <a:pt x="2474583" y="380017"/>
                    <a:pt x="2496065" y="387178"/>
                  </a:cubicBezTo>
                  <a:cubicBezTo>
                    <a:pt x="2504303" y="389924"/>
                    <a:pt x="2512196" y="394096"/>
                    <a:pt x="2520779" y="395416"/>
                  </a:cubicBezTo>
                  <a:cubicBezTo>
                    <a:pt x="2548054" y="399612"/>
                    <a:pt x="2575698" y="400908"/>
                    <a:pt x="2603157" y="403654"/>
                  </a:cubicBezTo>
                  <a:cubicBezTo>
                    <a:pt x="2670732" y="426179"/>
                    <a:pt x="2564057" y="392539"/>
                    <a:pt x="2702011" y="420129"/>
                  </a:cubicBezTo>
                  <a:cubicBezTo>
                    <a:pt x="2719041" y="423535"/>
                    <a:pt x="2751438" y="436605"/>
                    <a:pt x="2751438" y="436605"/>
                  </a:cubicBezTo>
                  <a:cubicBezTo>
                    <a:pt x="2762422" y="444843"/>
                    <a:pt x="2773217" y="453339"/>
                    <a:pt x="2784389" y="461319"/>
                  </a:cubicBezTo>
                  <a:cubicBezTo>
                    <a:pt x="2792446" y="467074"/>
                    <a:pt x="2801497" y="471456"/>
                    <a:pt x="2809103" y="477794"/>
                  </a:cubicBezTo>
                  <a:cubicBezTo>
                    <a:pt x="2850243" y="512077"/>
                    <a:pt x="2815096" y="496268"/>
                    <a:pt x="2858530" y="510746"/>
                  </a:cubicBezTo>
                  <a:cubicBezTo>
                    <a:pt x="2875006" y="527222"/>
                    <a:pt x="2895033" y="540786"/>
                    <a:pt x="2907957" y="560173"/>
                  </a:cubicBezTo>
                  <a:cubicBezTo>
                    <a:pt x="2946400" y="617838"/>
                    <a:pt x="2924432" y="598617"/>
                    <a:pt x="2965622" y="626075"/>
                  </a:cubicBezTo>
                  <a:cubicBezTo>
                    <a:pt x="2971114" y="634313"/>
                    <a:pt x="2977670" y="641933"/>
                    <a:pt x="2982098" y="650789"/>
                  </a:cubicBezTo>
                  <a:cubicBezTo>
                    <a:pt x="3001584" y="689762"/>
                    <a:pt x="2991297" y="748096"/>
                    <a:pt x="2982098" y="782594"/>
                  </a:cubicBezTo>
                  <a:cubicBezTo>
                    <a:pt x="2979547" y="792161"/>
                    <a:pt x="2965622" y="793578"/>
                    <a:pt x="2957384" y="799070"/>
                  </a:cubicBezTo>
                  <a:cubicBezTo>
                    <a:pt x="2951892" y="815546"/>
                    <a:pt x="2950541" y="834047"/>
                    <a:pt x="2940908" y="848497"/>
                  </a:cubicBezTo>
                  <a:lnTo>
                    <a:pt x="2891481" y="922637"/>
                  </a:lnTo>
                  <a:cubicBezTo>
                    <a:pt x="2885989" y="930875"/>
                    <a:pt x="2878137" y="937958"/>
                    <a:pt x="2875006" y="947351"/>
                  </a:cubicBezTo>
                  <a:lnTo>
                    <a:pt x="2858530" y="996778"/>
                  </a:lnTo>
                  <a:cubicBezTo>
                    <a:pt x="2849551" y="1023714"/>
                    <a:pt x="2842519" y="1052036"/>
                    <a:pt x="2817341" y="1070919"/>
                  </a:cubicBezTo>
                  <a:lnTo>
                    <a:pt x="2784389" y="1095632"/>
                  </a:lnTo>
                  <a:cubicBezTo>
                    <a:pt x="2778897" y="1112108"/>
                    <a:pt x="2772126" y="1128211"/>
                    <a:pt x="2767914" y="1145059"/>
                  </a:cubicBezTo>
                  <a:cubicBezTo>
                    <a:pt x="2765975" y="1152815"/>
                    <a:pt x="2756810" y="1193055"/>
                    <a:pt x="2751438" y="1202724"/>
                  </a:cubicBezTo>
                  <a:cubicBezTo>
                    <a:pt x="2741822" y="1220033"/>
                    <a:pt x="2724749" y="1233366"/>
                    <a:pt x="2718487" y="1252151"/>
                  </a:cubicBezTo>
                  <a:cubicBezTo>
                    <a:pt x="2706565" y="1287917"/>
                    <a:pt x="2716389" y="1270725"/>
                    <a:pt x="2685535" y="1301578"/>
                  </a:cubicBezTo>
                  <a:cubicBezTo>
                    <a:pt x="2664833" y="1363686"/>
                    <a:pt x="2669377" y="1340229"/>
                    <a:pt x="2660822" y="1408670"/>
                  </a:cubicBezTo>
                  <a:cubicBezTo>
                    <a:pt x="2650055" y="1494804"/>
                    <a:pt x="2666948" y="1461263"/>
                    <a:pt x="2636108" y="1507524"/>
                  </a:cubicBezTo>
                  <a:lnTo>
                    <a:pt x="2619633" y="1556951"/>
                  </a:lnTo>
                  <a:cubicBezTo>
                    <a:pt x="2616887" y="1565189"/>
                    <a:pt x="2616212" y="1574440"/>
                    <a:pt x="2611395" y="1581665"/>
                  </a:cubicBezTo>
                  <a:lnTo>
                    <a:pt x="2594919" y="1606378"/>
                  </a:lnTo>
                  <a:cubicBezTo>
                    <a:pt x="2556719" y="1720983"/>
                    <a:pt x="2579138" y="1638452"/>
                    <a:pt x="2570206" y="1861751"/>
                  </a:cubicBezTo>
                  <a:cubicBezTo>
                    <a:pt x="2572952" y="1996302"/>
                    <a:pt x="2573463" y="2130918"/>
                    <a:pt x="2578444" y="2265405"/>
                  </a:cubicBezTo>
                  <a:cubicBezTo>
                    <a:pt x="2578962" y="2279397"/>
                    <a:pt x="2584552" y="2292755"/>
                    <a:pt x="2586681" y="2306594"/>
                  </a:cubicBezTo>
                  <a:cubicBezTo>
                    <a:pt x="2590047" y="2328475"/>
                    <a:pt x="2592474" y="2350494"/>
                    <a:pt x="2594919" y="2372497"/>
                  </a:cubicBezTo>
                  <a:cubicBezTo>
                    <a:pt x="2605538" y="2468066"/>
                    <a:pt x="2593953" y="2427263"/>
                    <a:pt x="2611395" y="2479589"/>
                  </a:cubicBezTo>
                  <a:cubicBezTo>
                    <a:pt x="2614141" y="2504302"/>
                    <a:pt x="2614757" y="2529346"/>
                    <a:pt x="2619633" y="2553729"/>
                  </a:cubicBezTo>
                  <a:cubicBezTo>
                    <a:pt x="2623039" y="2570759"/>
                    <a:pt x="2636108" y="2603156"/>
                    <a:pt x="2636108" y="2603156"/>
                  </a:cubicBezTo>
                  <a:cubicBezTo>
                    <a:pt x="2638854" y="2622378"/>
                    <a:pt x="2641154" y="2641668"/>
                    <a:pt x="2644346" y="2660821"/>
                  </a:cubicBezTo>
                  <a:cubicBezTo>
                    <a:pt x="2646648" y="2674632"/>
                    <a:pt x="2651191" y="2688078"/>
                    <a:pt x="2652584" y="2702010"/>
                  </a:cubicBezTo>
                  <a:cubicBezTo>
                    <a:pt x="2673619" y="2912361"/>
                    <a:pt x="2649307" y="2756488"/>
                    <a:pt x="2669060" y="2875005"/>
                  </a:cubicBezTo>
                  <a:cubicBezTo>
                    <a:pt x="2671806" y="2946400"/>
                    <a:pt x="2672698" y="3017890"/>
                    <a:pt x="2677298" y="3089189"/>
                  </a:cubicBezTo>
                  <a:cubicBezTo>
                    <a:pt x="2678199" y="3103161"/>
                    <a:pt x="2684142" y="3116446"/>
                    <a:pt x="2685535" y="3130378"/>
                  </a:cubicBezTo>
                  <a:cubicBezTo>
                    <a:pt x="2700646" y="3281496"/>
                    <a:pt x="2679394" y="3210811"/>
                    <a:pt x="2702011" y="3278659"/>
                  </a:cubicBezTo>
                  <a:cubicBezTo>
                    <a:pt x="2702416" y="3285543"/>
                    <a:pt x="2712251" y="3478140"/>
                    <a:pt x="2718487" y="3509319"/>
                  </a:cubicBezTo>
                  <a:cubicBezTo>
                    <a:pt x="2723596" y="3534863"/>
                    <a:pt x="2734962" y="3558746"/>
                    <a:pt x="2743200" y="3583459"/>
                  </a:cubicBezTo>
                  <a:lnTo>
                    <a:pt x="2751438" y="3608173"/>
                  </a:lnTo>
                  <a:cubicBezTo>
                    <a:pt x="2771928" y="3895023"/>
                    <a:pt x="2748750" y="3608694"/>
                    <a:pt x="2767914" y="3781167"/>
                  </a:cubicBezTo>
                  <a:cubicBezTo>
                    <a:pt x="2771263" y="3811311"/>
                    <a:pt x="2772608" y="3841661"/>
                    <a:pt x="2776152" y="3871783"/>
                  </a:cubicBezTo>
                  <a:cubicBezTo>
                    <a:pt x="2790656" y="3995068"/>
                    <a:pt x="2777352" y="3862512"/>
                    <a:pt x="2792627" y="3954162"/>
                  </a:cubicBezTo>
                  <a:cubicBezTo>
                    <a:pt x="2814720" y="4086716"/>
                    <a:pt x="2784198" y="3953397"/>
                    <a:pt x="2817341" y="4085967"/>
                  </a:cubicBezTo>
                  <a:cubicBezTo>
                    <a:pt x="2814595" y="4107935"/>
                    <a:pt x="2830940" y="4148230"/>
                    <a:pt x="2809103" y="4151870"/>
                  </a:cubicBezTo>
                  <a:cubicBezTo>
                    <a:pt x="2657813" y="4177085"/>
                    <a:pt x="2552305" y="4157124"/>
                    <a:pt x="2421925" y="4135394"/>
                  </a:cubicBezTo>
                  <a:lnTo>
                    <a:pt x="1894703" y="4143632"/>
                  </a:lnTo>
                  <a:cubicBezTo>
                    <a:pt x="1880707" y="4144038"/>
                    <a:pt x="1867516" y="4151870"/>
                    <a:pt x="1853514" y="4151870"/>
                  </a:cubicBezTo>
                  <a:cubicBezTo>
                    <a:pt x="1592635" y="4151870"/>
                    <a:pt x="1331784" y="4146378"/>
                    <a:pt x="1070919" y="4143632"/>
                  </a:cubicBezTo>
                  <a:cubicBezTo>
                    <a:pt x="1043460" y="4140886"/>
                    <a:pt x="1015816" y="4139590"/>
                    <a:pt x="988541" y="4135394"/>
                  </a:cubicBezTo>
                  <a:cubicBezTo>
                    <a:pt x="979958" y="4134074"/>
                    <a:pt x="972371" y="4128709"/>
                    <a:pt x="963827" y="4127156"/>
                  </a:cubicBezTo>
                  <a:cubicBezTo>
                    <a:pt x="942046" y="4123196"/>
                    <a:pt x="919762" y="4122558"/>
                    <a:pt x="897925" y="4118919"/>
                  </a:cubicBezTo>
                  <a:cubicBezTo>
                    <a:pt x="820390" y="4105997"/>
                    <a:pt x="811970" y="4096394"/>
                    <a:pt x="733168" y="4094205"/>
                  </a:cubicBezTo>
                  <a:cubicBezTo>
                    <a:pt x="562963" y="4089477"/>
                    <a:pt x="392671" y="4088713"/>
                    <a:pt x="222422" y="4085967"/>
                  </a:cubicBezTo>
                  <a:cubicBezTo>
                    <a:pt x="192217" y="4083221"/>
                    <a:pt x="161870" y="4081737"/>
                    <a:pt x="131806" y="4077729"/>
                  </a:cubicBezTo>
                  <a:cubicBezTo>
                    <a:pt x="120583" y="4076233"/>
                    <a:pt x="103917" y="4079619"/>
                    <a:pt x="98854" y="4069492"/>
                  </a:cubicBezTo>
                  <a:cubicBezTo>
                    <a:pt x="94196" y="4060177"/>
                    <a:pt x="122884" y="3980928"/>
                    <a:pt x="123568" y="3978875"/>
                  </a:cubicBezTo>
                  <a:cubicBezTo>
                    <a:pt x="137405" y="3937364"/>
                    <a:pt x="149812" y="3902254"/>
                    <a:pt x="156519" y="3855308"/>
                  </a:cubicBezTo>
                  <a:cubicBezTo>
                    <a:pt x="166358" y="3786435"/>
                    <a:pt x="160048" y="3816480"/>
                    <a:pt x="172995" y="3764692"/>
                  </a:cubicBezTo>
                  <a:cubicBezTo>
                    <a:pt x="170249" y="3698789"/>
                    <a:pt x="172041" y="3632540"/>
                    <a:pt x="164757" y="3566983"/>
                  </a:cubicBezTo>
                  <a:cubicBezTo>
                    <a:pt x="163664" y="3557143"/>
                    <a:pt x="152302" y="3551317"/>
                    <a:pt x="148281" y="3542270"/>
                  </a:cubicBezTo>
                  <a:cubicBezTo>
                    <a:pt x="141228" y="3526400"/>
                    <a:pt x="137298" y="3509319"/>
                    <a:pt x="131806" y="3492843"/>
                  </a:cubicBezTo>
                  <a:cubicBezTo>
                    <a:pt x="129060" y="3484605"/>
                    <a:pt x="125674" y="3476553"/>
                    <a:pt x="123568" y="3468129"/>
                  </a:cubicBezTo>
                  <a:cubicBezTo>
                    <a:pt x="120822" y="3457145"/>
                    <a:pt x="119790" y="3445584"/>
                    <a:pt x="115330" y="3435178"/>
                  </a:cubicBezTo>
                  <a:cubicBezTo>
                    <a:pt x="111430" y="3426078"/>
                    <a:pt x="103766" y="3419061"/>
                    <a:pt x="98854" y="3410465"/>
                  </a:cubicBezTo>
                  <a:cubicBezTo>
                    <a:pt x="92761" y="3399803"/>
                    <a:pt x="87871" y="3388497"/>
                    <a:pt x="82379" y="3377513"/>
                  </a:cubicBezTo>
                  <a:cubicBezTo>
                    <a:pt x="79633" y="3363783"/>
                    <a:pt x="78569" y="3349607"/>
                    <a:pt x="74141" y="3336324"/>
                  </a:cubicBezTo>
                  <a:cubicBezTo>
                    <a:pt x="67174" y="3315422"/>
                    <a:pt x="53241" y="3296736"/>
                    <a:pt x="41189" y="3278659"/>
                  </a:cubicBezTo>
                  <a:cubicBezTo>
                    <a:pt x="38443" y="3256691"/>
                    <a:pt x="35397" y="3234759"/>
                    <a:pt x="32952" y="3212756"/>
                  </a:cubicBezTo>
                  <a:cubicBezTo>
                    <a:pt x="21716" y="3111626"/>
                    <a:pt x="32175" y="3160222"/>
                    <a:pt x="16476" y="3097427"/>
                  </a:cubicBezTo>
                  <a:cubicBezTo>
                    <a:pt x="13730" y="3001319"/>
                    <a:pt x="12326" y="2905163"/>
                    <a:pt x="8238" y="2809102"/>
                  </a:cubicBezTo>
                  <a:cubicBezTo>
                    <a:pt x="6832" y="2776066"/>
                    <a:pt x="0" y="2743314"/>
                    <a:pt x="0" y="2710248"/>
                  </a:cubicBezTo>
                  <a:cubicBezTo>
                    <a:pt x="0" y="2468589"/>
                    <a:pt x="2928" y="2226919"/>
                    <a:pt x="8238" y="1985319"/>
                  </a:cubicBezTo>
                  <a:cubicBezTo>
                    <a:pt x="8429" y="1976637"/>
                    <a:pt x="14370" y="1969029"/>
                    <a:pt x="16476" y="1960605"/>
                  </a:cubicBezTo>
                  <a:cubicBezTo>
                    <a:pt x="19872" y="1947021"/>
                    <a:pt x="22734" y="1933277"/>
                    <a:pt x="24714" y="1919416"/>
                  </a:cubicBezTo>
                  <a:cubicBezTo>
                    <a:pt x="61581" y="1661352"/>
                    <a:pt x="8755" y="1998441"/>
                    <a:pt x="41189" y="1787610"/>
                  </a:cubicBezTo>
                  <a:cubicBezTo>
                    <a:pt x="43729" y="1771101"/>
                    <a:pt x="45804" y="1754488"/>
                    <a:pt x="49427" y="1738183"/>
                  </a:cubicBezTo>
                  <a:cubicBezTo>
                    <a:pt x="51311" y="1729706"/>
                    <a:pt x="55559" y="1721894"/>
                    <a:pt x="57665" y="1713470"/>
                  </a:cubicBezTo>
                  <a:cubicBezTo>
                    <a:pt x="63422" y="1690443"/>
                    <a:pt x="70469" y="1644887"/>
                    <a:pt x="74141" y="1622854"/>
                  </a:cubicBezTo>
                  <a:cubicBezTo>
                    <a:pt x="76887" y="1578919"/>
                    <a:pt x="78394" y="1534888"/>
                    <a:pt x="82379" y="1491048"/>
                  </a:cubicBezTo>
                  <a:cubicBezTo>
                    <a:pt x="83891" y="1474414"/>
                    <a:pt x="88954" y="1458241"/>
                    <a:pt x="90616" y="1441621"/>
                  </a:cubicBezTo>
                  <a:cubicBezTo>
                    <a:pt x="105689" y="1290885"/>
                    <a:pt x="87736" y="1370766"/>
                    <a:pt x="107092" y="1293340"/>
                  </a:cubicBezTo>
                  <a:cubicBezTo>
                    <a:pt x="109838" y="1260389"/>
                    <a:pt x="111678" y="1227349"/>
                    <a:pt x="115330" y="1194486"/>
                  </a:cubicBezTo>
                  <a:cubicBezTo>
                    <a:pt x="117175" y="1177885"/>
                    <a:pt x="122378" y="1161719"/>
                    <a:pt x="123568" y="1145059"/>
                  </a:cubicBezTo>
                  <a:cubicBezTo>
                    <a:pt x="133368" y="1007864"/>
                    <a:pt x="148281" y="733167"/>
                    <a:pt x="148281" y="733167"/>
                  </a:cubicBezTo>
                  <a:cubicBezTo>
                    <a:pt x="145535" y="562918"/>
                    <a:pt x="144772" y="392626"/>
                    <a:pt x="140044" y="222421"/>
                  </a:cubicBezTo>
                  <a:cubicBezTo>
                    <a:pt x="139278" y="194835"/>
                    <a:pt x="135453" y="167397"/>
                    <a:pt x="131806" y="140043"/>
                  </a:cubicBezTo>
                  <a:cubicBezTo>
                    <a:pt x="129955" y="126164"/>
                    <a:pt x="125548" y="112715"/>
                    <a:pt x="123568" y="98854"/>
                  </a:cubicBezTo>
                  <a:cubicBezTo>
                    <a:pt x="114724" y="36944"/>
                    <a:pt x="109838" y="16476"/>
                    <a:pt x="107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 rot="1922468">
              <a:off x="4328946" y="3093569"/>
              <a:ext cx="245320" cy="501338"/>
              <a:chOff x="3107480" y="2927662"/>
              <a:chExt cx="475020" cy="729938"/>
            </a:xfrm>
          </p:grpSpPr>
          <p:sp>
            <p:nvSpPr>
              <p:cNvPr id="39" name="Moon 38"/>
              <p:cNvSpPr/>
              <p:nvPr/>
            </p:nvSpPr>
            <p:spPr>
              <a:xfrm>
                <a:off x="3200400" y="2929070"/>
                <a:ext cx="152400" cy="381000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oon 39"/>
              <p:cNvSpPr/>
              <p:nvPr/>
            </p:nvSpPr>
            <p:spPr>
              <a:xfrm rot="19397167">
                <a:off x="3107480" y="2976956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oon 40"/>
              <p:cNvSpPr/>
              <p:nvPr/>
            </p:nvSpPr>
            <p:spPr>
              <a:xfrm rot="12969248">
                <a:off x="3337181" y="2927662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9133131">
              <a:off x="4371511" y="3944806"/>
              <a:ext cx="245320" cy="501338"/>
              <a:chOff x="3107480" y="2927662"/>
              <a:chExt cx="475020" cy="729938"/>
            </a:xfrm>
          </p:grpSpPr>
          <p:sp>
            <p:nvSpPr>
              <p:cNvPr id="43" name="Moon 42"/>
              <p:cNvSpPr/>
              <p:nvPr/>
            </p:nvSpPr>
            <p:spPr>
              <a:xfrm>
                <a:off x="3200400" y="2929070"/>
                <a:ext cx="152400" cy="381000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Moon 43"/>
              <p:cNvSpPr/>
              <p:nvPr/>
            </p:nvSpPr>
            <p:spPr>
              <a:xfrm rot="19397167">
                <a:off x="3107480" y="2976956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Moon 44"/>
              <p:cNvSpPr/>
              <p:nvPr/>
            </p:nvSpPr>
            <p:spPr>
              <a:xfrm rot="12969248">
                <a:off x="3337181" y="2927662"/>
                <a:ext cx="245319" cy="680644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687590" y="776647"/>
              <a:ext cx="607219" cy="2329467"/>
              <a:chOff x="3729193" y="976912"/>
              <a:chExt cx="1003199" cy="38485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19769779">
                <a:off x="4468757" y="1811105"/>
                <a:ext cx="263635" cy="14880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9815699">
                <a:off x="4320769" y="3360887"/>
                <a:ext cx="308310" cy="13706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774774" y="976912"/>
                <a:ext cx="808212" cy="8082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rot="7027031">
                <a:off x="3113315" y="2417911"/>
                <a:ext cx="1490836" cy="25907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48" name="Isosceles Triangle 2047"/>
            <p:cNvSpPr/>
            <p:nvPr/>
          </p:nvSpPr>
          <p:spPr>
            <a:xfrm>
              <a:off x="5598336" y="1436645"/>
              <a:ext cx="730353" cy="155541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36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457201"/>
            <a:ext cx="3352800" cy="4097129"/>
            <a:chOff x="1295400" y="914400"/>
            <a:chExt cx="3352800" cy="4097129"/>
          </a:xfrm>
        </p:grpSpPr>
        <p:sp>
          <p:nvSpPr>
            <p:cNvPr id="3" name="Oval 2"/>
            <p:cNvSpPr/>
            <p:nvPr/>
          </p:nvSpPr>
          <p:spPr>
            <a:xfrm>
              <a:off x="1295400" y="914400"/>
              <a:ext cx="1229301" cy="1229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07577" y="2006310"/>
              <a:ext cx="368790" cy="22127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 rot="15047263">
              <a:off x="2130726" y="1844919"/>
              <a:ext cx="296228" cy="10346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16988078">
              <a:off x="2224390" y="2186852"/>
              <a:ext cx="259123" cy="8511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1760182">
              <a:off x="1575813" y="3703964"/>
              <a:ext cx="306057" cy="13075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9760774">
              <a:off x="1956914" y="3760127"/>
              <a:ext cx="303955" cy="11869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505200" y="1219200"/>
              <a:ext cx="1143000" cy="1143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1676400"/>
              <a:ext cx="411480" cy="2468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9760774">
              <a:off x="4074751" y="3463800"/>
              <a:ext cx="339140" cy="13243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1760182">
              <a:off x="3684448" y="3341125"/>
              <a:ext cx="341485" cy="14589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5357100">
              <a:off x="3572186" y="2507862"/>
              <a:ext cx="289631" cy="992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5866519">
              <a:off x="3558266" y="2224129"/>
              <a:ext cx="289631" cy="8288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42753" y="1894458"/>
            <a:ext cx="5081371" cy="4097129"/>
            <a:chOff x="4236682" y="1733451"/>
            <a:chExt cx="5081371" cy="4097129"/>
          </a:xfrm>
        </p:grpSpPr>
        <p:grpSp>
          <p:nvGrpSpPr>
            <p:cNvPr id="30" name="Group 29"/>
            <p:cNvGrpSpPr/>
            <p:nvPr/>
          </p:nvGrpSpPr>
          <p:grpSpPr>
            <a:xfrm>
              <a:off x="4236682" y="1733451"/>
              <a:ext cx="1500743" cy="4097129"/>
              <a:chOff x="4281542" y="1713286"/>
              <a:chExt cx="1500743" cy="409712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281542" y="1713286"/>
                <a:ext cx="1229301" cy="12293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93719" y="2805196"/>
                <a:ext cx="368790" cy="221274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5047263">
                <a:off x="5116868" y="2643805"/>
                <a:ext cx="296228" cy="103460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988078">
                <a:off x="5210532" y="2985738"/>
                <a:ext cx="259123" cy="8511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1760182">
                <a:off x="4561955" y="4502850"/>
                <a:ext cx="306057" cy="13075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9760774">
                <a:off x="4943056" y="4559013"/>
                <a:ext cx="303955" cy="11869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890563" y="1997062"/>
              <a:ext cx="1427490" cy="3580848"/>
              <a:chOff x="6206852" y="2018086"/>
              <a:chExt cx="1427490" cy="35808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491342" y="2018086"/>
                <a:ext cx="1143000" cy="1143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796142" y="2475286"/>
                <a:ext cx="411480" cy="24688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9760774">
                <a:off x="7060893" y="4262686"/>
                <a:ext cx="339140" cy="132433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1760182">
                <a:off x="6670590" y="4140011"/>
                <a:ext cx="341485" cy="14589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5357100">
                <a:off x="6558328" y="3306748"/>
                <a:ext cx="289631" cy="9925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5866519">
                <a:off x="6544408" y="3023015"/>
                <a:ext cx="289631" cy="8288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Cube 28"/>
            <p:cNvSpPr/>
            <p:nvPr/>
          </p:nvSpPr>
          <p:spPr>
            <a:xfrm>
              <a:off x="5427939" y="2865122"/>
              <a:ext cx="2707848" cy="896729"/>
            </a:xfrm>
            <a:prstGeom prst="cub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306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984388" y="1034959"/>
            <a:ext cx="1750891" cy="3580848"/>
            <a:chOff x="4605611" y="1295400"/>
            <a:chExt cx="1750891" cy="3580848"/>
          </a:xfrm>
        </p:grpSpPr>
        <p:sp>
          <p:nvSpPr>
            <p:cNvPr id="10" name="Oval 9"/>
            <p:cNvSpPr/>
            <p:nvPr/>
          </p:nvSpPr>
          <p:spPr>
            <a:xfrm>
              <a:off x="4953000" y="1295400"/>
              <a:ext cx="1143000" cy="1143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57800" y="1752600"/>
              <a:ext cx="411480" cy="2468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9760774">
              <a:off x="5522551" y="3540000"/>
              <a:ext cx="339140" cy="13243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1760182">
              <a:off x="5132248" y="3417325"/>
              <a:ext cx="341485" cy="14589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7915219">
              <a:off x="5715394" y="2361659"/>
              <a:ext cx="289631" cy="9925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4650530">
              <a:off x="4875200" y="2447586"/>
              <a:ext cx="289631" cy="8288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05001" y="3222586"/>
            <a:ext cx="2220671" cy="2006425"/>
            <a:chOff x="1266655" y="3021929"/>
            <a:chExt cx="2220671" cy="2006425"/>
          </a:xfrm>
        </p:grpSpPr>
        <p:sp>
          <p:nvSpPr>
            <p:cNvPr id="3" name="Oval 2"/>
            <p:cNvSpPr/>
            <p:nvPr/>
          </p:nvSpPr>
          <p:spPr>
            <a:xfrm rot="17403192">
              <a:off x="1054025" y="3234559"/>
              <a:ext cx="1229301" cy="8040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2246714" y="2777194"/>
              <a:ext cx="368790" cy="18534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 rot="11934889">
              <a:off x="2836336" y="3677871"/>
              <a:ext cx="296228" cy="12935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20444702">
              <a:off x="3165683" y="3720176"/>
              <a:ext cx="321643" cy="119239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1760182">
              <a:off x="1888598" y="3720789"/>
              <a:ext cx="306057" cy="13075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9760774">
              <a:off x="2279132" y="3841334"/>
              <a:ext cx="303955" cy="11869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 rot="1880714">
              <a:off x="3280190" y="3281312"/>
              <a:ext cx="131705" cy="5473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17653935">
              <a:off x="1391075" y="2989404"/>
              <a:ext cx="209923" cy="312347"/>
            </a:xfrm>
            <a:prstGeom prst="triangle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5745586">
              <a:off x="1911849" y="3088802"/>
              <a:ext cx="209923" cy="312347"/>
            </a:xfrm>
            <a:prstGeom prst="triangle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693110" y="1034960"/>
            <a:ext cx="1750891" cy="3745919"/>
            <a:chOff x="5334000" y="956930"/>
            <a:chExt cx="1750891" cy="3745919"/>
          </a:xfrm>
        </p:grpSpPr>
        <p:grpSp>
          <p:nvGrpSpPr>
            <p:cNvPr id="36" name="Group 35"/>
            <p:cNvGrpSpPr/>
            <p:nvPr/>
          </p:nvGrpSpPr>
          <p:grpSpPr>
            <a:xfrm>
              <a:off x="5334000" y="1122001"/>
              <a:ext cx="1750891" cy="3580848"/>
              <a:chOff x="4605611" y="1295400"/>
              <a:chExt cx="1750891" cy="35808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953000" y="1295400"/>
                <a:ext cx="1143000" cy="1143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9760774">
                <a:off x="5522551" y="3540000"/>
                <a:ext cx="339140" cy="132433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1760182">
                <a:off x="5132248" y="3417325"/>
                <a:ext cx="341485" cy="14589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7915219">
                <a:off x="5715394" y="2361659"/>
                <a:ext cx="289631" cy="9925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4650530">
                <a:off x="4875200" y="2447586"/>
                <a:ext cx="289631" cy="8288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Trapezoid 42"/>
            <p:cNvSpPr/>
            <p:nvPr/>
          </p:nvSpPr>
          <p:spPr>
            <a:xfrm>
              <a:off x="5702101" y="2209745"/>
              <a:ext cx="989601" cy="1824505"/>
            </a:xfrm>
            <a:prstGeom prst="trapezoid">
              <a:avLst>
                <a:gd name="adj" fmla="val 3071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loud 43"/>
            <p:cNvSpPr/>
            <p:nvPr/>
          </p:nvSpPr>
          <p:spPr>
            <a:xfrm>
              <a:off x="5547715" y="956930"/>
              <a:ext cx="1276674" cy="1845341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72404" y="4620653"/>
            <a:ext cx="2595394" cy="2071482"/>
            <a:chOff x="5317824" y="3764145"/>
            <a:chExt cx="2595394" cy="2071482"/>
          </a:xfrm>
        </p:grpSpPr>
        <p:grpSp>
          <p:nvGrpSpPr>
            <p:cNvPr id="45" name="Group 44"/>
            <p:cNvGrpSpPr/>
            <p:nvPr/>
          </p:nvGrpSpPr>
          <p:grpSpPr>
            <a:xfrm flipH="1">
              <a:off x="5317824" y="3764145"/>
              <a:ext cx="2435859" cy="2071482"/>
              <a:chOff x="1266655" y="2956872"/>
              <a:chExt cx="2435859" cy="2071482"/>
            </a:xfrm>
          </p:grpSpPr>
          <p:sp>
            <p:nvSpPr>
              <p:cNvPr id="46" name="Oval 45"/>
              <p:cNvSpPr/>
              <p:nvPr/>
            </p:nvSpPr>
            <p:spPr>
              <a:xfrm rot="17403192">
                <a:off x="1054025" y="3234559"/>
                <a:ext cx="1229301" cy="804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6200000">
                <a:off x="2079917" y="2943991"/>
                <a:ext cx="702384" cy="18534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1934889">
                <a:off x="2836336" y="3677871"/>
                <a:ext cx="296228" cy="12935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20444702">
                <a:off x="3165683" y="3720176"/>
                <a:ext cx="321643" cy="119239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1760182">
                <a:off x="1888598" y="3720789"/>
                <a:ext cx="306057" cy="13075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9760774">
                <a:off x="2279132" y="3841334"/>
                <a:ext cx="303955" cy="11869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7702061">
                <a:off x="3383510" y="3518945"/>
                <a:ext cx="185500" cy="45250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20932496">
                <a:off x="1391075" y="2989404"/>
                <a:ext cx="209923" cy="312347"/>
              </a:xfrm>
              <a:prstGeom prst="triangl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2232268">
                <a:off x="1927902" y="2956872"/>
                <a:ext cx="209923" cy="312347"/>
              </a:xfrm>
              <a:prstGeom prst="triangl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/>
            <p:cNvSpPr/>
            <p:nvPr/>
          </p:nvSpPr>
          <p:spPr>
            <a:xfrm rot="4196808" flipH="1">
              <a:off x="6778849" y="4116891"/>
              <a:ext cx="1229301" cy="1039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272622" y="4575982"/>
            <a:ext cx="2254444" cy="1997642"/>
            <a:chOff x="2748622" y="4575982"/>
            <a:chExt cx="2254444" cy="1997642"/>
          </a:xfrm>
        </p:grpSpPr>
        <p:grpSp>
          <p:nvGrpSpPr>
            <p:cNvPr id="59" name="Group 58"/>
            <p:cNvGrpSpPr/>
            <p:nvPr/>
          </p:nvGrpSpPr>
          <p:grpSpPr>
            <a:xfrm flipH="1">
              <a:off x="2893279" y="4663944"/>
              <a:ext cx="2109787" cy="1909680"/>
              <a:chOff x="1266655" y="3021929"/>
              <a:chExt cx="2109787" cy="1909680"/>
            </a:xfrm>
          </p:grpSpPr>
          <p:sp>
            <p:nvSpPr>
              <p:cNvPr id="61" name="Oval 60"/>
              <p:cNvSpPr/>
              <p:nvPr/>
            </p:nvSpPr>
            <p:spPr>
              <a:xfrm rot="17403192">
                <a:off x="1054025" y="3234559"/>
                <a:ext cx="1229301" cy="804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1934889">
                <a:off x="2874092" y="3558347"/>
                <a:ext cx="243492" cy="12935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20444702">
                <a:off x="3151919" y="3689068"/>
                <a:ext cx="224523" cy="119239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11760182">
                <a:off x="1985306" y="3587268"/>
                <a:ext cx="275028" cy="13075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760774">
                <a:off x="2221485" y="3744669"/>
                <a:ext cx="258984" cy="11869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Cloud 69"/>
            <p:cNvSpPr/>
            <p:nvPr/>
          </p:nvSpPr>
          <p:spPr>
            <a:xfrm>
              <a:off x="2846419" y="4931567"/>
              <a:ext cx="1625724" cy="1167018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loud 71"/>
            <p:cNvSpPr/>
            <p:nvPr/>
          </p:nvSpPr>
          <p:spPr>
            <a:xfrm>
              <a:off x="2748622" y="5010133"/>
              <a:ext cx="305913" cy="346379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loud 72"/>
            <p:cNvSpPr/>
            <p:nvPr/>
          </p:nvSpPr>
          <p:spPr>
            <a:xfrm>
              <a:off x="4367722" y="4581870"/>
              <a:ext cx="378628" cy="346379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4196808" flipH="1">
              <a:off x="4062535" y="4609002"/>
              <a:ext cx="439209" cy="3731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4196808" flipH="1">
              <a:off x="4626564" y="4620406"/>
              <a:ext cx="302161" cy="3731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500003" y="1319270"/>
            <a:ext cx="2586217" cy="2294747"/>
            <a:chOff x="5976002" y="1319269"/>
            <a:chExt cx="2586217" cy="2294747"/>
          </a:xfrm>
        </p:grpSpPr>
        <p:sp>
          <p:nvSpPr>
            <p:cNvPr id="89" name="Moon 88"/>
            <p:cNvSpPr/>
            <p:nvPr/>
          </p:nvSpPr>
          <p:spPr>
            <a:xfrm rot="14776564">
              <a:off x="7491276" y="1207310"/>
              <a:ext cx="802430" cy="1026347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976002" y="1607591"/>
              <a:ext cx="2586217" cy="2006425"/>
              <a:chOff x="5976002" y="1607591"/>
              <a:chExt cx="2586217" cy="200642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976002" y="1607591"/>
                <a:ext cx="2586217" cy="2006425"/>
                <a:chOff x="5327001" y="3829202"/>
                <a:chExt cx="2586217" cy="2006425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 flipH="1">
                  <a:off x="5327001" y="3829202"/>
                  <a:ext cx="2426682" cy="2006425"/>
                  <a:chOff x="1266655" y="3021929"/>
                  <a:chExt cx="2426682" cy="2006425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 rot="17403192">
                    <a:off x="1054025" y="3234559"/>
                    <a:ext cx="1229301" cy="80404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 rot="11934889">
                    <a:off x="2836336" y="3677871"/>
                    <a:ext cx="296228" cy="129358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 rot="20444702">
                    <a:off x="3165683" y="3720176"/>
                    <a:ext cx="321643" cy="119239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 rot="11760182">
                    <a:off x="1888598" y="3720789"/>
                    <a:ext cx="306057" cy="1307565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 rot="9760774">
                    <a:off x="2279132" y="3841334"/>
                    <a:ext cx="303955" cy="11869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 rot="7702061">
                    <a:off x="3374333" y="3557505"/>
                    <a:ext cx="185500" cy="45250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9" name="Oval 78"/>
                <p:cNvSpPr/>
                <p:nvPr/>
              </p:nvSpPr>
              <p:spPr>
                <a:xfrm rot="4196808" flipH="1">
                  <a:off x="6778849" y="4116891"/>
                  <a:ext cx="1229301" cy="1039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Oval 89"/>
              <p:cNvSpPr/>
              <p:nvPr/>
            </p:nvSpPr>
            <p:spPr>
              <a:xfrm rot="21411712" flipH="1">
                <a:off x="6192917" y="1917312"/>
                <a:ext cx="1544108" cy="10394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939217" y="640314"/>
            <a:ext cx="1290566" cy="2092395"/>
            <a:chOff x="415217" y="640313"/>
            <a:chExt cx="1290566" cy="2092395"/>
          </a:xfrm>
        </p:grpSpPr>
        <p:grpSp>
          <p:nvGrpSpPr>
            <p:cNvPr id="93" name="Group 92"/>
            <p:cNvGrpSpPr/>
            <p:nvPr/>
          </p:nvGrpSpPr>
          <p:grpSpPr>
            <a:xfrm>
              <a:off x="682686" y="640313"/>
              <a:ext cx="1023097" cy="2092395"/>
              <a:chOff x="4605611" y="1295400"/>
              <a:chExt cx="1750891" cy="3580848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4953000" y="1295400"/>
                <a:ext cx="1143000" cy="1143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257800" y="1752600"/>
                <a:ext cx="411480" cy="24688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9760774">
                <a:off x="5522551" y="3540000"/>
                <a:ext cx="339140" cy="132433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1760182">
                <a:off x="5132248" y="3417325"/>
                <a:ext cx="341485" cy="14589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17915219">
                <a:off x="5715394" y="2361659"/>
                <a:ext cx="289631" cy="99258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4650530">
                <a:off x="4875200" y="2447586"/>
                <a:ext cx="289631" cy="8288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Oval 99"/>
            <p:cNvSpPr/>
            <p:nvPr/>
          </p:nvSpPr>
          <p:spPr>
            <a:xfrm rot="6169415" flipH="1">
              <a:off x="323486" y="1825347"/>
              <a:ext cx="633047" cy="4495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/>
            <p:cNvSpPr/>
            <p:nvPr/>
          </p:nvSpPr>
          <p:spPr>
            <a:xfrm rot="11866697">
              <a:off x="596826" y="1636071"/>
              <a:ext cx="246454" cy="144063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914711" y="843365"/>
              <a:ext cx="280003" cy="1196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196354" y="850399"/>
              <a:ext cx="280003" cy="1196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65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3505200" y="304800"/>
            <a:ext cx="1828800" cy="2514600"/>
            <a:chOff x="1066800" y="1295400"/>
            <a:chExt cx="1828800" cy="2514600"/>
          </a:xfrm>
        </p:grpSpPr>
        <p:sp>
          <p:nvSpPr>
            <p:cNvPr id="3" name="Rectangle 2"/>
            <p:cNvSpPr/>
            <p:nvPr/>
          </p:nvSpPr>
          <p:spPr>
            <a:xfrm>
              <a:off x="1752600" y="2057400"/>
              <a:ext cx="381000" cy="175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loud 1"/>
            <p:cNvSpPr/>
            <p:nvPr/>
          </p:nvSpPr>
          <p:spPr>
            <a:xfrm>
              <a:off x="1066800" y="1295400"/>
              <a:ext cx="1828800" cy="1447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28801" y="2819401"/>
            <a:ext cx="5233417" cy="3775515"/>
            <a:chOff x="2438400" y="2362200"/>
            <a:chExt cx="5233417" cy="3775515"/>
          </a:xfrm>
        </p:grpSpPr>
        <p:grpSp>
          <p:nvGrpSpPr>
            <p:cNvPr id="5" name="Group 15"/>
            <p:cNvGrpSpPr/>
            <p:nvPr/>
          </p:nvGrpSpPr>
          <p:grpSpPr>
            <a:xfrm>
              <a:off x="3200400" y="2590800"/>
              <a:ext cx="1271017" cy="3165915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5"/>
            <p:cNvGrpSpPr/>
            <p:nvPr/>
          </p:nvGrpSpPr>
          <p:grpSpPr>
            <a:xfrm>
              <a:off x="4419600" y="2362200"/>
              <a:ext cx="1271017" cy="3165915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5"/>
            <p:cNvGrpSpPr/>
            <p:nvPr/>
          </p:nvGrpSpPr>
          <p:grpSpPr>
            <a:xfrm>
              <a:off x="5486400" y="2743200"/>
              <a:ext cx="1271017" cy="3165915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24" name="Oval 23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5"/>
            <p:cNvGrpSpPr/>
            <p:nvPr/>
          </p:nvGrpSpPr>
          <p:grpSpPr>
            <a:xfrm>
              <a:off x="6400800" y="2438400"/>
              <a:ext cx="1271017" cy="3165915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15"/>
            <p:cNvGrpSpPr/>
            <p:nvPr/>
          </p:nvGrpSpPr>
          <p:grpSpPr>
            <a:xfrm>
              <a:off x="2438400" y="2971800"/>
              <a:ext cx="1271017" cy="3165915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934200" y="304801"/>
            <a:ext cx="2743200" cy="3563837"/>
            <a:chOff x="2057400" y="1905000"/>
            <a:chExt cx="2743200" cy="3563837"/>
          </a:xfrm>
        </p:grpSpPr>
        <p:sp>
          <p:nvSpPr>
            <p:cNvPr id="43" name="Rectangle 42"/>
            <p:cNvSpPr/>
            <p:nvPr/>
          </p:nvSpPr>
          <p:spPr>
            <a:xfrm>
              <a:off x="2057400" y="1905000"/>
              <a:ext cx="2743200" cy="1752600"/>
            </a:xfrm>
            <a:prstGeom prst="rect">
              <a:avLst/>
            </a:prstGeom>
            <a:solidFill>
              <a:srgbClr val="1C88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ent Arrow 43"/>
            <p:cNvSpPr/>
            <p:nvPr/>
          </p:nvSpPr>
          <p:spPr>
            <a:xfrm>
              <a:off x="3581400" y="2286000"/>
              <a:ext cx="838200" cy="838200"/>
            </a:xfrm>
            <a:prstGeom prst="bentArrow">
              <a:avLst>
                <a:gd name="adj1" fmla="val 25000"/>
                <a:gd name="adj2" fmla="val 24465"/>
                <a:gd name="adj3" fmla="val 25000"/>
                <a:gd name="adj4" fmla="val 565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flipH="1">
              <a:off x="2438400" y="2286000"/>
              <a:ext cx="838200" cy="838200"/>
            </a:xfrm>
            <a:prstGeom prst="bentArrow">
              <a:avLst>
                <a:gd name="adj1" fmla="val 25000"/>
                <a:gd name="adj2" fmla="val 24465"/>
                <a:gd name="adj3" fmla="val 25000"/>
                <a:gd name="adj4" fmla="val 5658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Group 15"/>
            <p:cNvGrpSpPr/>
            <p:nvPr/>
          </p:nvGrpSpPr>
          <p:grpSpPr>
            <a:xfrm>
              <a:off x="2648582" y="3690175"/>
              <a:ext cx="604788" cy="1506437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71" name="Oval 70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15"/>
            <p:cNvGrpSpPr/>
            <p:nvPr/>
          </p:nvGrpSpPr>
          <p:grpSpPr>
            <a:xfrm>
              <a:off x="3124200" y="3124200"/>
              <a:ext cx="604788" cy="1506437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66" name="Oval 65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15"/>
            <p:cNvGrpSpPr/>
            <p:nvPr/>
          </p:nvGrpSpPr>
          <p:grpSpPr>
            <a:xfrm>
              <a:off x="3657600" y="3886200"/>
              <a:ext cx="604788" cy="1506437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61" name="Oval 60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15"/>
            <p:cNvGrpSpPr/>
            <p:nvPr/>
          </p:nvGrpSpPr>
          <p:grpSpPr>
            <a:xfrm>
              <a:off x="4171429" y="3617658"/>
              <a:ext cx="604788" cy="1506437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56" name="Oval 55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15"/>
            <p:cNvGrpSpPr/>
            <p:nvPr/>
          </p:nvGrpSpPr>
          <p:grpSpPr>
            <a:xfrm>
              <a:off x="2209800" y="3962400"/>
              <a:ext cx="604788" cy="1506437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848600" y="3886200"/>
            <a:ext cx="1560742" cy="2590800"/>
            <a:chOff x="2406757" y="253558"/>
            <a:chExt cx="2831485" cy="4467328"/>
          </a:xfrm>
        </p:grpSpPr>
        <p:sp>
          <p:nvSpPr>
            <p:cNvPr id="78" name="Oval 77"/>
            <p:cNvSpPr/>
            <p:nvPr/>
          </p:nvSpPr>
          <p:spPr>
            <a:xfrm>
              <a:off x="2819400" y="381000"/>
              <a:ext cx="990600" cy="9906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78"/>
            <p:cNvSpPr/>
            <p:nvPr/>
          </p:nvSpPr>
          <p:spPr>
            <a:xfrm>
              <a:off x="2971800" y="1524000"/>
              <a:ext cx="838200" cy="1447800"/>
            </a:xfrm>
            <a:prstGeom prst="trapezoid">
              <a:avLst>
                <a:gd name="adj" fmla="val 22619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 rot="2920314">
              <a:off x="4019042" y="216227"/>
              <a:ext cx="457200" cy="198120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 rot="18930080">
              <a:off x="2406757" y="253558"/>
              <a:ext cx="457200" cy="198120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 rot="9725688">
              <a:off x="3620881" y="2736475"/>
              <a:ext cx="457200" cy="198120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 rot="11760183">
              <a:off x="2749187" y="2739686"/>
              <a:ext cx="457200" cy="198120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6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pclipart.com/recreation/sports/climbing/rock_climbing_ico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28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32112" y="1082368"/>
            <a:ext cx="2300492" cy="4147329"/>
            <a:chOff x="3108112" y="1082367"/>
            <a:chExt cx="2300492" cy="4147329"/>
          </a:xfrm>
        </p:grpSpPr>
        <p:sp>
          <p:nvSpPr>
            <p:cNvPr id="2" name="Oval 1"/>
            <p:cNvSpPr/>
            <p:nvPr/>
          </p:nvSpPr>
          <p:spPr>
            <a:xfrm>
              <a:off x="4038600" y="12954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086697" y="2270571"/>
              <a:ext cx="901337" cy="1143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20322635">
              <a:off x="3228872" y="2417406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4227727">
              <a:off x="2728129" y="2221464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7695572">
              <a:off x="4350029" y="1771909"/>
              <a:ext cx="1748118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7695572">
              <a:off x="3021973" y="4171120"/>
              <a:ext cx="1748118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4277" y="3548317"/>
              <a:ext cx="858724" cy="37167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20247848">
              <a:off x="4260146" y="3620232"/>
              <a:ext cx="1090186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4996721">
              <a:off x="4637817" y="3882930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7809" y="4658103"/>
            <a:ext cx="2392439" cy="1869633"/>
            <a:chOff x="3523808" y="4658102"/>
            <a:chExt cx="2392439" cy="1869633"/>
          </a:xfrm>
        </p:grpSpPr>
        <p:sp>
          <p:nvSpPr>
            <p:cNvPr id="14" name="Heart 13"/>
            <p:cNvSpPr/>
            <p:nvPr/>
          </p:nvSpPr>
          <p:spPr>
            <a:xfrm>
              <a:off x="4095058" y="465810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 flipH="1" flipV="1">
              <a:off x="4095057" y="560428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/>
            <p:cNvSpPr/>
            <p:nvPr/>
          </p:nvSpPr>
          <p:spPr>
            <a:xfrm rot="5400000">
              <a:off x="4691078" y="5119828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/>
            <p:cNvSpPr/>
            <p:nvPr/>
          </p:nvSpPr>
          <p:spPr>
            <a:xfrm rot="16200000">
              <a:off x="3514754" y="512888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oon 17"/>
            <p:cNvSpPr/>
            <p:nvPr/>
          </p:nvSpPr>
          <p:spPr>
            <a:xfrm rot="18419962">
              <a:off x="5155819" y="5531667"/>
              <a:ext cx="253372" cy="126748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534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381000"/>
            <a:ext cx="2667000" cy="2667000"/>
            <a:chOff x="762000" y="2362200"/>
            <a:chExt cx="2667000" cy="2667000"/>
          </a:xfrm>
        </p:grpSpPr>
        <p:sp>
          <p:nvSpPr>
            <p:cNvPr id="3" name="Oval 2"/>
            <p:cNvSpPr/>
            <p:nvPr/>
          </p:nvSpPr>
          <p:spPr>
            <a:xfrm>
              <a:off x="762000" y="2362200"/>
              <a:ext cx="2667000" cy="2667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36139" y="3904908"/>
              <a:ext cx="1903834" cy="450593"/>
              <a:chOff x="4451084" y="474867"/>
              <a:chExt cx="3733575" cy="88364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095479" y="631246"/>
                <a:ext cx="374969" cy="457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4451084" y="657842"/>
                <a:ext cx="862022" cy="422950"/>
              </a:xfrm>
              <a:prstGeom prst="frame">
                <a:avLst>
                  <a:gd name="adj1" fmla="val 20659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659921" y="474867"/>
                <a:ext cx="2173563" cy="385675"/>
                <a:chOff x="5659921" y="298393"/>
                <a:chExt cx="2173563" cy="56215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59921" y="298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053860" y="304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447799" y="3098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841738" y="3156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7235677" y="321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629616" y="327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462951" y="902360"/>
                <a:ext cx="2173563" cy="456156"/>
                <a:chOff x="5659921" y="298393"/>
                <a:chExt cx="2173563" cy="56215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59921" y="298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053860" y="304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447799" y="3098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841738" y="3156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235677" y="32139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7629616" y="327143"/>
                  <a:ext cx="203868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5410200" y="831793"/>
                <a:ext cx="2423284" cy="966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838885" y="692423"/>
                <a:ext cx="345774" cy="457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899804" y="796330"/>
                <a:ext cx="605911" cy="14394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128153" y="2906648"/>
              <a:ext cx="762000" cy="762000"/>
              <a:chOff x="1226056" y="2773679"/>
              <a:chExt cx="762000" cy="762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H="1">
              <a:off x="2169311" y="2908379"/>
              <a:ext cx="762000" cy="762000"/>
              <a:chOff x="1226056" y="2773679"/>
              <a:chExt cx="762000" cy="762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Moon 6"/>
            <p:cNvSpPr/>
            <p:nvPr/>
          </p:nvSpPr>
          <p:spPr>
            <a:xfrm rot="5124408">
              <a:off x="1469274" y="2484200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5578965">
              <a:off x="2467865" y="2481794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6249" y="3957397"/>
            <a:ext cx="4567669" cy="2142005"/>
            <a:chOff x="1852286" y="3073062"/>
            <a:chExt cx="5687183" cy="2667000"/>
          </a:xfrm>
        </p:grpSpPr>
        <p:sp>
          <p:nvSpPr>
            <p:cNvPr id="78" name="Oval 77"/>
            <p:cNvSpPr/>
            <p:nvPr/>
          </p:nvSpPr>
          <p:spPr>
            <a:xfrm rot="19267190">
              <a:off x="2546028" y="4409546"/>
              <a:ext cx="2667000" cy="103709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9267190">
              <a:off x="4119068" y="3698794"/>
              <a:ext cx="2667000" cy="103709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276600" y="3073062"/>
              <a:ext cx="2667000" cy="2667000"/>
              <a:chOff x="5867400" y="583656"/>
              <a:chExt cx="2667000" cy="26670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867400" y="583656"/>
                <a:ext cx="2667000" cy="2667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6265944" y="1346934"/>
                <a:ext cx="762000" cy="762000"/>
                <a:chOff x="1226056" y="2773679"/>
                <a:chExt cx="762000" cy="762000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1226056" y="2773679"/>
                  <a:ext cx="762000" cy="7620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378456" y="2926079"/>
                  <a:ext cx="561830" cy="56183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rot="4212067">
                  <a:off x="1524735" y="3106471"/>
                  <a:ext cx="409430" cy="3637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639914" y="3267701"/>
                  <a:ext cx="179072" cy="152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flipH="1">
                <a:off x="7307102" y="1348665"/>
                <a:ext cx="762000" cy="762000"/>
                <a:chOff x="1226056" y="2773679"/>
                <a:chExt cx="762000" cy="762000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1226056" y="2773679"/>
                  <a:ext cx="762000" cy="7620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378456" y="2926079"/>
                  <a:ext cx="561830" cy="561830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4212067">
                  <a:off x="1524735" y="3106471"/>
                  <a:ext cx="409430" cy="3637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639914" y="3267701"/>
                  <a:ext cx="179072" cy="152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Moon 63"/>
              <p:cNvSpPr/>
              <p:nvPr/>
            </p:nvSpPr>
            <p:spPr>
              <a:xfrm rot="17183275">
                <a:off x="6450151" y="907338"/>
                <a:ext cx="209287" cy="572363"/>
              </a:xfrm>
              <a:prstGeom prst="mo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Moon 64"/>
              <p:cNvSpPr/>
              <p:nvPr/>
            </p:nvSpPr>
            <p:spPr>
              <a:xfrm rot="15320344">
                <a:off x="7605656" y="922080"/>
                <a:ext cx="209287" cy="572363"/>
              </a:xfrm>
              <a:prstGeom prst="mo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 rot="1681978">
              <a:off x="1852286" y="5100505"/>
              <a:ext cx="1613315" cy="62477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681978">
              <a:off x="5926154" y="3439328"/>
              <a:ext cx="1613315" cy="62477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Moon 81"/>
            <p:cNvSpPr/>
            <p:nvPr/>
          </p:nvSpPr>
          <p:spPr>
            <a:xfrm rot="5241646">
              <a:off x="4468393" y="4505861"/>
              <a:ext cx="405949" cy="1147255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66575" y="661956"/>
            <a:ext cx="2667000" cy="3328956"/>
            <a:chOff x="4364700" y="0"/>
            <a:chExt cx="2667000" cy="3328956"/>
          </a:xfrm>
        </p:grpSpPr>
        <p:sp>
          <p:nvSpPr>
            <p:cNvPr id="84" name="Oval 83"/>
            <p:cNvSpPr/>
            <p:nvPr/>
          </p:nvSpPr>
          <p:spPr>
            <a:xfrm>
              <a:off x="4364700" y="661956"/>
              <a:ext cx="2667000" cy="2667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 rot="14121608">
              <a:off x="4787169" y="1214397"/>
              <a:ext cx="762000" cy="762000"/>
              <a:chOff x="1226056" y="2773679"/>
              <a:chExt cx="762000" cy="7620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8038943" flipH="1">
              <a:off x="5828327" y="1216128"/>
              <a:ext cx="762000" cy="762000"/>
              <a:chOff x="1226056" y="2773679"/>
              <a:chExt cx="762000" cy="7620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Moon 87"/>
            <p:cNvSpPr/>
            <p:nvPr/>
          </p:nvSpPr>
          <p:spPr>
            <a:xfrm rot="5124408">
              <a:off x="5128290" y="791949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Moon 88"/>
            <p:cNvSpPr/>
            <p:nvPr/>
          </p:nvSpPr>
          <p:spPr>
            <a:xfrm rot="5578965">
              <a:off x="6126881" y="789543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Moon 117"/>
            <p:cNvSpPr/>
            <p:nvPr/>
          </p:nvSpPr>
          <p:spPr>
            <a:xfrm rot="4888541">
              <a:off x="5816809" y="2144507"/>
              <a:ext cx="405949" cy="644828"/>
            </a:xfrm>
            <a:prstGeom prst="moon">
              <a:avLst>
                <a:gd name="adj" fmla="val 8652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Cloud Callout 60"/>
            <p:cNvSpPr/>
            <p:nvPr/>
          </p:nvSpPr>
          <p:spPr>
            <a:xfrm>
              <a:off x="5140692" y="0"/>
              <a:ext cx="1891008" cy="661956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35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iews.123rf.com/images/leremy/leremy1201/leremy120100018/11965733-Business-Friend-Helping-Each-Other-Icon-Symbol-Sign-Pictogram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010400" y="1219200"/>
            <a:ext cx="1066800" cy="990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955615" y="3505200"/>
            <a:ext cx="3785971" cy="3178314"/>
            <a:chOff x="4431614" y="3505200"/>
            <a:chExt cx="3785971" cy="3178314"/>
          </a:xfrm>
        </p:grpSpPr>
        <p:sp>
          <p:nvSpPr>
            <p:cNvPr id="3" name="Rounded Rectangle 2"/>
            <p:cNvSpPr/>
            <p:nvPr/>
          </p:nvSpPr>
          <p:spPr>
            <a:xfrm rot="726065">
              <a:off x="4676487" y="5567223"/>
              <a:ext cx="235797" cy="1070439"/>
            </a:xfrm>
            <a:prstGeom prst="roundRect">
              <a:avLst>
                <a:gd name="adj" fmla="val 4057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31614" y="3505200"/>
              <a:ext cx="915914" cy="8996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38714" y="4304338"/>
              <a:ext cx="274774" cy="16194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5047263">
              <a:off x="5055944" y="4179393"/>
              <a:ext cx="216801" cy="7708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6988078">
              <a:off x="5125485" y="4430855"/>
              <a:ext cx="189645" cy="6341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204647" y="3698129"/>
              <a:ext cx="1012938" cy="2141515"/>
              <a:chOff x="6274819" y="2018086"/>
              <a:chExt cx="1359523" cy="292608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491342" y="2018086"/>
                <a:ext cx="1143000" cy="1143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96142" y="2475286"/>
                <a:ext cx="411480" cy="24688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5866519">
                <a:off x="6544408" y="3023015"/>
                <a:ext cx="289631" cy="8288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Cube 7"/>
            <p:cNvSpPr/>
            <p:nvPr/>
          </p:nvSpPr>
          <p:spPr>
            <a:xfrm>
              <a:off x="5319182" y="4333438"/>
              <a:ext cx="2017533" cy="656290"/>
            </a:xfrm>
            <a:prstGeom prst="cub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 rot="20503403">
              <a:off x="4938276" y="5539311"/>
              <a:ext cx="235797" cy="1070439"/>
            </a:xfrm>
            <a:prstGeom prst="roundRect">
              <a:avLst>
                <a:gd name="adj" fmla="val 443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726065">
              <a:off x="7490076" y="5613075"/>
              <a:ext cx="235797" cy="1070439"/>
            </a:xfrm>
            <a:prstGeom prst="roundRect">
              <a:avLst>
                <a:gd name="adj" fmla="val 4057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 rot="20503403">
              <a:off x="7819888" y="5572493"/>
              <a:ext cx="235797" cy="1070439"/>
            </a:xfrm>
            <a:prstGeom prst="roundRect">
              <a:avLst>
                <a:gd name="adj" fmla="val 443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4762107">
              <a:off x="7357972" y="4594854"/>
              <a:ext cx="257619" cy="755994"/>
            </a:xfrm>
            <a:prstGeom prst="roundRect">
              <a:avLst>
                <a:gd name="adj" fmla="val 443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72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pclipart.com/recreation/sports/climbing/rock_climbing_icon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28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05000" y="2710672"/>
            <a:ext cx="2300492" cy="4147329"/>
            <a:chOff x="3108112" y="1082367"/>
            <a:chExt cx="2300492" cy="4147329"/>
          </a:xfrm>
        </p:grpSpPr>
        <p:sp>
          <p:nvSpPr>
            <p:cNvPr id="2" name="Oval 1"/>
            <p:cNvSpPr/>
            <p:nvPr/>
          </p:nvSpPr>
          <p:spPr>
            <a:xfrm>
              <a:off x="4038600" y="12954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086697" y="2270571"/>
              <a:ext cx="901337" cy="1143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20322635">
              <a:off x="3228872" y="2417406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4227727">
              <a:off x="2728129" y="2221464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7695572">
              <a:off x="4350029" y="1771909"/>
              <a:ext cx="1748118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7695572">
              <a:off x="3021973" y="4171120"/>
              <a:ext cx="1748118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4277" y="3548317"/>
              <a:ext cx="858724" cy="37167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20247848">
              <a:off x="4260146" y="3620232"/>
              <a:ext cx="1090186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4996721">
              <a:off x="4637817" y="3882930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7809" y="4658103"/>
            <a:ext cx="2392439" cy="1869633"/>
            <a:chOff x="3523808" y="4658102"/>
            <a:chExt cx="2392439" cy="1869633"/>
          </a:xfrm>
        </p:grpSpPr>
        <p:sp>
          <p:nvSpPr>
            <p:cNvPr id="14" name="Heart 13"/>
            <p:cNvSpPr/>
            <p:nvPr/>
          </p:nvSpPr>
          <p:spPr>
            <a:xfrm>
              <a:off x="4095058" y="465810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 flipH="1" flipV="1">
              <a:off x="4095057" y="560428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/>
            <p:cNvSpPr/>
            <p:nvPr/>
          </p:nvSpPr>
          <p:spPr>
            <a:xfrm rot="5400000">
              <a:off x="4691078" y="5119828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/>
            <p:cNvSpPr/>
            <p:nvPr/>
          </p:nvSpPr>
          <p:spPr>
            <a:xfrm rot="16200000">
              <a:off x="3514754" y="512888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oon 17"/>
            <p:cNvSpPr/>
            <p:nvPr/>
          </p:nvSpPr>
          <p:spPr>
            <a:xfrm rot="18419962">
              <a:off x="5155819" y="5531667"/>
              <a:ext cx="253372" cy="126748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19800" y="1219201"/>
            <a:ext cx="4876800" cy="4876801"/>
            <a:chOff x="4495800" y="1219200"/>
            <a:chExt cx="4876800" cy="4876801"/>
          </a:xfrm>
        </p:grpSpPr>
        <p:grpSp>
          <p:nvGrpSpPr>
            <p:cNvPr id="20" name="Group 19"/>
            <p:cNvGrpSpPr/>
            <p:nvPr/>
          </p:nvGrpSpPr>
          <p:grpSpPr>
            <a:xfrm>
              <a:off x="5638800" y="2133600"/>
              <a:ext cx="1295400" cy="2362200"/>
              <a:chOff x="3108112" y="1082367"/>
              <a:chExt cx="2300492" cy="414732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038600" y="1295400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86697" y="2270571"/>
                <a:ext cx="901337" cy="1143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20322635">
                <a:off x="3228872" y="2417406"/>
                <a:ext cx="1129000" cy="36903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4227727">
                <a:off x="2728129" y="2221464"/>
                <a:ext cx="1129000" cy="36903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17695572">
                <a:off x="4350029" y="1771909"/>
                <a:ext cx="1748118" cy="36903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rot="17695572">
                <a:off x="3021973" y="4171120"/>
                <a:ext cx="1748118" cy="36903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94277" y="3548317"/>
                <a:ext cx="858724" cy="37167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20247848">
                <a:off x="4260146" y="3620232"/>
                <a:ext cx="1090186" cy="36903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4996721">
                <a:off x="4637817" y="3882930"/>
                <a:ext cx="1129000" cy="36903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2338" name="Picture 2" descr="https://cdn4.iconfinder.com/data/icons/fishing-1/500/net-5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1219200"/>
              <a:ext cx="4876800" cy="4876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3934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views.123rf.com/images/leremy/leremy1201/leremy120100018/11965733-Business-Friend-Helping-Each-Other-Icon-Symbol-Sign-Pictogram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010400" y="1219200"/>
            <a:ext cx="1066800" cy="990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955615" y="3505200"/>
            <a:ext cx="3785971" cy="3178314"/>
            <a:chOff x="4431614" y="3505200"/>
            <a:chExt cx="3785971" cy="3178314"/>
          </a:xfrm>
        </p:grpSpPr>
        <p:sp>
          <p:nvSpPr>
            <p:cNvPr id="3" name="Rounded Rectangle 2"/>
            <p:cNvSpPr/>
            <p:nvPr/>
          </p:nvSpPr>
          <p:spPr>
            <a:xfrm rot="726065">
              <a:off x="4676487" y="5567223"/>
              <a:ext cx="235797" cy="1070439"/>
            </a:xfrm>
            <a:prstGeom prst="roundRect">
              <a:avLst>
                <a:gd name="adj" fmla="val 4057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31614" y="3505200"/>
              <a:ext cx="915914" cy="8996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38714" y="4304338"/>
              <a:ext cx="274774" cy="16194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5047263">
              <a:off x="5055944" y="4179393"/>
              <a:ext cx="216801" cy="7708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6988078">
              <a:off x="5125485" y="4430855"/>
              <a:ext cx="189645" cy="6341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204647" y="3698129"/>
              <a:ext cx="1012938" cy="2141515"/>
              <a:chOff x="6274819" y="2018086"/>
              <a:chExt cx="1359523" cy="292608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491342" y="2018086"/>
                <a:ext cx="1143000" cy="1143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96142" y="2475286"/>
                <a:ext cx="411480" cy="24688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5866519">
                <a:off x="6544408" y="3023015"/>
                <a:ext cx="289631" cy="82881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Cube 7"/>
            <p:cNvSpPr/>
            <p:nvPr/>
          </p:nvSpPr>
          <p:spPr>
            <a:xfrm>
              <a:off x="5319182" y="4333438"/>
              <a:ext cx="2017533" cy="656290"/>
            </a:xfrm>
            <a:prstGeom prst="cub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 rot="20503403">
              <a:off x="4938276" y="5539311"/>
              <a:ext cx="235797" cy="1070439"/>
            </a:xfrm>
            <a:prstGeom prst="roundRect">
              <a:avLst>
                <a:gd name="adj" fmla="val 443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726065">
              <a:off x="7490076" y="5613075"/>
              <a:ext cx="235797" cy="1070439"/>
            </a:xfrm>
            <a:prstGeom prst="roundRect">
              <a:avLst>
                <a:gd name="adj" fmla="val 4057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 rot="20503403">
              <a:off x="7819888" y="5572493"/>
              <a:ext cx="235797" cy="1070439"/>
            </a:xfrm>
            <a:prstGeom prst="roundRect">
              <a:avLst>
                <a:gd name="adj" fmla="val 443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4762107">
              <a:off x="7357972" y="4594854"/>
              <a:ext cx="257619" cy="755994"/>
            </a:xfrm>
            <a:prstGeom prst="roundRect">
              <a:avLst>
                <a:gd name="adj" fmla="val 443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06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67000" y="1463319"/>
            <a:ext cx="2309914" cy="4067867"/>
            <a:chOff x="1143000" y="1463318"/>
            <a:chExt cx="2309914" cy="4067867"/>
          </a:xfrm>
        </p:grpSpPr>
        <p:sp>
          <p:nvSpPr>
            <p:cNvPr id="3" name="Rounded Rectangle 2"/>
            <p:cNvSpPr/>
            <p:nvPr/>
          </p:nvSpPr>
          <p:spPr>
            <a:xfrm>
              <a:off x="1382943" y="2551001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2889820">
              <a:off x="1843523" y="1998864"/>
              <a:ext cx="325620" cy="116222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069183">
              <a:off x="1184972" y="4056983"/>
              <a:ext cx="310163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9815699">
              <a:off x="1726788" y="4044712"/>
              <a:ext cx="308310" cy="148647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43000" y="1463318"/>
              <a:ext cx="853793" cy="10213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7027031">
              <a:off x="527122" y="3117399"/>
              <a:ext cx="1490836" cy="25907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 rot="15377480">
              <a:off x="2344857" y="1177187"/>
              <a:ext cx="808109" cy="1408004"/>
              <a:chOff x="3495564" y="2691137"/>
              <a:chExt cx="1084538" cy="1923427"/>
            </a:xfrm>
          </p:grpSpPr>
          <p:sp>
            <p:nvSpPr>
              <p:cNvPr id="9" name="Trapezoid 8"/>
              <p:cNvSpPr/>
              <p:nvPr/>
            </p:nvSpPr>
            <p:spPr>
              <a:xfrm>
                <a:off x="3591663" y="2934611"/>
                <a:ext cx="944358" cy="1110127"/>
              </a:xfrm>
              <a:prstGeom prst="trapezoid">
                <a:avLst>
                  <a:gd name="adj" fmla="val 3137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apezoid 11"/>
              <p:cNvSpPr/>
              <p:nvPr/>
            </p:nvSpPr>
            <p:spPr>
              <a:xfrm rot="10800000">
                <a:off x="3835242" y="2691137"/>
                <a:ext cx="457200" cy="221538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16442815">
                <a:off x="3660489" y="2733482"/>
                <a:ext cx="754687" cy="1084538"/>
              </a:xfrm>
              <a:prstGeom prst="blockArc">
                <a:avLst>
                  <a:gd name="adj1" fmla="val 11917849"/>
                  <a:gd name="adj2" fmla="val 19860882"/>
                  <a:gd name="adj3" fmla="val 2249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ie 12"/>
              <p:cNvSpPr/>
              <p:nvPr/>
            </p:nvSpPr>
            <p:spPr>
              <a:xfrm>
                <a:off x="3858584" y="3918165"/>
                <a:ext cx="421573" cy="332525"/>
              </a:xfrm>
              <a:prstGeom prst="pie">
                <a:avLst>
                  <a:gd name="adj1" fmla="val 0"/>
                  <a:gd name="adj2" fmla="val 1062005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18854812">
                <a:off x="3560431" y="4338682"/>
                <a:ext cx="308214" cy="550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13659117">
                <a:off x="4241404" y="4355056"/>
                <a:ext cx="229071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16200000">
                <a:off x="3909530" y="4468870"/>
                <a:ext cx="245668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715001" y="364103"/>
            <a:ext cx="2501153" cy="2140630"/>
            <a:chOff x="7113493" y="589762"/>
            <a:chExt cx="2501153" cy="2140630"/>
          </a:xfrm>
        </p:grpSpPr>
        <p:grpSp>
          <p:nvGrpSpPr>
            <p:cNvPr id="20" name="Group 19"/>
            <p:cNvGrpSpPr/>
            <p:nvPr/>
          </p:nvGrpSpPr>
          <p:grpSpPr>
            <a:xfrm>
              <a:off x="7113493" y="589762"/>
              <a:ext cx="2501153" cy="1969674"/>
              <a:chOff x="1371600" y="1219200"/>
              <a:chExt cx="4800600" cy="378050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384140" y="3795252"/>
                <a:ext cx="647700" cy="9525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371600" y="1219200"/>
                <a:ext cx="4800600" cy="27432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524000" y="1371600"/>
                <a:ext cx="4495800" cy="2438400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050025" y="4715797"/>
                <a:ext cx="3480619" cy="28390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7824908" y="1070808"/>
              <a:ext cx="1089211" cy="10892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elay 21"/>
            <p:cNvSpPr/>
            <p:nvPr/>
          </p:nvSpPr>
          <p:spPr>
            <a:xfrm rot="16200000">
              <a:off x="8065679" y="1688021"/>
              <a:ext cx="530185" cy="1554558"/>
            </a:xfrm>
            <a:prstGeom prst="flowChartDela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48981" y="2726305"/>
            <a:ext cx="2957738" cy="3706985"/>
            <a:chOff x="7546712" y="702053"/>
            <a:chExt cx="2957738" cy="370698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546712" y="2514804"/>
              <a:ext cx="2957738" cy="1894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9182812" y="702053"/>
              <a:ext cx="697117" cy="6971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281675" y="1428545"/>
              <a:ext cx="512435" cy="133991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3213884">
              <a:off x="8979806" y="1337099"/>
              <a:ext cx="300291" cy="104531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7970910">
              <a:off x="9806829" y="1307873"/>
              <a:ext cx="300291" cy="10882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20397456">
              <a:off x="9529411" y="2490162"/>
              <a:ext cx="271839" cy="14937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3392342">
              <a:off x="9318445" y="2679932"/>
              <a:ext cx="272940" cy="96162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19250169">
              <a:off x="9611599" y="2560855"/>
              <a:ext cx="300183" cy="52331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63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8738" y="3258337"/>
            <a:ext cx="7828740" cy="2215889"/>
            <a:chOff x="534738" y="3258336"/>
            <a:chExt cx="7828740" cy="2215889"/>
          </a:xfrm>
          <a:solidFill>
            <a:schemeClr val="tx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534738" y="3258336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37" name="Oval 36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elay 37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54147" y="3258336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35" name="Oval 34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Delay 35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947096" y="3258336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33" name="Oval 32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Delay 33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140045" y="3258336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31" name="Oval 30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elay 31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332994" y="3258336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29" name="Oval 28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elay 29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25943" y="3258336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elay 27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041927" y="4019155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25" name="Oval 24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Delay 25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858456" y="4019155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23" name="Oval 22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elay 23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661660" y="3985871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21" name="Oval 20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elay 21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404654" y="3985871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19" name="Oval 18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Delay 19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87379" y="3985871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17" name="Oval 16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168101" y="3985871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lay 15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4458812" y="1063427"/>
            <a:ext cx="3100584" cy="1730438"/>
            <a:chOff x="6696052" y="1106687"/>
            <a:chExt cx="3100584" cy="1730438"/>
          </a:xfrm>
          <a:solidFill>
            <a:schemeClr val="tx1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6696052" y="1382055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47" name="Oval 46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Delay 47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576458" y="1106687"/>
              <a:ext cx="1271794" cy="1719683"/>
              <a:chOff x="6696052" y="1382055"/>
              <a:chExt cx="1076099" cy="145507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Delay 45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720537" y="1382055"/>
              <a:ext cx="1076099" cy="1455070"/>
              <a:chOff x="6696052" y="1382055"/>
              <a:chExt cx="1076099" cy="1455070"/>
            </a:xfrm>
            <a:grpFill/>
          </p:grpSpPr>
          <p:sp>
            <p:nvSpPr>
              <p:cNvPr id="43" name="Oval 42"/>
              <p:cNvSpPr/>
              <p:nvPr/>
            </p:nvSpPr>
            <p:spPr>
              <a:xfrm>
                <a:off x="6804117" y="1382055"/>
                <a:ext cx="859971" cy="85997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Delay 43"/>
              <p:cNvSpPr/>
              <p:nvPr/>
            </p:nvSpPr>
            <p:spPr>
              <a:xfrm rot="16200000">
                <a:off x="6907315" y="1972288"/>
                <a:ext cx="653574" cy="1076099"/>
              </a:xfrm>
              <a:prstGeom prst="flowChartDelay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996830" y="71310"/>
            <a:ext cx="2322700" cy="2534970"/>
            <a:chOff x="1655501" y="1122630"/>
            <a:chExt cx="3493281" cy="3812529"/>
          </a:xfrm>
        </p:grpSpPr>
        <p:grpSp>
          <p:nvGrpSpPr>
            <p:cNvPr id="50" name="Group 49"/>
            <p:cNvGrpSpPr/>
            <p:nvPr/>
          </p:nvGrpSpPr>
          <p:grpSpPr>
            <a:xfrm>
              <a:off x="1655501" y="1122630"/>
              <a:ext cx="1938725" cy="3286871"/>
              <a:chOff x="1655501" y="1122630"/>
              <a:chExt cx="1938725" cy="328687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738265" y="1122630"/>
                <a:ext cx="1855961" cy="206419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Delay 67"/>
              <p:cNvSpPr/>
              <p:nvPr/>
            </p:nvSpPr>
            <p:spPr>
              <a:xfrm rot="16200000">
                <a:off x="1873426" y="2688701"/>
                <a:ext cx="1502875" cy="1938725"/>
              </a:xfrm>
              <a:prstGeom prst="flowChartDelay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3014803" y="4502016"/>
              <a:ext cx="437777" cy="43314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940229" y="2115624"/>
              <a:ext cx="1086130" cy="108612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895898" y="2109458"/>
              <a:ext cx="1252884" cy="1237296"/>
              <a:chOff x="1231272" y="1456588"/>
              <a:chExt cx="2046918" cy="202145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466661" y="1810693"/>
                <a:ext cx="923454" cy="14304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729212" y="1573794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82711" y="1466661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318523" y="1456588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231272" y="1991497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 rot="5210816">
              <a:off x="3785724" y="2122624"/>
              <a:ext cx="1252884" cy="1237297"/>
              <a:chOff x="1231272" y="1456588"/>
              <a:chExt cx="2046918" cy="202145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466661" y="1810693"/>
                <a:ext cx="923454" cy="143044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729212" y="1573794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982711" y="1466661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318523" y="1456588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231272" y="1991497"/>
                <a:ext cx="959667" cy="148654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ounded Rectangle 54"/>
            <p:cNvSpPr/>
            <p:nvPr/>
          </p:nvSpPr>
          <p:spPr>
            <a:xfrm rot="1806739">
              <a:off x="3704315" y="2995529"/>
              <a:ext cx="932834" cy="332992"/>
            </a:xfrm>
            <a:prstGeom prst="round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55"/>
            <p:cNvSpPr/>
            <p:nvPr/>
          </p:nvSpPr>
          <p:spPr>
            <a:xfrm rot="12652178">
              <a:off x="3309066" y="3207073"/>
              <a:ext cx="749326" cy="1547583"/>
            </a:xfrm>
            <a:prstGeom prst="trapezoid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https://d30y9cdsu7xlg0.cloudfront.net/png/154888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77" y="7751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0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1" y="228600"/>
            <a:ext cx="1972079" cy="1820572"/>
            <a:chOff x="1143000" y="2927821"/>
            <a:chExt cx="1972079" cy="1820572"/>
          </a:xfrm>
        </p:grpSpPr>
        <p:sp>
          <p:nvSpPr>
            <p:cNvPr id="3" name="Oval 2"/>
            <p:cNvSpPr/>
            <p:nvPr/>
          </p:nvSpPr>
          <p:spPr>
            <a:xfrm>
              <a:off x="1828800" y="3886200"/>
              <a:ext cx="5334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143000" y="3810000"/>
              <a:ext cx="838200" cy="838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9880140">
              <a:off x="2124637" y="3487731"/>
              <a:ext cx="990442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1"/>
            <p:cNvGrpSpPr/>
            <p:nvPr/>
          </p:nvGrpSpPr>
          <p:grpSpPr>
            <a:xfrm rot="20471844">
              <a:off x="1596281" y="3486322"/>
              <a:ext cx="981842" cy="726481"/>
              <a:chOff x="1823083" y="4323336"/>
              <a:chExt cx="981842" cy="726481"/>
            </a:xfrm>
          </p:grpSpPr>
          <p:sp>
            <p:nvSpPr>
              <p:cNvPr id="21" name="Circular Arrow 20"/>
              <p:cNvSpPr/>
              <p:nvPr/>
            </p:nvSpPr>
            <p:spPr>
              <a:xfrm rot="4619873">
                <a:off x="1670198" y="4565073"/>
                <a:ext cx="629170" cy="323399"/>
              </a:xfrm>
              <a:prstGeom prst="circularArrow">
                <a:avLst>
                  <a:gd name="adj1" fmla="val 22428"/>
                  <a:gd name="adj2" fmla="val 1142319"/>
                  <a:gd name="adj3" fmla="val 19963586"/>
                  <a:gd name="adj4" fmla="val 9201583"/>
                  <a:gd name="adj5" fmla="val 12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ircular Arrow 21"/>
              <p:cNvSpPr/>
              <p:nvPr/>
            </p:nvSpPr>
            <p:spPr>
              <a:xfrm rot="5475261">
                <a:off x="1892450" y="4573532"/>
                <a:ext cx="629170" cy="323399"/>
              </a:xfrm>
              <a:prstGeom prst="circularArrow">
                <a:avLst>
                  <a:gd name="adj1" fmla="val 22428"/>
                  <a:gd name="adj2" fmla="val 1142319"/>
                  <a:gd name="adj3" fmla="val 19963586"/>
                  <a:gd name="adj4" fmla="val 9201583"/>
                  <a:gd name="adj5" fmla="val 12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ircular Arrow 22"/>
              <p:cNvSpPr/>
              <p:nvPr/>
            </p:nvSpPr>
            <p:spPr>
              <a:xfrm rot="3953918">
                <a:off x="2347702" y="4457160"/>
                <a:ext cx="591047" cy="323399"/>
              </a:xfrm>
              <a:prstGeom prst="circularArrow">
                <a:avLst>
                  <a:gd name="adj1" fmla="val 22428"/>
                  <a:gd name="adj2" fmla="val 1142319"/>
                  <a:gd name="adj3" fmla="val 19963586"/>
                  <a:gd name="adj4" fmla="val 9201583"/>
                  <a:gd name="adj5" fmla="val 12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 rot="7605300" flipH="1">
              <a:off x="1928448" y="3843388"/>
              <a:ext cx="913269" cy="896741"/>
              <a:chOff x="1823083" y="4144617"/>
              <a:chExt cx="913269" cy="896741"/>
            </a:xfrm>
          </p:grpSpPr>
          <p:sp>
            <p:nvSpPr>
              <p:cNvPr id="18" name="Circular Arrow 17"/>
              <p:cNvSpPr/>
              <p:nvPr/>
            </p:nvSpPr>
            <p:spPr>
              <a:xfrm rot="4619873">
                <a:off x="1670198" y="4565073"/>
                <a:ext cx="629170" cy="323399"/>
              </a:xfrm>
              <a:prstGeom prst="circularArrow">
                <a:avLst>
                  <a:gd name="adj1" fmla="val 22428"/>
                  <a:gd name="adj2" fmla="val 1142319"/>
                  <a:gd name="adj3" fmla="val 19963586"/>
                  <a:gd name="adj4" fmla="val 9201583"/>
                  <a:gd name="adj5" fmla="val 12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ircular Arrow 18"/>
              <p:cNvSpPr/>
              <p:nvPr/>
            </p:nvSpPr>
            <p:spPr>
              <a:xfrm rot="5199186">
                <a:off x="1952316" y="4422995"/>
                <a:ext cx="629170" cy="323399"/>
              </a:xfrm>
              <a:prstGeom prst="circularArrow">
                <a:avLst>
                  <a:gd name="adj1" fmla="val 22428"/>
                  <a:gd name="adj2" fmla="val 1142319"/>
                  <a:gd name="adj3" fmla="val 19963586"/>
                  <a:gd name="adj4" fmla="val 9201583"/>
                  <a:gd name="adj5" fmla="val 12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ircular Arrow 19"/>
              <p:cNvSpPr/>
              <p:nvPr/>
            </p:nvSpPr>
            <p:spPr>
              <a:xfrm rot="3953918">
                <a:off x="2279129" y="4278441"/>
                <a:ext cx="591047" cy="323399"/>
              </a:xfrm>
              <a:prstGeom prst="circularArrow">
                <a:avLst>
                  <a:gd name="adj1" fmla="val 22428"/>
                  <a:gd name="adj2" fmla="val 1142319"/>
                  <a:gd name="adj3" fmla="val 19963586"/>
                  <a:gd name="adj4" fmla="val 9201583"/>
                  <a:gd name="adj5" fmla="val 12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 flipV="1">
              <a:off x="1219200" y="4038600"/>
              <a:ext cx="609600" cy="278280"/>
              <a:chOff x="3810000" y="914400"/>
              <a:chExt cx="3962400" cy="1828800"/>
            </a:xfrm>
          </p:grpSpPr>
          <p:grpSp>
            <p:nvGrpSpPr>
              <p:cNvPr id="10" name="Group 56"/>
              <p:cNvGrpSpPr/>
              <p:nvPr/>
            </p:nvGrpSpPr>
            <p:grpSpPr>
              <a:xfrm>
                <a:off x="3810000" y="914400"/>
                <a:ext cx="1676400" cy="1752600"/>
                <a:chOff x="5029200" y="1905000"/>
                <a:chExt cx="1752600" cy="18288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5029200" y="1905000"/>
                  <a:ext cx="1752600" cy="1828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342744" y="2340964"/>
                  <a:ext cx="1174230" cy="13603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638800" y="2667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60"/>
              <p:cNvGrpSpPr/>
              <p:nvPr/>
            </p:nvGrpSpPr>
            <p:grpSpPr>
              <a:xfrm>
                <a:off x="6096000" y="990600"/>
                <a:ext cx="1676400" cy="1752600"/>
                <a:chOff x="5029200" y="1905000"/>
                <a:chExt cx="1752600" cy="18288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5029200" y="1905000"/>
                  <a:ext cx="1752600" cy="1828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342744" y="2340964"/>
                  <a:ext cx="1174230" cy="13603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638800" y="26670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Arc 8"/>
            <p:cNvSpPr/>
            <p:nvPr/>
          </p:nvSpPr>
          <p:spPr>
            <a:xfrm rot="5786064">
              <a:off x="1029375" y="3179677"/>
              <a:ext cx="1143000" cy="639287"/>
            </a:xfrm>
            <a:prstGeom prst="arc">
              <a:avLst>
                <a:gd name="adj1" fmla="val 14363540"/>
                <a:gd name="adj2" fmla="val 685470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5867400" y="304801"/>
            <a:ext cx="3028014" cy="2991787"/>
            <a:chOff x="3642609" y="950626"/>
            <a:chExt cx="3028014" cy="2991787"/>
          </a:xfrm>
        </p:grpSpPr>
        <p:grpSp>
          <p:nvGrpSpPr>
            <p:cNvPr id="35" name="Group 28"/>
            <p:cNvGrpSpPr/>
            <p:nvPr/>
          </p:nvGrpSpPr>
          <p:grpSpPr>
            <a:xfrm>
              <a:off x="3642609" y="950626"/>
              <a:ext cx="1184223" cy="2966779"/>
              <a:chOff x="3642609" y="950626"/>
              <a:chExt cx="1184223" cy="296677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768777" y="950626"/>
                <a:ext cx="990600" cy="990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114800" y="1828800"/>
                <a:ext cx="304800" cy="152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4124793" y="1651416"/>
                <a:ext cx="219856" cy="11842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536077">
                <a:off x="3890728" y="3016794"/>
                <a:ext cx="255340" cy="9006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9063923" flipH="1">
                <a:off x="4384481" y="3016794"/>
                <a:ext cx="255340" cy="9006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4"/>
            <p:cNvGrpSpPr/>
            <p:nvPr/>
          </p:nvGrpSpPr>
          <p:grpSpPr>
            <a:xfrm>
              <a:off x="5334001" y="990600"/>
              <a:ext cx="1336622" cy="2951813"/>
              <a:chOff x="5486399" y="990600"/>
              <a:chExt cx="1184223" cy="277440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562600" y="990600"/>
                <a:ext cx="990600" cy="990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5638800" y="1524000"/>
                <a:ext cx="914400" cy="18288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5968583" y="1727617"/>
                <a:ext cx="219856" cy="11842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9063923" flipH="1">
                <a:off x="6137082" y="2864394"/>
                <a:ext cx="255340" cy="9006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2536077">
                <a:off x="5756082" y="2864394"/>
                <a:ext cx="255340" cy="9006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057401" y="4495800"/>
            <a:ext cx="1264055" cy="1828800"/>
            <a:chOff x="5888636" y="533400"/>
            <a:chExt cx="2286000" cy="3586129"/>
          </a:xfrm>
        </p:grpSpPr>
        <p:sp>
          <p:nvSpPr>
            <p:cNvPr id="38" name="Rounded Rectangle 37"/>
            <p:cNvSpPr/>
            <p:nvPr/>
          </p:nvSpPr>
          <p:spPr>
            <a:xfrm>
              <a:off x="6324600" y="914400"/>
              <a:ext cx="1447800" cy="2667000"/>
            </a:xfrm>
            <a:prstGeom prst="roundRect">
              <a:avLst>
                <a:gd name="adj" fmla="val 25985"/>
              </a:avLst>
            </a:prstGeom>
            <a:solidFill>
              <a:srgbClr val="C982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888636" y="2568315"/>
              <a:ext cx="2286000" cy="1551214"/>
            </a:xfrm>
            <a:prstGeom prst="roundRect">
              <a:avLst>
                <a:gd name="adj" fmla="val 50000"/>
              </a:avLst>
            </a:prstGeom>
            <a:solidFill>
              <a:srgbClr val="C982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400800" y="2057400"/>
              <a:ext cx="1371600" cy="1143000"/>
            </a:xfrm>
            <a:prstGeom prst="ellipse">
              <a:avLst/>
            </a:prstGeom>
            <a:solidFill>
              <a:srgbClr val="C98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096000" y="729521"/>
              <a:ext cx="1828800" cy="468443"/>
            </a:xfrm>
            <a:prstGeom prst="ellipse">
              <a:avLst/>
            </a:prstGeom>
            <a:solidFill>
              <a:srgbClr val="C982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64640" y="685800"/>
              <a:ext cx="1447800" cy="370851"/>
            </a:xfrm>
            <a:prstGeom prst="ellipse">
              <a:avLst/>
            </a:prstGeom>
            <a:solidFill>
              <a:srgbClr val="C982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598170" y="533400"/>
              <a:ext cx="838200" cy="381000"/>
            </a:xfrm>
            <a:prstGeom prst="roundRect">
              <a:avLst>
                <a:gd name="adj" fmla="val 25985"/>
              </a:avLst>
            </a:prstGeom>
            <a:solidFill>
              <a:srgbClr val="ECD2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848600" y="3581400"/>
            <a:ext cx="1807564" cy="2615134"/>
            <a:chOff x="5888636" y="533400"/>
            <a:chExt cx="2264764" cy="3276599"/>
          </a:xfrm>
        </p:grpSpPr>
        <p:grpSp>
          <p:nvGrpSpPr>
            <p:cNvPr id="45" name="Group 95"/>
            <p:cNvGrpSpPr/>
            <p:nvPr/>
          </p:nvGrpSpPr>
          <p:grpSpPr>
            <a:xfrm>
              <a:off x="5888636" y="533400"/>
              <a:ext cx="2264764" cy="3276599"/>
              <a:chOff x="5888636" y="533400"/>
              <a:chExt cx="2286000" cy="3586129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24600" y="914400"/>
                <a:ext cx="1447800" cy="2667000"/>
              </a:xfrm>
              <a:prstGeom prst="roundRect">
                <a:avLst>
                  <a:gd name="adj" fmla="val 25985"/>
                </a:avLst>
              </a:prstGeom>
              <a:solidFill>
                <a:srgbClr val="C9825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888636" y="2568315"/>
                <a:ext cx="2286000" cy="1551214"/>
              </a:xfrm>
              <a:prstGeom prst="roundRect">
                <a:avLst>
                  <a:gd name="adj" fmla="val 50000"/>
                </a:avLst>
              </a:prstGeom>
              <a:solidFill>
                <a:srgbClr val="C9825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400800" y="2057400"/>
                <a:ext cx="1371600" cy="1143000"/>
              </a:xfrm>
              <a:prstGeom prst="ellipse">
                <a:avLst/>
              </a:prstGeom>
              <a:solidFill>
                <a:srgbClr val="C98257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096000" y="729521"/>
                <a:ext cx="1828800" cy="468443"/>
              </a:xfrm>
              <a:prstGeom prst="ellipse">
                <a:avLst/>
              </a:prstGeom>
              <a:solidFill>
                <a:srgbClr val="C9825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264640" y="685800"/>
                <a:ext cx="1447800" cy="370851"/>
              </a:xfrm>
              <a:prstGeom prst="ellipse">
                <a:avLst/>
              </a:prstGeom>
              <a:solidFill>
                <a:srgbClr val="C9825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598170" y="533400"/>
                <a:ext cx="838200" cy="381000"/>
              </a:xfrm>
              <a:prstGeom prst="roundRect">
                <a:avLst>
                  <a:gd name="adj" fmla="val 25985"/>
                </a:avLst>
              </a:prstGeom>
              <a:solidFill>
                <a:srgbClr val="ECD26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96"/>
            <p:cNvGrpSpPr/>
            <p:nvPr/>
          </p:nvGrpSpPr>
          <p:grpSpPr>
            <a:xfrm>
              <a:off x="5943600" y="2362200"/>
              <a:ext cx="2133600" cy="843296"/>
              <a:chOff x="4838700" y="1333500"/>
              <a:chExt cx="5981700" cy="2324100"/>
            </a:xfrm>
            <a:solidFill>
              <a:srgbClr val="99FF99"/>
            </a:solidFill>
          </p:grpSpPr>
          <p:grpSp>
            <p:nvGrpSpPr>
              <p:cNvPr id="47" name="Group 58"/>
              <p:cNvGrpSpPr/>
              <p:nvPr/>
            </p:nvGrpSpPr>
            <p:grpSpPr>
              <a:xfrm>
                <a:off x="4838700" y="1333500"/>
                <a:ext cx="2209800" cy="2286000"/>
                <a:chOff x="4838700" y="1333500"/>
                <a:chExt cx="2209800" cy="2286000"/>
              </a:xfrm>
              <a:grpFill/>
            </p:grpSpPr>
            <p:sp>
              <p:nvSpPr>
                <p:cNvPr id="64" name="Plus 63"/>
                <p:cNvSpPr/>
                <p:nvPr/>
              </p:nvSpPr>
              <p:spPr>
                <a:xfrm rot="2762613">
                  <a:off x="4800600" y="1371600"/>
                  <a:ext cx="2286000" cy="2209800"/>
                </a:xfrm>
                <a:prstGeom prst="mathPlus">
                  <a:avLst>
                    <a:gd name="adj1" fmla="val 4526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Diamond 64"/>
                <p:cNvSpPr/>
                <p:nvPr/>
              </p:nvSpPr>
              <p:spPr>
                <a:xfrm>
                  <a:off x="5728738" y="1447800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Diamond 65"/>
                <p:cNvSpPr/>
                <p:nvPr/>
              </p:nvSpPr>
              <p:spPr>
                <a:xfrm>
                  <a:off x="5721243" y="2632023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Diamond 66"/>
                <p:cNvSpPr/>
                <p:nvPr/>
              </p:nvSpPr>
              <p:spPr>
                <a:xfrm rot="5400000">
                  <a:off x="6328347" y="2063045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Diamond 67"/>
                <p:cNvSpPr/>
                <p:nvPr/>
              </p:nvSpPr>
              <p:spPr>
                <a:xfrm rot="5400000">
                  <a:off x="5126636" y="2053052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789948" y="2241029"/>
                  <a:ext cx="304800" cy="3048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59"/>
              <p:cNvGrpSpPr/>
              <p:nvPr/>
            </p:nvGrpSpPr>
            <p:grpSpPr>
              <a:xfrm>
                <a:off x="6705600" y="1371600"/>
                <a:ext cx="2209800" cy="2286000"/>
                <a:chOff x="4838700" y="1333500"/>
                <a:chExt cx="2209800" cy="2286000"/>
              </a:xfrm>
              <a:grpFill/>
            </p:grpSpPr>
            <p:sp>
              <p:nvSpPr>
                <p:cNvPr id="58" name="Plus 57"/>
                <p:cNvSpPr/>
                <p:nvPr/>
              </p:nvSpPr>
              <p:spPr>
                <a:xfrm rot="2762613">
                  <a:off x="4800600" y="1371600"/>
                  <a:ext cx="2286000" cy="2209800"/>
                </a:xfrm>
                <a:prstGeom prst="mathPlus">
                  <a:avLst>
                    <a:gd name="adj1" fmla="val 4526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Diamond 58"/>
                <p:cNvSpPr/>
                <p:nvPr/>
              </p:nvSpPr>
              <p:spPr>
                <a:xfrm>
                  <a:off x="5728738" y="1447800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Diamond 59"/>
                <p:cNvSpPr/>
                <p:nvPr/>
              </p:nvSpPr>
              <p:spPr>
                <a:xfrm>
                  <a:off x="5721243" y="2632023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Diamond 60"/>
                <p:cNvSpPr/>
                <p:nvPr/>
              </p:nvSpPr>
              <p:spPr>
                <a:xfrm rot="5400000">
                  <a:off x="6328347" y="2063045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Diamond 61"/>
                <p:cNvSpPr/>
                <p:nvPr/>
              </p:nvSpPr>
              <p:spPr>
                <a:xfrm rot="5400000">
                  <a:off x="5126636" y="2053052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789948" y="2241029"/>
                  <a:ext cx="304800" cy="3048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66"/>
              <p:cNvGrpSpPr/>
              <p:nvPr/>
            </p:nvGrpSpPr>
            <p:grpSpPr>
              <a:xfrm>
                <a:off x="8610600" y="1341620"/>
                <a:ext cx="2209800" cy="2286000"/>
                <a:chOff x="4838700" y="1333500"/>
                <a:chExt cx="2209800" cy="2286000"/>
              </a:xfrm>
              <a:grpFill/>
            </p:grpSpPr>
            <p:sp>
              <p:nvSpPr>
                <p:cNvPr id="52" name="Plus 51"/>
                <p:cNvSpPr/>
                <p:nvPr/>
              </p:nvSpPr>
              <p:spPr>
                <a:xfrm rot="2762613">
                  <a:off x="4800600" y="1371600"/>
                  <a:ext cx="2286000" cy="2209800"/>
                </a:xfrm>
                <a:prstGeom prst="mathPlus">
                  <a:avLst>
                    <a:gd name="adj1" fmla="val 4526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Diamond 52"/>
                <p:cNvSpPr/>
                <p:nvPr/>
              </p:nvSpPr>
              <p:spPr>
                <a:xfrm>
                  <a:off x="5728738" y="1447800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Diamond 53"/>
                <p:cNvSpPr/>
                <p:nvPr/>
              </p:nvSpPr>
              <p:spPr>
                <a:xfrm>
                  <a:off x="5721243" y="2632023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Diamond 54"/>
                <p:cNvSpPr/>
                <p:nvPr/>
              </p:nvSpPr>
              <p:spPr>
                <a:xfrm rot="5400000">
                  <a:off x="6328347" y="2063045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Diamond 55"/>
                <p:cNvSpPr/>
                <p:nvPr/>
              </p:nvSpPr>
              <p:spPr>
                <a:xfrm rot="5400000">
                  <a:off x="5126636" y="2053052"/>
                  <a:ext cx="414728" cy="762000"/>
                </a:xfrm>
                <a:prstGeom prst="diamond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789948" y="2241029"/>
                  <a:ext cx="304800" cy="3048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6705600" y="2286000"/>
                <a:ext cx="304800" cy="3048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610600" y="2286000"/>
                <a:ext cx="304800" cy="3048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3443323" y="2754420"/>
            <a:ext cx="2739695" cy="3699315"/>
            <a:chOff x="5706644" y="1295400"/>
            <a:chExt cx="2739695" cy="3699315"/>
          </a:xfrm>
          <a:solidFill>
            <a:schemeClr val="tx1"/>
          </a:solidFill>
        </p:grpSpPr>
        <p:grpSp>
          <p:nvGrpSpPr>
            <p:cNvPr id="77" name="Group 15"/>
            <p:cNvGrpSpPr/>
            <p:nvPr/>
          </p:nvGrpSpPr>
          <p:grpSpPr>
            <a:xfrm>
              <a:off x="5706644" y="1295400"/>
              <a:ext cx="1271017" cy="3165915"/>
              <a:chOff x="5883426" y="1905000"/>
              <a:chExt cx="1271017" cy="3165915"/>
            </a:xfrm>
            <a:grpFill/>
          </p:grpSpPr>
          <p:sp>
            <p:nvSpPr>
              <p:cNvPr id="84" name="Oval 83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23"/>
            <p:cNvGrpSpPr/>
            <p:nvPr/>
          </p:nvGrpSpPr>
          <p:grpSpPr>
            <a:xfrm>
              <a:off x="7175322" y="1828800"/>
              <a:ext cx="1271017" cy="3165915"/>
              <a:chOff x="7175322" y="1828800"/>
              <a:chExt cx="1271017" cy="3165915"/>
            </a:xfrm>
            <a:grpFill/>
          </p:grpSpPr>
          <p:sp>
            <p:nvSpPr>
              <p:cNvPr id="79" name="Oval 78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 rot="19233497">
                <a:off x="7890880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 rot="5400000">
                <a:off x="7620331" y="2544930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apezoid 82"/>
              <p:cNvSpPr/>
              <p:nvPr/>
            </p:nvSpPr>
            <p:spPr>
              <a:xfrm>
                <a:off x="7280002" y="2741614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4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1" y="1600201"/>
            <a:ext cx="2024375" cy="4438649"/>
            <a:chOff x="1599894" y="1248774"/>
            <a:chExt cx="2024375" cy="4438649"/>
          </a:xfrm>
        </p:grpSpPr>
        <p:sp>
          <p:nvSpPr>
            <p:cNvPr id="3" name="Oval 2"/>
            <p:cNvSpPr/>
            <p:nvPr/>
          </p:nvSpPr>
          <p:spPr>
            <a:xfrm>
              <a:off x="2153667" y="2238261"/>
              <a:ext cx="1016000" cy="1066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547440">
              <a:off x="2258637" y="4729404"/>
              <a:ext cx="365278" cy="95801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58467" y="3152661"/>
              <a:ext cx="381000" cy="1828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9551715">
              <a:off x="2749887" y="4624026"/>
              <a:ext cx="381000" cy="102252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9647296">
              <a:off x="2001512" y="2381307"/>
              <a:ext cx="329977" cy="165000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99894" y="1248774"/>
              <a:ext cx="2024375" cy="1311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2006001">
              <a:off x="2946739" y="2421056"/>
              <a:ext cx="329977" cy="165000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86576" y="1632702"/>
            <a:ext cx="2337969" cy="4358119"/>
            <a:chOff x="4998265" y="1221665"/>
            <a:chExt cx="2337969" cy="4358119"/>
          </a:xfrm>
        </p:grpSpPr>
        <p:sp>
          <p:nvSpPr>
            <p:cNvPr id="11" name="Oval 10"/>
            <p:cNvSpPr/>
            <p:nvPr/>
          </p:nvSpPr>
          <p:spPr>
            <a:xfrm>
              <a:off x="5626210" y="2238261"/>
              <a:ext cx="1016000" cy="1066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 rot="1265614">
              <a:off x="5587631" y="4695217"/>
              <a:ext cx="381000" cy="88014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20131632">
              <a:off x="6312915" y="4690794"/>
              <a:ext cx="381000" cy="88899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19664310">
              <a:off x="5493098" y="2309468"/>
              <a:ext cx="381000" cy="186113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5650592" y="3152661"/>
              <a:ext cx="990600" cy="1828800"/>
            </a:xfrm>
            <a:prstGeom prst="trapezoid">
              <a:avLst>
                <a:gd name="adj" fmla="val 3357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8265" y="1221665"/>
              <a:ext cx="2337969" cy="1311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1901967">
              <a:off x="6494675" y="2244655"/>
              <a:ext cx="381000" cy="186113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1131" y="836236"/>
            <a:ext cx="3227556" cy="4205353"/>
            <a:chOff x="5327131" y="836235"/>
            <a:chExt cx="3227556" cy="4205353"/>
          </a:xfrm>
        </p:grpSpPr>
        <p:sp>
          <p:nvSpPr>
            <p:cNvPr id="19" name="Oval 18"/>
            <p:cNvSpPr/>
            <p:nvPr/>
          </p:nvSpPr>
          <p:spPr>
            <a:xfrm>
              <a:off x="5654351" y="2136710"/>
              <a:ext cx="718457" cy="718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55633" y="2195641"/>
              <a:ext cx="718457" cy="718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330" y="2914098"/>
              <a:ext cx="578498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56987" y="3934698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097554" y="3934697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820607" y="4079918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480040" y="4079919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7203233" y="2941529"/>
              <a:ext cx="1007706" cy="106374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gonal Stripe 26"/>
            <p:cNvSpPr/>
            <p:nvPr/>
          </p:nvSpPr>
          <p:spPr>
            <a:xfrm rot="11597668" flipH="1">
              <a:off x="5327131" y="2131689"/>
              <a:ext cx="474422" cy="846360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iagonal Stripe 27"/>
            <p:cNvSpPr/>
            <p:nvPr/>
          </p:nvSpPr>
          <p:spPr>
            <a:xfrm rot="13261419" flipH="1">
              <a:off x="6279892" y="2123115"/>
              <a:ext cx="474422" cy="846360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20488544" flipH="1">
              <a:off x="6453033" y="1470046"/>
              <a:ext cx="68955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19706788">
              <a:off x="5610792" y="836235"/>
              <a:ext cx="1132142" cy="905069"/>
            </a:xfrm>
            <a:prstGeom prst="roundRect">
              <a:avLst>
                <a:gd name="adj" fmla="val 42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TopUp"/>
                <a:lightRig rig="threePt" dir="t"/>
              </a:scene3d>
            </a:bodyPr>
            <a:lstStyle/>
            <a:p>
              <a:pPr algn="ctr"/>
              <a:endParaRPr lang="en-US"/>
            </a:p>
          </p:txBody>
        </p:sp>
        <p:sp>
          <p:nvSpPr>
            <p:cNvPr id="31" name="Diagonal Stripe 30"/>
            <p:cNvSpPr/>
            <p:nvPr/>
          </p:nvSpPr>
          <p:spPr>
            <a:xfrm rot="11597668" flipH="1">
              <a:off x="7104445" y="2162911"/>
              <a:ext cx="528555" cy="961610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Diagonal Stripe 31"/>
            <p:cNvSpPr/>
            <p:nvPr/>
          </p:nvSpPr>
          <p:spPr>
            <a:xfrm rot="13956699" flipH="1">
              <a:off x="7840833" y="2228310"/>
              <a:ext cx="500122" cy="927587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126943" y="1277202"/>
              <a:ext cx="1266293" cy="905069"/>
            </a:xfrm>
            <a:prstGeom prst="roundRect">
              <a:avLst>
                <a:gd name="adj" fmla="val 42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41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401" y="1905000"/>
            <a:ext cx="7042005" cy="3497694"/>
            <a:chOff x="4378908" y="1922502"/>
            <a:chExt cx="7042005" cy="3497694"/>
          </a:xfrm>
        </p:grpSpPr>
        <p:grpSp>
          <p:nvGrpSpPr>
            <p:cNvPr id="3" name="Group 2"/>
            <p:cNvGrpSpPr/>
            <p:nvPr/>
          </p:nvGrpSpPr>
          <p:grpSpPr>
            <a:xfrm>
              <a:off x="8134505" y="1922502"/>
              <a:ext cx="3286408" cy="3497694"/>
              <a:chOff x="8369896" y="2250361"/>
              <a:chExt cx="3286408" cy="3497694"/>
            </a:xfrm>
          </p:grpSpPr>
          <p:sp>
            <p:nvSpPr>
              <p:cNvPr id="35" name="Rectangle 34"/>
              <p:cNvSpPr/>
              <p:nvPr/>
            </p:nvSpPr>
            <p:spPr>
              <a:xfrm rot="16949042">
                <a:off x="8151857" y="3878514"/>
                <a:ext cx="3223034" cy="51604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403594">
                <a:off x="8369896" y="2250361"/>
                <a:ext cx="3286408" cy="1369606"/>
              </a:xfrm>
              <a:prstGeom prst="rect">
                <a:avLst/>
              </a:prstGeom>
              <a:solidFill>
                <a:srgbClr val="008E4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Give a man a fish and you feed him for a day.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Teach a man how to fish and you feed him for a lifetime.</a:t>
                </a:r>
              </a:p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-Lao Tzu</a:t>
                </a:r>
              </a:p>
            </p:txBody>
          </p:sp>
          <p:sp>
            <p:nvSpPr>
              <p:cNvPr id="37" name="Moon 36"/>
              <p:cNvSpPr/>
              <p:nvPr/>
            </p:nvSpPr>
            <p:spPr>
              <a:xfrm>
                <a:off x="9026344" y="4825497"/>
                <a:ext cx="226337" cy="814812"/>
              </a:xfrm>
              <a:prstGeom prst="moon">
                <a:avLst>
                  <a:gd name="adj" fmla="val 8750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Moon 37"/>
              <p:cNvSpPr/>
              <p:nvPr/>
            </p:nvSpPr>
            <p:spPr>
              <a:xfrm rot="18761244">
                <a:off x="8913176" y="5017411"/>
                <a:ext cx="226337" cy="814812"/>
              </a:xfrm>
              <a:prstGeom prst="moon">
                <a:avLst>
                  <a:gd name="adj" fmla="val 8750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1587507">
                <a:off x="9255698" y="5050210"/>
                <a:ext cx="248766" cy="664929"/>
              </a:xfrm>
              <a:prstGeom prst="moon">
                <a:avLst>
                  <a:gd name="adj" fmla="val 8750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5919353" y="3838669"/>
              <a:ext cx="2708599" cy="85102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7532483" y="4445703"/>
              <a:ext cx="470780" cy="291848"/>
            </a:xfrm>
            <a:custGeom>
              <a:avLst/>
              <a:gdLst>
                <a:gd name="connsiteX0" fmla="*/ 0 w 470780"/>
                <a:gd name="connsiteY0" fmla="*/ 181069 h 183685"/>
                <a:gd name="connsiteX1" fmla="*/ 0 w 470780"/>
                <a:gd name="connsiteY1" fmla="*/ 181069 h 183685"/>
                <a:gd name="connsiteX2" fmla="*/ 27161 w 470780"/>
                <a:gd name="connsiteY2" fmla="*/ 108641 h 183685"/>
                <a:gd name="connsiteX3" fmla="*/ 36214 w 470780"/>
                <a:gd name="connsiteY3" fmla="*/ 81481 h 183685"/>
                <a:gd name="connsiteX4" fmla="*/ 90535 w 470780"/>
                <a:gd name="connsiteY4" fmla="*/ 54321 h 183685"/>
                <a:gd name="connsiteX5" fmla="*/ 199176 w 470780"/>
                <a:gd name="connsiteY5" fmla="*/ 45267 h 183685"/>
                <a:gd name="connsiteX6" fmla="*/ 235390 w 470780"/>
                <a:gd name="connsiteY6" fmla="*/ 27160 h 183685"/>
                <a:gd name="connsiteX7" fmla="*/ 334978 w 470780"/>
                <a:gd name="connsiteY7" fmla="*/ 9053 h 183685"/>
                <a:gd name="connsiteX8" fmla="*/ 362139 w 470780"/>
                <a:gd name="connsiteY8" fmla="*/ 0 h 183685"/>
                <a:gd name="connsiteX9" fmla="*/ 461727 w 470780"/>
                <a:gd name="connsiteY9" fmla="*/ 9053 h 183685"/>
                <a:gd name="connsiteX10" fmla="*/ 470780 w 470780"/>
                <a:gd name="connsiteY10" fmla="*/ 36214 h 183685"/>
                <a:gd name="connsiteX11" fmla="*/ 461727 w 470780"/>
                <a:gd name="connsiteY11" fmla="*/ 108641 h 183685"/>
                <a:gd name="connsiteX12" fmla="*/ 398353 w 470780"/>
                <a:gd name="connsiteY12" fmla="*/ 144855 h 183685"/>
                <a:gd name="connsiteX13" fmla="*/ 362139 w 470780"/>
                <a:gd name="connsiteY13" fmla="*/ 153909 h 183685"/>
                <a:gd name="connsiteX14" fmla="*/ 0 w 470780"/>
                <a:gd name="connsiteY14" fmla="*/ 181069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0780" h="183685">
                  <a:moveTo>
                    <a:pt x="0" y="181069"/>
                  </a:moveTo>
                  <a:lnTo>
                    <a:pt x="0" y="181069"/>
                  </a:lnTo>
                  <a:cubicBezTo>
                    <a:pt x="9054" y="156926"/>
                    <a:pt x="18349" y="132873"/>
                    <a:pt x="27161" y="108641"/>
                  </a:cubicBezTo>
                  <a:cubicBezTo>
                    <a:pt x="30422" y="99673"/>
                    <a:pt x="30253" y="88933"/>
                    <a:pt x="36214" y="81481"/>
                  </a:cubicBezTo>
                  <a:cubicBezTo>
                    <a:pt x="45325" y="70092"/>
                    <a:pt x="75846" y="56280"/>
                    <a:pt x="90535" y="54321"/>
                  </a:cubicBezTo>
                  <a:cubicBezTo>
                    <a:pt x="126555" y="49518"/>
                    <a:pt x="162962" y="48285"/>
                    <a:pt x="199176" y="45267"/>
                  </a:cubicBezTo>
                  <a:cubicBezTo>
                    <a:pt x="211247" y="39231"/>
                    <a:pt x="222586" y="31428"/>
                    <a:pt x="235390" y="27160"/>
                  </a:cubicBezTo>
                  <a:cubicBezTo>
                    <a:pt x="251854" y="21672"/>
                    <a:pt x="321312" y="12090"/>
                    <a:pt x="334978" y="9053"/>
                  </a:cubicBezTo>
                  <a:cubicBezTo>
                    <a:pt x="344294" y="6983"/>
                    <a:pt x="353085" y="3018"/>
                    <a:pt x="362139" y="0"/>
                  </a:cubicBezTo>
                  <a:cubicBezTo>
                    <a:pt x="395335" y="3018"/>
                    <a:pt x="430105" y="-1488"/>
                    <a:pt x="461727" y="9053"/>
                  </a:cubicBezTo>
                  <a:cubicBezTo>
                    <a:pt x="470781" y="12071"/>
                    <a:pt x="470780" y="26671"/>
                    <a:pt x="470780" y="36214"/>
                  </a:cubicBezTo>
                  <a:cubicBezTo>
                    <a:pt x="470780" y="60544"/>
                    <a:pt x="470763" y="86051"/>
                    <a:pt x="461727" y="108641"/>
                  </a:cubicBezTo>
                  <a:cubicBezTo>
                    <a:pt x="458637" y="116367"/>
                    <a:pt x="400515" y="144044"/>
                    <a:pt x="398353" y="144855"/>
                  </a:cubicBezTo>
                  <a:cubicBezTo>
                    <a:pt x="386702" y="149224"/>
                    <a:pt x="374057" y="150334"/>
                    <a:pt x="362139" y="153909"/>
                  </a:cubicBezTo>
                  <a:cubicBezTo>
                    <a:pt x="203172" y="201600"/>
                    <a:pt x="60356" y="176542"/>
                    <a:pt x="0" y="18106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19000792">
              <a:off x="7431957" y="4560261"/>
              <a:ext cx="275248" cy="273123"/>
            </a:xfrm>
            <a:custGeom>
              <a:avLst/>
              <a:gdLst>
                <a:gd name="connsiteX0" fmla="*/ 0 w 470780"/>
                <a:gd name="connsiteY0" fmla="*/ 181069 h 183685"/>
                <a:gd name="connsiteX1" fmla="*/ 0 w 470780"/>
                <a:gd name="connsiteY1" fmla="*/ 181069 h 183685"/>
                <a:gd name="connsiteX2" fmla="*/ 27161 w 470780"/>
                <a:gd name="connsiteY2" fmla="*/ 108641 h 183685"/>
                <a:gd name="connsiteX3" fmla="*/ 36214 w 470780"/>
                <a:gd name="connsiteY3" fmla="*/ 81481 h 183685"/>
                <a:gd name="connsiteX4" fmla="*/ 90535 w 470780"/>
                <a:gd name="connsiteY4" fmla="*/ 54321 h 183685"/>
                <a:gd name="connsiteX5" fmla="*/ 199176 w 470780"/>
                <a:gd name="connsiteY5" fmla="*/ 45267 h 183685"/>
                <a:gd name="connsiteX6" fmla="*/ 235390 w 470780"/>
                <a:gd name="connsiteY6" fmla="*/ 27160 h 183685"/>
                <a:gd name="connsiteX7" fmla="*/ 334978 w 470780"/>
                <a:gd name="connsiteY7" fmla="*/ 9053 h 183685"/>
                <a:gd name="connsiteX8" fmla="*/ 362139 w 470780"/>
                <a:gd name="connsiteY8" fmla="*/ 0 h 183685"/>
                <a:gd name="connsiteX9" fmla="*/ 461727 w 470780"/>
                <a:gd name="connsiteY9" fmla="*/ 9053 h 183685"/>
                <a:gd name="connsiteX10" fmla="*/ 470780 w 470780"/>
                <a:gd name="connsiteY10" fmla="*/ 36214 h 183685"/>
                <a:gd name="connsiteX11" fmla="*/ 461727 w 470780"/>
                <a:gd name="connsiteY11" fmla="*/ 108641 h 183685"/>
                <a:gd name="connsiteX12" fmla="*/ 398353 w 470780"/>
                <a:gd name="connsiteY12" fmla="*/ 144855 h 183685"/>
                <a:gd name="connsiteX13" fmla="*/ 362139 w 470780"/>
                <a:gd name="connsiteY13" fmla="*/ 153909 h 183685"/>
                <a:gd name="connsiteX14" fmla="*/ 0 w 470780"/>
                <a:gd name="connsiteY14" fmla="*/ 181069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0780" h="183685">
                  <a:moveTo>
                    <a:pt x="0" y="181069"/>
                  </a:moveTo>
                  <a:lnTo>
                    <a:pt x="0" y="181069"/>
                  </a:lnTo>
                  <a:cubicBezTo>
                    <a:pt x="9054" y="156926"/>
                    <a:pt x="18349" y="132873"/>
                    <a:pt x="27161" y="108641"/>
                  </a:cubicBezTo>
                  <a:cubicBezTo>
                    <a:pt x="30422" y="99673"/>
                    <a:pt x="30253" y="88933"/>
                    <a:pt x="36214" y="81481"/>
                  </a:cubicBezTo>
                  <a:cubicBezTo>
                    <a:pt x="45325" y="70092"/>
                    <a:pt x="75846" y="56280"/>
                    <a:pt x="90535" y="54321"/>
                  </a:cubicBezTo>
                  <a:cubicBezTo>
                    <a:pt x="126555" y="49518"/>
                    <a:pt x="162962" y="48285"/>
                    <a:pt x="199176" y="45267"/>
                  </a:cubicBezTo>
                  <a:cubicBezTo>
                    <a:pt x="211247" y="39231"/>
                    <a:pt x="222586" y="31428"/>
                    <a:pt x="235390" y="27160"/>
                  </a:cubicBezTo>
                  <a:cubicBezTo>
                    <a:pt x="251854" y="21672"/>
                    <a:pt x="321312" y="12090"/>
                    <a:pt x="334978" y="9053"/>
                  </a:cubicBezTo>
                  <a:cubicBezTo>
                    <a:pt x="344294" y="6983"/>
                    <a:pt x="353085" y="3018"/>
                    <a:pt x="362139" y="0"/>
                  </a:cubicBezTo>
                  <a:cubicBezTo>
                    <a:pt x="395335" y="3018"/>
                    <a:pt x="430105" y="-1488"/>
                    <a:pt x="461727" y="9053"/>
                  </a:cubicBezTo>
                  <a:cubicBezTo>
                    <a:pt x="470781" y="12071"/>
                    <a:pt x="470780" y="26671"/>
                    <a:pt x="470780" y="36214"/>
                  </a:cubicBezTo>
                  <a:cubicBezTo>
                    <a:pt x="470780" y="60544"/>
                    <a:pt x="470763" y="86051"/>
                    <a:pt x="461727" y="108641"/>
                  </a:cubicBezTo>
                  <a:cubicBezTo>
                    <a:pt x="458637" y="116367"/>
                    <a:pt x="400515" y="144044"/>
                    <a:pt x="398353" y="144855"/>
                  </a:cubicBezTo>
                  <a:cubicBezTo>
                    <a:pt x="386702" y="149224"/>
                    <a:pt x="374057" y="150334"/>
                    <a:pt x="362139" y="153909"/>
                  </a:cubicBezTo>
                  <a:cubicBezTo>
                    <a:pt x="203172" y="201600"/>
                    <a:pt x="60356" y="176542"/>
                    <a:pt x="0" y="18106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13859536">
              <a:off x="7808524" y="4547580"/>
              <a:ext cx="262108" cy="241139"/>
            </a:xfrm>
            <a:custGeom>
              <a:avLst/>
              <a:gdLst>
                <a:gd name="connsiteX0" fmla="*/ 0 w 470780"/>
                <a:gd name="connsiteY0" fmla="*/ 181069 h 183685"/>
                <a:gd name="connsiteX1" fmla="*/ 0 w 470780"/>
                <a:gd name="connsiteY1" fmla="*/ 181069 h 183685"/>
                <a:gd name="connsiteX2" fmla="*/ 27161 w 470780"/>
                <a:gd name="connsiteY2" fmla="*/ 108641 h 183685"/>
                <a:gd name="connsiteX3" fmla="*/ 36214 w 470780"/>
                <a:gd name="connsiteY3" fmla="*/ 81481 h 183685"/>
                <a:gd name="connsiteX4" fmla="*/ 90535 w 470780"/>
                <a:gd name="connsiteY4" fmla="*/ 54321 h 183685"/>
                <a:gd name="connsiteX5" fmla="*/ 199176 w 470780"/>
                <a:gd name="connsiteY5" fmla="*/ 45267 h 183685"/>
                <a:gd name="connsiteX6" fmla="*/ 235390 w 470780"/>
                <a:gd name="connsiteY6" fmla="*/ 27160 h 183685"/>
                <a:gd name="connsiteX7" fmla="*/ 334978 w 470780"/>
                <a:gd name="connsiteY7" fmla="*/ 9053 h 183685"/>
                <a:gd name="connsiteX8" fmla="*/ 362139 w 470780"/>
                <a:gd name="connsiteY8" fmla="*/ 0 h 183685"/>
                <a:gd name="connsiteX9" fmla="*/ 461727 w 470780"/>
                <a:gd name="connsiteY9" fmla="*/ 9053 h 183685"/>
                <a:gd name="connsiteX10" fmla="*/ 470780 w 470780"/>
                <a:gd name="connsiteY10" fmla="*/ 36214 h 183685"/>
                <a:gd name="connsiteX11" fmla="*/ 461727 w 470780"/>
                <a:gd name="connsiteY11" fmla="*/ 108641 h 183685"/>
                <a:gd name="connsiteX12" fmla="*/ 398353 w 470780"/>
                <a:gd name="connsiteY12" fmla="*/ 144855 h 183685"/>
                <a:gd name="connsiteX13" fmla="*/ 362139 w 470780"/>
                <a:gd name="connsiteY13" fmla="*/ 153909 h 183685"/>
                <a:gd name="connsiteX14" fmla="*/ 0 w 470780"/>
                <a:gd name="connsiteY14" fmla="*/ 181069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0780" h="183685">
                  <a:moveTo>
                    <a:pt x="0" y="181069"/>
                  </a:moveTo>
                  <a:lnTo>
                    <a:pt x="0" y="181069"/>
                  </a:lnTo>
                  <a:cubicBezTo>
                    <a:pt x="9054" y="156926"/>
                    <a:pt x="18349" y="132873"/>
                    <a:pt x="27161" y="108641"/>
                  </a:cubicBezTo>
                  <a:cubicBezTo>
                    <a:pt x="30422" y="99673"/>
                    <a:pt x="30253" y="88933"/>
                    <a:pt x="36214" y="81481"/>
                  </a:cubicBezTo>
                  <a:cubicBezTo>
                    <a:pt x="45325" y="70092"/>
                    <a:pt x="75846" y="56280"/>
                    <a:pt x="90535" y="54321"/>
                  </a:cubicBezTo>
                  <a:cubicBezTo>
                    <a:pt x="126555" y="49518"/>
                    <a:pt x="162962" y="48285"/>
                    <a:pt x="199176" y="45267"/>
                  </a:cubicBezTo>
                  <a:cubicBezTo>
                    <a:pt x="211247" y="39231"/>
                    <a:pt x="222586" y="31428"/>
                    <a:pt x="235390" y="27160"/>
                  </a:cubicBezTo>
                  <a:cubicBezTo>
                    <a:pt x="251854" y="21672"/>
                    <a:pt x="321312" y="12090"/>
                    <a:pt x="334978" y="9053"/>
                  </a:cubicBezTo>
                  <a:cubicBezTo>
                    <a:pt x="344294" y="6983"/>
                    <a:pt x="353085" y="3018"/>
                    <a:pt x="362139" y="0"/>
                  </a:cubicBezTo>
                  <a:cubicBezTo>
                    <a:pt x="395335" y="3018"/>
                    <a:pt x="430105" y="-1488"/>
                    <a:pt x="461727" y="9053"/>
                  </a:cubicBezTo>
                  <a:cubicBezTo>
                    <a:pt x="470781" y="12071"/>
                    <a:pt x="470780" y="26671"/>
                    <a:pt x="470780" y="36214"/>
                  </a:cubicBezTo>
                  <a:cubicBezTo>
                    <a:pt x="470780" y="60544"/>
                    <a:pt x="470763" y="86051"/>
                    <a:pt x="461727" y="108641"/>
                  </a:cubicBezTo>
                  <a:cubicBezTo>
                    <a:pt x="458637" y="116367"/>
                    <a:pt x="400515" y="144044"/>
                    <a:pt x="398353" y="144855"/>
                  </a:cubicBezTo>
                  <a:cubicBezTo>
                    <a:pt x="386702" y="149224"/>
                    <a:pt x="374057" y="150334"/>
                    <a:pt x="362139" y="153909"/>
                  </a:cubicBezTo>
                  <a:cubicBezTo>
                    <a:pt x="203172" y="201600"/>
                    <a:pt x="60356" y="176542"/>
                    <a:pt x="0" y="181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39578" y="2733819"/>
              <a:ext cx="543200" cy="2149719"/>
              <a:chOff x="3736924" y="990600"/>
              <a:chExt cx="969011" cy="383487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5745961">
                <a:off x="4320028" y="2856130"/>
                <a:ext cx="561785" cy="2100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20356230">
                <a:off x="4318730" y="1891268"/>
                <a:ext cx="263635" cy="97028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10017092">
                <a:off x="4245417" y="3449161"/>
                <a:ext cx="339233" cy="128464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28296" y="990600"/>
                <a:ext cx="754690" cy="7547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 rot="6575507">
                <a:off x="3191589" y="2406084"/>
                <a:ext cx="1349509" cy="2588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94114" y="2938383"/>
              <a:ext cx="818160" cy="1247910"/>
              <a:chOff x="2133600" y="1248970"/>
              <a:chExt cx="1905000" cy="2971800"/>
            </a:xfrm>
            <a:solidFill>
              <a:schemeClr val="tx1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3810000" y="1524000"/>
                <a:ext cx="45719" cy="1981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09800" y="36576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18182821">
                <a:off x="1521875" y="2658670"/>
                <a:ext cx="2971800" cy="1524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apezoid 19"/>
              <p:cNvSpPr/>
              <p:nvPr/>
            </p:nvSpPr>
            <p:spPr>
              <a:xfrm rot="2182833">
                <a:off x="2133600" y="3429000"/>
                <a:ext cx="304800" cy="762000"/>
              </a:xfrm>
              <a:prstGeom prst="trapezoid">
                <a:avLst>
                  <a:gd name="adj" fmla="val 174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20"/>
              <p:cNvSpPr/>
              <p:nvPr/>
            </p:nvSpPr>
            <p:spPr>
              <a:xfrm rot="18200164">
                <a:off x="2550249" y="3898258"/>
                <a:ext cx="139116" cy="204483"/>
              </a:xfrm>
              <a:prstGeom prst="trapezoid">
                <a:avLst>
                  <a:gd name="adj" fmla="val 174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 rot="18251066">
                <a:off x="2057509" y="2483670"/>
                <a:ext cx="2411307" cy="172030"/>
                <a:chOff x="723900" y="4610100"/>
                <a:chExt cx="2788024" cy="398929"/>
              </a:xfrm>
              <a:grpFill/>
            </p:grpSpPr>
            <p:sp>
              <p:nvSpPr>
                <p:cNvPr id="25" name="Moon 24"/>
                <p:cNvSpPr/>
                <p:nvPr/>
              </p:nvSpPr>
              <p:spPr>
                <a:xfrm rot="16200000">
                  <a:off x="990600" y="4343400"/>
                  <a:ext cx="381000" cy="914400"/>
                </a:xfrm>
                <a:prstGeom prst="moon">
                  <a:avLst>
                    <a:gd name="adj" fmla="val 3588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oon 25"/>
                <p:cNvSpPr/>
                <p:nvPr/>
              </p:nvSpPr>
              <p:spPr>
                <a:xfrm rot="16200000">
                  <a:off x="1922929" y="4347882"/>
                  <a:ext cx="381000" cy="914400"/>
                </a:xfrm>
                <a:prstGeom prst="moon">
                  <a:avLst>
                    <a:gd name="adj" fmla="val 3588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Moon 26"/>
                <p:cNvSpPr/>
                <p:nvPr/>
              </p:nvSpPr>
              <p:spPr>
                <a:xfrm rot="16200000">
                  <a:off x="2864224" y="4361329"/>
                  <a:ext cx="381000" cy="914400"/>
                </a:xfrm>
                <a:prstGeom prst="moon">
                  <a:avLst>
                    <a:gd name="adj" fmla="val 3588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U-Turn Arrow 22"/>
              <p:cNvSpPr/>
              <p:nvPr/>
            </p:nvSpPr>
            <p:spPr>
              <a:xfrm rot="10800000" flipH="1">
                <a:off x="3810000" y="3505200"/>
                <a:ext cx="228600" cy="381000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55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733800" y="3352800"/>
                <a:ext cx="228600" cy="228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378908" y="2288124"/>
              <a:ext cx="594781" cy="2281750"/>
              <a:chOff x="3729193" y="976912"/>
              <a:chExt cx="1003199" cy="384856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19769779">
                <a:off x="4468757" y="1811105"/>
                <a:ext cx="263635" cy="14880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9815699">
                <a:off x="4320769" y="3360887"/>
                <a:ext cx="308310" cy="13706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74774" y="976912"/>
                <a:ext cx="808212" cy="8082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7027031">
                <a:off x="3113315" y="2417911"/>
                <a:ext cx="1490836" cy="25907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78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2895600" y="381000"/>
            <a:ext cx="6781800" cy="5867400"/>
            <a:chOff x="1371600" y="381000"/>
            <a:chExt cx="6781800" cy="5867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955554" y="1758672"/>
              <a:ext cx="3292846" cy="3194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7" idx="2"/>
            </p:cNvCxnSpPr>
            <p:nvPr/>
          </p:nvCxnSpPr>
          <p:spPr>
            <a:xfrm flipH="1">
              <a:off x="2955554" y="1584569"/>
              <a:ext cx="2948970" cy="3514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86000" y="3429000"/>
              <a:ext cx="45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410200" y="381000"/>
              <a:ext cx="816708" cy="1701855"/>
              <a:chOff x="7696200" y="1828800"/>
              <a:chExt cx="1447800" cy="3016925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696200" y="1828800"/>
                <a:ext cx="1295400" cy="297180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8213124" y="2154195"/>
                <a:ext cx="3048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5946338">
                <a:off x="7821217" y="2566329"/>
                <a:ext cx="3048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8572500" y="2552700"/>
                <a:ext cx="3048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8229600" y="2971800"/>
                <a:ext cx="3048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772400" y="1905000"/>
                <a:ext cx="381000" cy="3810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96200" y="4191000"/>
                <a:ext cx="1447800" cy="65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848600" y="3581400"/>
                <a:ext cx="381000" cy="38100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8382000" y="3581400"/>
                <a:ext cx="381000" cy="38100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81200" y="4876800"/>
              <a:ext cx="1846385" cy="1371600"/>
              <a:chOff x="5029200" y="3124200"/>
              <a:chExt cx="2667000" cy="1981200"/>
            </a:xfrm>
          </p:grpSpPr>
          <p:sp>
            <p:nvSpPr>
              <p:cNvPr id="29" name="Trapezoid 28"/>
              <p:cNvSpPr/>
              <p:nvPr/>
            </p:nvSpPr>
            <p:spPr>
              <a:xfrm>
                <a:off x="5181600" y="3124200"/>
                <a:ext cx="2362200" cy="1143000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029200" y="3886200"/>
                <a:ext cx="2667000" cy="685800"/>
              </a:xfrm>
              <a:prstGeom prst="roundRect">
                <a:avLst>
                  <a:gd name="adj" fmla="val 3355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apezoid 30"/>
              <p:cNvSpPr/>
              <p:nvPr/>
            </p:nvSpPr>
            <p:spPr>
              <a:xfrm>
                <a:off x="5334000" y="3352800"/>
                <a:ext cx="2057400" cy="914400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181600" y="3962401"/>
                <a:ext cx="2362200" cy="457200"/>
              </a:xfrm>
              <a:prstGeom prst="roundRect">
                <a:avLst>
                  <a:gd name="adj" fmla="val 33550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334000" y="4419600"/>
                <a:ext cx="457200" cy="685800"/>
              </a:xfrm>
              <a:prstGeom prst="roundRect">
                <a:avLst>
                  <a:gd name="adj" fmla="val 308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781800" y="4419600"/>
                <a:ext cx="457200" cy="685800"/>
              </a:xfrm>
              <a:prstGeom prst="roundRect">
                <a:avLst>
                  <a:gd name="adj" fmla="val 308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57800" y="4419600"/>
                <a:ext cx="609600" cy="228600"/>
              </a:xfrm>
              <a:prstGeom prst="roundRect">
                <a:avLst>
                  <a:gd name="adj" fmla="val 30809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6705600" y="4419600"/>
                <a:ext cx="609600" cy="228600"/>
              </a:xfrm>
              <a:prstGeom prst="roundRect">
                <a:avLst>
                  <a:gd name="adj" fmla="val 30809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410200" y="4038600"/>
                <a:ext cx="457200" cy="457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781800" y="4038600"/>
                <a:ext cx="457200" cy="457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9"/>
              <p:cNvGrpSpPr/>
              <p:nvPr/>
            </p:nvGrpSpPr>
            <p:grpSpPr>
              <a:xfrm>
                <a:off x="5895109" y="4121727"/>
                <a:ext cx="838200" cy="228600"/>
                <a:chOff x="1600200" y="4343400"/>
                <a:chExt cx="2057400" cy="6858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600200" y="4343400"/>
                  <a:ext cx="2057400" cy="68580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600200" y="4419600"/>
                  <a:ext cx="2057400" cy="762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600200" y="4572000"/>
                  <a:ext cx="2057400" cy="762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600200" y="4724400"/>
                  <a:ext cx="2057400" cy="762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600200" y="4876800"/>
                  <a:ext cx="2057400" cy="762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Block Arc 39"/>
              <p:cNvSpPr/>
              <p:nvPr/>
            </p:nvSpPr>
            <p:spPr>
              <a:xfrm>
                <a:off x="6601691" y="3761509"/>
                <a:ext cx="457200" cy="381000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057400" y="457200"/>
              <a:ext cx="2074889" cy="1762587"/>
              <a:chOff x="381000" y="4267200"/>
              <a:chExt cx="2074889" cy="1762587"/>
            </a:xfrm>
          </p:grpSpPr>
          <p:grpSp>
            <p:nvGrpSpPr>
              <p:cNvPr id="47" name="Group 64"/>
              <p:cNvGrpSpPr/>
              <p:nvPr/>
            </p:nvGrpSpPr>
            <p:grpSpPr>
              <a:xfrm rot="1664190">
                <a:off x="474689" y="4810587"/>
                <a:ext cx="1981200" cy="1219200"/>
                <a:chOff x="1447800" y="4724400"/>
                <a:chExt cx="1981200" cy="1219200"/>
              </a:xfrm>
            </p:grpSpPr>
            <p:sp>
              <p:nvSpPr>
                <p:cNvPr id="52" name="Wave 51"/>
                <p:cNvSpPr/>
                <p:nvPr/>
              </p:nvSpPr>
              <p:spPr>
                <a:xfrm>
                  <a:off x="1447800" y="4724400"/>
                  <a:ext cx="1828800" cy="1219200"/>
                </a:xfrm>
                <a:prstGeom prst="wav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057400" y="5029200"/>
                  <a:ext cx="609600" cy="6096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600200" y="495300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819400" y="510540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609600" y="4267200"/>
                <a:ext cx="685800" cy="685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19200" y="4343400"/>
                <a:ext cx="838200" cy="838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76400" y="4800600"/>
                <a:ext cx="5334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81000" y="4495800"/>
                <a:ext cx="609600" cy="609600"/>
              </a:xfrm>
              <a:prstGeom prst="ellipse">
                <a:avLst/>
              </a:prstGeom>
              <a:solidFill>
                <a:srgbClr val="D0821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69" name="Group 3"/>
            <p:cNvGrpSpPr/>
            <p:nvPr/>
          </p:nvGrpSpPr>
          <p:grpSpPr>
            <a:xfrm>
              <a:off x="5715000" y="4419600"/>
              <a:ext cx="865414" cy="1828800"/>
              <a:chOff x="1905000" y="1828800"/>
              <a:chExt cx="2971800" cy="6477000"/>
            </a:xfrm>
          </p:grpSpPr>
          <p:sp>
            <p:nvSpPr>
              <p:cNvPr id="70" name="Oval 4"/>
              <p:cNvSpPr/>
              <p:nvPr/>
            </p:nvSpPr>
            <p:spPr>
              <a:xfrm>
                <a:off x="2819400" y="5124116"/>
                <a:ext cx="1143000" cy="284078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05000" y="1828800"/>
                <a:ext cx="2971800" cy="420436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194932" y="2118756"/>
                <a:ext cx="2391936" cy="362445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933700" y="5805905"/>
                <a:ext cx="914400" cy="34089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90800" y="6033168"/>
                <a:ext cx="1600200" cy="22726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933700" y="5805905"/>
                <a:ext cx="914400" cy="90905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867400" y="2362200"/>
              <a:ext cx="2286000" cy="1752600"/>
              <a:chOff x="1371600" y="1219200"/>
              <a:chExt cx="4800600" cy="3780503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3384140" y="3795252"/>
                <a:ext cx="647700" cy="9525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371600" y="1219200"/>
                <a:ext cx="4800600" cy="27432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524000" y="1371600"/>
                <a:ext cx="4495800" cy="2438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050025" y="4715797"/>
                <a:ext cx="3480619" cy="28390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28"/>
            <p:cNvGrpSpPr/>
            <p:nvPr/>
          </p:nvGrpSpPr>
          <p:grpSpPr>
            <a:xfrm>
              <a:off x="3962400" y="2057400"/>
              <a:ext cx="1184223" cy="2966779"/>
              <a:chOff x="3642609" y="950626"/>
              <a:chExt cx="1184223" cy="296677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768777" y="950626"/>
                <a:ext cx="990600" cy="990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114800" y="1828800"/>
                <a:ext cx="304800" cy="152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4124793" y="1651416"/>
                <a:ext cx="219856" cy="11842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2536077">
                <a:off x="3890728" y="3016794"/>
                <a:ext cx="255340" cy="9006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9063923" flipH="1">
                <a:off x="4384481" y="3016794"/>
                <a:ext cx="255340" cy="9006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1371600" y="2286000"/>
              <a:ext cx="1157288" cy="2057400"/>
              <a:chOff x="609600" y="914400"/>
              <a:chExt cx="4114800" cy="3505200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609600" y="914400"/>
                <a:ext cx="4114800" cy="3505200"/>
              </a:xfrm>
              <a:prstGeom prst="roundRect">
                <a:avLst>
                  <a:gd name="adj" fmla="val 9506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914400" y="1066800"/>
                <a:ext cx="3581400" cy="2362200"/>
              </a:xfrm>
              <a:prstGeom prst="roundRect">
                <a:avLst>
                  <a:gd name="adj" fmla="val 9506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73"/>
              <p:cNvGrpSpPr/>
              <p:nvPr/>
            </p:nvGrpSpPr>
            <p:grpSpPr>
              <a:xfrm>
                <a:off x="1447800" y="3200400"/>
                <a:ext cx="2590800" cy="1143000"/>
                <a:chOff x="1447800" y="4724400"/>
                <a:chExt cx="2590800" cy="1143000"/>
              </a:xfrm>
            </p:grpSpPr>
            <p:sp>
              <p:nvSpPr>
                <p:cNvPr id="127" name="Rounded Rectangle 126"/>
                <p:cNvSpPr/>
                <p:nvPr/>
              </p:nvSpPr>
              <p:spPr>
                <a:xfrm>
                  <a:off x="1447800" y="4724400"/>
                  <a:ext cx="2590800" cy="1143000"/>
                </a:xfrm>
                <a:prstGeom prst="roundRect">
                  <a:avLst>
                    <a:gd name="adj" fmla="val 950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8" name="Picture 127" descr="Keyboard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24000" y="4800600"/>
                  <a:ext cx="2438400" cy="94615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20111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2438400" y="1219201"/>
            <a:ext cx="3242002" cy="3265901"/>
            <a:chOff x="644198" y="-307356"/>
            <a:chExt cx="7041399" cy="7093305"/>
          </a:xfrm>
        </p:grpSpPr>
        <p:grpSp>
          <p:nvGrpSpPr>
            <p:cNvPr id="3" name="Group 15"/>
            <p:cNvGrpSpPr/>
            <p:nvPr/>
          </p:nvGrpSpPr>
          <p:grpSpPr>
            <a:xfrm rot="5226098">
              <a:off x="1168690" y="2500132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3"/>
            <p:cNvGrpSpPr/>
            <p:nvPr/>
          </p:nvGrpSpPr>
          <p:grpSpPr>
            <a:xfrm rot="1449427">
              <a:off x="2946854" y="4953045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3055683">
              <a:off x="2101151" y="4328416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17" name="Oval 16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3"/>
            <p:cNvGrpSpPr/>
            <p:nvPr/>
          </p:nvGrpSpPr>
          <p:grpSpPr>
            <a:xfrm rot="3356542">
              <a:off x="1503535" y="3572480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23" name="Oval 22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26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15"/>
            <p:cNvGrpSpPr/>
            <p:nvPr/>
          </p:nvGrpSpPr>
          <p:grpSpPr>
            <a:xfrm rot="15608756">
              <a:off x="6457489" y="2080396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23"/>
            <p:cNvGrpSpPr/>
            <p:nvPr/>
          </p:nvGrpSpPr>
          <p:grpSpPr>
            <a:xfrm rot="12002144">
              <a:off x="4693461" y="-212664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apezoid 38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3438341">
              <a:off x="5496103" y="383109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 rot="13739200">
              <a:off x="6003947" y="1034640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47" name="Oval 46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50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15"/>
            <p:cNvGrpSpPr/>
            <p:nvPr/>
          </p:nvGrpSpPr>
          <p:grpSpPr>
            <a:xfrm rot="20995501">
              <a:off x="4212538" y="5033349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54" name="Oval 53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23"/>
            <p:cNvGrpSpPr/>
            <p:nvPr/>
          </p:nvGrpSpPr>
          <p:grpSpPr>
            <a:xfrm rot="17388889">
              <a:off x="6448902" y="3129970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60" name="Oval 59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 rot="18825086">
              <a:off x="5932514" y="3957019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66" name="Oval 65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23"/>
            <p:cNvGrpSpPr/>
            <p:nvPr/>
          </p:nvGrpSpPr>
          <p:grpSpPr>
            <a:xfrm rot="19511270">
              <a:off x="5220610" y="4665219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rapezoid 75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15"/>
            <p:cNvGrpSpPr/>
            <p:nvPr/>
          </p:nvGrpSpPr>
          <p:grpSpPr>
            <a:xfrm rot="10185419">
              <a:off x="3638754" y="-307356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23"/>
            <p:cNvGrpSpPr/>
            <p:nvPr/>
          </p:nvGrpSpPr>
          <p:grpSpPr>
            <a:xfrm rot="6578807">
              <a:off x="1291495" y="1585196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85" name="Oval 84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8015004">
              <a:off x="1868208" y="675953"/>
              <a:ext cx="703615" cy="1752600"/>
              <a:chOff x="5891782" y="1905000"/>
              <a:chExt cx="1271017" cy="3165915"/>
            </a:xfrm>
            <a:solidFill>
              <a:schemeClr val="tx1"/>
            </a:solidFill>
          </p:grpSpPr>
          <p:sp>
            <p:nvSpPr>
              <p:cNvPr id="91" name="Oval 90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23"/>
            <p:cNvGrpSpPr/>
            <p:nvPr/>
          </p:nvGrpSpPr>
          <p:grpSpPr>
            <a:xfrm rot="8528669">
              <a:off x="2540048" y="103311"/>
              <a:ext cx="703615" cy="1752600"/>
              <a:chOff x="7162800" y="1828800"/>
              <a:chExt cx="1271017" cy="3165915"/>
            </a:xfrm>
            <a:solidFill>
              <a:schemeClr val="tx1"/>
            </a:solidFill>
          </p:grpSpPr>
          <p:sp>
            <p:nvSpPr>
              <p:cNvPr id="97" name="Oval 96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apezoid 100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3505201" y="4648201"/>
            <a:ext cx="4166617" cy="1622725"/>
            <a:chOff x="685800" y="2743200"/>
            <a:chExt cx="8129017" cy="3165915"/>
          </a:xfrm>
        </p:grpSpPr>
        <p:grpSp>
          <p:nvGrpSpPr>
            <p:cNvPr id="104" name="Group 15"/>
            <p:cNvGrpSpPr/>
            <p:nvPr/>
          </p:nvGrpSpPr>
          <p:grpSpPr>
            <a:xfrm>
              <a:off x="685800" y="2743200"/>
              <a:ext cx="1271017" cy="3165915"/>
              <a:chOff x="5891782" y="1905000"/>
              <a:chExt cx="1271017" cy="316591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35" name="Oval 9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0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1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2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23"/>
            <p:cNvGrpSpPr/>
            <p:nvPr/>
          </p:nvGrpSpPr>
          <p:grpSpPr>
            <a:xfrm>
              <a:off x="2057400" y="2743200"/>
              <a:ext cx="1271017" cy="3165915"/>
              <a:chOff x="7162800" y="1828800"/>
              <a:chExt cx="1271017" cy="3165915"/>
            </a:xfrm>
            <a:solidFill>
              <a:srgbClr val="FFC000"/>
            </a:solidFill>
          </p:grpSpPr>
          <p:sp>
            <p:nvSpPr>
              <p:cNvPr id="130" name="Oval 4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5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6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7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rapezoid 8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5"/>
            <p:cNvGrpSpPr/>
            <p:nvPr/>
          </p:nvGrpSpPr>
          <p:grpSpPr>
            <a:xfrm>
              <a:off x="3429000" y="2743200"/>
              <a:ext cx="1271017" cy="3165915"/>
              <a:chOff x="5891782" y="1905000"/>
              <a:chExt cx="1271017" cy="316591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25" name="Oval 124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23"/>
            <p:cNvGrpSpPr/>
            <p:nvPr/>
          </p:nvGrpSpPr>
          <p:grpSpPr>
            <a:xfrm>
              <a:off x="4800600" y="2743200"/>
              <a:ext cx="1271017" cy="3165915"/>
              <a:chOff x="7162800" y="1828800"/>
              <a:chExt cx="1271017" cy="3165915"/>
            </a:xfrm>
            <a:solidFill>
              <a:srgbClr val="FF0000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rapezoid 123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5"/>
            <p:cNvGrpSpPr/>
            <p:nvPr/>
          </p:nvGrpSpPr>
          <p:grpSpPr>
            <a:xfrm>
              <a:off x="6172200" y="2743200"/>
              <a:ext cx="1271017" cy="3165915"/>
              <a:chOff x="5891782" y="1905000"/>
              <a:chExt cx="1271017" cy="3165915"/>
            </a:xfrm>
            <a:solidFill>
              <a:srgbClr val="92D050"/>
            </a:solidFill>
          </p:grpSpPr>
          <p:sp>
            <p:nvSpPr>
              <p:cNvPr id="115" name="Oval 114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 rot="2423263">
                <a:off x="6044184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 rot="18657015">
                <a:off x="6600982" y="4350807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 rot="5400000">
                <a:off x="6336791" y="2797105"/>
                <a:ext cx="381000" cy="1271017"/>
              </a:xfrm>
              <a:prstGeom prst="roundRec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23"/>
            <p:cNvGrpSpPr/>
            <p:nvPr/>
          </p:nvGrpSpPr>
          <p:grpSpPr>
            <a:xfrm>
              <a:off x="7543800" y="2743200"/>
              <a:ext cx="1271017" cy="3165915"/>
              <a:chOff x="7162800" y="1828800"/>
              <a:chExt cx="1271017" cy="3165915"/>
            </a:xfrm>
            <a:solidFill>
              <a:srgbClr val="7030A0"/>
            </a:solidFill>
          </p:grpSpPr>
          <p:sp>
            <p:nvSpPr>
              <p:cNvPr id="110" name="Oval 109"/>
              <p:cNvSpPr/>
              <p:nvPr/>
            </p:nvSpPr>
            <p:spPr>
              <a:xfrm>
                <a:off x="7290818" y="1828800"/>
                <a:ext cx="1016000" cy="1066800"/>
              </a:xfrm>
              <a:prstGeom prst="ellipse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 rot="2423263">
                <a:off x="7315202" y="4308915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 rot="18657015">
                <a:off x="7872000" y="4274607"/>
                <a:ext cx="381000" cy="685800"/>
              </a:xfrm>
              <a:prstGeom prst="round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 rot="5400000">
                <a:off x="7607809" y="2720905"/>
                <a:ext cx="381000" cy="1271017"/>
              </a:xfrm>
              <a:prstGeom prst="round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rapezoid 113"/>
              <p:cNvSpPr/>
              <p:nvPr/>
            </p:nvSpPr>
            <p:spPr>
              <a:xfrm>
                <a:off x="7315200" y="2743200"/>
                <a:ext cx="990600" cy="1828800"/>
              </a:xfrm>
              <a:prstGeom prst="trapezoid">
                <a:avLst>
                  <a:gd name="adj" fmla="val 33571"/>
                </a:avLst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590800" y="228600"/>
            <a:ext cx="6477000" cy="935400"/>
            <a:chOff x="152400" y="1905000"/>
            <a:chExt cx="10552647" cy="1524000"/>
          </a:xfrm>
        </p:grpSpPr>
        <p:grpSp>
          <p:nvGrpSpPr>
            <p:cNvPr id="141" name="Group 120"/>
            <p:cNvGrpSpPr/>
            <p:nvPr/>
          </p:nvGrpSpPr>
          <p:grpSpPr>
            <a:xfrm>
              <a:off x="152400" y="1905000"/>
              <a:ext cx="5142447" cy="1524000"/>
              <a:chOff x="152400" y="1905000"/>
              <a:chExt cx="5142447" cy="1524000"/>
            </a:xfrm>
          </p:grpSpPr>
          <p:grpSp>
            <p:nvGrpSpPr>
              <p:cNvPr id="179" name="Group 15"/>
              <p:cNvGrpSpPr/>
              <p:nvPr/>
            </p:nvGrpSpPr>
            <p:grpSpPr>
              <a:xfrm>
                <a:off x="152400" y="1905000"/>
                <a:ext cx="646647" cy="1524000"/>
                <a:chOff x="5891782" y="1905000"/>
                <a:chExt cx="1271017" cy="3165915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10" name="Oval 9"/>
                <p:cNvSpPr/>
                <p:nvPr/>
              </p:nvSpPr>
              <p:spPr>
                <a:xfrm>
                  <a:off x="6019800" y="19050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ounded Rectangle 10"/>
                <p:cNvSpPr/>
                <p:nvPr/>
              </p:nvSpPr>
              <p:spPr>
                <a:xfrm rot="2423263">
                  <a:off x="6044184" y="43851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ounded Rectangle 11"/>
                <p:cNvSpPr/>
                <p:nvPr/>
              </p:nvSpPr>
              <p:spPr>
                <a:xfrm>
                  <a:off x="6324600" y="2819400"/>
                  <a:ext cx="381000" cy="1828800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ounded Rectangle 12"/>
                <p:cNvSpPr/>
                <p:nvPr/>
              </p:nvSpPr>
              <p:spPr>
                <a:xfrm rot="18657015">
                  <a:off x="6600982" y="43508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ounded Rectangle 13"/>
                <p:cNvSpPr/>
                <p:nvPr/>
              </p:nvSpPr>
              <p:spPr>
                <a:xfrm rot="5400000">
                  <a:off x="6336791" y="27971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23"/>
              <p:cNvGrpSpPr/>
              <p:nvPr/>
            </p:nvGrpSpPr>
            <p:grpSpPr>
              <a:xfrm>
                <a:off x="990600" y="1905000"/>
                <a:ext cx="646647" cy="1524000"/>
                <a:chOff x="7162800" y="1828800"/>
                <a:chExt cx="1271017" cy="3165915"/>
              </a:xfrm>
              <a:solidFill>
                <a:srgbClr val="FFC000"/>
              </a:solidFill>
            </p:grpSpPr>
            <p:sp>
              <p:nvSpPr>
                <p:cNvPr id="205" name="Oval 4"/>
                <p:cNvSpPr/>
                <p:nvPr/>
              </p:nvSpPr>
              <p:spPr>
                <a:xfrm>
                  <a:off x="7290818" y="18288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ounded Rectangle 5"/>
                <p:cNvSpPr/>
                <p:nvPr/>
              </p:nvSpPr>
              <p:spPr>
                <a:xfrm rot="2423263">
                  <a:off x="7315202" y="43089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ounded Rectangle 6"/>
                <p:cNvSpPr/>
                <p:nvPr/>
              </p:nvSpPr>
              <p:spPr>
                <a:xfrm rot="18657015">
                  <a:off x="7872000" y="42746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ounded Rectangle 7"/>
                <p:cNvSpPr/>
                <p:nvPr/>
              </p:nvSpPr>
              <p:spPr>
                <a:xfrm rot="5400000">
                  <a:off x="7607809" y="27209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Trapezoid 8"/>
                <p:cNvSpPr/>
                <p:nvPr/>
              </p:nvSpPr>
              <p:spPr>
                <a:xfrm>
                  <a:off x="7315200" y="2743200"/>
                  <a:ext cx="990600" cy="1828800"/>
                </a:xfrm>
                <a:prstGeom prst="trapezoid">
                  <a:avLst>
                    <a:gd name="adj" fmla="val 33571"/>
                  </a:avLst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5"/>
              <p:cNvGrpSpPr/>
              <p:nvPr/>
            </p:nvGrpSpPr>
            <p:grpSpPr>
              <a:xfrm>
                <a:off x="1905000" y="1905000"/>
                <a:ext cx="646647" cy="1524000"/>
                <a:chOff x="5891782" y="1905000"/>
                <a:chExt cx="1271017" cy="3165915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6019800" y="19050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ounded Rectangle 200"/>
                <p:cNvSpPr/>
                <p:nvPr/>
              </p:nvSpPr>
              <p:spPr>
                <a:xfrm rot="2423263">
                  <a:off x="6044184" y="43851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ounded Rectangle 201"/>
                <p:cNvSpPr/>
                <p:nvPr/>
              </p:nvSpPr>
              <p:spPr>
                <a:xfrm>
                  <a:off x="6324600" y="2819400"/>
                  <a:ext cx="381000" cy="1828800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ounded Rectangle 202"/>
                <p:cNvSpPr/>
                <p:nvPr/>
              </p:nvSpPr>
              <p:spPr>
                <a:xfrm rot="18657015">
                  <a:off x="6600982" y="43508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ounded Rectangle 203"/>
                <p:cNvSpPr/>
                <p:nvPr/>
              </p:nvSpPr>
              <p:spPr>
                <a:xfrm rot="5400000">
                  <a:off x="6336791" y="27971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23"/>
              <p:cNvGrpSpPr/>
              <p:nvPr/>
            </p:nvGrpSpPr>
            <p:grpSpPr>
              <a:xfrm>
                <a:off x="2819400" y="1905000"/>
                <a:ext cx="646647" cy="1524000"/>
                <a:chOff x="7162800" y="1828800"/>
                <a:chExt cx="1271017" cy="3165915"/>
              </a:xfrm>
              <a:solidFill>
                <a:srgbClr val="FF0000"/>
              </a:solidFill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7290818" y="18288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ounded Rectangle 195"/>
                <p:cNvSpPr/>
                <p:nvPr/>
              </p:nvSpPr>
              <p:spPr>
                <a:xfrm rot="2423263">
                  <a:off x="7315202" y="43089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ounded Rectangle 196"/>
                <p:cNvSpPr/>
                <p:nvPr/>
              </p:nvSpPr>
              <p:spPr>
                <a:xfrm rot="18657015">
                  <a:off x="7872000" y="42746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ounded Rectangle 197"/>
                <p:cNvSpPr/>
                <p:nvPr/>
              </p:nvSpPr>
              <p:spPr>
                <a:xfrm rot="5400000">
                  <a:off x="7607809" y="27209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198"/>
                <p:cNvSpPr/>
                <p:nvPr/>
              </p:nvSpPr>
              <p:spPr>
                <a:xfrm>
                  <a:off x="7315200" y="2743200"/>
                  <a:ext cx="990600" cy="1828800"/>
                </a:xfrm>
                <a:prstGeom prst="trapezoid">
                  <a:avLst>
                    <a:gd name="adj" fmla="val 33571"/>
                  </a:avLst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5"/>
              <p:cNvGrpSpPr/>
              <p:nvPr/>
            </p:nvGrpSpPr>
            <p:grpSpPr>
              <a:xfrm>
                <a:off x="3810000" y="1905000"/>
                <a:ext cx="646647" cy="1524000"/>
                <a:chOff x="5891782" y="1905000"/>
                <a:chExt cx="1271017" cy="3165915"/>
              </a:xfrm>
              <a:solidFill>
                <a:srgbClr val="92D050"/>
              </a:solidFill>
            </p:grpSpPr>
            <p:sp>
              <p:nvSpPr>
                <p:cNvPr id="190" name="Oval 189"/>
                <p:cNvSpPr/>
                <p:nvPr/>
              </p:nvSpPr>
              <p:spPr>
                <a:xfrm>
                  <a:off x="6019800" y="19050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ounded Rectangle 190"/>
                <p:cNvSpPr/>
                <p:nvPr/>
              </p:nvSpPr>
              <p:spPr>
                <a:xfrm rot="2423263">
                  <a:off x="6044184" y="43851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ounded Rectangle 191"/>
                <p:cNvSpPr/>
                <p:nvPr/>
              </p:nvSpPr>
              <p:spPr>
                <a:xfrm>
                  <a:off x="6324600" y="2819400"/>
                  <a:ext cx="381000" cy="1828800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ounded Rectangle 192"/>
                <p:cNvSpPr/>
                <p:nvPr/>
              </p:nvSpPr>
              <p:spPr>
                <a:xfrm rot="18657015">
                  <a:off x="6600982" y="43508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ounded Rectangle 193"/>
                <p:cNvSpPr/>
                <p:nvPr/>
              </p:nvSpPr>
              <p:spPr>
                <a:xfrm rot="5400000">
                  <a:off x="6336791" y="27971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23"/>
              <p:cNvGrpSpPr/>
              <p:nvPr/>
            </p:nvGrpSpPr>
            <p:grpSpPr>
              <a:xfrm>
                <a:off x="4648200" y="1905000"/>
                <a:ext cx="646647" cy="1524000"/>
                <a:chOff x="7162800" y="1828800"/>
                <a:chExt cx="1271017" cy="3165915"/>
              </a:xfrm>
              <a:solidFill>
                <a:srgbClr val="7030A0"/>
              </a:solidFill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7290818" y="18288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ounded Rectangle 185"/>
                <p:cNvSpPr/>
                <p:nvPr/>
              </p:nvSpPr>
              <p:spPr>
                <a:xfrm rot="2423263">
                  <a:off x="7315202" y="43089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ounded Rectangle 186"/>
                <p:cNvSpPr/>
                <p:nvPr/>
              </p:nvSpPr>
              <p:spPr>
                <a:xfrm rot="18657015">
                  <a:off x="7872000" y="42746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ounded Rectangle 187"/>
                <p:cNvSpPr/>
                <p:nvPr/>
              </p:nvSpPr>
              <p:spPr>
                <a:xfrm rot="5400000">
                  <a:off x="7607809" y="27209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rapezoid 188"/>
                <p:cNvSpPr/>
                <p:nvPr/>
              </p:nvSpPr>
              <p:spPr>
                <a:xfrm>
                  <a:off x="7315200" y="2743200"/>
                  <a:ext cx="990600" cy="1828800"/>
                </a:xfrm>
                <a:prstGeom prst="trapezoid">
                  <a:avLst>
                    <a:gd name="adj" fmla="val 33571"/>
                  </a:avLst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2" name="Group 121"/>
            <p:cNvGrpSpPr/>
            <p:nvPr/>
          </p:nvGrpSpPr>
          <p:grpSpPr>
            <a:xfrm>
              <a:off x="5562600" y="1905000"/>
              <a:ext cx="5142447" cy="1524000"/>
              <a:chOff x="152400" y="1905000"/>
              <a:chExt cx="5142447" cy="1524000"/>
            </a:xfrm>
          </p:grpSpPr>
          <p:grpSp>
            <p:nvGrpSpPr>
              <p:cNvPr id="143" name="Group 15"/>
              <p:cNvGrpSpPr/>
              <p:nvPr/>
            </p:nvGrpSpPr>
            <p:grpSpPr>
              <a:xfrm>
                <a:off x="152400" y="1905000"/>
                <a:ext cx="646647" cy="1524000"/>
                <a:chOff x="5891782" y="1905000"/>
                <a:chExt cx="1271017" cy="3165915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74" name="Oval 9"/>
                <p:cNvSpPr/>
                <p:nvPr/>
              </p:nvSpPr>
              <p:spPr>
                <a:xfrm>
                  <a:off x="6019800" y="19050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ounded Rectangle 10"/>
                <p:cNvSpPr/>
                <p:nvPr/>
              </p:nvSpPr>
              <p:spPr>
                <a:xfrm rot="2423263">
                  <a:off x="6044184" y="43851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ounded Rectangle 11"/>
                <p:cNvSpPr/>
                <p:nvPr/>
              </p:nvSpPr>
              <p:spPr>
                <a:xfrm>
                  <a:off x="6324600" y="2819400"/>
                  <a:ext cx="381000" cy="1828800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ounded Rectangle 12"/>
                <p:cNvSpPr/>
                <p:nvPr/>
              </p:nvSpPr>
              <p:spPr>
                <a:xfrm rot="18657015">
                  <a:off x="6600982" y="43508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ounded Rectangle 13"/>
                <p:cNvSpPr/>
                <p:nvPr/>
              </p:nvSpPr>
              <p:spPr>
                <a:xfrm rot="5400000">
                  <a:off x="6336791" y="27971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23"/>
              <p:cNvGrpSpPr/>
              <p:nvPr/>
            </p:nvGrpSpPr>
            <p:grpSpPr>
              <a:xfrm>
                <a:off x="990600" y="1905000"/>
                <a:ext cx="646647" cy="1524000"/>
                <a:chOff x="7162800" y="1828800"/>
                <a:chExt cx="1271017" cy="3165915"/>
              </a:xfrm>
              <a:solidFill>
                <a:srgbClr val="FFC000"/>
              </a:solidFill>
            </p:grpSpPr>
            <p:sp>
              <p:nvSpPr>
                <p:cNvPr id="169" name="Oval 4"/>
                <p:cNvSpPr/>
                <p:nvPr/>
              </p:nvSpPr>
              <p:spPr>
                <a:xfrm>
                  <a:off x="7290818" y="18288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ounded Rectangle 5"/>
                <p:cNvSpPr/>
                <p:nvPr/>
              </p:nvSpPr>
              <p:spPr>
                <a:xfrm rot="2423263">
                  <a:off x="7315202" y="43089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ounded Rectangle 6"/>
                <p:cNvSpPr/>
                <p:nvPr/>
              </p:nvSpPr>
              <p:spPr>
                <a:xfrm rot="18657015">
                  <a:off x="7872000" y="42746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ounded Rectangle 7"/>
                <p:cNvSpPr/>
                <p:nvPr/>
              </p:nvSpPr>
              <p:spPr>
                <a:xfrm rot="5400000">
                  <a:off x="7607809" y="27209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8"/>
                <p:cNvSpPr/>
                <p:nvPr/>
              </p:nvSpPr>
              <p:spPr>
                <a:xfrm>
                  <a:off x="7315200" y="2743200"/>
                  <a:ext cx="990600" cy="1828800"/>
                </a:xfrm>
                <a:prstGeom prst="trapezoid">
                  <a:avLst>
                    <a:gd name="adj" fmla="val 33571"/>
                  </a:avLst>
                </a:prstGeom>
                <a:grp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15"/>
              <p:cNvGrpSpPr/>
              <p:nvPr/>
            </p:nvGrpSpPr>
            <p:grpSpPr>
              <a:xfrm>
                <a:off x="1905000" y="1905000"/>
                <a:ext cx="646647" cy="1524000"/>
                <a:chOff x="5891782" y="1905000"/>
                <a:chExt cx="1271017" cy="3165915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6019800" y="19050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ounded Rectangle 164"/>
                <p:cNvSpPr/>
                <p:nvPr/>
              </p:nvSpPr>
              <p:spPr>
                <a:xfrm rot="2423263">
                  <a:off x="6044184" y="43851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ounded Rectangle 165"/>
                <p:cNvSpPr/>
                <p:nvPr/>
              </p:nvSpPr>
              <p:spPr>
                <a:xfrm>
                  <a:off x="6324600" y="2819400"/>
                  <a:ext cx="381000" cy="1828800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ounded Rectangle 166"/>
                <p:cNvSpPr/>
                <p:nvPr/>
              </p:nvSpPr>
              <p:spPr>
                <a:xfrm rot="18657015">
                  <a:off x="6600982" y="43508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ounded Rectangle 167"/>
                <p:cNvSpPr/>
                <p:nvPr/>
              </p:nvSpPr>
              <p:spPr>
                <a:xfrm rot="5400000">
                  <a:off x="6336791" y="27971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23"/>
              <p:cNvGrpSpPr/>
              <p:nvPr/>
            </p:nvGrpSpPr>
            <p:grpSpPr>
              <a:xfrm>
                <a:off x="2819400" y="1905000"/>
                <a:ext cx="646647" cy="1524000"/>
                <a:chOff x="7162800" y="1828800"/>
                <a:chExt cx="1271017" cy="3165915"/>
              </a:xfrm>
              <a:solidFill>
                <a:srgbClr val="FF0000"/>
              </a:solidFill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7290818" y="18288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ounded Rectangle 159"/>
                <p:cNvSpPr/>
                <p:nvPr/>
              </p:nvSpPr>
              <p:spPr>
                <a:xfrm rot="2423263">
                  <a:off x="7315202" y="43089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ounded Rectangle 160"/>
                <p:cNvSpPr/>
                <p:nvPr/>
              </p:nvSpPr>
              <p:spPr>
                <a:xfrm rot="18657015">
                  <a:off x="7872000" y="42746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ounded Rectangle 161"/>
                <p:cNvSpPr/>
                <p:nvPr/>
              </p:nvSpPr>
              <p:spPr>
                <a:xfrm rot="5400000">
                  <a:off x="7607809" y="27209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Trapezoid 162"/>
                <p:cNvSpPr/>
                <p:nvPr/>
              </p:nvSpPr>
              <p:spPr>
                <a:xfrm>
                  <a:off x="7315200" y="2743200"/>
                  <a:ext cx="990600" cy="1828800"/>
                </a:xfrm>
                <a:prstGeom prst="trapezoid">
                  <a:avLst>
                    <a:gd name="adj" fmla="val 33571"/>
                  </a:avLst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15"/>
              <p:cNvGrpSpPr/>
              <p:nvPr/>
            </p:nvGrpSpPr>
            <p:grpSpPr>
              <a:xfrm>
                <a:off x="3810000" y="1905000"/>
                <a:ext cx="646647" cy="1524000"/>
                <a:chOff x="5891782" y="1905000"/>
                <a:chExt cx="1271017" cy="3165915"/>
              </a:xfrm>
              <a:solidFill>
                <a:srgbClr val="92D050"/>
              </a:solidFill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6019800" y="19050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ounded Rectangle 154"/>
                <p:cNvSpPr/>
                <p:nvPr/>
              </p:nvSpPr>
              <p:spPr>
                <a:xfrm rot="2423263">
                  <a:off x="6044184" y="43851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>
                <a:xfrm>
                  <a:off x="6324600" y="2819400"/>
                  <a:ext cx="381000" cy="1828800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ounded Rectangle 156"/>
                <p:cNvSpPr/>
                <p:nvPr/>
              </p:nvSpPr>
              <p:spPr>
                <a:xfrm rot="18657015">
                  <a:off x="6600982" y="43508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ounded Rectangle 157"/>
                <p:cNvSpPr/>
                <p:nvPr/>
              </p:nvSpPr>
              <p:spPr>
                <a:xfrm rot="5400000">
                  <a:off x="6336791" y="27971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23"/>
              <p:cNvGrpSpPr/>
              <p:nvPr/>
            </p:nvGrpSpPr>
            <p:grpSpPr>
              <a:xfrm>
                <a:off x="4648200" y="1905000"/>
                <a:ext cx="646647" cy="1524000"/>
                <a:chOff x="7162800" y="1828800"/>
                <a:chExt cx="1271017" cy="3165915"/>
              </a:xfrm>
              <a:solidFill>
                <a:srgbClr val="7030A0"/>
              </a:solidFill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7290818" y="1828800"/>
                  <a:ext cx="1016000" cy="1066800"/>
                </a:xfrm>
                <a:prstGeom prst="ellipse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ounded Rectangle 149"/>
                <p:cNvSpPr/>
                <p:nvPr/>
              </p:nvSpPr>
              <p:spPr>
                <a:xfrm rot="2423263">
                  <a:off x="7315202" y="4308915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ounded Rectangle 150"/>
                <p:cNvSpPr/>
                <p:nvPr/>
              </p:nvSpPr>
              <p:spPr>
                <a:xfrm rot="18657015">
                  <a:off x="7872000" y="4274607"/>
                  <a:ext cx="381000" cy="685800"/>
                </a:xfrm>
                <a:prstGeom prst="roundRect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ounded Rectangle 151"/>
                <p:cNvSpPr/>
                <p:nvPr/>
              </p:nvSpPr>
              <p:spPr>
                <a:xfrm rot="5400000">
                  <a:off x="7607809" y="2720905"/>
                  <a:ext cx="381000" cy="1271017"/>
                </a:xfrm>
                <a:prstGeom prst="roundRect">
                  <a:avLst/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Trapezoid 152"/>
                <p:cNvSpPr/>
                <p:nvPr/>
              </p:nvSpPr>
              <p:spPr>
                <a:xfrm>
                  <a:off x="7315200" y="2743200"/>
                  <a:ext cx="990600" cy="1828800"/>
                </a:xfrm>
                <a:prstGeom prst="trapezoid">
                  <a:avLst>
                    <a:gd name="adj" fmla="val 33571"/>
                  </a:avLst>
                </a:prstGeom>
                <a:grp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15" name="Group 214"/>
          <p:cNvGrpSpPr/>
          <p:nvPr/>
        </p:nvGrpSpPr>
        <p:grpSpPr>
          <a:xfrm>
            <a:off x="6781800" y="1600200"/>
            <a:ext cx="2761450" cy="2743200"/>
            <a:chOff x="275622" y="1143000"/>
            <a:chExt cx="4038048" cy="4011361"/>
          </a:xfrm>
        </p:grpSpPr>
        <p:grpSp>
          <p:nvGrpSpPr>
            <p:cNvPr id="216" name="Group 4"/>
            <p:cNvGrpSpPr/>
            <p:nvPr/>
          </p:nvGrpSpPr>
          <p:grpSpPr>
            <a:xfrm>
              <a:off x="1766047" y="1143000"/>
              <a:ext cx="1219200" cy="2258761"/>
              <a:chOff x="1766047" y="1143000"/>
              <a:chExt cx="1219200" cy="2258761"/>
            </a:xfrm>
          </p:grpSpPr>
          <p:sp>
            <p:nvSpPr>
              <p:cNvPr id="232" name="Oval 2"/>
              <p:cNvSpPr/>
              <p:nvPr/>
            </p:nvSpPr>
            <p:spPr>
              <a:xfrm>
                <a:off x="1905000" y="1143000"/>
                <a:ext cx="914400" cy="9144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Block Arc 3"/>
              <p:cNvSpPr/>
              <p:nvPr/>
            </p:nvSpPr>
            <p:spPr>
              <a:xfrm>
                <a:off x="1766047" y="2088776"/>
                <a:ext cx="1219200" cy="1312985"/>
              </a:xfrm>
              <a:prstGeom prst="blockArc">
                <a:avLst>
                  <a:gd name="adj1" fmla="val 10800000"/>
                  <a:gd name="adj2" fmla="val 47574"/>
                  <a:gd name="adj3" fmla="val 17305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7" name="Group 5"/>
            <p:cNvGrpSpPr/>
            <p:nvPr/>
          </p:nvGrpSpPr>
          <p:grpSpPr>
            <a:xfrm rot="3423310">
              <a:off x="2574690" y="1672785"/>
              <a:ext cx="1219200" cy="2258761"/>
              <a:chOff x="1766047" y="1143000"/>
              <a:chExt cx="1219200" cy="2258761"/>
            </a:xfrm>
            <a:solidFill>
              <a:srgbClr val="FF0000"/>
            </a:solidFill>
          </p:grpSpPr>
          <p:sp>
            <p:nvSpPr>
              <p:cNvPr id="230" name="Oval 6"/>
              <p:cNvSpPr/>
              <p:nvPr/>
            </p:nvSpPr>
            <p:spPr>
              <a:xfrm>
                <a:off x="1905000" y="114300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Block Arc 7"/>
              <p:cNvSpPr/>
              <p:nvPr/>
            </p:nvSpPr>
            <p:spPr>
              <a:xfrm>
                <a:off x="1766047" y="2088776"/>
                <a:ext cx="1219200" cy="1312985"/>
              </a:xfrm>
              <a:prstGeom prst="blockArc">
                <a:avLst>
                  <a:gd name="adj1" fmla="val 10800000"/>
                  <a:gd name="adj2" fmla="val 47574"/>
                  <a:gd name="adj3" fmla="val 1730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8" name="Group 8"/>
            <p:cNvGrpSpPr/>
            <p:nvPr/>
          </p:nvGrpSpPr>
          <p:grpSpPr>
            <a:xfrm rot="7477866">
              <a:off x="2571115" y="2528631"/>
              <a:ext cx="1219200" cy="2258761"/>
              <a:chOff x="1766047" y="1143000"/>
              <a:chExt cx="1219200" cy="2258761"/>
            </a:xfrm>
            <a:solidFill>
              <a:srgbClr val="7030A0"/>
            </a:solidFill>
          </p:grpSpPr>
          <p:sp>
            <p:nvSpPr>
              <p:cNvPr id="228" name="Oval 227"/>
              <p:cNvSpPr/>
              <p:nvPr/>
            </p:nvSpPr>
            <p:spPr>
              <a:xfrm>
                <a:off x="1905000" y="114300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Block Arc 228"/>
              <p:cNvSpPr/>
              <p:nvPr/>
            </p:nvSpPr>
            <p:spPr>
              <a:xfrm>
                <a:off x="1766047" y="2088776"/>
                <a:ext cx="1219200" cy="1312985"/>
              </a:xfrm>
              <a:prstGeom prst="blockArc">
                <a:avLst>
                  <a:gd name="adj1" fmla="val 10800000"/>
                  <a:gd name="adj2" fmla="val 47574"/>
                  <a:gd name="adj3" fmla="val 1730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Group 11"/>
            <p:cNvGrpSpPr/>
            <p:nvPr/>
          </p:nvGrpSpPr>
          <p:grpSpPr>
            <a:xfrm rot="10800000">
              <a:off x="1676400" y="2895600"/>
              <a:ext cx="1219200" cy="2258761"/>
              <a:chOff x="1766047" y="1143000"/>
              <a:chExt cx="1219200" cy="2258761"/>
            </a:xfrm>
            <a:solidFill>
              <a:srgbClr val="00B0F0"/>
            </a:solidFill>
          </p:grpSpPr>
          <p:sp>
            <p:nvSpPr>
              <p:cNvPr id="226" name="Oval 225"/>
              <p:cNvSpPr/>
              <p:nvPr/>
            </p:nvSpPr>
            <p:spPr>
              <a:xfrm>
                <a:off x="1905000" y="114300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Block Arc 226"/>
              <p:cNvSpPr/>
              <p:nvPr/>
            </p:nvSpPr>
            <p:spPr>
              <a:xfrm>
                <a:off x="1766047" y="2088776"/>
                <a:ext cx="1219200" cy="1312985"/>
              </a:xfrm>
              <a:prstGeom prst="blockArc">
                <a:avLst>
                  <a:gd name="adj1" fmla="val 10800000"/>
                  <a:gd name="adj2" fmla="val 47574"/>
                  <a:gd name="adj3" fmla="val 1730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0" name="Group 14"/>
            <p:cNvGrpSpPr/>
            <p:nvPr/>
          </p:nvGrpSpPr>
          <p:grpSpPr>
            <a:xfrm rot="14223637">
              <a:off x="795403" y="2433321"/>
              <a:ext cx="1219200" cy="2258761"/>
              <a:chOff x="1766047" y="1143000"/>
              <a:chExt cx="1219200" cy="2258761"/>
            </a:xfrm>
            <a:solidFill>
              <a:srgbClr val="92D050"/>
            </a:solidFill>
          </p:grpSpPr>
          <p:sp>
            <p:nvSpPr>
              <p:cNvPr id="224" name="Oval 223"/>
              <p:cNvSpPr/>
              <p:nvPr/>
            </p:nvSpPr>
            <p:spPr>
              <a:xfrm>
                <a:off x="1905000" y="114300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Block Arc 224"/>
              <p:cNvSpPr/>
              <p:nvPr/>
            </p:nvSpPr>
            <p:spPr>
              <a:xfrm>
                <a:off x="1766047" y="2088776"/>
                <a:ext cx="1219200" cy="1312985"/>
              </a:xfrm>
              <a:prstGeom prst="blockArc">
                <a:avLst>
                  <a:gd name="adj1" fmla="val 10800000"/>
                  <a:gd name="adj2" fmla="val 47574"/>
                  <a:gd name="adj3" fmla="val 1730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1" name="Group 17"/>
            <p:cNvGrpSpPr/>
            <p:nvPr/>
          </p:nvGrpSpPr>
          <p:grpSpPr>
            <a:xfrm rot="18830253">
              <a:off x="855848" y="1464155"/>
              <a:ext cx="1219200" cy="2258761"/>
              <a:chOff x="1766047" y="1143000"/>
              <a:chExt cx="1219200" cy="225876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22" name="Oval 221"/>
              <p:cNvSpPr/>
              <p:nvPr/>
            </p:nvSpPr>
            <p:spPr>
              <a:xfrm>
                <a:off x="1905000" y="1143000"/>
                <a:ext cx="914400" cy="914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Block Arc 222"/>
              <p:cNvSpPr/>
              <p:nvPr/>
            </p:nvSpPr>
            <p:spPr>
              <a:xfrm>
                <a:off x="1766047" y="2088776"/>
                <a:ext cx="1219200" cy="1312985"/>
              </a:xfrm>
              <a:prstGeom prst="blockArc">
                <a:avLst>
                  <a:gd name="adj1" fmla="val 10800000"/>
                  <a:gd name="adj2" fmla="val 47574"/>
                  <a:gd name="adj3" fmla="val 1730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5" name="Group 15"/>
          <p:cNvGrpSpPr/>
          <p:nvPr/>
        </p:nvGrpSpPr>
        <p:grpSpPr>
          <a:xfrm>
            <a:off x="8167607" y="4595317"/>
            <a:ext cx="606002" cy="1509461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242" name="Oval 241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ed Rectangle 242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ounded Rectangle 244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ounded Rectangle 245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Group 23"/>
          <p:cNvGrpSpPr/>
          <p:nvPr/>
        </p:nvGrpSpPr>
        <p:grpSpPr>
          <a:xfrm>
            <a:off x="9213071" y="4762960"/>
            <a:ext cx="606002" cy="1509461"/>
            <a:chOff x="7175322" y="1828800"/>
            <a:chExt cx="1271017" cy="3165915"/>
          </a:xfrm>
          <a:solidFill>
            <a:schemeClr val="tx1"/>
          </a:solidFill>
        </p:grpSpPr>
        <p:sp>
          <p:nvSpPr>
            <p:cNvPr id="237" name="Oval 236"/>
            <p:cNvSpPr/>
            <p:nvPr/>
          </p:nvSpPr>
          <p:spPr>
            <a:xfrm>
              <a:off x="7290818" y="18288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/>
          </p:nvSpPr>
          <p:spPr>
            <a:xfrm rot="2423263">
              <a:off x="7315202" y="43089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ounded Rectangle 238"/>
            <p:cNvSpPr/>
            <p:nvPr/>
          </p:nvSpPr>
          <p:spPr>
            <a:xfrm rot="19233497">
              <a:off x="7890880" y="43089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ounded Rectangle 239"/>
            <p:cNvSpPr/>
            <p:nvPr/>
          </p:nvSpPr>
          <p:spPr>
            <a:xfrm rot="5400000">
              <a:off x="7620331" y="2544930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rapezoid 240"/>
            <p:cNvSpPr/>
            <p:nvPr/>
          </p:nvSpPr>
          <p:spPr>
            <a:xfrm>
              <a:off x="7280002" y="2741614"/>
              <a:ext cx="990600" cy="1828800"/>
            </a:xfrm>
            <a:prstGeom prst="trapezoid">
              <a:avLst>
                <a:gd name="adj" fmla="val 3357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1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00800" y="1371600"/>
            <a:ext cx="3558886" cy="4724400"/>
            <a:chOff x="3657600" y="304800"/>
            <a:chExt cx="3558886" cy="4724400"/>
          </a:xfrm>
        </p:grpSpPr>
        <p:grpSp>
          <p:nvGrpSpPr>
            <p:cNvPr id="3" name="Group 20"/>
            <p:cNvGrpSpPr/>
            <p:nvPr/>
          </p:nvGrpSpPr>
          <p:grpSpPr>
            <a:xfrm>
              <a:off x="3657600" y="2971800"/>
              <a:ext cx="1730086" cy="2057400"/>
              <a:chOff x="3415145" y="2971800"/>
              <a:chExt cx="1730086" cy="2057400"/>
            </a:xfrm>
          </p:grpSpPr>
          <p:sp>
            <p:nvSpPr>
              <p:cNvPr id="12" name="Pentagon 11"/>
              <p:cNvSpPr/>
              <p:nvPr/>
            </p:nvSpPr>
            <p:spPr>
              <a:xfrm rot="16200000">
                <a:off x="2503343" y="3883602"/>
                <a:ext cx="2057400" cy="233795"/>
              </a:xfrm>
              <a:prstGeom prst="homePlat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2"/>
              <p:cNvSpPr/>
              <p:nvPr/>
            </p:nvSpPr>
            <p:spPr>
              <a:xfrm rot="16200000">
                <a:off x="3251489" y="3883602"/>
                <a:ext cx="2057400" cy="233795"/>
              </a:xfrm>
              <a:prstGeom prst="homePlat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5"/>
              <p:cNvSpPr/>
              <p:nvPr/>
            </p:nvSpPr>
            <p:spPr>
              <a:xfrm rot="16200000">
                <a:off x="3999634" y="3883602"/>
                <a:ext cx="2057400" cy="233795"/>
              </a:xfrm>
              <a:prstGeom prst="homePlat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05200" y="3505200"/>
                <a:ext cx="16002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81400" y="4374573"/>
                <a:ext cx="1447800" cy="1212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5486400" y="304800"/>
              <a:ext cx="1647826" cy="4724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3810000" y="304800"/>
              <a:ext cx="1219200" cy="4724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1"/>
            <p:cNvGrpSpPr/>
            <p:nvPr/>
          </p:nvGrpSpPr>
          <p:grpSpPr>
            <a:xfrm>
              <a:off x="5486400" y="2971800"/>
              <a:ext cx="1730086" cy="2057400"/>
              <a:chOff x="5659581" y="2971800"/>
              <a:chExt cx="1730086" cy="2057400"/>
            </a:xfrm>
          </p:grpSpPr>
          <p:sp>
            <p:nvSpPr>
              <p:cNvPr id="7" name="Pentagon 6"/>
              <p:cNvSpPr/>
              <p:nvPr/>
            </p:nvSpPr>
            <p:spPr>
              <a:xfrm rot="16200000">
                <a:off x="4747779" y="3883602"/>
                <a:ext cx="2057400" cy="233795"/>
              </a:xfrm>
              <a:prstGeom prst="homePlat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entagon 7"/>
              <p:cNvSpPr/>
              <p:nvPr/>
            </p:nvSpPr>
            <p:spPr>
              <a:xfrm rot="16200000">
                <a:off x="5495925" y="3883602"/>
                <a:ext cx="2057400" cy="233795"/>
              </a:xfrm>
              <a:prstGeom prst="homePlat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entagon 8"/>
              <p:cNvSpPr/>
              <p:nvPr/>
            </p:nvSpPr>
            <p:spPr>
              <a:xfrm rot="16200000">
                <a:off x="6244070" y="3883602"/>
                <a:ext cx="2057400" cy="233795"/>
              </a:xfrm>
              <a:prstGeom prst="homePlat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791200" y="4343400"/>
                <a:ext cx="1447800" cy="1212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505200"/>
                <a:ext cx="1447800" cy="1212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286000" y="990601"/>
            <a:ext cx="1757082" cy="2675965"/>
            <a:chOff x="762000" y="990600"/>
            <a:chExt cx="1757082" cy="2675965"/>
          </a:xfrm>
        </p:grpSpPr>
        <p:sp>
          <p:nvSpPr>
            <p:cNvPr id="17" name="Rounded Rectangle 16"/>
            <p:cNvSpPr/>
            <p:nvPr/>
          </p:nvSpPr>
          <p:spPr>
            <a:xfrm>
              <a:off x="762000" y="990600"/>
              <a:ext cx="1757082" cy="2675965"/>
            </a:xfrm>
            <a:prstGeom prst="roundRect">
              <a:avLst>
                <a:gd name="adj" fmla="val 102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s://encrypted-tbn1.gstatic.com/images?q=tbn:ANd9GcRnZX-u89gIkCXhx8GeBWWhFFJ8phB3fZgjJqXNM1QLs0w9tAog"/>
            <p:cNvPicPr>
              <a:picLocks noChangeAspect="1" noChangeArrowheads="1"/>
            </p:cNvPicPr>
            <p:nvPr/>
          </p:nvPicPr>
          <p:blipFill>
            <a:blip r:embed="rId2" cstate="print"/>
            <a:srcRect l="5856" t="16314" r="53150" b="17595"/>
            <a:stretch>
              <a:fillRect/>
            </a:stretch>
          </p:blipFill>
          <p:spPr bwMode="auto">
            <a:xfrm>
              <a:off x="878541" y="1089211"/>
              <a:ext cx="1550894" cy="2500421"/>
            </a:xfrm>
            <a:prstGeom prst="rect">
              <a:avLst/>
            </a:prstGeom>
            <a:noFill/>
          </p:spPr>
        </p:pic>
        <p:grpSp>
          <p:nvGrpSpPr>
            <p:cNvPr id="18" name="Group 17"/>
            <p:cNvGrpSpPr/>
            <p:nvPr/>
          </p:nvGrpSpPr>
          <p:grpSpPr>
            <a:xfrm>
              <a:off x="1223757" y="1879013"/>
              <a:ext cx="844942" cy="844942"/>
              <a:chOff x="6010910" y="973578"/>
              <a:chExt cx="2209800" cy="2209800"/>
            </a:xfrm>
          </p:grpSpPr>
          <p:sp>
            <p:nvSpPr>
              <p:cNvPr id="19" name="Oval 18"/>
              <p:cNvSpPr/>
              <p:nvPr/>
            </p:nvSpPr>
            <p:spPr>
              <a:xfrm rot="11196110">
                <a:off x="6010910" y="973578"/>
                <a:ext cx="2209800" cy="2209800"/>
              </a:xfrm>
              <a:prstGeom prst="ellipse">
                <a:avLst/>
              </a:prstGeom>
              <a:solidFill>
                <a:srgbClr val="AFDC7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 rot="8797475">
                <a:off x="6518239" y="1677527"/>
                <a:ext cx="1149531" cy="1048593"/>
              </a:xfrm>
              <a:prstGeom prst="arc">
                <a:avLst>
                  <a:gd name="adj1" fmla="val 15259645"/>
                  <a:gd name="adj2" fmla="val 400596"/>
                </a:avLst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47"/>
              <p:cNvGrpSpPr/>
              <p:nvPr/>
            </p:nvGrpSpPr>
            <p:grpSpPr>
              <a:xfrm>
                <a:off x="6450106" y="1281953"/>
                <a:ext cx="762000" cy="762000"/>
                <a:chOff x="6324600" y="1219200"/>
                <a:chExt cx="762000" cy="762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6324600" y="1219200"/>
                  <a:ext cx="762000" cy="76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629400" y="1447800"/>
                  <a:ext cx="304800" cy="304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48"/>
              <p:cNvGrpSpPr/>
              <p:nvPr/>
            </p:nvGrpSpPr>
            <p:grpSpPr>
              <a:xfrm>
                <a:off x="7162800" y="1295400"/>
                <a:ext cx="762000" cy="762000"/>
                <a:chOff x="6324600" y="1219200"/>
                <a:chExt cx="762000" cy="7620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6324600" y="1219200"/>
                  <a:ext cx="762000" cy="76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477000" y="1447800"/>
                  <a:ext cx="304800" cy="304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271682" y="1053354"/>
            <a:ext cx="1716742" cy="2675965"/>
            <a:chOff x="2747682" y="1053353"/>
            <a:chExt cx="1716742" cy="2675965"/>
          </a:xfrm>
        </p:grpSpPr>
        <p:sp>
          <p:nvSpPr>
            <p:cNvPr id="36" name="Rounded Rectangle 35"/>
            <p:cNvSpPr/>
            <p:nvPr/>
          </p:nvSpPr>
          <p:spPr>
            <a:xfrm>
              <a:off x="2747682" y="1053353"/>
              <a:ext cx="1716742" cy="2675965"/>
            </a:xfrm>
            <a:prstGeom prst="roundRect">
              <a:avLst>
                <a:gd name="adj" fmla="val 102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890" name="Picture 2" descr="https://encrypted-tbn1.gstatic.com/images?q=tbn:ANd9GcRnZX-u89gIkCXhx8GeBWWhFFJ8phB3fZgjJqXNM1QLs0w9tAog"/>
            <p:cNvPicPr>
              <a:picLocks noChangeAspect="1" noChangeArrowheads="1"/>
            </p:cNvPicPr>
            <p:nvPr/>
          </p:nvPicPr>
          <p:blipFill>
            <a:blip r:embed="rId2" cstate="print"/>
            <a:srcRect l="54797" t="15895" r="5464" b="16758"/>
            <a:stretch>
              <a:fillRect/>
            </a:stretch>
          </p:blipFill>
          <p:spPr bwMode="auto">
            <a:xfrm>
              <a:off x="2855259" y="1134035"/>
              <a:ext cx="1492624" cy="2529601"/>
            </a:xfrm>
            <a:prstGeom prst="rect">
              <a:avLst/>
            </a:prstGeom>
            <a:noFill/>
          </p:spPr>
        </p:pic>
        <p:grpSp>
          <p:nvGrpSpPr>
            <p:cNvPr id="27" name="Group 26"/>
            <p:cNvGrpSpPr/>
            <p:nvPr/>
          </p:nvGrpSpPr>
          <p:grpSpPr>
            <a:xfrm>
              <a:off x="3177988" y="1954306"/>
              <a:ext cx="844942" cy="990600"/>
              <a:chOff x="4648200" y="3505200"/>
              <a:chExt cx="2209800" cy="2590742"/>
            </a:xfrm>
          </p:grpSpPr>
          <p:grpSp>
            <p:nvGrpSpPr>
              <p:cNvPr id="28" name="Group 53"/>
              <p:cNvGrpSpPr/>
              <p:nvPr/>
            </p:nvGrpSpPr>
            <p:grpSpPr>
              <a:xfrm>
                <a:off x="4648200" y="3505200"/>
                <a:ext cx="2209800" cy="2209800"/>
                <a:chOff x="4648200" y="3505200"/>
                <a:chExt cx="2209800" cy="22098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648200" y="3505200"/>
                  <a:ext cx="2209800" cy="2209800"/>
                </a:xfrm>
                <a:prstGeom prst="ellipse">
                  <a:avLst/>
                </a:prstGeom>
                <a:solidFill>
                  <a:srgbClr val="AFDC7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876800" y="3886200"/>
                  <a:ext cx="838200" cy="5987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791200" y="3886200"/>
                  <a:ext cx="838200" cy="5987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rot="19201365">
                  <a:off x="5155529" y="4132949"/>
                  <a:ext cx="1149531" cy="1048593"/>
                </a:xfrm>
                <a:prstGeom prst="arc">
                  <a:avLst>
                    <a:gd name="adj1" fmla="val 15259645"/>
                    <a:gd name="adj2" fmla="val 400596"/>
                  </a:avLst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Arc 28"/>
              <p:cNvSpPr/>
              <p:nvPr/>
            </p:nvSpPr>
            <p:spPr>
              <a:xfrm rot="19201365">
                <a:off x="5307929" y="5047349"/>
                <a:ext cx="1149531" cy="1048593"/>
              </a:xfrm>
              <a:prstGeom prst="arc">
                <a:avLst>
                  <a:gd name="adj1" fmla="val 15259645"/>
                  <a:gd name="adj2" fmla="val 400596"/>
                </a:avLst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973240" y="4478302"/>
            <a:ext cx="1726855" cy="1753470"/>
            <a:chOff x="9679806" y="1526158"/>
            <a:chExt cx="1726855" cy="1753470"/>
          </a:xfrm>
        </p:grpSpPr>
        <p:sp>
          <p:nvSpPr>
            <p:cNvPr id="40" name="Rectangle 39"/>
            <p:cNvSpPr/>
            <p:nvPr/>
          </p:nvSpPr>
          <p:spPr>
            <a:xfrm>
              <a:off x="9788487" y="1645175"/>
              <a:ext cx="1543802" cy="14974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0197726" y="1829361"/>
              <a:ext cx="799917" cy="1320146"/>
              <a:chOff x="4455643" y="2321799"/>
              <a:chExt cx="1088409" cy="187469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3" name="Wave 42"/>
              <p:cNvSpPr/>
              <p:nvPr/>
            </p:nvSpPr>
            <p:spPr>
              <a:xfrm rot="6166839" flipH="1">
                <a:off x="4154514" y="3006296"/>
                <a:ext cx="1066800" cy="464542"/>
              </a:xfrm>
              <a:prstGeom prst="wav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Wave 43"/>
              <p:cNvSpPr/>
              <p:nvPr/>
            </p:nvSpPr>
            <p:spPr>
              <a:xfrm rot="15868271">
                <a:off x="4778381" y="2911827"/>
                <a:ext cx="1066800" cy="464542"/>
              </a:xfrm>
              <a:prstGeom prst="wav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rapezoid 44"/>
              <p:cNvSpPr/>
              <p:nvPr/>
            </p:nvSpPr>
            <p:spPr>
              <a:xfrm>
                <a:off x="4496633" y="3570421"/>
                <a:ext cx="990603" cy="626075"/>
              </a:xfrm>
              <a:prstGeom prst="trapezoid">
                <a:avLst>
                  <a:gd name="adj" fmla="val 38827"/>
                </a:avLst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rapezoid 45"/>
              <p:cNvSpPr/>
              <p:nvPr/>
            </p:nvSpPr>
            <p:spPr>
              <a:xfrm rot="10800000">
                <a:off x="4757351" y="3255270"/>
                <a:ext cx="457200" cy="533400"/>
              </a:xfrm>
              <a:prstGeom prst="trapezoi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574059" y="2466498"/>
                <a:ext cx="838200" cy="12192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ardrop 47"/>
              <p:cNvSpPr/>
              <p:nvPr/>
            </p:nvSpPr>
            <p:spPr>
              <a:xfrm rot="4836040">
                <a:off x="4839833" y="2410186"/>
                <a:ext cx="670286" cy="493511"/>
              </a:xfrm>
              <a:prstGeom prst="teardrop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ardrop 48"/>
              <p:cNvSpPr/>
              <p:nvPr/>
            </p:nvSpPr>
            <p:spPr>
              <a:xfrm rot="9510633">
                <a:off x="4486696" y="2391619"/>
                <a:ext cx="670286" cy="493511"/>
              </a:xfrm>
              <a:prstGeom prst="teardrop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ame 41"/>
            <p:cNvSpPr/>
            <p:nvPr/>
          </p:nvSpPr>
          <p:spPr>
            <a:xfrm>
              <a:off x="9679806" y="1526158"/>
              <a:ext cx="1726855" cy="1753470"/>
            </a:xfrm>
            <a:prstGeom prst="frame">
              <a:avLst>
                <a:gd name="adj1" fmla="val 10988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90286" y="4478302"/>
            <a:ext cx="1726855" cy="1753470"/>
            <a:chOff x="9696960" y="3459212"/>
            <a:chExt cx="1726855" cy="1753470"/>
          </a:xfrm>
        </p:grpSpPr>
        <p:sp>
          <p:nvSpPr>
            <p:cNvPr id="51" name="Rectangle 50"/>
            <p:cNvSpPr/>
            <p:nvPr/>
          </p:nvSpPr>
          <p:spPr>
            <a:xfrm>
              <a:off x="9791500" y="3558049"/>
              <a:ext cx="1543802" cy="14974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0100306" y="3735064"/>
              <a:ext cx="930774" cy="1393741"/>
              <a:chOff x="4508252" y="211638"/>
              <a:chExt cx="875337" cy="137375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4" name="Trapezoid 53"/>
              <p:cNvSpPr/>
              <p:nvPr/>
            </p:nvSpPr>
            <p:spPr>
              <a:xfrm>
                <a:off x="4616914" y="1236581"/>
                <a:ext cx="606083" cy="348814"/>
              </a:xfrm>
              <a:prstGeom prst="trapezoid">
                <a:avLst>
                  <a:gd name="adj" fmla="val 47147"/>
                </a:avLst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773081" y="843353"/>
                <a:ext cx="303042" cy="459948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574726" y="299777"/>
                <a:ext cx="727300" cy="919897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loud 56"/>
              <p:cNvSpPr/>
              <p:nvPr/>
            </p:nvSpPr>
            <p:spPr>
              <a:xfrm rot="3627039">
                <a:off x="4968006" y="307581"/>
                <a:ext cx="503387" cy="327778"/>
              </a:xfrm>
              <a:prstGeom prst="clou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Cloud 57"/>
              <p:cNvSpPr/>
              <p:nvPr/>
            </p:nvSpPr>
            <p:spPr>
              <a:xfrm rot="6849434">
                <a:off x="4420447" y="361433"/>
                <a:ext cx="503387" cy="327778"/>
              </a:xfrm>
              <a:prstGeom prst="clou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Cloud 58"/>
              <p:cNvSpPr/>
              <p:nvPr/>
            </p:nvSpPr>
            <p:spPr>
              <a:xfrm rot="21420985">
                <a:off x="4658183" y="211638"/>
                <a:ext cx="641327" cy="400315"/>
              </a:xfrm>
              <a:prstGeom prst="clou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Frame 52"/>
            <p:cNvSpPr/>
            <p:nvPr/>
          </p:nvSpPr>
          <p:spPr>
            <a:xfrm>
              <a:off x="9696960" y="3459212"/>
              <a:ext cx="1726855" cy="1753470"/>
            </a:xfrm>
            <a:prstGeom prst="frame">
              <a:avLst>
                <a:gd name="adj1" fmla="val 10988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pclipart.com/recreation/sports/climbing/rock_climbing_ico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28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32112" y="1082368"/>
            <a:ext cx="2300492" cy="4147329"/>
            <a:chOff x="3108112" y="1082367"/>
            <a:chExt cx="2300492" cy="4147329"/>
          </a:xfrm>
        </p:grpSpPr>
        <p:sp>
          <p:nvSpPr>
            <p:cNvPr id="2" name="Oval 1"/>
            <p:cNvSpPr/>
            <p:nvPr/>
          </p:nvSpPr>
          <p:spPr>
            <a:xfrm>
              <a:off x="4038600" y="12954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086697" y="2270571"/>
              <a:ext cx="901337" cy="1143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20322635">
              <a:off x="3228872" y="2417406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4227727">
              <a:off x="2728129" y="2221464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7695572">
              <a:off x="4350029" y="1771909"/>
              <a:ext cx="1748118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7695572">
              <a:off x="3021973" y="4171120"/>
              <a:ext cx="1748118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4277" y="3548317"/>
              <a:ext cx="858724" cy="37167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20247848">
              <a:off x="4260146" y="3620232"/>
              <a:ext cx="1090186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4996721">
              <a:off x="4637817" y="3882930"/>
              <a:ext cx="1129000" cy="36903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7809" y="4658103"/>
            <a:ext cx="2392439" cy="1869633"/>
            <a:chOff x="3523808" y="4658102"/>
            <a:chExt cx="2392439" cy="1869633"/>
          </a:xfrm>
        </p:grpSpPr>
        <p:sp>
          <p:nvSpPr>
            <p:cNvPr id="14" name="Heart 13"/>
            <p:cNvSpPr/>
            <p:nvPr/>
          </p:nvSpPr>
          <p:spPr>
            <a:xfrm>
              <a:off x="4095058" y="465810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 flipH="1" flipV="1">
              <a:off x="4095057" y="560428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art 15"/>
            <p:cNvSpPr/>
            <p:nvPr/>
          </p:nvSpPr>
          <p:spPr>
            <a:xfrm rot="5400000">
              <a:off x="4691078" y="5119828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art 16"/>
            <p:cNvSpPr/>
            <p:nvPr/>
          </p:nvSpPr>
          <p:spPr>
            <a:xfrm rot="16200000">
              <a:off x="3514754" y="5128882"/>
              <a:ext cx="941561" cy="923453"/>
            </a:xfrm>
            <a:prstGeom prst="hear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oon 17"/>
            <p:cNvSpPr/>
            <p:nvPr/>
          </p:nvSpPr>
          <p:spPr>
            <a:xfrm rot="18419962">
              <a:off x="5155819" y="5531667"/>
              <a:ext cx="253372" cy="126748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53401" y="255496"/>
            <a:ext cx="1596729" cy="1954304"/>
            <a:chOff x="4524494" y="255496"/>
            <a:chExt cx="3701635" cy="4639684"/>
          </a:xfrm>
        </p:grpSpPr>
        <p:grpSp>
          <p:nvGrpSpPr>
            <p:cNvPr id="19" name="Group 15"/>
            <p:cNvGrpSpPr/>
            <p:nvPr/>
          </p:nvGrpSpPr>
          <p:grpSpPr>
            <a:xfrm>
              <a:off x="6061832" y="255496"/>
              <a:ext cx="606002" cy="1509461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15"/>
            <p:cNvGrpSpPr/>
            <p:nvPr/>
          </p:nvGrpSpPr>
          <p:grpSpPr>
            <a:xfrm>
              <a:off x="5415111" y="1807572"/>
              <a:ext cx="606002" cy="1509461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15"/>
            <p:cNvGrpSpPr/>
            <p:nvPr/>
          </p:nvGrpSpPr>
          <p:grpSpPr>
            <a:xfrm>
              <a:off x="6658536" y="1807572"/>
              <a:ext cx="606002" cy="1509461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15"/>
            <p:cNvGrpSpPr/>
            <p:nvPr/>
          </p:nvGrpSpPr>
          <p:grpSpPr>
            <a:xfrm>
              <a:off x="4524494" y="3370757"/>
              <a:ext cx="606002" cy="1509461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38" name="Oval 37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15"/>
            <p:cNvGrpSpPr/>
            <p:nvPr/>
          </p:nvGrpSpPr>
          <p:grpSpPr>
            <a:xfrm>
              <a:off x="6055239" y="3385719"/>
              <a:ext cx="606002" cy="1509461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15"/>
            <p:cNvGrpSpPr/>
            <p:nvPr/>
          </p:nvGrpSpPr>
          <p:grpSpPr>
            <a:xfrm>
              <a:off x="7620127" y="3336923"/>
              <a:ext cx="606002" cy="1509461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50" name="Oval 49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15"/>
          <p:cNvGrpSpPr/>
          <p:nvPr/>
        </p:nvGrpSpPr>
        <p:grpSpPr>
          <a:xfrm>
            <a:off x="2133600" y="3804749"/>
            <a:ext cx="762000" cy="1853395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57" name="Oval 56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15"/>
          <p:cNvGrpSpPr/>
          <p:nvPr/>
        </p:nvGrpSpPr>
        <p:grpSpPr>
          <a:xfrm>
            <a:off x="3603428" y="3726295"/>
            <a:ext cx="762000" cy="1853395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63" name="Oval 62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1" name="Group 2050"/>
          <p:cNvGrpSpPr/>
          <p:nvPr/>
        </p:nvGrpSpPr>
        <p:grpSpPr>
          <a:xfrm rot="1460755">
            <a:off x="2846421" y="3531359"/>
            <a:ext cx="413832" cy="1182690"/>
            <a:chOff x="6700589" y="3369310"/>
            <a:chExt cx="520959" cy="1488848"/>
          </a:xfrm>
        </p:grpSpPr>
        <p:sp>
          <p:nvSpPr>
            <p:cNvPr id="2048" name="Pentagon 2047"/>
            <p:cNvSpPr/>
            <p:nvPr/>
          </p:nvSpPr>
          <p:spPr>
            <a:xfrm rot="16200000">
              <a:off x="6208390" y="4052601"/>
              <a:ext cx="1488848" cy="122265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6700589" y="4512388"/>
              <a:ext cx="520959" cy="1037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20615636">
            <a:off x="3358760" y="3443487"/>
            <a:ext cx="413832" cy="1182690"/>
            <a:chOff x="6700589" y="3369310"/>
            <a:chExt cx="520959" cy="1488848"/>
          </a:xfrm>
        </p:grpSpPr>
        <p:sp>
          <p:nvSpPr>
            <p:cNvPr id="72" name="Pentagon 71"/>
            <p:cNvSpPr/>
            <p:nvPr/>
          </p:nvSpPr>
          <p:spPr>
            <a:xfrm rot="16200000">
              <a:off x="6208390" y="4052601"/>
              <a:ext cx="1488848" cy="122265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00589" y="4512388"/>
              <a:ext cx="520959" cy="1037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15"/>
          <p:cNvGrpSpPr/>
          <p:nvPr/>
        </p:nvGrpSpPr>
        <p:grpSpPr>
          <a:xfrm>
            <a:off x="8445263" y="4202076"/>
            <a:ext cx="261404" cy="635807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101" name="Oval 100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15"/>
          <p:cNvGrpSpPr/>
          <p:nvPr/>
        </p:nvGrpSpPr>
        <p:grpSpPr>
          <a:xfrm>
            <a:off x="8981624" y="4202076"/>
            <a:ext cx="261404" cy="635807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96" name="Oval 95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15"/>
          <p:cNvGrpSpPr/>
          <p:nvPr/>
        </p:nvGrpSpPr>
        <p:grpSpPr>
          <a:xfrm>
            <a:off x="8061088" y="4860512"/>
            <a:ext cx="261404" cy="635807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91" name="Oval 90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15"/>
          <p:cNvGrpSpPr/>
          <p:nvPr/>
        </p:nvGrpSpPr>
        <p:grpSpPr>
          <a:xfrm>
            <a:off x="8721387" y="4866815"/>
            <a:ext cx="261404" cy="635807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86" name="Oval 85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15"/>
          <p:cNvGrpSpPr/>
          <p:nvPr/>
        </p:nvGrpSpPr>
        <p:grpSpPr>
          <a:xfrm>
            <a:off x="9396413" y="4846261"/>
            <a:ext cx="261404" cy="635807"/>
            <a:chOff x="5883426" y="1905000"/>
            <a:chExt cx="1271017" cy="3165915"/>
          </a:xfrm>
          <a:solidFill>
            <a:schemeClr val="tx1"/>
          </a:solidFill>
        </p:grpSpPr>
        <p:sp>
          <p:nvSpPr>
            <p:cNvPr id="81" name="Oval 80"/>
            <p:cNvSpPr/>
            <p:nvPr/>
          </p:nvSpPr>
          <p:spPr>
            <a:xfrm>
              <a:off x="6019800" y="1905000"/>
              <a:ext cx="1016000" cy="1066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 rot="2423263">
              <a:off x="6068520" y="4385115"/>
              <a:ext cx="381000" cy="685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324600" y="2819400"/>
              <a:ext cx="381000" cy="18288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 rot="18930933">
              <a:off x="6612190" y="4346223"/>
              <a:ext cx="381000" cy="71779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 rot="5400000">
              <a:off x="6328435" y="2612275"/>
              <a:ext cx="381000" cy="127101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7867048" y="2466681"/>
            <a:ext cx="748632" cy="1349097"/>
            <a:chOff x="6343048" y="2466680"/>
            <a:chExt cx="748632" cy="1349097"/>
          </a:xfrm>
        </p:grpSpPr>
        <p:grpSp>
          <p:nvGrpSpPr>
            <p:cNvPr id="75" name="Group 15"/>
            <p:cNvGrpSpPr/>
            <p:nvPr/>
          </p:nvGrpSpPr>
          <p:grpSpPr>
            <a:xfrm>
              <a:off x="6343048" y="2466680"/>
              <a:ext cx="554664" cy="1349097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9159547">
              <a:off x="6809043" y="2841714"/>
              <a:ext cx="282637" cy="749908"/>
              <a:chOff x="6700589" y="3369310"/>
              <a:chExt cx="520959" cy="1488848"/>
            </a:xfrm>
          </p:grpSpPr>
          <p:sp>
            <p:nvSpPr>
              <p:cNvPr id="112" name="Pentagon 111"/>
              <p:cNvSpPr/>
              <p:nvPr/>
            </p:nvSpPr>
            <p:spPr>
              <a:xfrm rot="16200000">
                <a:off x="6208390" y="4052601"/>
                <a:ext cx="1488848" cy="122265"/>
              </a:xfrm>
              <a:prstGeom prst="homePlat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700589" y="4512388"/>
                <a:ext cx="520959" cy="10373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9016381" y="2636860"/>
            <a:ext cx="554664" cy="1349097"/>
            <a:chOff x="6305347" y="3294694"/>
            <a:chExt cx="554664" cy="1349097"/>
          </a:xfrm>
        </p:grpSpPr>
        <p:grpSp>
          <p:nvGrpSpPr>
            <p:cNvPr id="116" name="Group 15"/>
            <p:cNvGrpSpPr/>
            <p:nvPr/>
          </p:nvGrpSpPr>
          <p:grpSpPr>
            <a:xfrm>
              <a:off x="6305347" y="3294694"/>
              <a:ext cx="554664" cy="1349097"/>
              <a:chOff x="5883426" y="1905000"/>
              <a:chExt cx="1271017" cy="3165915"/>
            </a:xfrm>
            <a:solidFill>
              <a:schemeClr val="tx1"/>
            </a:solidFill>
          </p:grpSpPr>
          <p:sp>
            <p:nvSpPr>
              <p:cNvPr id="118" name="Oval 117"/>
              <p:cNvSpPr/>
              <p:nvPr/>
            </p:nvSpPr>
            <p:spPr>
              <a:xfrm>
                <a:off x="6019800" y="1905000"/>
                <a:ext cx="1016000" cy="1066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 rot="2423263">
                <a:off x="6068520" y="4385115"/>
                <a:ext cx="381000" cy="685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6324600" y="2819400"/>
                <a:ext cx="381000" cy="18288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 rot="18930933">
                <a:off x="6612190" y="4346223"/>
                <a:ext cx="381000" cy="71779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 rot="5400000">
                <a:off x="6328435" y="2612275"/>
                <a:ext cx="381000" cy="127101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Isosceles Triangle 116"/>
            <p:cNvSpPr/>
            <p:nvPr/>
          </p:nvSpPr>
          <p:spPr>
            <a:xfrm>
              <a:off x="6378172" y="3731226"/>
              <a:ext cx="420794" cy="6808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363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973372" y="1027004"/>
            <a:ext cx="920188" cy="1548143"/>
            <a:chOff x="5042780" y="1321806"/>
            <a:chExt cx="2562131" cy="3666653"/>
          </a:xfrm>
        </p:grpSpPr>
        <p:sp>
          <p:nvSpPr>
            <p:cNvPr id="4" name="Rectangle 3"/>
            <p:cNvSpPr/>
            <p:nvPr/>
          </p:nvSpPr>
          <p:spPr>
            <a:xfrm>
              <a:off x="5042780" y="1321806"/>
              <a:ext cx="2562131" cy="366665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" name="Group 5"/>
            <p:cNvGrpSpPr/>
            <p:nvPr/>
          </p:nvGrpSpPr>
          <p:grpSpPr>
            <a:xfrm flipV="1">
              <a:off x="5251010" y="1530036"/>
              <a:ext cx="1032095" cy="1077362"/>
              <a:chOff x="5251010" y="1530036"/>
              <a:chExt cx="1032095" cy="1077362"/>
            </a:xfrm>
          </p:grpSpPr>
          <p:sp>
            <p:nvSpPr>
              <p:cNvPr id="5" name="Parallelogram 4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Parallelogram 6"/>
              <p:cNvSpPr/>
              <p:nvPr/>
            </p:nvSpPr>
            <p:spPr>
              <a:xfrm>
                <a:off x="5350598" y="1646223"/>
                <a:ext cx="831409" cy="867874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 flipV="1">
              <a:off x="6382693" y="1541479"/>
              <a:ext cx="1032095" cy="1077362"/>
              <a:chOff x="5251010" y="1530036"/>
              <a:chExt cx="1032095" cy="1077362"/>
            </a:xfrm>
          </p:grpSpPr>
          <p:sp>
            <p:nvSpPr>
              <p:cNvPr id="10" name="Parallelogram 9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5350598" y="1646223"/>
                <a:ext cx="831409" cy="867874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249500" y="3714578"/>
              <a:ext cx="1032095" cy="1077362"/>
              <a:chOff x="5251010" y="1530036"/>
              <a:chExt cx="1032095" cy="1077362"/>
            </a:xfrm>
          </p:grpSpPr>
          <p:sp>
            <p:nvSpPr>
              <p:cNvPr id="13" name="Parallelogram 12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5350598" y="1646223"/>
                <a:ext cx="831409" cy="867874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flipH="1">
              <a:off x="6381183" y="3726021"/>
              <a:ext cx="1032095" cy="1077362"/>
              <a:chOff x="5251010" y="1530036"/>
              <a:chExt cx="1032095" cy="1077362"/>
            </a:xfrm>
          </p:grpSpPr>
          <p:sp>
            <p:nvSpPr>
              <p:cNvPr id="16" name="Parallelogram 15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Parallelogram 16"/>
              <p:cNvSpPr/>
              <p:nvPr/>
            </p:nvSpPr>
            <p:spPr>
              <a:xfrm>
                <a:off x="5350598" y="1646223"/>
                <a:ext cx="831409" cy="867874"/>
              </a:xfrm>
              <a:prstGeom prst="parallelogram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" name="Diamond 7"/>
            <p:cNvSpPr/>
            <p:nvPr/>
          </p:nvSpPr>
          <p:spPr>
            <a:xfrm>
              <a:off x="5622202" y="2712142"/>
              <a:ext cx="1475715" cy="854923"/>
            </a:xfrm>
            <a:prstGeom prst="diamond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5793462" y="2799120"/>
              <a:ext cx="1175442" cy="680966"/>
            </a:xfrm>
            <a:prstGeom prst="diamond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1" name="Diamond 20"/>
            <p:cNvSpPr/>
            <p:nvPr/>
          </p:nvSpPr>
          <p:spPr>
            <a:xfrm rot="16200000">
              <a:off x="4885305" y="2878574"/>
              <a:ext cx="826248" cy="283896"/>
            </a:xfrm>
            <a:prstGeom prst="diamond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5113698" y="2815628"/>
              <a:ext cx="371192" cy="43471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69612" y="1021346"/>
            <a:ext cx="920418" cy="1553801"/>
            <a:chOff x="6501187" y="1579288"/>
            <a:chExt cx="2081753" cy="3014804"/>
          </a:xfrm>
        </p:grpSpPr>
        <p:sp>
          <p:nvSpPr>
            <p:cNvPr id="41" name="Rectangle 40"/>
            <p:cNvSpPr/>
            <p:nvPr/>
          </p:nvSpPr>
          <p:spPr>
            <a:xfrm>
              <a:off x="6501187" y="1579288"/>
              <a:ext cx="2081753" cy="301480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05191" y="1692998"/>
              <a:ext cx="1873743" cy="277941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 flipH="1">
              <a:off x="6797898" y="1834566"/>
              <a:ext cx="642196" cy="46501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 flipH="1">
              <a:off x="7632801" y="1834565"/>
              <a:ext cx="642196" cy="46501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6797898" y="2407962"/>
              <a:ext cx="642196" cy="1955807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6" name="Rectangle 45"/>
            <p:cNvSpPr/>
            <p:nvPr/>
          </p:nvSpPr>
          <p:spPr>
            <a:xfrm flipH="1">
              <a:off x="7632801" y="2407961"/>
              <a:ext cx="642196" cy="1955807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6616893" y="2959803"/>
              <a:ext cx="272794" cy="24580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66084" y="1027004"/>
            <a:ext cx="937033" cy="1554933"/>
            <a:chOff x="7793643" y="1188218"/>
            <a:chExt cx="1249377" cy="2073244"/>
          </a:xfrm>
        </p:grpSpPr>
        <p:sp>
          <p:nvSpPr>
            <p:cNvPr id="49" name="Rectangle 48"/>
            <p:cNvSpPr/>
            <p:nvPr/>
          </p:nvSpPr>
          <p:spPr>
            <a:xfrm>
              <a:off x="7793643" y="1188218"/>
              <a:ext cx="1249377" cy="2073244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964619" y="2682349"/>
              <a:ext cx="907424" cy="429893"/>
              <a:chOff x="5060887" y="4101220"/>
              <a:chExt cx="2732756" cy="1294645"/>
            </a:xfrm>
          </p:grpSpPr>
          <p:sp>
            <p:nvSpPr>
              <p:cNvPr id="50" name="Hexagon 49"/>
              <p:cNvSpPr/>
              <p:nvPr/>
            </p:nvSpPr>
            <p:spPr>
              <a:xfrm>
                <a:off x="5060887" y="4101220"/>
                <a:ext cx="2732756" cy="1294645"/>
              </a:xfrm>
              <a:prstGeom prst="hexagon">
                <a:avLst>
                  <a:gd name="adj" fmla="val 18007"/>
                  <a:gd name="vf" fmla="val 115470"/>
                </a:avLst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Hexagon 51"/>
              <p:cNvSpPr/>
              <p:nvPr/>
            </p:nvSpPr>
            <p:spPr>
              <a:xfrm>
                <a:off x="5295312" y="4213341"/>
                <a:ext cx="2259421" cy="1070402"/>
              </a:xfrm>
              <a:prstGeom prst="hexagon">
                <a:avLst>
                  <a:gd name="adj" fmla="val 20544"/>
                  <a:gd name="vf" fmla="val 115470"/>
                </a:avLst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963874" y="1336378"/>
              <a:ext cx="907424" cy="790991"/>
              <a:chOff x="5060887" y="4101220"/>
              <a:chExt cx="2732756" cy="1294645"/>
            </a:xfrm>
          </p:grpSpPr>
          <p:sp>
            <p:nvSpPr>
              <p:cNvPr id="55" name="Hexagon 54"/>
              <p:cNvSpPr/>
              <p:nvPr/>
            </p:nvSpPr>
            <p:spPr>
              <a:xfrm>
                <a:off x="5060887" y="4101220"/>
                <a:ext cx="2732756" cy="1294645"/>
              </a:xfrm>
              <a:prstGeom prst="hexagon">
                <a:avLst>
                  <a:gd name="adj" fmla="val 18007"/>
                  <a:gd name="vf" fmla="val 115470"/>
                </a:avLst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Hexagon 55"/>
              <p:cNvSpPr/>
              <p:nvPr/>
            </p:nvSpPr>
            <p:spPr>
              <a:xfrm>
                <a:off x="5295312" y="4213341"/>
                <a:ext cx="2259421" cy="1070402"/>
              </a:xfrm>
              <a:prstGeom prst="hexagon">
                <a:avLst>
                  <a:gd name="adj" fmla="val 20544"/>
                  <a:gd name="vf" fmla="val 115470"/>
                </a:avLst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 rot="16200000" flipH="1">
              <a:off x="8266181" y="1908036"/>
              <a:ext cx="186036" cy="859583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3" name="Flowchart: Alternate Process 52"/>
            <p:cNvSpPr/>
            <p:nvPr/>
          </p:nvSpPr>
          <p:spPr>
            <a:xfrm>
              <a:off x="8850434" y="2003723"/>
              <a:ext cx="127014" cy="482171"/>
            </a:xfrm>
            <a:prstGeom prst="flowChartAlternateProcess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8831634" y="2121907"/>
              <a:ext cx="168742" cy="245804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034238" y="2771154"/>
            <a:ext cx="937033" cy="1554933"/>
            <a:chOff x="5415306" y="3429755"/>
            <a:chExt cx="1249377" cy="2073244"/>
          </a:xfrm>
        </p:grpSpPr>
        <p:sp>
          <p:nvSpPr>
            <p:cNvPr id="61" name="Rectangle 60"/>
            <p:cNvSpPr/>
            <p:nvPr/>
          </p:nvSpPr>
          <p:spPr>
            <a:xfrm>
              <a:off x="5415306" y="3429755"/>
              <a:ext cx="1249377" cy="2073244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5" name="Group 64"/>
            <p:cNvGrpSpPr/>
            <p:nvPr/>
          </p:nvGrpSpPr>
          <p:grpSpPr>
            <a:xfrm rot="15657935" flipH="1" flipV="1">
              <a:off x="5797096" y="3232019"/>
              <a:ext cx="466366" cy="969089"/>
              <a:chOff x="5251010" y="1530036"/>
              <a:chExt cx="1032095" cy="1077362"/>
            </a:xfrm>
            <a:solidFill>
              <a:srgbClr val="FF00FF"/>
            </a:solidFill>
          </p:grpSpPr>
          <p:sp>
            <p:nvSpPr>
              <p:cNvPr id="66" name="Parallelogram 65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Parallelogram 66"/>
              <p:cNvSpPr/>
              <p:nvPr/>
            </p:nvSpPr>
            <p:spPr>
              <a:xfrm>
                <a:off x="5399816" y="1662940"/>
                <a:ext cx="734483" cy="811555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15499553" flipH="1" flipV="1">
              <a:off x="5786614" y="4219002"/>
              <a:ext cx="466366" cy="969089"/>
              <a:chOff x="5251010" y="1530036"/>
              <a:chExt cx="1032095" cy="1077362"/>
            </a:xfrm>
            <a:solidFill>
              <a:srgbClr val="FF00FF"/>
            </a:solidFill>
          </p:grpSpPr>
          <p:sp>
            <p:nvSpPr>
              <p:cNvPr id="69" name="Parallelogram 68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>
                <a:off x="5399816" y="1662940"/>
                <a:ext cx="734483" cy="811555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5739488" flipH="1">
              <a:off x="5797096" y="3716239"/>
              <a:ext cx="466366" cy="969089"/>
              <a:chOff x="5251010" y="1530036"/>
              <a:chExt cx="1032095" cy="1077362"/>
            </a:xfrm>
            <a:solidFill>
              <a:srgbClr val="FF00FF"/>
            </a:solidFill>
          </p:grpSpPr>
          <p:sp>
            <p:nvSpPr>
              <p:cNvPr id="72" name="Parallelogram 71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5399816" y="1662940"/>
                <a:ext cx="734483" cy="811555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5739488" flipH="1">
              <a:off x="5807071" y="4720106"/>
              <a:ext cx="466366" cy="969089"/>
              <a:chOff x="5251010" y="1530036"/>
              <a:chExt cx="1032095" cy="1077362"/>
            </a:xfrm>
            <a:solidFill>
              <a:srgbClr val="FF00FF"/>
            </a:solidFill>
          </p:grpSpPr>
          <p:sp>
            <p:nvSpPr>
              <p:cNvPr id="75" name="Parallelogram 74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5399816" y="1662940"/>
                <a:ext cx="734483" cy="811555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7" name="Flowchart: Alternate Process 76"/>
            <p:cNvSpPr/>
            <p:nvPr/>
          </p:nvSpPr>
          <p:spPr>
            <a:xfrm>
              <a:off x="6460379" y="4251404"/>
              <a:ext cx="127014" cy="482171"/>
            </a:xfrm>
            <a:prstGeom prst="flowChartAlternateProcess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6441579" y="4369588"/>
              <a:ext cx="168742" cy="245804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115597" y="2757258"/>
            <a:ext cx="937033" cy="1554933"/>
            <a:chOff x="6235731" y="3894853"/>
            <a:chExt cx="1249377" cy="2073244"/>
          </a:xfrm>
        </p:grpSpPr>
        <p:sp>
          <p:nvSpPr>
            <p:cNvPr id="81" name="Rectangle 80"/>
            <p:cNvSpPr/>
            <p:nvPr/>
          </p:nvSpPr>
          <p:spPr>
            <a:xfrm>
              <a:off x="6235731" y="3894853"/>
              <a:ext cx="1249377" cy="2073244"/>
            </a:xfrm>
            <a:prstGeom prst="rect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2" name="Group 61"/>
            <p:cNvGrpSpPr/>
            <p:nvPr/>
          </p:nvGrpSpPr>
          <p:grpSpPr>
            <a:xfrm rot="380663" flipV="1">
              <a:off x="6289842" y="4007147"/>
              <a:ext cx="1124736" cy="837102"/>
              <a:chOff x="5251010" y="1530036"/>
              <a:chExt cx="1032095" cy="1077362"/>
            </a:xfrm>
            <a:solidFill>
              <a:srgbClr val="9900FF"/>
            </a:solidFill>
          </p:grpSpPr>
          <p:sp>
            <p:nvSpPr>
              <p:cNvPr id="63" name="Parallelogram 62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>
                <a:off x="5350598" y="1646223"/>
                <a:ext cx="831409" cy="867874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298051" y="5462320"/>
              <a:ext cx="1124736" cy="417117"/>
              <a:chOff x="5251010" y="1530036"/>
              <a:chExt cx="1032095" cy="1077362"/>
            </a:xfrm>
            <a:solidFill>
              <a:srgbClr val="9900FF"/>
            </a:solidFill>
          </p:grpSpPr>
          <p:sp>
            <p:nvSpPr>
              <p:cNvPr id="86" name="Parallelogram 85"/>
              <p:cNvSpPr/>
              <p:nvPr/>
            </p:nvSpPr>
            <p:spPr>
              <a:xfrm>
                <a:off x="5251010" y="1530036"/>
                <a:ext cx="1032095" cy="1077362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Parallelogram 86"/>
              <p:cNvSpPr/>
              <p:nvPr/>
            </p:nvSpPr>
            <p:spPr>
              <a:xfrm>
                <a:off x="5350598" y="1646223"/>
                <a:ext cx="831409" cy="867874"/>
              </a:xfrm>
              <a:prstGeom prst="parallelogram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8" name="Diamond 87"/>
            <p:cNvSpPr/>
            <p:nvPr/>
          </p:nvSpPr>
          <p:spPr>
            <a:xfrm>
              <a:off x="6532304" y="4907578"/>
              <a:ext cx="706669" cy="481290"/>
            </a:xfrm>
            <a:prstGeom prst="diamond">
              <a:avLst/>
            </a:prstGeom>
            <a:solidFill>
              <a:srgbClr val="99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9" name="Diamond 88"/>
            <p:cNvSpPr/>
            <p:nvPr/>
          </p:nvSpPr>
          <p:spPr>
            <a:xfrm>
              <a:off x="6614315" y="4956543"/>
              <a:ext cx="562879" cy="383359"/>
            </a:xfrm>
            <a:prstGeom prst="diamond">
              <a:avLst/>
            </a:prstGeom>
            <a:solidFill>
              <a:srgbClr val="99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323349" y="4717307"/>
              <a:ext cx="132641" cy="643115"/>
              <a:chOff x="8334795" y="3309089"/>
              <a:chExt cx="304363" cy="1475715"/>
            </a:xfrm>
            <a:solidFill>
              <a:srgbClr val="9900FF"/>
            </a:solidFill>
          </p:grpSpPr>
          <p:sp>
            <p:nvSpPr>
              <p:cNvPr id="90" name="Diamond 89"/>
              <p:cNvSpPr/>
              <p:nvPr/>
            </p:nvSpPr>
            <p:spPr>
              <a:xfrm rot="16200000">
                <a:off x="7749120" y="3910377"/>
                <a:ext cx="1475715" cy="273139"/>
              </a:xfrm>
              <a:prstGeom prst="diamond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334795" y="3894853"/>
                <a:ext cx="304363" cy="296377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196956" y="2751418"/>
            <a:ext cx="937033" cy="1554933"/>
            <a:chOff x="8327026" y="2941769"/>
            <a:chExt cx="1249377" cy="2073244"/>
          </a:xfrm>
        </p:grpSpPr>
        <p:sp>
          <p:nvSpPr>
            <p:cNvPr id="94" name="Rectangle 93"/>
            <p:cNvSpPr/>
            <p:nvPr/>
          </p:nvSpPr>
          <p:spPr>
            <a:xfrm>
              <a:off x="8327026" y="2941769"/>
              <a:ext cx="1249377" cy="207324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8498002" y="4484523"/>
              <a:ext cx="907424" cy="429893"/>
              <a:chOff x="5060887" y="4101220"/>
              <a:chExt cx="2732756" cy="1294645"/>
            </a:xfrm>
            <a:solidFill>
              <a:srgbClr val="FFFF00"/>
            </a:solidFill>
          </p:grpSpPr>
          <p:sp>
            <p:nvSpPr>
              <p:cNvPr id="96" name="Hexagon 95"/>
              <p:cNvSpPr/>
              <p:nvPr/>
            </p:nvSpPr>
            <p:spPr>
              <a:xfrm>
                <a:off x="5060887" y="4101220"/>
                <a:ext cx="2732756" cy="1294645"/>
              </a:xfrm>
              <a:prstGeom prst="hexagon">
                <a:avLst>
                  <a:gd name="adj" fmla="val 18007"/>
                  <a:gd name="vf" fmla="val 115470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Hexagon 96"/>
              <p:cNvSpPr/>
              <p:nvPr/>
            </p:nvSpPr>
            <p:spPr>
              <a:xfrm>
                <a:off x="5295315" y="4392021"/>
                <a:ext cx="2259421" cy="814923"/>
              </a:xfrm>
              <a:prstGeom prst="hexagon">
                <a:avLst>
                  <a:gd name="adj" fmla="val 20544"/>
                  <a:gd name="vf" fmla="val 115470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3" name="Flowchart: Delay 92"/>
            <p:cNvSpPr/>
            <p:nvPr/>
          </p:nvSpPr>
          <p:spPr>
            <a:xfrm rot="16200000">
              <a:off x="8471186" y="3142682"/>
              <a:ext cx="958331" cy="904699"/>
            </a:xfrm>
            <a:prstGeom prst="flowChartDelay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9" name="Flowchart: Delay 98"/>
            <p:cNvSpPr/>
            <p:nvPr/>
          </p:nvSpPr>
          <p:spPr>
            <a:xfrm rot="16200000">
              <a:off x="8579793" y="3227593"/>
              <a:ext cx="742357" cy="750249"/>
            </a:xfrm>
            <a:prstGeom prst="flowChartDelay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9326229" y="3899910"/>
              <a:ext cx="203753" cy="384667"/>
              <a:chOff x="10307893" y="3614245"/>
              <a:chExt cx="357088" cy="674148"/>
            </a:xfrm>
          </p:grpSpPr>
          <p:sp>
            <p:nvSpPr>
              <p:cNvPr id="103" name="Up Arrow 102"/>
              <p:cNvSpPr/>
              <p:nvPr/>
            </p:nvSpPr>
            <p:spPr>
              <a:xfrm rot="10800000">
                <a:off x="10325999" y="3805501"/>
                <a:ext cx="338982" cy="482892"/>
              </a:xfrm>
              <a:prstGeom prst="upArrow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Up Arrow 97"/>
              <p:cNvSpPr/>
              <p:nvPr/>
            </p:nvSpPr>
            <p:spPr>
              <a:xfrm>
                <a:off x="10307893" y="3614245"/>
                <a:ext cx="338982" cy="482892"/>
              </a:xfrm>
              <a:prstGeom prst="upArrow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325999" y="3781553"/>
                <a:ext cx="320876" cy="319256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8536556" y="2371229"/>
            <a:ext cx="937033" cy="1554933"/>
            <a:chOff x="9350073" y="2018637"/>
            <a:chExt cx="1249377" cy="2073244"/>
          </a:xfrm>
        </p:grpSpPr>
        <p:sp>
          <p:nvSpPr>
            <p:cNvPr id="106" name="Rectangle 105"/>
            <p:cNvSpPr/>
            <p:nvPr/>
          </p:nvSpPr>
          <p:spPr>
            <a:xfrm>
              <a:off x="9350073" y="2018637"/>
              <a:ext cx="1249377" cy="2073244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7" name="Flowchart: Delay 106"/>
            <p:cNvSpPr/>
            <p:nvPr/>
          </p:nvSpPr>
          <p:spPr>
            <a:xfrm rot="16200000">
              <a:off x="9231479" y="2478279"/>
              <a:ext cx="958331" cy="351482"/>
            </a:xfrm>
            <a:prstGeom prst="flowChartDelay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8" name="Flowchart: Delay 107"/>
            <p:cNvSpPr/>
            <p:nvPr/>
          </p:nvSpPr>
          <p:spPr>
            <a:xfrm rot="16200000">
              <a:off x="9330978" y="2545134"/>
              <a:ext cx="760492" cy="251273"/>
            </a:xfrm>
            <a:prstGeom prst="flowChartDelay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9" name="Flowchart: Delay 108"/>
            <p:cNvSpPr/>
            <p:nvPr/>
          </p:nvSpPr>
          <p:spPr>
            <a:xfrm rot="16200000">
              <a:off x="9718858" y="2467717"/>
              <a:ext cx="958331" cy="351482"/>
            </a:xfrm>
            <a:prstGeom prst="flowChartDelay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0" name="Flowchart: Delay 109"/>
            <p:cNvSpPr/>
            <p:nvPr/>
          </p:nvSpPr>
          <p:spPr>
            <a:xfrm rot="16200000">
              <a:off x="9818357" y="2534572"/>
              <a:ext cx="760492" cy="251273"/>
            </a:xfrm>
            <a:prstGeom prst="flowChartDelay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9523250" y="3616803"/>
              <a:ext cx="916414" cy="375745"/>
              <a:chOff x="9544970" y="4625115"/>
              <a:chExt cx="1129066" cy="462935"/>
            </a:xfrm>
          </p:grpSpPr>
          <p:sp>
            <p:nvSpPr>
              <p:cNvPr id="111" name="Rectangle 110"/>
              <p:cNvSpPr/>
              <p:nvPr/>
            </p:nvSpPr>
            <p:spPr>
              <a:xfrm rot="16200000" flipH="1">
                <a:off x="9878035" y="4292050"/>
                <a:ext cx="462935" cy="1129066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6200000" flipH="1">
                <a:off x="9933073" y="4354213"/>
                <a:ext cx="314838" cy="940050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 rot="10800000" flipH="1">
              <a:off x="9419983" y="3059521"/>
              <a:ext cx="88701" cy="39171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9372787" y="3164294"/>
              <a:ext cx="183091" cy="182167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8" name="Diamond 117"/>
            <p:cNvSpPr/>
            <p:nvPr/>
          </p:nvSpPr>
          <p:spPr>
            <a:xfrm>
              <a:off x="9638739" y="3115329"/>
              <a:ext cx="706669" cy="481290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9" name="Diamond 118"/>
            <p:cNvSpPr/>
            <p:nvPr/>
          </p:nvSpPr>
          <p:spPr>
            <a:xfrm>
              <a:off x="9720750" y="3164294"/>
              <a:ext cx="562879" cy="383359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271336" y="4162967"/>
            <a:ext cx="3703241" cy="2715277"/>
            <a:chOff x="6148130" y="1487184"/>
            <a:chExt cx="5149257" cy="3775520"/>
          </a:xfrm>
        </p:grpSpPr>
        <p:sp>
          <p:nvSpPr>
            <p:cNvPr id="114" name="Oval 113"/>
            <p:cNvSpPr/>
            <p:nvPr/>
          </p:nvSpPr>
          <p:spPr>
            <a:xfrm>
              <a:off x="10104524" y="1487184"/>
              <a:ext cx="1027416" cy="10274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2427481">
              <a:off x="9053943" y="2493749"/>
              <a:ext cx="2221276" cy="3212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 rot="18990557">
              <a:off x="8705882" y="2096556"/>
              <a:ext cx="980610" cy="338693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 rot="18755186">
              <a:off x="10650178" y="2860862"/>
              <a:ext cx="980610" cy="31380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apezoid 121"/>
            <p:cNvSpPr/>
            <p:nvPr/>
          </p:nvSpPr>
          <p:spPr>
            <a:xfrm rot="13331815">
              <a:off x="9236369" y="2494149"/>
              <a:ext cx="991578" cy="1240971"/>
            </a:xfrm>
            <a:prstGeom prst="trapezoid">
              <a:avLst>
                <a:gd name="adj" fmla="val 2069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22"/>
            <p:cNvSpPr/>
            <p:nvPr/>
          </p:nvSpPr>
          <p:spPr>
            <a:xfrm rot="13203122">
              <a:off x="8790295" y="3344302"/>
              <a:ext cx="467271" cy="980696"/>
            </a:xfrm>
            <a:prstGeom prst="trapezoid">
              <a:avLst>
                <a:gd name="adj" fmla="val 2069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 rot="12145031">
              <a:off x="7756795" y="3712285"/>
              <a:ext cx="1174145" cy="30706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 rot="14935518">
              <a:off x="8753868" y="4212221"/>
              <a:ext cx="1760498" cy="340467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 rot="10800000" flipV="1">
              <a:off x="6677468" y="4388461"/>
              <a:ext cx="1489152" cy="4571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 rot="10800000" flipV="1">
              <a:off x="6148130" y="3811790"/>
              <a:ext cx="1489152" cy="4571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 rot="10800000" flipV="1">
              <a:off x="6896244" y="3007363"/>
              <a:ext cx="1489152" cy="4571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 rot="10800000" flipV="1">
              <a:off x="6376572" y="2435248"/>
              <a:ext cx="1489152" cy="4571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 rot="10800000" flipV="1">
              <a:off x="7265170" y="1873157"/>
              <a:ext cx="1489152" cy="4571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805209" y="539259"/>
            <a:ext cx="2869292" cy="4601168"/>
            <a:chOff x="76200" y="640378"/>
            <a:chExt cx="3614038" cy="5520936"/>
          </a:xfrm>
        </p:grpSpPr>
        <p:sp>
          <p:nvSpPr>
            <p:cNvPr id="132" name="Rectangle 131"/>
            <p:cNvSpPr/>
            <p:nvPr/>
          </p:nvSpPr>
          <p:spPr>
            <a:xfrm>
              <a:off x="76200" y="640378"/>
              <a:ext cx="3614038" cy="55209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rapezoid 132"/>
            <p:cNvSpPr/>
            <p:nvPr/>
          </p:nvSpPr>
          <p:spPr>
            <a:xfrm>
              <a:off x="773829" y="4661181"/>
              <a:ext cx="2218779" cy="637229"/>
            </a:xfrm>
            <a:prstGeom prst="trapezoi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ame 133"/>
            <p:cNvSpPr/>
            <p:nvPr/>
          </p:nvSpPr>
          <p:spPr>
            <a:xfrm>
              <a:off x="945524" y="1026840"/>
              <a:ext cx="1883229" cy="3634341"/>
            </a:xfrm>
            <a:prstGeom prst="frame">
              <a:avLst>
                <a:gd name="adj1" fmla="val 440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780369" y="4532414"/>
            <a:ext cx="873764" cy="1510838"/>
            <a:chOff x="6605191" y="1692998"/>
            <a:chExt cx="1873743" cy="2779414"/>
          </a:xfrm>
        </p:grpSpPr>
        <p:sp>
          <p:nvSpPr>
            <p:cNvPr id="136" name="Rectangle 135"/>
            <p:cNvSpPr/>
            <p:nvPr/>
          </p:nvSpPr>
          <p:spPr>
            <a:xfrm>
              <a:off x="6605191" y="1692998"/>
              <a:ext cx="1873743" cy="2779414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7" name="Rectangle 136"/>
            <p:cNvSpPr/>
            <p:nvPr/>
          </p:nvSpPr>
          <p:spPr>
            <a:xfrm flipH="1">
              <a:off x="6797898" y="1834566"/>
              <a:ext cx="642196" cy="4650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8" name="Rectangle 137"/>
            <p:cNvSpPr/>
            <p:nvPr/>
          </p:nvSpPr>
          <p:spPr>
            <a:xfrm flipH="1">
              <a:off x="7632801" y="1834565"/>
              <a:ext cx="642196" cy="4650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9" name="Rectangle 138"/>
            <p:cNvSpPr/>
            <p:nvPr/>
          </p:nvSpPr>
          <p:spPr>
            <a:xfrm flipH="1">
              <a:off x="6797898" y="2407962"/>
              <a:ext cx="642196" cy="195580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7632801" y="2407961"/>
              <a:ext cx="642196" cy="195580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616893" y="2959803"/>
              <a:ext cx="272794" cy="2458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156810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76401" y="533400"/>
            <a:ext cx="3290165" cy="2674688"/>
            <a:chOff x="152400" y="533400"/>
            <a:chExt cx="3290165" cy="2674688"/>
          </a:xfrm>
        </p:grpSpPr>
        <p:pic>
          <p:nvPicPr>
            <p:cNvPr id="3076" name="Picture 4" descr="https://encrypted-tbn0.gstatic.com/images?q=tbn:ANd9GcR-2FQGzQ44gxQOGcxTO7AX3eTq2NosgsLSREowM79Xwg9HCS8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2371725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2400012" y="1195156"/>
              <a:ext cx="1042553" cy="2012932"/>
              <a:chOff x="2400012" y="1195156"/>
              <a:chExt cx="1042553" cy="2012932"/>
            </a:xfrm>
          </p:grpSpPr>
          <p:sp>
            <p:nvSpPr>
              <p:cNvPr id="5" name="Rounded Rectangle 4"/>
              <p:cNvSpPr/>
              <p:nvPr/>
            </p:nvSpPr>
            <p:spPr>
              <a:xfrm rot="401765">
                <a:off x="2656749" y="1750911"/>
                <a:ext cx="302138" cy="859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2315181">
                <a:off x="2400012" y="2292934"/>
                <a:ext cx="184311" cy="91515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 rot="19186555">
                <a:off x="2453566" y="1440357"/>
                <a:ext cx="172309" cy="68321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 rot="7465154">
                <a:off x="2902700" y="2280721"/>
                <a:ext cx="203107" cy="8766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89133" y="1195156"/>
                <a:ext cx="520914" cy="5209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9186555">
                <a:off x="2526735" y="1196225"/>
                <a:ext cx="168257" cy="73306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924801" y="203736"/>
            <a:ext cx="2334177" cy="3488712"/>
            <a:chOff x="3926966" y="1425718"/>
            <a:chExt cx="2334177" cy="3488712"/>
          </a:xfrm>
        </p:grpSpPr>
        <p:sp>
          <p:nvSpPr>
            <p:cNvPr id="13" name="Rounded Rectangle 12"/>
            <p:cNvSpPr/>
            <p:nvPr/>
          </p:nvSpPr>
          <p:spPr>
            <a:xfrm rot="21307695">
              <a:off x="4696673" y="2307195"/>
              <a:ext cx="473009" cy="1444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5745961">
              <a:off x="5531159" y="2611985"/>
              <a:ext cx="221193" cy="64155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18906281">
              <a:off x="4959937" y="2050585"/>
              <a:ext cx="263635" cy="110110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20918231">
              <a:off x="4810990" y="3507537"/>
              <a:ext cx="310163" cy="8712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7465154">
              <a:off x="5081543" y="3446455"/>
              <a:ext cx="339233" cy="7145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26966" y="1425718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21379" y="3799186"/>
              <a:ext cx="252342" cy="92521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 rot="1069183">
              <a:off x="4787013" y="4043166"/>
              <a:ext cx="269556" cy="8712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 rot="20487198">
              <a:off x="4598890" y="2067231"/>
              <a:ext cx="414474" cy="102204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4983637" y="2031705"/>
              <a:ext cx="1205387" cy="952130"/>
            </a:xfrm>
            <a:prstGeom prst="cube">
              <a:avLst/>
            </a:prstGeom>
            <a:solidFill>
              <a:srgbClr val="DE9F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3498291">
              <a:off x="5859887" y="2821529"/>
              <a:ext cx="156900" cy="2742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3498291">
              <a:off x="6045571" y="2602811"/>
              <a:ext cx="156900" cy="2742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141668" y="1959049"/>
              <a:ext cx="305882" cy="298622"/>
            </a:xfrm>
            <a:custGeom>
              <a:avLst/>
              <a:gdLst>
                <a:gd name="connsiteX0" fmla="*/ 477795 w 955798"/>
                <a:gd name="connsiteY0" fmla="*/ 74141 h 428368"/>
                <a:gd name="connsiteX1" fmla="*/ 477795 w 955798"/>
                <a:gd name="connsiteY1" fmla="*/ 74141 h 428368"/>
                <a:gd name="connsiteX2" fmla="*/ 453081 w 955798"/>
                <a:gd name="connsiteY2" fmla="*/ 148281 h 428368"/>
                <a:gd name="connsiteX3" fmla="*/ 444844 w 955798"/>
                <a:gd name="connsiteY3" fmla="*/ 189470 h 428368"/>
                <a:gd name="connsiteX4" fmla="*/ 395417 w 955798"/>
                <a:gd name="connsiteY4" fmla="*/ 205946 h 428368"/>
                <a:gd name="connsiteX5" fmla="*/ 181233 w 955798"/>
                <a:gd name="connsiteY5" fmla="*/ 214184 h 428368"/>
                <a:gd name="connsiteX6" fmla="*/ 98854 w 955798"/>
                <a:gd name="connsiteY6" fmla="*/ 238897 h 428368"/>
                <a:gd name="connsiteX7" fmla="*/ 49427 w 955798"/>
                <a:gd name="connsiteY7" fmla="*/ 263611 h 428368"/>
                <a:gd name="connsiteX8" fmla="*/ 0 w 955798"/>
                <a:gd name="connsiteY8" fmla="*/ 313038 h 428368"/>
                <a:gd name="connsiteX9" fmla="*/ 8238 w 955798"/>
                <a:gd name="connsiteY9" fmla="*/ 378941 h 428368"/>
                <a:gd name="connsiteX10" fmla="*/ 41190 w 955798"/>
                <a:gd name="connsiteY10" fmla="*/ 395416 h 428368"/>
                <a:gd name="connsiteX11" fmla="*/ 82379 w 955798"/>
                <a:gd name="connsiteY11" fmla="*/ 411892 h 428368"/>
                <a:gd name="connsiteX12" fmla="*/ 148281 w 955798"/>
                <a:gd name="connsiteY12" fmla="*/ 420130 h 428368"/>
                <a:gd name="connsiteX13" fmla="*/ 189471 w 955798"/>
                <a:gd name="connsiteY13" fmla="*/ 428368 h 428368"/>
                <a:gd name="connsiteX14" fmla="*/ 444844 w 955798"/>
                <a:gd name="connsiteY14" fmla="*/ 420130 h 428368"/>
                <a:gd name="connsiteX15" fmla="*/ 486033 w 955798"/>
                <a:gd name="connsiteY15" fmla="*/ 403654 h 428368"/>
                <a:gd name="connsiteX16" fmla="*/ 551935 w 955798"/>
                <a:gd name="connsiteY16" fmla="*/ 395416 h 428368"/>
                <a:gd name="connsiteX17" fmla="*/ 626076 w 955798"/>
                <a:gd name="connsiteY17" fmla="*/ 378941 h 428368"/>
                <a:gd name="connsiteX18" fmla="*/ 667265 w 955798"/>
                <a:gd name="connsiteY18" fmla="*/ 370703 h 428368"/>
                <a:gd name="connsiteX19" fmla="*/ 716692 w 955798"/>
                <a:gd name="connsiteY19" fmla="*/ 362465 h 428368"/>
                <a:gd name="connsiteX20" fmla="*/ 766119 w 955798"/>
                <a:gd name="connsiteY20" fmla="*/ 345989 h 428368"/>
                <a:gd name="connsiteX21" fmla="*/ 790833 w 955798"/>
                <a:gd name="connsiteY21" fmla="*/ 337751 h 428368"/>
                <a:gd name="connsiteX22" fmla="*/ 832022 w 955798"/>
                <a:gd name="connsiteY22" fmla="*/ 304800 h 428368"/>
                <a:gd name="connsiteX23" fmla="*/ 881449 w 955798"/>
                <a:gd name="connsiteY23" fmla="*/ 263611 h 428368"/>
                <a:gd name="connsiteX24" fmla="*/ 930876 w 955798"/>
                <a:gd name="connsiteY24" fmla="*/ 247135 h 428368"/>
                <a:gd name="connsiteX25" fmla="*/ 955590 w 955798"/>
                <a:gd name="connsiteY25" fmla="*/ 181232 h 428368"/>
                <a:gd name="connsiteX26" fmla="*/ 939114 w 955798"/>
                <a:gd name="connsiteY26" fmla="*/ 156519 h 428368"/>
                <a:gd name="connsiteX27" fmla="*/ 889687 w 955798"/>
                <a:gd name="connsiteY27" fmla="*/ 115330 h 428368"/>
                <a:gd name="connsiteX28" fmla="*/ 873211 w 955798"/>
                <a:gd name="connsiteY28" fmla="*/ 90616 h 428368"/>
                <a:gd name="connsiteX29" fmla="*/ 840260 w 955798"/>
                <a:gd name="connsiteY29" fmla="*/ 74141 h 428368"/>
                <a:gd name="connsiteX30" fmla="*/ 815546 w 955798"/>
                <a:gd name="connsiteY30" fmla="*/ 57665 h 428368"/>
                <a:gd name="connsiteX31" fmla="*/ 790833 w 955798"/>
                <a:gd name="connsiteY31" fmla="*/ 32951 h 428368"/>
                <a:gd name="connsiteX32" fmla="*/ 741406 w 955798"/>
                <a:gd name="connsiteY32" fmla="*/ 16476 h 428368"/>
                <a:gd name="connsiteX33" fmla="*/ 716692 w 955798"/>
                <a:gd name="connsiteY33" fmla="*/ 0 h 428368"/>
                <a:gd name="connsiteX34" fmla="*/ 584887 w 955798"/>
                <a:gd name="connsiteY34" fmla="*/ 8238 h 428368"/>
                <a:gd name="connsiteX35" fmla="*/ 560173 w 955798"/>
                <a:gd name="connsiteY35" fmla="*/ 16476 h 428368"/>
                <a:gd name="connsiteX36" fmla="*/ 518984 w 955798"/>
                <a:gd name="connsiteY36" fmla="*/ 49427 h 428368"/>
                <a:gd name="connsiteX37" fmla="*/ 477795 w 955798"/>
                <a:gd name="connsiteY37" fmla="*/ 74141 h 42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5798" h="428368">
                  <a:moveTo>
                    <a:pt x="477795" y="74141"/>
                  </a:moveTo>
                  <a:lnTo>
                    <a:pt x="477795" y="74141"/>
                  </a:lnTo>
                  <a:cubicBezTo>
                    <a:pt x="469557" y="98854"/>
                    <a:pt x="460238" y="123233"/>
                    <a:pt x="453081" y="148281"/>
                  </a:cubicBezTo>
                  <a:cubicBezTo>
                    <a:pt x="449235" y="161744"/>
                    <a:pt x="454744" y="179569"/>
                    <a:pt x="444844" y="189470"/>
                  </a:cubicBezTo>
                  <a:cubicBezTo>
                    <a:pt x="432564" y="201750"/>
                    <a:pt x="412771" y="205279"/>
                    <a:pt x="395417" y="205946"/>
                  </a:cubicBezTo>
                  <a:lnTo>
                    <a:pt x="181233" y="214184"/>
                  </a:lnTo>
                  <a:cubicBezTo>
                    <a:pt x="131437" y="226633"/>
                    <a:pt x="159016" y="218843"/>
                    <a:pt x="98854" y="238897"/>
                  </a:cubicBezTo>
                  <a:cubicBezTo>
                    <a:pt x="75954" y="246530"/>
                    <a:pt x="68589" y="246578"/>
                    <a:pt x="49427" y="263611"/>
                  </a:cubicBezTo>
                  <a:cubicBezTo>
                    <a:pt x="32012" y="279091"/>
                    <a:pt x="0" y="313038"/>
                    <a:pt x="0" y="313038"/>
                  </a:cubicBezTo>
                  <a:cubicBezTo>
                    <a:pt x="2746" y="335006"/>
                    <a:pt x="-1663" y="359140"/>
                    <a:pt x="8238" y="378941"/>
                  </a:cubicBezTo>
                  <a:cubicBezTo>
                    <a:pt x="13730" y="389925"/>
                    <a:pt x="29968" y="390429"/>
                    <a:pt x="41190" y="395416"/>
                  </a:cubicBezTo>
                  <a:cubicBezTo>
                    <a:pt x="54703" y="401422"/>
                    <a:pt x="67970" y="408567"/>
                    <a:pt x="82379" y="411892"/>
                  </a:cubicBezTo>
                  <a:cubicBezTo>
                    <a:pt x="103950" y="416870"/>
                    <a:pt x="126400" y="416764"/>
                    <a:pt x="148281" y="420130"/>
                  </a:cubicBezTo>
                  <a:cubicBezTo>
                    <a:pt x="162120" y="422259"/>
                    <a:pt x="175741" y="425622"/>
                    <a:pt x="189471" y="428368"/>
                  </a:cubicBezTo>
                  <a:cubicBezTo>
                    <a:pt x="274595" y="425622"/>
                    <a:pt x="359970" y="427203"/>
                    <a:pt x="444844" y="420130"/>
                  </a:cubicBezTo>
                  <a:cubicBezTo>
                    <a:pt x="459580" y="418902"/>
                    <a:pt x="471624" y="406979"/>
                    <a:pt x="486033" y="403654"/>
                  </a:cubicBezTo>
                  <a:cubicBezTo>
                    <a:pt x="507604" y="398676"/>
                    <a:pt x="529968" y="398162"/>
                    <a:pt x="551935" y="395416"/>
                  </a:cubicBezTo>
                  <a:cubicBezTo>
                    <a:pt x="595512" y="380890"/>
                    <a:pt x="562281" y="390540"/>
                    <a:pt x="626076" y="378941"/>
                  </a:cubicBezTo>
                  <a:cubicBezTo>
                    <a:pt x="639852" y="376436"/>
                    <a:pt x="653489" y="373208"/>
                    <a:pt x="667265" y="370703"/>
                  </a:cubicBezTo>
                  <a:cubicBezTo>
                    <a:pt x="683699" y="367715"/>
                    <a:pt x="700488" y="366516"/>
                    <a:pt x="716692" y="362465"/>
                  </a:cubicBezTo>
                  <a:cubicBezTo>
                    <a:pt x="733540" y="358253"/>
                    <a:pt x="749643" y="351481"/>
                    <a:pt x="766119" y="345989"/>
                  </a:cubicBezTo>
                  <a:lnTo>
                    <a:pt x="790833" y="337751"/>
                  </a:lnTo>
                  <a:cubicBezTo>
                    <a:pt x="827678" y="282483"/>
                    <a:pt x="784274" y="336632"/>
                    <a:pt x="832022" y="304800"/>
                  </a:cubicBezTo>
                  <a:cubicBezTo>
                    <a:pt x="870824" y="278932"/>
                    <a:pt x="841018" y="281581"/>
                    <a:pt x="881449" y="263611"/>
                  </a:cubicBezTo>
                  <a:cubicBezTo>
                    <a:pt x="897319" y="256558"/>
                    <a:pt x="930876" y="247135"/>
                    <a:pt x="930876" y="247135"/>
                  </a:cubicBezTo>
                  <a:cubicBezTo>
                    <a:pt x="937546" y="233795"/>
                    <a:pt x="958083" y="198680"/>
                    <a:pt x="955590" y="181232"/>
                  </a:cubicBezTo>
                  <a:cubicBezTo>
                    <a:pt x="954190" y="171431"/>
                    <a:pt x="945452" y="164125"/>
                    <a:pt x="939114" y="156519"/>
                  </a:cubicBezTo>
                  <a:cubicBezTo>
                    <a:pt x="919291" y="132732"/>
                    <a:pt x="913988" y="131530"/>
                    <a:pt x="889687" y="115330"/>
                  </a:cubicBezTo>
                  <a:cubicBezTo>
                    <a:pt x="884195" y="107092"/>
                    <a:pt x="880817" y="96954"/>
                    <a:pt x="873211" y="90616"/>
                  </a:cubicBezTo>
                  <a:cubicBezTo>
                    <a:pt x="863777" y="82755"/>
                    <a:pt x="850922" y="80234"/>
                    <a:pt x="840260" y="74141"/>
                  </a:cubicBezTo>
                  <a:cubicBezTo>
                    <a:pt x="831664" y="69229"/>
                    <a:pt x="823152" y="64003"/>
                    <a:pt x="815546" y="57665"/>
                  </a:cubicBezTo>
                  <a:cubicBezTo>
                    <a:pt x="806596" y="50207"/>
                    <a:pt x="801017" y="38609"/>
                    <a:pt x="790833" y="32951"/>
                  </a:cubicBezTo>
                  <a:cubicBezTo>
                    <a:pt x="775652" y="24517"/>
                    <a:pt x="755856" y="26109"/>
                    <a:pt x="741406" y="16476"/>
                  </a:cubicBezTo>
                  <a:lnTo>
                    <a:pt x="716692" y="0"/>
                  </a:lnTo>
                  <a:cubicBezTo>
                    <a:pt x="672757" y="2746"/>
                    <a:pt x="628666" y="3630"/>
                    <a:pt x="584887" y="8238"/>
                  </a:cubicBezTo>
                  <a:cubicBezTo>
                    <a:pt x="576251" y="9147"/>
                    <a:pt x="566954" y="11051"/>
                    <a:pt x="560173" y="16476"/>
                  </a:cubicBezTo>
                  <a:cubicBezTo>
                    <a:pt x="506942" y="59061"/>
                    <a:pt x="581104" y="28720"/>
                    <a:pt x="518984" y="49427"/>
                  </a:cubicBezTo>
                  <a:lnTo>
                    <a:pt x="477795" y="741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98006" y="2027853"/>
              <a:ext cx="407528" cy="236526"/>
            </a:xfrm>
            <a:custGeom>
              <a:avLst/>
              <a:gdLst>
                <a:gd name="connsiteX0" fmla="*/ 436606 w 576649"/>
                <a:gd name="connsiteY0" fmla="*/ 22342 h 236526"/>
                <a:gd name="connsiteX1" fmla="*/ 436606 w 576649"/>
                <a:gd name="connsiteY1" fmla="*/ 22342 h 236526"/>
                <a:gd name="connsiteX2" fmla="*/ 362465 w 576649"/>
                <a:gd name="connsiteY2" fmla="*/ 5867 h 236526"/>
                <a:gd name="connsiteX3" fmla="*/ 98855 w 576649"/>
                <a:gd name="connsiteY3" fmla="*/ 22342 h 236526"/>
                <a:gd name="connsiteX4" fmla="*/ 74141 w 576649"/>
                <a:gd name="connsiteY4" fmla="*/ 38818 h 236526"/>
                <a:gd name="connsiteX5" fmla="*/ 49427 w 576649"/>
                <a:gd name="connsiteY5" fmla="*/ 47056 h 236526"/>
                <a:gd name="connsiteX6" fmla="*/ 0 w 576649"/>
                <a:gd name="connsiteY6" fmla="*/ 80007 h 236526"/>
                <a:gd name="connsiteX7" fmla="*/ 16476 w 576649"/>
                <a:gd name="connsiteY7" fmla="*/ 187099 h 236526"/>
                <a:gd name="connsiteX8" fmla="*/ 41190 w 576649"/>
                <a:gd name="connsiteY8" fmla="*/ 203575 h 236526"/>
                <a:gd name="connsiteX9" fmla="*/ 65903 w 576649"/>
                <a:gd name="connsiteY9" fmla="*/ 211813 h 236526"/>
                <a:gd name="connsiteX10" fmla="*/ 90617 w 576649"/>
                <a:gd name="connsiteY10" fmla="*/ 228288 h 236526"/>
                <a:gd name="connsiteX11" fmla="*/ 156519 w 576649"/>
                <a:gd name="connsiteY11" fmla="*/ 236526 h 236526"/>
                <a:gd name="connsiteX12" fmla="*/ 395417 w 576649"/>
                <a:gd name="connsiteY12" fmla="*/ 228288 h 236526"/>
                <a:gd name="connsiteX13" fmla="*/ 444844 w 576649"/>
                <a:gd name="connsiteY13" fmla="*/ 211813 h 236526"/>
                <a:gd name="connsiteX14" fmla="*/ 502509 w 576649"/>
                <a:gd name="connsiteY14" fmla="*/ 195337 h 236526"/>
                <a:gd name="connsiteX15" fmla="*/ 527222 w 576649"/>
                <a:gd name="connsiteY15" fmla="*/ 170624 h 236526"/>
                <a:gd name="connsiteX16" fmla="*/ 551936 w 576649"/>
                <a:gd name="connsiteY16" fmla="*/ 154148 h 236526"/>
                <a:gd name="connsiteX17" fmla="*/ 576649 w 576649"/>
                <a:gd name="connsiteY17" fmla="*/ 104721 h 236526"/>
                <a:gd name="connsiteX18" fmla="*/ 560173 w 576649"/>
                <a:gd name="connsiteY18" fmla="*/ 55294 h 236526"/>
                <a:gd name="connsiteX19" fmla="*/ 535460 w 576649"/>
                <a:gd name="connsiteY19" fmla="*/ 47056 h 236526"/>
                <a:gd name="connsiteX20" fmla="*/ 510746 w 576649"/>
                <a:gd name="connsiteY20" fmla="*/ 30580 h 236526"/>
                <a:gd name="connsiteX21" fmla="*/ 436606 w 576649"/>
                <a:gd name="connsiteY21" fmla="*/ 22342 h 23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6649" h="236526">
                  <a:moveTo>
                    <a:pt x="436606" y="22342"/>
                  </a:moveTo>
                  <a:lnTo>
                    <a:pt x="436606" y="22342"/>
                  </a:lnTo>
                  <a:cubicBezTo>
                    <a:pt x="411892" y="16850"/>
                    <a:pt x="387773" y="6533"/>
                    <a:pt x="362465" y="5867"/>
                  </a:cubicBezTo>
                  <a:cubicBezTo>
                    <a:pt x="156745" y="454"/>
                    <a:pt x="194598" y="-9570"/>
                    <a:pt x="98855" y="22342"/>
                  </a:cubicBezTo>
                  <a:cubicBezTo>
                    <a:pt x="90617" y="27834"/>
                    <a:pt x="82997" y="34390"/>
                    <a:pt x="74141" y="38818"/>
                  </a:cubicBezTo>
                  <a:cubicBezTo>
                    <a:pt x="66374" y="42701"/>
                    <a:pt x="57018" y="42839"/>
                    <a:pt x="49427" y="47056"/>
                  </a:cubicBezTo>
                  <a:cubicBezTo>
                    <a:pt x="32118" y="56672"/>
                    <a:pt x="0" y="80007"/>
                    <a:pt x="0" y="80007"/>
                  </a:cubicBezTo>
                  <a:cubicBezTo>
                    <a:pt x="5492" y="115704"/>
                    <a:pt x="5055" y="152835"/>
                    <a:pt x="16476" y="187099"/>
                  </a:cubicBezTo>
                  <a:cubicBezTo>
                    <a:pt x="19607" y="196492"/>
                    <a:pt x="32334" y="199147"/>
                    <a:pt x="41190" y="203575"/>
                  </a:cubicBezTo>
                  <a:cubicBezTo>
                    <a:pt x="48957" y="207458"/>
                    <a:pt x="58136" y="207930"/>
                    <a:pt x="65903" y="211813"/>
                  </a:cubicBezTo>
                  <a:cubicBezTo>
                    <a:pt x="74758" y="216241"/>
                    <a:pt x="81065" y="225683"/>
                    <a:pt x="90617" y="228288"/>
                  </a:cubicBezTo>
                  <a:cubicBezTo>
                    <a:pt x="111975" y="234113"/>
                    <a:pt x="134552" y="233780"/>
                    <a:pt x="156519" y="236526"/>
                  </a:cubicBezTo>
                  <a:cubicBezTo>
                    <a:pt x="236152" y="233780"/>
                    <a:pt x="316028" y="235093"/>
                    <a:pt x="395417" y="228288"/>
                  </a:cubicBezTo>
                  <a:cubicBezTo>
                    <a:pt x="412720" y="226805"/>
                    <a:pt x="428368" y="217305"/>
                    <a:pt x="444844" y="211813"/>
                  </a:cubicBezTo>
                  <a:cubicBezTo>
                    <a:pt x="480306" y="199993"/>
                    <a:pt x="461123" y="205684"/>
                    <a:pt x="502509" y="195337"/>
                  </a:cubicBezTo>
                  <a:cubicBezTo>
                    <a:pt x="510747" y="187099"/>
                    <a:pt x="518272" y="178082"/>
                    <a:pt x="527222" y="170624"/>
                  </a:cubicBezTo>
                  <a:cubicBezTo>
                    <a:pt x="534828" y="164286"/>
                    <a:pt x="544935" y="161149"/>
                    <a:pt x="551936" y="154148"/>
                  </a:cubicBezTo>
                  <a:cubicBezTo>
                    <a:pt x="567903" y="138180"/>
                    <a:pt x="569949" y="124819"/>
                    <a:pt x="576649" y="104721"/>
                  </a:cubicBezTo>
                  <a:cubicBezTo>
                    <a:pt x="571157" y="88245"/>
                    <a:pt x="570267" y="69426"/>
                    <a:pt x="560173" y="55294"/>
                  </a:cubicBezTo>
                  <a:cubicBezTo>
                    <a:pt x="555126" y="48228"/>
                    <a:pt x="543227" y="50939"/>
                    <a:pt x="535460" y="47056"/>
                  </a:cubicBezTo>
                  <a:cubicBezTo>
                    <a:pt x="526604" y="42628"/>
                    <a:pt x="519602" y="35008"/>
                    <a:pt x="510746" y="30580"/>
                  </a:cubicBezTo>
                  <a:cubicBezTo>
                    <a:pt x="485587" y="18000"/>
                    <a:pt x="448963" y="23715"/>
                    <a:pt x="436606" y="223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20340108">
              <a:off x="5677610" y="2008439"/>
              <a:ext cx="407528" cy="236526"/>
            </a:xfrm>
            <a:custGeom>
              <a:avLst/>
              <a:gdLst>
                <a:gd name="connsiteX0" fmla="*/ 436606 w 576649"/>
                <a:gd name="connsiteY0" fmla="*/ 22342 h 236526"/>
                <a:gd name="connsiteX1" fmla="*/ 436606 w 576649"/>
                <a:gd name="connsiteY1" fmla="*/ 22342 h 236526"/>
                <a:gd name="connsiteX2" fmla="*/ 362465 w 576649"/>
                <a:gd name="connsiteY2" fmla="*/ 5867 h 236526"/>
                <a:gd name="connsiteX3" fmla="*/ 98855 w 576649"/>
                <a:gd name="connsiteY3" fmla="*/ 22342 h 236526"/>
                <a:gd name="connsiteX4" fmla="*/ 74141 w 576649"/>
                <a:gd name="connsiteY4" fmla="*/ 38818 h 236526"/>
                <a:gd name="connsiteX5" fmla="*/ 49427 w 576649"/>
                <a:gd name="connsiteY5" fmla="*/ 47056 h 236526"/>
                <a:gd name="connsiteX6" fmla="*/ 0 w 576649"/>
                <a:gd name="connsiteY6" fmla="*/ 80007 h 236526"/>
                <a:gd name="connsiteX7" fmla="*/ 16476 w 576649"/>
                <a:gd name="connsiteY7" fmla="*/ 187099 h 236526"/>
                <a:gd name="connsiteX8" fmla="*/ 41190 w 576649"/>
                <a:gd name="connsiteY8" fmla="*/ 203575 h 236526"/>
                <a:gd name="connsiteX9" fmla="*/ 65903 w 576649"/>
                <a:gd name="connsiteY9" fmla="*/ 211813 h 236526"/>
                <a:gd name="connsiteX10" fmla="*/ 90617 w 576649"/>
                <a:gd name="connsiteY10" fmla="*/ 228288 h 236526"/>
                <a:gd name="connsiteX11" fmla="*/ 156519 w 576649"/>
                <a:gd name="connsiteY11" fmla="*/ 236526 h 236526"/>
                <a:gd name="connsiteX12" fmla="*/ 395417 w 576649"/>
                <a:gd name="connsiteY12" fmla="*/ 228288 h 236526"/>
                <a:gd name="connsiteX13" fmla="*/ 444844 w 576649"/>
                <a:gd name="connsiteY13" fmla="*/ 211813 h 236526"/>
                <a:gd name="connsiteX14" fmla="*/ 502509 w 576649"/>
                <a:gd name="connsiteY14" fmla="*/ 195337 h 236526"/>
                <a:gd name="connsiteX15" fmla="*/ 527222 w 576649"/>
                <a:gd name="connsiteY15" fmla="*/ 170624 h 236526"/>
                <a:gd name="connsiteX16" fmla="*/ 551936 w 576649"/>
                <a:gd name="connsiteY16" fmla="*/ 154148 h 236526"/>
                <a:gd name="connsiteX17" fmla="*/ 576649 w 576649"/>
                <a:gd name="connsiteY17" fmla="*/ 104721 h 236526"/>
                <a:gd name="connsiteX18" fmla="*/ 560173 w 576649"/>
                <a:gd name="connsiteY18" fmla="*/ 55294 h 236526"/>
                <a:gd name="connsiteX19" fmla="*/ 535460 w 576649"/>
                <a:gd name="connsiteY19" fmla="*/ 47056 h 236526"/>
                <a:gd name="connsiteX20" fmla="*/ 510746 w 576649"/>
                <a:gd name="connsiteY20" fmla="*/ 30580 h 236526"/>
                <a:gd name="connsiteX21" fmla="*/ 436606 w 576649"/>
                <a:gd name="connsiteY21" fmla="*/ 22342 h 23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6649" h="236526">
                  <a:moveTo>
                    <a:pt x="436606" y="22342"/>
                  </a:moveTo>
                  <a:lnTo>
                    <a:pt x="436606" y="22342"/>
                  </a:lnTo>
                  <a:cubicBezTo>
                    <a:pt x="411892" y="16850"/>
                    <a:pt x="387773" y="6533"/>
                    <a:pt x="362465" y="5867"/>
                  </a:cubicBezTo>
                  <a:cubicBezTo>
                    <a:pt x="156745" y="454"/>
                    <a:pt x="194598" y="-9570"/>
                    <a:pt x="98855" y="22342"/>
                  </a:cubicBezTo>
                  <a:cubicBezTo>
                    <a:pt x="90617" y="27834"/>
                    <a:pt x="82997" y="34390"/>
                    <a:pt x="74141" y="38818"/>
                  </a:cubicBezTo>
                  <a:cubicBezTo>
                    <a:pt x="66374" y="42701"/>
                    <a:pt x="57018" y="42839"/>
                    <a:pt x="49427" y="47056"/>
                  </a:cubicBezTo>
                  <a:cubicBezTo>
                    <a:pt x="32118" y="56672"/>
                    <a:pt x="0" y="80007"/>
                    <a:pt x="0" y="80007"/>
                  </a:cubicBezTo>
                  <a:cubicBezTo>
                    <a:pt x="5492" y="115704"/>
                    <a:pt x="5055" y="152835"/>
                    <a:pt x="16476" y="187099"/>
                  </a:cubicBezTo>
                  <a:cubicBezTo>
                    <a:pt x="19607" y="196492"/>
                    <a:pt x="32334" y="199147"/>
                    <a:pt x="41190" y="203575"/>
                  </a:cubicBezTo>
                  <a:cubicBezTo>
                    <a:pt x="48957" y="207458"/>
                    <a:pt x="58136" y="207930"/>
                    <a:pt x="65903" y="211813"/>
                  </a:cubicBezTo>
                  <a:cubicBezTo>
                    <a:pt x="74758" y="216241"/>
                    <a:pt x="81065" y="225683"/>
                    <a:pt x="90617" y="228288"/>
                  </a:cubicBezTo>
                  <a:cubicBezTo>
                    <a:pt x="111975" y="234113"/>
                    <a:pt x="134552" y="233780"/>
                    <a:pt x="156519" y="236526"/>
                  </a:cubicBezTo>
                  <a:cubicBezTo>
                    <a:pt x="236152" y="233780"/>
                    <a:pt x="316028" y="235093"/>
                    <a:pt x="395417" y="228288"/>
                  </a:cubicBezTo>
                  <a:cubicBezTo>
                    <a:pt x="412720" y="226805"/>
                    <a:pt x="428368" y="217305"/>
                    <a:pt x="444844" y="211813"/>
                  </a:cubicBezTo>
                  <a:cubicBezTo>
                    <a:pt x="480306" y="199993"/>
                    <a:pt x="461123" y="205684"/>
                    <a:pt x="502509" y="195337"/>
                  </a:cubicBezTo>
                  <a:cubicBezTo>
                    <a:pt x="510747" y="187099"/>
                    <a:pt x="518272" y="178082"/>
                    <a:pt x="527222" y="170624"/>
                  </a:cubicBezTo>
                  <a:cubicBezTo>
                    <a:pt x="534828" y="164286"/>
                    <a:pt x="544935" y="161149"/>
                    <a:pt x="551936" y="154148"/>
                  </a:cubicBezTo>
                  <a:cubicBezTo>
                    <a:pt x="567903" y="138180"/>
                    <a:pt x="569949" y="124819"/>
                    <a:pt x="576649" y="104721"/>
                  </a:cubicBezTo>
                  <a:cubicBezTo>
                    <a:pt x="571157" y="88245"/>
                    <a:pt x="570267" y="69426"/>
                    <a:pt x="560173" y="55294"/>
                  </a:cubicBezTo>
                  <a:cubicBezTo>
                    <a:pt x="555126" y="48228"/>
                    <a:pt x="543227" y="50939"/>
                    <a:pt x="535460" y="47056"/>
                  </a:cubicBezTo>
                  <a:cubicBezTo>
                    <a:pt x="526604" y="42628"/>
                    <a:pt x="519602" y="35008"/>
                    <a:pt x="510746" y="30580"/>
                  </a:cubicBezTo>
                  <a:cubicBezTo>
                    <a:pt x="485587" y="18000"/>
                    <a:pt x="448963" y="23715"/>
                    <a:pt x="436606" y="2234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97902" y="3692449"/>
            <a:ext cx="895990" cy="3104899"/>
            <a:chOff x="1673902" y="3692448"/>
            <a:chExt cx="895990" cy="3104899"/>
          </a:xfrm>
        </p:grpSpPr>
        <p:sp>
          <p:nvSpPr>
            <p:cNvPr id="33" name="Rounded Rectangle 32"/>
            <p:cNvSpPr/>
            <p:nvPr/>
          </p:nvSpPr>
          <p:spPr>
            <a:xfrm rot="20159675">
              <a:off x="2325690" y="4547228"/>
              <a:ext cx="244202" cy="100331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1317232">
              <a:off x="1673902" y="4563376"/>
              <a:ext cx="236120" cy="101132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37477" y="3692448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821193" y="4522217"/>
              <a:ext cx="587257" cy="14504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gular Pentagon 11"/>
            <p:cNvSpPr/>
            <p:nvPr/>
          </p:nvSpPr>
          <p:spPr>
            <a:xfrm>
              <a:off x="2030182" y="4540693"/>
              <a:ext cx="159698" cy="183707"/>
            </a:xfrm>
            <a:prstGeom prst="pent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gular Pentagon 31"/>
            <p:cNvSpPr/>
            <p:nvPr/>
          </p:nvSpPr>
          <p:spPr>
            <a:xfrm rot="10800000">
              <a:off x="1995601" y="4742876"/>
              <a:ext cx="218992" cy="786956"/>
            </a:xfrm>
            <a:prstGeom prst="pent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21241552">
              <a:off x="2180282" y="5627275"/>
              <a:ext cx="259297" cy="117007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 rot="264249">
              <a:off x="1789551" y="5692753"/>
              <a:ext cx="259297" cy="109497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01757" y="2929380"/>
            <a:ext cx="1722410" cy="2912704"/>
            <a:chOff x="2877757" y="2929380"/>
            <a:chExt cx="1722410" cy="2912704"/>
          </a:xfrm>
        </p:grpSpPr>
        <p:sp>
          <p:nvSpPr>
            <p:cNvPr id="21" name="Rectangle 20"/>
            <p:cNvSpPr/>
            <p:nvPr/>
          </p:nvSpPr>
          <p:spPr>
            <a:xfrm>
              <a:off x="2979499" y="4430624"/>
              <a:ext cx="1508021" cy="1411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4004651" y="2929380"/>
              <a:ext cx="228600" cy="91184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32591" y="3603448"/>
              <a:ext cx="372720" cy="827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47149" y="5014908"/>
              <a:ext cx="372720" cy="827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/>
            <p:cNvSpPr/>
            <p:nvPr/>
          </p:nvSpPr>
          <p:spPr>
            <a:xfrm>
              <a:off x="2877757" y="4425503"/>
              <a:ext cx="1722410" cy="216233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831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564x/2d/e0/d7/2de0d73613817ce2d6839ea354fe0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istockimg.com/file_thumbview_approve/49467186/6/stock-illustration-49467186-successful-happy-businessman-poses-stick-figure-pictogram-ic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5662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08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skideas.com/media/12/Funny-school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08" y="2713940"/>
            <a:ext cx="4503363" cy="3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32258" y="-53974"/>
            <a:ext cx="4068398" cy="2823184"/>
            <a:chOff x="3778417" y="316021"/>
            <a:chExt cx="5547781" cy="3849773"/>
          </a:xfrm>
        </p:grpSpPr>
        <p:sp>
          <p:nvSpPr>
            <p:cNvPr id="2" name="Oval 1"/>
            <p:cNvSpPr/>
            <p:nvPr/>
          </p:nvSpPr>
          <p:spPr>
            <a:xfrm>
              <a:off x="4477753" y="353372"/>
              <a:ext cx="1295400" cy="14393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343400" y="1828800"/>
              <a:ext cx="1580147" cy="79007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375484" y="2223837"/>
              <a:ext cx="882315" cy="3048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entagon 3"/>
            <p:cNvSpPr/>
            <p:nvPr/>
          </p:nvSpPr>
          <p:spPr>
            <a:xfrm rot="7398376">
              <a:off x="4856230" y="2107151"/>
              <a:ext cx="1008647" cy="152400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9334186">
              <a:off x="5126381" y="2030951"/>
              <a:ext cx="882315" cy="3048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6200000">
              <a:off x="4187133" y="3117563"/>
              <a:ext cx="1261309" cy="33612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16200000">
              <a:off x="4799131" y="3097750"/>
              <a:ext cx="1261309" cy="33612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3778417" y="2598060"/>
              <a:ext cx="2694071" cy="304800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05615" y="2660603"/>
              <a:ext cx="170813" cy="15051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71145" y="2660603"/>
              <a:ext cx="170813" cy="15051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36659" y="316021"/>
              <a:ext cx="1036989" cy="14393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 rot="20258608">
              <a:off x="7291056" y="1789421"/>
              <a:ext cx="1120941" cy="128405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29194" y="2203023"/>
              <a:ext cx="882315" cy="3048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 rot="1626766">
              <a:off x="7034044" y="2057399"/>
              <a:ext cx="1008647" cy="152400"/>
            </a:xfrm>
            <a:prstGeom prst="homePlat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19334186">
              <a:off x="7368483" y="1854451"/>
              <a:ext cx="882315" cy="3048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 rot="16200000">
              <a:off x="7040843" y="3096749"/>
              <a:ext cx="1261309" cy="33612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 rot="16200000">
              <a:off x="7652841" y="3076936"/>
              <a:ext cx="1261309" cy="33612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/>
            <p:cNvSpPr/>
            <p:nvPr/>
          </p:nvSpPr>
          <p:spPr>
            <a:xfrm rot="10800000">
              <a:off x="6632127" y="2577246"/>
              <a:ext cx="2694071" cy="304800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59325" y="2639789"/>
              <a:ext cx="170813" cy="15051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24855" y="2639789"/>
              <a:ext cx="170813" cy="15051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6615201" y="2588846"/>
            <a:ext cx="3285754" cy="3968138"/>
            <a:chOff x="5091201" y="2588846"/>
            <a:chExt cx="3285754" cy="3968138"/>
          </a:xfrm>
        </p:grpSpPr>
        <p:sp>
          <p:nvSpPr>
            <p:cNvPr id="25" name="Oval 24"/>
            <p:cNvSpPr/>
            <p:nvPr/>
          </p:nvSpPr>
          <p:spPr>
            <a:xfrm>
              <a:off x="5604051" y="3761191"/>
              <a:ext cx="949966" cy="105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05524" y="4843178"/>
              <a:ext cx="1158782" cy="57939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529053" y="5132875"/>
              <a:ext cx="795547" cy="2158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4167951">
              <a:off x="5877619" y="4545060"/>
              <a:ext cx="1095676" cy="2919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16200000">
              <a:off x="5390928" y="5788277"/>
              <a:ext cx="924966" cy="24649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6200000">
              <a:off x="5839729" y="5773747"/>
              <a:ext cx="924966" cy="24649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31"/>
            <p:cNvSpPr/>
            <p:nvPr/>
          </p:nvSpPr>
          <p:spPr>
            <a:xfrm rot="10800000">
              <a:off x="5091201" y="5407305"/>
              <a:ext cx="1975665" cy="223521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97824" y="5453171"/>
              <a:ext cx="125264" cy="11038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32536" y="5453171"/>
              <a:ext cx="125264" cy="11038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9" name="Group 2048"/>
            <p:cNvGrpSpPr/>
            <p:nvPr/>
          </p:nvGrpSpPr>
          <p:grpSpPr>
            <a:xfrm>
              <a:off x="7321034" y="2588846"/>
              <a:ext cx="1055921" cy="2779581"/>
              <a:chOff x="7614286" y="2673590"/>
              <a:chExt cx="1338903" cy="3520920"/>
            </a:xfrm>
          </p:grpSpPr>
          <p:sp>
            <p:nvSpPr>
              <p:cNvPr id="37" name="Rounded Rectangle 36"/>
              <p:cNvSpPr/>
              <p:nvPr/>
            </p:nvSpPr>
            <p:spPr>
              <a:xfrm rot="16825396">
                <a:off x="7645538" y="4377834"/>
                <a:ext cx="1267031" cy="24352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956133" y="2673590"/>
                <a:ext cx="997056" cy="10555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21445812">
                <a:off x="8310189" y="3768208"/>
                <a:ext cx="568322" cy="1677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1088844">
                <a:off x="7614286" y="3717816"/>
                <a:ext cx="1199522" cy="32448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17208686">
                <a:off x="8056605" y="5608782"/>
                <a:ext cx="924966" cy="24649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16200000">
                <a:off x="8273076" y="5583872"/>
                <a:ext cx="924966" cy="24649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 22"/>
            <p:cNvSpPr/>
            <p:nvPr/>
          </p:nvSpPr>
          <p:spPr>
            <a:xfrm rot="3114434">
              <a:off x="5991995" y="3401948"/>
              <a:ext cx="365277" cy="434768"/>
            </a:xfrm>
            <a:custGeom>
              <a:avLst/>
              <a:gdLst>
                <a:gd name="connsiteX0" fmla="*/ 493295 w 579360"/>
                <a:gd name="connsiteY0" fmla="*/ 59025 h 386918"/>
                <a:gd name="connsiteX1" fmla="*/ 493295 w 579360"/>
                <a:gd name="connsiteY1" fmla="*/ 59025 h 386918"/>
                <a:gd name="connsiteX2" fmla="*/ 144379 w 579360"/>
                <a:gd name="connsiteY2" fmla="*/ 22930 h 386918"/>
                <a:gd name="connsiteX3" fmla="*/ 72190 w 579360"/>
                <a:gd name="connsiteY3" fmla="*/ 46993 h 386918"/>
                <a:gd name="connsiteX4" fmla="*/ 36095 w 579360"/>
                <a:gd name="connsiteY4" fmla="*/ 71056 h 386918"/>
                <a:gd name="connsiteX5" fmla="*/ 24064 w 579360"/>
                <a:gd name="connsiteY5" fmla="*/ 107151 h 386918"/>
                <a:gd name="connsiteX6" fmla="*/ 0 w 579360"/>
                <a:gd name="connsiteY6" fmla="*/ 131214 h 386918"/>
                <a:gd name="connsiteX7" fmla="*/ 12032 w 579360"/>
                <a:gd name="connsiteY7" fmla="*/ 251530 h 386918"/>
                <a:gd name="connsiteX8" fmla="*/ 96253 w 579360"/>
                <a:gd name="connsiteY8" fmla="*/ 311688 h 386918"/>
                <a:gd name="connsiteX9" fmla="*/ 252664 w 579360"/>
                <a:gd name="connsiteY9" fmla="*/ 323719 h 386918"/>
                <a:gd name="connsiteX10" fmla="*/ 360948 w 579360"/>
                <a:gd name="connsiteY10" fmla="*/ 335751 h 386918"/>
                <a:gd name="connsiteX11" fmla="*/ 481264 w 579360"/>
                <a:gd name="connsiteY11" fmla="*/ 347783 h 386918"/>
                <a:gd name="connsiteX12" fmla="*/ 505327 w 579360"/>
                <a:gd name="connsiteY12" fmla="*/ 383877 h 386918"/>
                <a:gd name="connsiteX13" fmla="*/ 577516 w 579360"/>
                <a:gd name="connsiteY13" fmla="*/ 335751 h 386918"/>
                <a:gd name="connsiteX14" fmla="*/ 565485 w 579360"/>
                <a:gd name="connsiteY14" fmla="*/ 71056 h 386918"/>
                <a:gd name="connsiteX15" fmla="*/ 493295 w 579360"/>
                <a:gd name="connsiteY15" fmla="*/ 46993 h 386918"/>
                <a:gd name="connsiteX16" fmla="*/ 457200 w 579360"/>
                <a:gd name="connsiteY16" fmla="*/ 34962 h 386918"/>
                <a:gd name="connsiteX17" fmla="*/ 360948 w 579360"/>
                <a:gd name="connsiteY17" fmla="*/ 10898 h 386918"/>
                <a:gd name="connsiteX18" fmla="*/ 385011 w 579360"/>
                <a:gd name="connsiteY18" fmla="*/ 10898 h 386918"/>
                <a:gd name="connsiteX19" fmla="*/ 385011 w 579360"/>
                <a:gd name="connsiteY19" fmla="*/ 46993 h 386918"/>
                <a:gd name="connsiteX20" fmla="*/ 324853 w 579360"/>
                <a:gd name="connsiteY20" fmla="*/ 22930 h 38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9360" h="386918">
                  <a:moveTo>
                    <a:pt x="493295" y="59025"/>
                  </a:moveTo>
                  <a:lnTo>
                    <a:pt x="493295" y="59025"/>
                  </a:lnTo>
                  <a:cubicBezTo>
                    <a:pt x="334379" y="-20434"/>
                    <a:pt x="402901" y="-5795"/>
                    <a:pt x="144379" y="22930"/>
                  </a:cubicBezTo>
                  <a:cubicBezTo>
                    <a:pt x="119170" y="25731"/>
                    <a:pt x="72190" y="46993"/>
                    <a:pt x="72190" y="46993"/>
                  </a:cubicBezTo>
                  <a:cubicBezTo>
                    <a:pt x="60158" y="55014"/>
                    <a:pt x="45128" y="59764"/>
                    <a:pt x="36095" y="71056"/>
                  </a:cubicBezTo>
                  <a:cubicBezTo>
                    <a:pt x="28172" y="80959"/>
                    <a:pt x="30589" y="96276"/>
                    <a:pt x="24064" y="107151"/>
                  </a:cubicBezTo>
                  <a:cubicBezTo>
                    <a:pt x="18228" y="116878"/>
                    <a:pt x="8021" y="123193"/>
                    <a:pt x="0" y="131214"/>
                  </a:cubicBezTo>
                  <a:cubicBezTo>
                    <a:pt x="4011" y="171319"/>
                    <a:pt x="179" y="213007"/>
                    <a:pt x="12032" y="251530"/>
                  </a:cubicBezTo>
                  <a:cubicBezTo>
                    <a:pt x="18776" y="273447"/>
                    <a:pt x="77215" y="308328"/>
                    <a:pt x="96253" y="311688"/>
                  </a:cubicBezTo>
                  <a:cubicBezTo>
                    <a:pt x="147748" y="320775"/>
                    <a:pt x="200588" y="318985"/>
                    <a:pt x="252664" y="323719"/>
                  </a:cubicBezTo>
                  <a:cubicBezTo>
                    <a:pt x="288832" y="327007"/>
                    <a:pt x="324831" y="331949"/>
                    <a:pt x="360948" y="335751"/>
                  </a:cubicBezTo>
                  <a:lnTo>
                    <a:pt x="481264" y="347783"/>
                  </a:lnTo>
                  <a:cubicBezTo>
                    <a:pt x="489285" y="359814"/>
                    <a:pt x="491609" y="379304"/>
                    <a:pt x="505327" y="383877"/>
                  </a:cubicBezTo>
                  <a:cubicBezTo>
                    <a:pt x="547706" y="398003"/>
                    <a:pt x="561574" y="359664"/>
                    <a:pt x="577516" y="335751"/>
                  </a:cubicBezTo>
                  <a:cubicBezTo>
                    <a:pt x="573506" y="247519"/>
                    <a:pt x="590215" y="155846"/>
                    <a:pt x="565485" y="71056"/>
                  </a:cubicBezTo>
                  <a:cubicBezTo>
                    <a:pt x="558383" y="46706"/>
                    <a:pt x="517358" y="55014"/>
                    <a:pt x="493295" y="46993"/>
                  </a:cubicBezTo>
                  <a:cubicBezTo>
                    <a:pt x="481263" y="42983"/>
                    <a:pt x="469504" y="38038"/>
                    <a:pt x="457200" y="34962"/>
                  </a:cubicBezTo>
                  <a:cubicBezTo>
                    <a:pt x="425116" y="26941"/>
                    <a:pt x="327876" y="10898"/>
                    <a:pt x="360948" y="10898"/>
                  </a:cubicBezTo>
                  <a:lnTo>
                    <a:pt x="385011" y="10898"/>
                  </a:lnTo>
                  <a:lnTo>
                    <a:pt x="385011" y="46993"/>
                  </a:lnTo>
                  <a:lnTo>
                    <a:pt x="324853" y="2293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Arc 2051"/>
            <p:cNvSpPr/>
            <p:nvPr/>
          </p:nvSpPr>
          <p:spPr>
            <a:xfrm rot="21253011">
              <a:off x="6110763" y="3128846"/>
              <a:ext cx="1201982" cy="521048"/>
            </a:xfrm>
            <a:prstGeom prst="arc">
              <a:avLst>
                <a:gd name="adj1" fmla="val 11863177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912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free-icon/man-climbing-stairs_318-468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4" y="3986322"/>
            <a:ext cx="2470138" cy="24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93331" y="990601"/>
            <a:ext cx="1891155" cy="3834873"/>
            <a:chOff x="3369330" y="990600"/>
            <a:chExt cx="1891155" cy="3834873"/>
          </a:xfrm>
        </p:grpSpPr>
        <p:sp>
          <p:nvSpPr>
            <p:cNvPr id="26" name="Rounded Rectangle 25"/>
            <p:cNvSpPr/>
            <p:nvPr/>
          </p:nvSpPr>
          <p:spPr>
            <a:xfrm>
              <a:off x="3969136" y="1851513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rot="5745961">
              <a:off x="4829111" y="2296036"/>
              <a:ext cx="221193" cy="64155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 rot="19242442">
              <a:off x="4383575" y="1823704"/>
              <a:ext cx="263635" cy="9702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1069183">
              <a:off x="3771165" y="3357495"/>
              <a:ext cx="310163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7465154">
              <a:off x="4327124" y="3276318"/>
              <a:ext cx="339233" cy="7145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28296" y="990600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8114643">
              <a:off x="3369330" y="2096811"/>
              <a:ext cx="1062605" cy="2588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566960" y="3629049"/>
              <a:ext cx="252342" cy="87034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240782">
              <a:off x="3453400" y="2446870"/>
              <a:ext cx="221193" cy="75330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78280" y="1289556"/>
            <a:ext cx="986008" cy="3834873"/>
            <a:chOff x="3719927" y="990600"/>
            <a:chExt cx="986008" cy="3834873"/>
          </a:xfrm>
        </p:grpSpPr>
        <p:sp>
          <p:nvSpPr>
            <p:cNvPr id="14" name="Rounded Rectangle 13"/>
            <p:cNvSpPr/>
            <p:nvPr/>
          </p:nvSpPr>
          <p:spPr>
            <a:xfrm>
              <a:off x="3969136" y="1851513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5745961">
              <a:off x="4320028" y="2856130"/>
              <a:ext cx="561785" cy="21002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20356230">
              <a:off x="4318730" y="1891268"/>
              <a:ext cx="263635" cy="97028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1069183">
              <a:off x="3771165" y="3357495"/>
              <a:ext cx="310163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 rot="10017092">
              <a:off x="4245417" y="3449161"/>
              <a:ext cx="339233" cy="128464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28296" y="990600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 rot="7107398">
              <a:off x="3174592" y="2376991"/>
              <a:ext cx="1349509" cy="2588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 descr="http://1.bp.blogspot.com/-eWkrvOLvpec/VfjjsEkHiEI/AAAAAAAABCw/WIJ1s68VqBw/s1600/Thumbs%2BDown_Skin%2B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4520"/>
            <a:ext cx="1729664" cy="21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915690" y="2426366"/>
            <a:ext cx="1003199" cy="3848561"/>
            <a:chOff x="3729193" y="976912"/>
            <a:chExt cx="1003199" cy="3848561"/>
          </a:xfrm>
        </p:grpSpPr>
        <p:sp>
          <p:nvSpPr>
            <p:cNvPr id="23" name="Rounded Rectangle 22"/>
            <p:cNvSpPr/>
            <p:nvPr/>
          </p:nvSpPr>
          <p:spPr>
            <a:xfrm>
              <a:off x="3969136" y="1851513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19769779">
              <a:off x="4468757" y="1811105"/>
              <a:ext cx="263635" cy="148801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 rot="1069183">
              <a:off x="3771165" y="3357495"/>
              <a:ext cx="310163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 rot="9815699">
              <a:off x="4320769" y="3360887"/>
              <a:ext cx="308310" cy="137069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74774" y="976912"/>
              <a:ext cx="808212" cy="8082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 rot="7027031">
              <a:off x="3113315" y="2417911"/>
              <a:ext cx="1490836" cy="25907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96944" y="5605120"/>
            <a:ext cx="914400" cy="915620"/>
            <a:chOff x="6145972" y="3842656"/>
            <a:chExt cx="914400" cy="915620"/>
          </a:xfrm>
        </p:grpSpPr>
        <p:sp>
          <p:nvSpPr>
            <p:cNvPr id="40" name="Oval 39"/>
            <p:cNvSpPr/>
            <p:nvPr/>
          </p:nvSpPr>
          <p:spPr>
            <a:xfrm>
              <a:off x="6181496" y="3842656"/>
              <a:ext cx="861561" cy="8708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 descr="http://icons.iconarchive.com/icons/icons-land/metro-raster-sport/96/Soccer-Ball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972" y="3843875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4152780" y="4393996"/>
            <a:ext cx="843991" cy="1711441"/>
            <a:chOff x="6024626" y="2155709"/>
            <a:chExt cx="843991" cy="1711441"/>
          </a:xfrm>
        </p:grpSpPr>
        <p:grpSp>
          <p:nvGrpSpPr>
            <p:cNvPr id="43" name="Group 42"/>
            <p:cNvGrpSpPr/>
            <p:nvPr/>
          </p:nvGrpSpPr>
          <p:grpSpPr>
            <a:xfrm flipH="1">
              <a:off x="6024626" y="2155709"/>
              <a:ext cx="843991" cy="1711441"/>
              <a:chOff x="3369330" y="990600"/>
              <a:chExt cx="1891155" cy="38348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5745961">
                <a:off x="4829111" y="2296036"/>
                <a:ext cx="221193" cy="64155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19242442">
                <a:off x="4383575" y="1823704"/>
                <a:ext cx="263635" cy="97028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 rot="7465154">
                <a:off x="4327124" y="3276318"/>
                <a:ext cx="339233" cy="71454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28296" y="990600"/>
                <a:ext cx="754690" cy="7547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8114643">
                <a:off x="3369330" y="2096811"/>
                <a:ext cx="1062605" cy="2588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566960" y="3629049"/>
                <a:ext cx="252342" cy="8703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240782">
                <a:off x="3453400" y="2446870"/>
                <a:ext cx="221193" cy="75330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Isosceles Triangle 43"/>
            <p:cNvSpPr/>
            <p:nvPr/>
          </p:nvSpPr>
          <p:spPr>
            <a:xfrm>
              <a:off x="6261027" y="2678048"/>
              <a:ext cx="472875" cy="62304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63661" y="2050204"/>
            <a:ext cx="769730" cy="2459902"/>
            <a:chOff x="7205858" y="1350098"/>
            <a:chExt cx="1204256" cy="3848561"/>
          </a:xfrm>
        </p:grpSpPr>
        <p:grpSp>
          <p:nvGrpSpPr>
            <p:cNvPr id="54" name="Group 53"/>
            <p:cNvGrpSpPr/>
            <p:nvPr/>
          </p:nvGrpSpPr>
          <p:grpSpPr>
            <a:xfrm>
              <a:off x="7322943" y="1350098"/>
              <a:ext cx="1003199" cy="3848561"/>
              <a:chOff x="3729193" y="976912"/>
              <a:chExt cx="1003199" cy="3848561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 rot="19769779">
                <a:off x="4468757" y="1811105"/>
                <a:ext cx="263635" cy="148801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9815699">
                <a:off x="4320769" y="3360887"/>
                <a:ext cx="308310" cy="13706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774774" y="976912"/>
                <a:ext cx="808212" cy="8082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7027031">
                <a:off x="3113315" y="2417911"/>
                <a:ext cx="1490836" cy="25907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Isosceles Triangle 1"/>
            <p:cNvSpPr/>
            <p:nvPr/>
          </p:nvSpPr>
          <p:spPr>
            <a:xfrm>
              <a:off x="7205858" y="2529430"/>
              <a:ext cx="1204256" cy="182780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009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free-icon/man-climbing-stairs_318-468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64" y="3986322"/>
            <a:ext cx="2470138" cy="24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796407" y="814285"/>
            <a:ext cx="1251928" cy="3785416"/>
            <a:chOff x="3290216" y="1031140"/>
            <a:chExt cx="1251928" cy="3785416"/>
          </a:xfrm>
        </p:grpSpPr>
        <p:sp>
          <p:nvSpPr>
            <p:cNvPr id="14" name="Rounded Rectangle 13"/>
            <p:cNvSpPr/>
            <p:nvPr/>
          </p:nvSpPr>
          <p:spPr>
            <a:xfrm>
              <a:off x="3969136" y="1851513"/>
              <a:ext cx="473009" cy="180480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14192913">
              <a:off x="3005707" y="2288045"/>
              <a:ext cx="779045" cy="21002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20825482">
              <a:off x="4262510" y="1907180"/>
              <a:ext cx="263635" cy="141512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 rot="885134">
              <a:off x="3864635" y="3348578"/>
              <a:ext cx="271438" cy="146797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 rot="10017092">
              <a:off x="4266348" y="3408721"/>
              <a:ext cx="275796" cy="1392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97565" y="1031140"/>
              <a:ext cx="754690" cy="7547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 rot="7935436">
              <a:off x="3328719" y="2202589"/>
              <a:ext cx="1052506" cy="2588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 descr="http://1.bp.blogspot.com/-eWkrvOLvpec/VfjjsEkHiEI/AAAAAAAABCw/WIJ1s68VqBw/s1600/Thumbs%2BDown_Skin%2B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4520"/>
            <a:ext cx="1729664" cy="21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1600" y="496300"/>
            <a:ext cx="241032" cy="4141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83756" y="2964216"/>
            <a:ext cx="1164147" cy="3482009"/>
            <a:chOff x="259755" y="2964215"/>
            <a:chExt cx="1164147" cy="3482009"/>
          </a:xfrm>
        </p:grpSpPr>
        <p:grpSp>
          <p:nvGrpSpPr>
            <p:cNvPr id="3" name="Group 2"/>
            <p:cNvGrpSpPr/>
            <p:nvPr/>
          </p:nvGrpSpPr>
          <p:grpSpPr>
            <a:xfrm>
              <a:off x="654172" y="3986322"/>
              <a:ext cx="769730" cy="2459902"/>
              <a:chOff x="7205858" y="1350098"/>
              <a:chExt cx="1204256" cy="384856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322943" y="1350098"/>
                <a:ext cx="1003199" cy="3848561"/>
                <a:chOff x="3729193" y="976912"/>
                <a:chExt cx="1003199" cy="3848561"/>
              </a:xfrm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3969136" y="1851513"/>
                  <a:ext cx="473009" cy="180480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 rot="19769779">
                  <a:off x="4468757" y="1811105"/>
                  <a:ext cx="263635" cy="148801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 rot="1069183">
                  <a:off x="3771165" y="3357495"/>
                  <a:ext cx="310163" cy="146797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 rot="9815699">
                  <a:off x="4320769" y="3360887"/>
                  <a:ext cx="308310" cy="13706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774774" y="976912"/>
                  <a:ext cx="808212" cy="8082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 rot="7027031">
                  <a:off x="3113315" y="2417911"/>
                  <a:ext cx="1490836" cy="25907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Isosceles Triangle 1"/>
              <p:cNvSpPr/>
              <p:nvPr/>
            </p:nvSpPr>
            <p:spPr>
              <a:xfrm>
                <a:off x="7205858" y="2529430"/>
                <a:ext cx="1204256" cy="182780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ular Callout 4"/>
            <p:cNvSpPr/>
            <p:nvPr/>
          </p:nvSpPr>
          <p:spPr>
            <a:xfrm>
              <a:off x="259755" y="3048000"/>
              <a:ext cx="1060659" cy="817712"/>
            </a:xfrm>
            <a:prstGeom prst="wedgeRoundRectCallo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717" y="2964215"/>
              <a:ext cx="6785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rot="4399311">
            <a:off x="4966461" y="154150"/>
            <a:ext cx="547515" cy="644646"/>
            <a:chOff x="3796320" y="3161230"/>
            <a:chExt cx="547515" cy="644646"/>
          </a:xfrm>
        </p:grpSpPr>
        <p:sp>
          <p:nvSpPr>
            <p:cNvPr id="71" name="Oval 70"/>
            <p:cNvSpPr/>
            <p:nvPr/>
          </p:nvSpPr>
          <p:spPr>
            <a:xfrm>
              <a:off x="3796320" y="3389893"/>
              <a:ext cx="415945" cy="41598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 rot="13391106">
              <a:off x="4249090" y="3161230"/>
              <a:ext cx="94745" cy="376546"/>
            </a:xfrm>
            <a:prstGeom prst="roundRect">
              <a:avLst>
                <a:gd name="adj" fmla="val 1424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1597" y="781284"/>
            <a:ext cx="1164775" cy="4335496"/>
            <a:chOff x="4587596" y="781284"/>
            <a:chExt cx="1164775" cy="4335496"/>
          </a:xfrm>
        </p:grpSpPr>
        <p:grpSp>
          <p:nvGrpSpPr>
            <p:cNvPr id="22" name="Group 21"/>
            <p:cNvGrpSpPr/>
            <p:nvPr/>
          </p:nvGrpSpPr>
          <p:grpSpPr>
            <a:xfrm>
              <a:off x="4699935" y="1268219"/>
              <a:ext cx="1052436" cy="3848561"/>
              <a:chOff x="3676735" y="976912"/>
              <a:chExt cx="1052436" cy="384856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969136" y="1851513"/>
                <a:ext cx="473009" cy="180480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9851202">
                <a:off x="4465536" y="1154154"/>
                <a:ext cx="263635" cy="77526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069183">
                <a:off x="3771165" y="3357495"/>
                <a:ext cx="310163" cy="146797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9815699">
                <a:off x="4345269" y="3416382"/>
                <a:ext cx="308310" cy="13706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74774" y="976912"/>
                <a:ext cx="808212" cy="8082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6905384">
                <a:off x="3434922" y="1455273"/>
                <a:ext cx="742705" cy="25907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 rot="17478337">
              <a:off x="4826930" y="1835920"/>
              <a:ext cx="263635" cy="7423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 rot="10800000">
              <a:off x="4660238" y="781284"/>
              <a:ext cx="978066" cy="923729"/>
              <a:chOff x="4343400" y="3657600"/>
              <a:chExt cx="2743200" cy="2590800"/>
            </a:xfrm>
          </p:grpSpPr>
          <p:sp>
            <p:nvSpPr>
              <p:cNvPr id="74" name="Can 73"/>
              <p:cNvSpPr/>
              <p:nvPr/>
            </p:nvSpPr>
            <p:spPr>
              <a:xfrm rot="10800000">
                <a:off x="4343400" y="3886200"/>
                <a:ext cx="1143000" cy="2362200"/>
              </a:xfrm>
              <a:prstGeom prst="can">
                <a:avLst>
                  <a:gd name="adj" fmla="val 69590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Can 74"/>
              <p:cNvSpPr/>
              <p:nvPr/>
            </p:nvSpPr>
            <p:spPr>
              <a:xfrm rot="10800000">
                <a:off x="5943600" y="3886200"/>
                <a:ext cx="1143000" cy="2362200"/>
              </a:xfrm>
              <a:prstGeom prst="can">
                <a:avLst>
                  <a:gd name="adj" fmla="val 69590"/>
                </a:avLst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oon 75"/>
              <p:cNvSpPr/>
              <p:nvPr/>
            </p:nvSpPr>
            <p:spPr>
              <a:xfrm rot="5400000">
                <a:off x="5353050" y="4324350"/>
                <a:ext cx="723900" cy="1066800"/>
              </a:xfrm>
              <a:prstGeom prst="moon">
                <a:avLst>
                  <a:gd name="adj" fmla="val 8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495800" y="5562600"/>
                <a:ext cx="762000" cy="609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169702" y="5556354"/>
                <a:ext cx="762000" cy="609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495800" y="3657600"/>
                <a:ext cx="762000" cy="609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96000" y="3657600"/>
                <a:ext cx="762000" cy="609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Rounded Rectangle 80"/>
            <p:cNvSpPr/>
            <p:nvPr/>
          </p:nvSpPr>
          <p:spPr>
            <a:xfrm rot="12982951">
              <a:off x="5387589" y="1874622"/>
              <a:ext cx="263635" cy="7752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621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lipartpanda.com/throw-clipart-l_1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01" y="381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16059" y="2136710"/>
            <a:ext cx="3069396" cy="2904878"/>
            <a:chOff x="5192059" y="2136710"/>
            <a:chExt cx="3069396" cy="2904878"/>
          </a:xfrm>
        </p:grpSpPr>
        <p:sp>
          <p:nvSpPr>
            <p:cNvPr id="4" name="Oval 3"/>
            <p:cNvSpPr/>
            <p:nvPr/>
          </p:nvSpPr>
          <p:spPr>
            <a:xfrm>
              <a:off x="5654351" y="2136710"/>
              <a:ext cx="718457" cy="718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55633" y="2195641"/>
              <a:ext cx="718457" cy="718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24330" y="2914098"/>
              <a:ext cx="578498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56987" y="3934698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97554" y="3934697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820607" y="4079918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80040" y="4079919"/>
              <a:ext cx="158620" cy="96166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7203233" y="2941529"/>
              <a:ext cx="1007706" cy="106374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gonal Stripe 11"/>
            <p:cNvSpPr/>
            <p:nvPr/>
          </p:nvSpPr>
          <p:spPr>
            <a:xfrm rot="3077594" flipH="1">
              <a:off x="5378028" y="2942449"/>
              <a:ext cx="474422" cy="846360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iagonal Stripe 12"/>
            <p:cNvSpPr/>
            <p:nvPr/>
          </p:nvSpPr>
          <p:spPr>
            <a:xfrm rot="259282" flipH="1">
              <a:off x="6102935" y="2952336"/>
              <a:ext cx="474422" cy="846360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iagonal Stripe 15"/>
            <p:cNvSpPr/>
            <p:nvPr/>
          </p:nvSpPr>
          <p:spPr>
            <a:xfrm rot="3567950" flipH="1">
              <a:off x="7306440" y="2951370"/>
              <a:ext cx="207242" cy="662137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/>
            <p:cNvSpPr/>
            <p:nvPr/>
          </p:nvSpPr>
          <p:spPr>
            <a:xfrm rot="20897943" flipH="1">
              <a:off x="7793683" y="3018429"/>
              <a:ext cx="342664" cy="486962"/>
            </a:xfrm>
            <a:prstGeom prst="diagStripe">
              <a:avLst>
                <a:gd name="adj" fmla="val 7757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951401" y="3020867"/>
              <a:ext cx="310054" cy="514212"/>
            </a:xfrm>
            <a:prstGeom prst="roundRect">
              <a:avLst>
                <a:gd name="adj" fmla="val 4296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57989" y="3216295"/>
              <a:ext cx="310054" cy="514212"/>
            </a:xfrm>
            <a:prstGeom prst="roundRect">
              <a:avLst>
                <a:gd name="adj" fmla="val 4296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575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binoblacksheep.com/flash/960/alcoh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67818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438238" y="4119564"/>
            <a:ext cx="1692564" cy="2286000"/>
            <a:chOff x="2819400" y="1371600"/>
            <a:chExt cx="1692564" cy="2286000"/>
          </a:xfrm>
        </p:grpSpPr>
        <p:sp>
          <p:nvSpPr>
            <p:cNvPr id="4" name="Oval 3"/>
            <p:cNvSpPr/>
            <p:nvPr/>
          </p:nvSpPr>
          <p:spPr>
            <a:xfrm>
              <a:off x="3352800" y="1371600"/>
              <a:ext cx="990600" cy="990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9000" y="2438400"/>
              <a:ext cx="838200" cy="1219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19400" y="2514600"/>
              <a:ext cx="60960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 rot="16200000">
              <a:off x="2743200" y="2133600"/>
              <a:ext cx="60960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0945" y="1757218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91000" y="2438400"/>
              <a:ext cx="304800" cy="838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30964" y="3237345"/>
              <a:ext cx="381000" cy="381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338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a/9/e/1280777161986982005scroll-hi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" b="1"/>
          <a:stretch/>
        </p:blipFill>
        <p:spPr bwMode="auto">
          <a:xfrm>
            <a:off x="2027468" y="614414"/>
            <a:ext cx="7924800" cy="48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>
          <a:xfrm>
            <a:off x="4339849" y="3855307"/>
            <a:ext cx="1326325" cy="296563"/>
          </a:xfrm>
          <a:custGeom>
            <a:avLst/>
            <a:gdLst>
              <a:gd name="connsiteX0" fmla="*/ 16509 w 1326325"/>
              <a:gd name="connsiteY0" fmla="*/ 222422 h 296563"/>
              <a:gd name="connsiteX1" fmla="*/ 16509 w 1326325"/>
              <a:gd name="connsiteY1" fmla="*/ 222422 h 296563"/>
              <a:gd name="connsiteX2" fmla="*/ 148314 w 1326325"/>
              <a:gd name="connsiteY2" fmla="*/ 255373 h 296563"/>
              <a:gd name="connsiteX3" fmla="*/ 230693 w 1326325"/>
              <a:gd name="connsiteY3" fmla="*/ 280087 h 296563"/>
              <a:gd name="connsiteX4" fmla="*/ 288358 w 1326325"/>
              <a:gd name="connsiteY4" fmla="*/ 296563 h 296563"/>
              <a:gd name="connsiteX5" fmla="*/ 502541 w 1326325"/>
              <a:gd name="connsiteY5" fmla="*/ 288325 h 296563"/>
              <a:gd name="connsiteX6" fmla="*/ 1145093 w 1326325"/>
              <a:gd name="connsiteY6" fmla="*/ 280087 h 296563"/>
              <a:gd name="connsiteX7" fmla="*/ 1194520 w 1326325"/>
              <a:gd name="connsiteY7" fmla="*/ 263611 h 296563"/>
              <a:gd name="connsiteX8" fmla="*/ 1243947 w 1326325"/>
              <a:gd name="connsiteY8" fmla="*/ 238898 h 296563"/>
              <a:gd name="connsiteX9" fmla="*/ 1268660 w 1326325"/>
              <a:gd name="connsiteY9" fmla="*/ 230660 h 296563"/>
              <a:gd name="connsiteX10" fmla="*/ 1309850 w 1326325"/>
              <a:gd name="connsiteY10" fmla="*/ 181233 h 296563"/>
              <a:gd name="connsiteX11" fmla="*/ 1326325 w 1326325"/>
              <a:gd name="connsiteY11" fmla="*/ 123568 h 296563"/>
              <a:gd name="connsiteX12" fmla="*/ 1301612 w 1326325"/>
              <a:gd name="connsiteY12" fmla="*/ 49427 h 296563"/>
              <a:gd name="connsiteX13" fmla="*/ 1210996 w 1326325"/>
              <a:gd name="connsiteY13" fmla="*/ 24714 h 296563"/>
              <a:gd name="connsiteX14" fmla="*/ 1186282 w 1326325"/>
              <a:gd name="connsiteY14" fmla="*/ 16476 h 296563"/>
              <a:gd name="connsiteX15" fmla="*/ 1087428 w 1326325"/>
              <a:gd name="connsiteY15" fmla="*/ 0 h 296563"/>
              <a:gd name="connsiteX16" fmla="*/ 156552 w 1326325"/>
              <a:gd name="connsiteY16" fmla="*/ 8238 h 296563"/>
              <a:gd name="connsiteX17" fmla="*/ 131839 w 1326325"/>
              <a:gd name="connsiteY17" fmla="*/ 16476 h 296563"/>
              <a:gd name="connsiteX18" fmla="*/ 82412 w 1326325"/>
              <a:gd name="connsiteY18" fmla="*/ 41190 h 296563"/>
              <a:gd name="connsiteX19" fmla="*/ 16509 w 1326325"/>
              <a:gd name="connsiteY19" fmla="*/ 115330 h 296563"/>
              <a:gd name="connsiteX20" fmla="*/ 8271 w 1326325"/>
              <a:gd name="connsiteY20" fmla="*/ 189471 h 296563"/>
              <a:gd name="connsiteX21" fmla="*/ 24747 w 1326325"/>
              <a:gd name="connsiteY21" fmla="*/ 214184 h 296563"/>
              <a:gd name="connsiteX22" fmla="*/ 16509 w 1326325"/>
              <a:gd name="connsiteY22" fmla="*/ 222422 h 29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26325" h="296563">
                <a:moveTo>
                  <a:pt x="16509" y="222422"/>
                </a:moveTo>
                <a:lnTo>
                  <a:pt x="16509" y="222422"/>
                </a:lnTo>
                <a:cubicBezTo>
                  <a:pt x="137863" y="262872"/>
                  <a:pt x="43401" y="236297"/>
                  <a:pt x="148314" y="255373"/>
                </a:cubicBezTo>
                <a:cubicBezTo>
                  <a:pt x="196259" y="264090"/>
                  <a:pt x="173371" y="265756"/>
                  <a:pt x="230693" y="280087"/>
                </a:cubicBezTo>
                <a:cubicBezTo>
                  <a:pt x="272068" y="290431"/>
                  <a:pt x="252903" y="284745"/>
                  <a:pt x="288358" y="296563"/>
                </a:cubicBezTo>
                <a:lnTo>
                  <a:pt x="502541" y="288325"/>
                </a:lnTo>
                <a:cubicBezTo>
                  <a:pt x="716703" y="284206"/>
                  <a:pt x="931028" y="287732"/>
                  <a:pt x="1145093" y="280087"/>
                </a:cubicBezTo>
                <a:cubicBezTo>
                  <a:pt x="1162449" y="279467"/>
                  <a:pt x="1178044" y="269103"/>
                  <a:pt x="1194520" y="263611"/>
                </a:cubicBezTo>
                <a:cubicBezTo>
                  <a:pt x="1256635" y="242906"/>
                  <a:pt x="1180072" y="270835"/>
                  <a:pt x="1243947" y="238898"/>
                </a:cubicBezTo>
                <a:cubicBezTo>
                  <a:pt x="1251714" y="235015"/>
                  <a:pt x="1260422" y="233406"/>
                  <a:pt x="1268660" y="230660"/>
                </a:cubicBezTo>
                <a:cubicBezTo>
                  <a:pt x="1286876" y="212444"/>
                  <a:pt x="1298383" y="204168"/>
                  <a:pt x="1309850" y="181233"/>
                </a:cubicBezTo>
                <a:cubicBezTo>
                  <a:pt x="1315756" y="169421"/>
                  <a:pt x="1323688" y="134118"/>
                  <a:pt x="1326325" y="123568"/>
                </a:cubicBezTo>
                <a:cubicBezTo>
                  <a:pt x="1322915" y="103109"/>
                  <a:pt x="1323525" y="65079"/>
                  <a:pt x="1301612" y="49427"/>
                </a:cubicBezTo>
                <a:cubicBezTo>
                  <a:pt x="1274732" y="30227"/>
                  <a:pt x="1241329" y="31455"/>
                  <a:pt x="1210996" y="24714"/>
                </a:cubicBezTo>
                <a:cubicBezTo>
                  <a:pt x="1202519" y="22830"/>
                  <a:pt x="1194797" y="18179"/>
                  <a:pt x="1186282" y="16476"/>
                </a:cubicBezTo>
                <a:cubicBezTo>
                  <a:pt x="1153525" y="9924"/>
                  <a:pt x="1120379" y="5492"/>
                  <a:pt x="1087428" y="0"/>
                </a:cubicBezTo>
                <a:lnTo>
                  <a:pt x="156552" y="8238"/>
                </a:lnTo>
                <a:cubicBezTo>
                  <a:pt x="147870" y="8388"/>
                  <a:pt x="139606" y="12593"/>
                  <a:pt x="131839" y="16476"/>
                </a:cubicBezTo>
                <a:cubicBezTo>
                  <a:pt x="67962" y="48415"/>
                  <a:pt x="144528" y="20484"/>
                  <a:pt x="82412" y="41190"/>
                </a:cubicBezTo>
                <a:cubicBezTo>
                  <a:pt x="25984" y="97618"/>
                  <a:pt x="45910" y="71230"/>
                  <a:pt x="16509" y="115330"/>
                </a:cubicBezTo>
                <a:cubicBezTo>
                  <a:pt x="2779" y="156519"/>
                  <a:pt x="-8205" y="156520"/>
                  <a:pt x="8271" y="189471"/>
                </a:cubicBezTo>
                <a:cubicBezTo>
                  <a:pt x="12699" y="198326"/>
                  <a:pt x="17016" y="207999"/>
                  <a:pt x="24747" y="214184"/>
                </a:cubicBezTo>
                <a:cubicBezTo>
                  <a:pt x="31528" y="219608"/>
                  <a:pt x="17882" y="221049"/>
                  <a:pt x="16509" y="2224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412310" y="3876508"/>
            <a:ext cx="1155116" cy="390693"/>
          </a:xfrm>
          <a:custGeom>
            <a:avLst/>
            <a:gdLst>
              <a:gd name="connsiteX0" fmla="*/ 16509 w 1326325"/>
              <a:gd name="connsiteY0" fmla="*/ 222422 h 296563"/>
              <a:gd name="connsiteX1" fmla="*/ 16509 w 1326325"/>
              <a:gd name="connsiteY1" fmla="*/ 222422 h 296563"/>
              <a:gd name="connsiteX2" fmla="*/ 148314 w 1326325"/>
              <a:gd name="connsiteY2" fmla="*/ 255373 h 296563"/>
              <a:gd name="connsiteX3" fmla="*/ 230693 w 1326325"/>
              <a:gd name="connsiteY3" fmla="*/ 280087 h 296563"/>
              <a:gd name="connsiteX4" fmla="*/ 288358 w 1326325"/>
              <a:gd name="connsiteY4" fmla="*/ 296563 h 296563"/>
              <a:gd name="connsiteX5" fmla="*/ 502541 w 1326325"/>
              <a:gd name="connsiteY5" fmla="*/ 288325 h 296563"/>
              <a:gd name="connsiteX6" fmla="*/ 1145093 w 1326325"/>
              <a:gd name="connsiteY6" fmla="*/ 280087 h 296563"/>
              <a:gd name="connsiteX7" fmla="*/ 1194520 w 1326325"/>
              <a:gd name="connsiteY7" fmla="*/ 263611 h 296563"/>
              <a:gd name="connsiteX8" fmla="*/ 1243947 w 1326325"/>
              <a:gd name="connsiteY8" fmla="*/ 238898 h 296563"/>
              <a:gd name="connsiteX9" fmla="*/ 1268660 w 1326325"/>
              <a:gd name="connsiteY9" fmla="*/ 230660 h 296563"/>
              <a:gd name="connsiteX10" fmla="*/ 1309850 w 1326325"/>
              <a:gd name="connsiteY10" fmla="*/ 181233 h 296563"/>
              <a:gd name="connsiteX11" fmla="*/ 1326325 w 1326325"/>
              <a:gd name="connsiteY11" fmla="*/ 123568 h 296563"/>
              <a:gd name="connsiteX12" fmla="*/ 1301612 w 1326325"/>
              <a:gd name="connsiteY12" fmla="*/ 49427 h 296563"/>
              <a:gd name="connsiteX13" fmla="*/ 1210996 w 1326325"/>
              <a:gd name="connsiteY13" fmla="*/ 24714 h 296563"/>
              <a:gd name="connsiteX14" fmla="*/ 1186282 w 1326325"/>
              <a:gd name="connsiteY14" fmla="*/ 16476 h 296563"/>
              <a:gd name="connsiteX15" fmla="*/ 1087428 w 1326325"/>
              <a:gd name="connsiteY15" fmla="*/ 0 h 296563"/>
              <a:gd name="connsiteX16" fmla="*/ 156552 w 1326325"/>
              <a:gd name="connsiteY16" fmla="*/ 8238 h 296563"/>
              <a:gd name="connsiteX17" fmla="*/ 131839 w 1326325"/>
              <a:gd name="connsiteY17" fmla="*/ 16476 h 296563"/>
              <a:gd name="connsiteX18" fmla="*/ 82412 w 1326325"/>
              <a:gd name="connsiteY18" fmla="*/ 41190 h 296563"/>
              <a:gd name="connsiteX19" fmla="*/ 16509 w 1326325"/>
              <a:gd name="connsiteY19" fmla="*/ 115330 h 296563"/>
              <a:gd name="connsiteX20" fmla="*/ 8271 w 1326325"/>
              <a:gd name="connsiteY20" fmla="*/ 189471 h 296563"/>
              <a:gd name="connsiteX21" fmla="*/ 24747 w 1326325"/>
              <a:gd name="connsiteY21" fmla="*/ 214184 h 296563"/>
              <a:gd name="connsiteX22" fmla="*/ 16509 w 1326325"/>
              <a:gd name="connsiteY22" fmla="*/ 222422 h 29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26325" h="296563">
                <a:moveTo>
                  <a:pt x="16509" y="222422"/>
                </a:moveTo>
                <a:lnTo>
                  <a:pt x="16509" y="222422"/>
                </a:lnTo>
                <a:cubicBezTo>
                  <a:pt x="137863" y="262872"/>
                  <a:pt x="43401" y="236297"/>
                  <a:pt x="148314" y="255373"/>
                </a:cubicBezTo>
                <a:cubicBezTo>
                  <a:pt x="196259" y="264090"/>
                  <a:pt x="173371" y="265756"/>
                  <a:pt x="230693" y="280087"/>
                </a:cubicBezTo>
                <a:cubicBezTo>
                  <a:pt x="272068" y="290431"/>
                  <a:pt x="252903" y="284745"/>
                  <a:pt x="288358" y="296563"/>
                </a:cubicBezTo>
                <a:lnTo>
                  <a:pt x="502541" y="288325"/>
                </a:lnTo>
                <a:cubicBezTo>
                  <a:pt x="716703" y="284206"/>
                  <a:pt x="931028" y="287732"/>
                  <a:pt x="1145093" y="280087"/>
                </a:cubicBezTo>
                <a:cubicBezTo>
                  <a:pt x="1162449" y="279467"/>
                  <a:pt x="1178044" y="269103"/>
                  <a:pt x="1194520" y="263611"/>
                </a:cubicBezTo>
                <a:cubicBezTo>
                  <a:pt x="1256635" y="242906"/>
                  <a:pt x="1180072" y="270835"/>
                  <a:pt x="1243947" y="238898"/>
                </a:cubicBezTo>
                <a:cubicBezTo>
                  <a:pt x="1251714" y="235015"/>
                  <a:pt x="1260422" y="233406"/>
                  <a:pt x="1268660" y="230660"/>
                </a:cubicBezTo>
                <a:cubicBezTo>
                  <a:pt x="1286876" y="212444"/>
                  <a:pt x="1298383" y="204168"/>
                  <a:pt x="1309850" y="181233"/>
                </a:cubicBezTo>
                <a:cubicBezTo>
                  <a:pt x="1315756" y="169421"/>
                  <a:pt x="1323688" y="134118"/>
                  <a:pt x="1326325" y="123568"/>
                </a:cubicBezTo>
                <a:cubicBezTo>
                  <a:pt x="1322915" y="103109"/>
                  <a:pt x="1323525" y="65079"/>
                  <a:pt x="1301612" y="49427"/>
                </a:cubicBezTo>
                <a:cubicBezTo>
                  <a:pt x="1274732" y="30227"/>
                  <a:pt x="1241329" y="31455"/>
                  <a:pt x="1210996" y="24714"/>
                </a:cubicBezTo>
                <a:cubicBezTo>
                  <a:pt x="1202519" y="22830"/>
                  <a:pt x="1194797" y="18179"/>
                  <a:pt x="1186282" y="16476"/>
                </a:cubicBezTo>
                <a:cubicBezTo>
                  <a:pt x="1153525" y="9924"/>
                  <a:pt x="1120379" y="5492"/>
                  <a:pt x="1087428" y="0"/>
                </a:cubicBezTo>
                <a:lnTo>
                  <a:pt x="156552" y="8238"/>
                </a:lnTo>
                <a:cubicBezTo>
                  <a:pt x="147870" y="8388"/>
                  <a:pt x="139606" y="12593"/>
                  <a:pt x="131839" y="16476"/>
                </a:cubicBezTo>
                <a:cubicBezTo>
                  <a:pt x="67962" y="48415"/>
                  <a:pt x="144528" y="20484"/>
                  <a:pt x="82412" y="41190"/>
                </a:cubicBezTo>
                <a:cubicBezTo>
                  <a:pt x="25984" y="97618"/>
                  <a:pt x="45910" y="71230"/>
                  <a:pt x="16509" y="115330"/>
                </a:cubicBezTo>
                <a:cubicBezTo>
                  <a:pt x="2779" y="156519"/>
                  <a:pt x="-8205" y="156520"/>
                  <a:pt x="8271" y="189471"/>
                </a:cubicBezTo>
                <a:cubicBezTo>
                  <a:pt x="12699" y="198326"/>
                  <a:pt x="17016" y="207999"/>
                  <a:pt x="24747" y="214184"/>
                </a:cubicBezTo>
                <a:cubicBezTo>
                  <a:pt x="31528" y="219608"/>
                  <a:pt x="17882" y="221049"/>
                  <a:pt x="16509" y="2224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0800000">
            <a:off x="7663773" y="3807146"/>
            <a:ext cx="1155116" cy="245848"/>
          </a:xfrm>
          <a:custGeom>
            <a:avLst/>
            <a:gdLst>
              <a:gd name="connsiteX0" fmla="*/ 16509 w 1326325"/>
              <a:gd name="connsiteY0" fmla="*/ 222422 h 296563"/>
              <a:gd name="connsiteX1" fmla="*/ 16509 w 1326325"/>
              <a:gd name="connsiteY1" fmla="*/ 222422 h 296563"/>
              <a:gd name="connsiteX2" fmla="*/ 148314 w 1326325"/>
              <a:gd name="connsiteY2" fmla="*/ 255373 h 296563"/>
              <a:gd name="connsiteX3" fmla="*/ 230693 w 1326325"/>
              <a:gd name="connsiteY3" fmla="*/ 280087 h 296563"/>
              <a:gd name="connsiteX4" fmla="*/ 288358 w 1326325"/>
              <a:gd name="connsiteY4" fmla="*/ 296563 h 296563"/>
              <a:gd name="connsiteX5" fmla="*/ 502541 w 1326325"/>
              <a:gd name="connsiteY5" fmla="*/ 288325 h 296563"/>
              <a:gd name="connsiteX6" fmla="*/ 1145093 w 1326325"/>
              <a:gd name="connsiteY6" fmla="*/ 280087 h 296563"/>
              <a:gd name="connsiteX7" fmla="*/ 1194520 w 1326325"/>
              <a:gd name="connsiteY7" fmla="*/ 263611 h 296563"/>
              <a:gd name="connsiteX8" fmla="*/ 1243947 w 1326325"/>
              <a:gd name="connsiteY8" fmla="*/ 238898 h 296563"/>
              <a:gd name="connsiteX9" fmla="*/ 1268660 w 1326325"/>
              <a:gd name="connsiteY9" fmla="*/ 230660 h 296563"/>
              <a:gd name="connsiteX10" fmla="*/ 1309850 w 1326325"/>
              <a:gd name="connsiteY10" fmla="*/ 181233 h 296563"/>
              <a:gd name="connsiteX11" fmla="*/ 1326325 w 1326325"/>
              <a:gd name="connsiteY11" fmla="*/ 123568 h 296563"/>
              <a:gd name="connsiteX12" fmla="*/ 1301612 w 1326325"/>
              <a:gd name="connsiteY12" fmla="*/ 49427 h 296563"/>
              <a:gd name="connsiteX13" fmla="*/ 1210996 w 1326325"/>
              <a:gd name="connsiteY13" fmla="*/ 24714 h 296563"/>
              <a:gd name="connsiteX14" fmla="*/ 1186282 w 1326325"/>
              <a:gd name="connsiteY14" fmla="*/ 16476 h 296563"/>
              <a:gd name="connsiteX15" fmla="*/ 1087428 w 1326325"/>
              <a:gd name="connsiteY15" fmla="*/ 0 h 296563"/>
              <a:gd name="connsiteX16" fmla="*/ 156552 w 1326325"/>
              <a:gd name="connsiteY16" fmla="*/ 8238 h 296563"/>
              <a:gd name="connsiteX17" fmla="*/ 131839 w 1326325"/>
              <a:gd name="connsiteY17" fmla="*/ 16476 h 296563"/>
              <a:gd name="connsiteX18" fmla="*/ 82412 w 1326325"/>
              <a:gd name="connsiteY18" fmla="*/ 41190 h 296563"/>
              <a:gd name="connsiteX19" fmla="*/ 16509 w 1326325"/>
              <a:gd name="connsiteY19" fmla="*/ 115330 h 296563"/>
              <a:gd name="connsiteX20" fmla="*/ 8271 w 1326325"/>
              <a:gd name="connsiteY20" fmla="*/ 189471 h 296563"/>
              <a:gd name="connsiteX21" fmla="*/ 24747 w 1326325"/>
              <a:gd name="connsiteY21" fmla="*/ 214184 h 296563"/>
              <a:gd name="connsiteX22" fmla="*/ 16509 w 1326325"/>
              <a:gd name="connsiteY22" fmla="*/ 222422 h 29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26325" h="296563">
                <a:moveTo>
                  <a:pt x="16509" y="222422"/>
                </a:moveTo>
                <a:lnTo>
                  <a:pt x="16509" y="222422"/>
                </a:lnTo>
                <a:cubicBezTo>
                  <a:pt x="137863" y="262872"/>
                  <a:pt x="43401" y="236297"/>
                  <a:pt x="148314" y="255373"/>
                </a:cubicBezTo>
                <a:cubicBezTo>
                  <a:pt x="196259" y="264090"/>
                  <a:pt x="173371" y="265756"/>
                  <a:pt x="230693" y="280087"/>
                </a:cubicBezTo>
                <a:cubicBezTo>
                  <a:pt x="272068" y="290431"/>
                  <a:pt x="252903" y="284745"/>
                  <a:pt x="288358" y="296563"/>
                </a:cubicBezTo>
                <a:lnTo>
                  <a:pt x="502541" y="288325"/>
                </a:lnTo>
                <a:cubicBezTo>
                  <a:pt x="716703" y="284206"/>
                  <a:pt x="931028" y="287732"/>
                  <a:pt x="1145093" y="280087"/>
                </a:cubicBezTo>
                <a:cubicBezTo>
                  <a:pt x="1162449" y="279467"/>
                  <a:pt x="1178044" y="269103"/>
                  <a:pt x="1194520" y="263611"/>
                </a:cubicBezTo>
                <a:cubicBezTo>
                  <a:pt x="1256635" y="242906"/>
                  <a:pt x="1180072" y="270835"/>
                  <a:pt x="1243947" y="238898"/>
                </a:cubicBezTo>
                <a:cubicBezTo>
                  <a:pt x="1251714" y="235015"/>
                  <a:pt x="1260422" y="233406"/>
                  <a:pt x="1268660" y="230660"/>
                </a:cubicBezTo>
                <a:cubicBezTo>
                  <a:pt x="1286876" y="212444"/>
                  <a:pt x="1298383" y="204168"/>
                  <a:pt x="1309850" y="181233"/>
                </a:cubicBezTo>
                <a:cubicBezTo>
                  <a:pt x="1315756" y="169421"/>
                  <a:pt x="1323688" y="134118"/>
                  <a:pt x="1326325" y="123568"/>
                </a:cubicBezTo>
                <a:cubicBezTo>
                  <a:pt x="1322915" y="103109"/>
                  <a:pt x="1323525" y="65079"/>
                  <a:pt x="1301612" y="49427"/>
                </a:cubicBezTo>
                <a:cubicBezTo>
                  <a:pt x="1274732" y="30227"/>
                  <a:pt x="1241329" y="31455"/>
                  <a:pt x="1210996" y="24714"/>
                </a:cubicBezTo>
                <a:cubicBezTo>
                  <a:pt x="1202519" y="22830"/>
                  <a:pt x="1194797" y="18179"/>
                  <a:pt x="1186282" y="16476"/>
                </a:cubicBezTo>
                <a:cubicBezTo>
                  <a:pt x="1153525" y="9924"/>
                  <a:pt x="1120379" y="5492"/>
                  <a:pt x="1087428" y="0"/>
                </a:cubicBezTo>
                <a:lnTo>
                  <a:pt x="156552" y="8238"/>
                </a:lnTo>
                <a:cubicBezTo>
                  <a:pt x="147870" y="8388"/>
                  <a:pt x="139606" y="12593"/>
                  <a:pt x="131839" y="16476"/>
                </a:cubicBezTo>
                <a:cubicBezTo>
                  <a:pt x="67962" y="48415"/>
                  <a:pt x="144528" y="20484"/>
                  <a:pt x="82412" y="41190"/>
                </a:cubicBezTo>
                <a:cubicBezTo>
                  <a:pt x="25984" y="97618"/>
                  <a:pt x="45910" y="71230"/>
                  <a:pt x="16509" y="115330"/>
                </a:cubicBezTo>
                <a:cubicBezTo>
                  <a:pt x="2779" y="156519"/>
                  <a:pt x="-8205" y="156520"/>
                  <a:pt x="8271" y="189471"/>
                </a:cubicBezTo>
                <a:cubicBezTo>
                  <a:pt x="12699" y="198326"/>
                  <a:pt x="17016" y="207999"/>
                  <a:pt x="24747" y="214184"/>
                </a:cubicBezTo>
                <a:cubicBezTo>
                  <a:pt x="31528" y="219608"/>
                  <a:pt x="17882" y="221049"/>
                  <a:pt x="16509" y="2224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800000">
            <a:off x="6972445" y="3838225"/>
            <a:ext cx="822838" cy="407775"/>
          </a:xfrm>
          <a:custGeom>
            <a:avLst/>
            <a:gdLst>
              <a:gd name="connsiteX0" fmla="*/ 16509 w 1326325"/>
              <a:gd name="connsiteY0" fmla="*/ 222422 h 296563"/>
              <a:gd name="connsiteX1" fmla="*/ 16509 w 1326325"/>
              <a:gd name="connsiteY1" fmla="*/ 222422 h 296563"/>
              <a:gd name="connsiteX2" fmla="*/ 148314 w 1326325"/>
              <a:gd name="connsiteY2" fmla="*/ 255373 h 296563"/>
              <a:gd name="connsiteX3" fmla="*/ 230693 w 1326325"/>
              <a:gd name="connsiteY3" fmla="*/ 280087 h 296563"/>
              <a:gd name="connsiteX4" fmla="*/ 288358 w 1326325"/>
              <a:gd name="connsiteY4" fmla="*/ 296563 h 296563"/>
              <a:gd name="connsiteX5" fmla="*/ 502541 w 1326325"/>
              <a:gd name="connsiteY5" fmla="*/ 288325 h 296563"/>
              <a:gd name="connsiteX6" fmla="*/ 1145093 w 1326325"/>
              <a:gd name="connsiteY6" fmla="*/ 280087 h 296563"/>
              <a:gd name="connsiteX7" fmla="*/ 1194520 w 1326325"/>
              <a:gd name="connsiteY7" fmla="*/ 263611 h 296563"/>
              <a:gd name="connsiteX8" fmla="*/ 1243947 w 1326325"/>
              <a:gd name="connsiteY8" fmla="*/ 238898 h 296563"/>
              <a:gd name="connsiteX9" fmla="*/ 1268660 w 1326325"/>
              <a:gd name="connsiteY9" fmla="*/ 230660 h 296563"/>
              <a:gd name="connsiteX10" fmla="*/ 1309850 w 1326325"/>
              <a:gd name="connsiteY10" fmla="*/ 181233 h 296563"/>
              <a:gd name="connsiteX11" fmla="*/ 1326325 w 1326325"/>
              <a:gd name="connsiteY11" fmla="*/ 123568 h 296563"/>
              <a:gd name="connsiteX12" fmla="*/ 1301612 w 1326325"/>
              <a:gd name="connsiteY12" fmla="*/ 49427 h 296563"/>
              <a:gd name="connsiteX13" fmla="*/ 1210996 w 1326325"/>
              <a:gd name="connsiteY13" fmla="*/ 24714 h 296563"/>
              <a:gd name="connsiteX14" fmla="*/ 1186282 w 1326325"/>
              <a:gd name="connsiteY14" fmla="*/ 16476 h 296563"/>
              <a:gd name="connsiteX15" fmla="*/ 1087428 w 1326325"/>
              <a:gd name="connsiteY15" fmla="*/ 0 h 296563"/>
              <a:gd name="connsiteX16" fmla="*/ 156552 w 1326325"/>
              <a:gd name="connsiteY16" fmla="*/ 8238 h 296563"/>
              <a:gd name="connsiteX17" fmla="*/ 131839 w 1326325"/>
              <a:gd name="connsiteY17" fmla="*/ 16476 h 296563"/>
              <a:gd name="connsiteX18" fmla="*/ 82412 w 1326325"/>
              <a:gd name="connsiteY18" fmla="*/ 41190 h 296563"/>
              <a:gd name="connsiteX19" fmla="*/ 16509 w 1326325"/>
              <a:gd name="connsiteY19" fmla="*/ 115330 h 296563"/>
              <a:gd name="connsiteX20" fmla="*/ 8271 w 1326325"/>
              <a:gd name="connsiteY20" fmla="*/ 189471 h 296563"/>
              <a:gd name="connsiteX21" fmla="*/ 24747 w 1326325"/>
              <a:gd name="connsiteY21" fmla="*/ 214184 h 296563"/>
              <a:gd name="connsiteX22" fmla="*/ 16509 w 1326325"/>
              <a:gd name="connsiteY22" fmla="*/ 222422 h 29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26325" h="296563">
                <a:moveTo>
                  <a:pt x="16509" y="222422"/>
                </a:moveTo>
                <a:lnTo>
                  <a:pt x="16509" y="222422"/>
                </a:lnTo>
                <a:cubicBezTo>
                  <a:pt x="137863" y="262872"/>
                  <a:pt x="43401" y="236297"/>
                  <a:pt x="148314" y="255373"/>
                </a:cubicBezTo>
                <a:cubicBezTo>
                  <a:pt x="196259" y="264090"/>
                  <a:pt x="173371" y="265756"/>
                  <a:pt x="230693" y="280087"/>
                </a:cubicBezTo>
                <a:cubicBezTo>
                  <a:pt x="272068" y="290431"/>
                  <a:pt x="252903" y="284745"/>
                  <a:pt x="288358" y="296563"/>
                </a:cubicBezTo>
                <a:lnTo>
                  <a:pt x="502541" y="288325"/>
                </a:lnTo>
                <a:cubicBezTo>
                  <a:pt x="716703" y="284206"/>
                  <a:pt x="931028" y="287732"/>
                  <a:pt x="1145093" y="280087"/>
                </a:cubicBezTo>
                <a:cubicBezTo>
                  <a:pt x="1162449" y="279467"/>
                  <a:pt x="1178044" y="269103"/>
                  <a:pt x="1194520" y="263611"/>
                </a:cubicBezTo>
                <a:cubicBezTo>
                  <a:pt x="1256635" y="242906"/>
                  <a:pt x="1180072" y="270835"/>
                  <a:pt x="1243947" y="238898"/>
                </a:cubicBezTo>
                <a:cubicBezTo>
                  <a:pt x="1251714" y="235015"/>
                  <a:pt x="1260422" y="233406"/>
                  <a:pt x="1268660" y="230660"/>
                </a:cubicBezTo>
                <a:cubicBezTo>
                  <a:pt x="1286876" y="212444"/>
                  <a:pt x="1298383" y="204168"/>
                  <a:pt x="1309850" y="181233"/>
                </a:cubicBezTo>
                <a:cubicBezTo>
                  <a:pt x="1315756" y="169421"/>
                  <a:pt x="1323688" y="134118"/>
                  <a:pt x="1326325" y="123568"/>
                </a:cubicBezTo>
                <a:cubicBezTo>
                  <a:pt x="1322915" y="103109"/>
                  <a:pt x="1323525" y="65079"/>
                  <a:pt x="1301612" y="49427"/>
                </a:cubicBezTo>
                <a:cubicBezTo>
                  <a:pt x="1274732" y="30227"/>
                  <a:pt x="1241329" y="31455"/>
                  <a:pt x="1210996" y="24714"/>
                </a:cubicBezTo>
                <a:cubicBezTo>
                  <a:pt x="1202519" y="22830"/>
                  <a:pt x="1194797" y="18179"/>
                  <a:pt x="1186282" y="16476"/>
                </a:cubicBezTo>
                <a:cubicBezTo>
                  <a:pt x="1153525" y="9924"/>
                  <a:pt x="1120379" y="5492"/>
                  <a:pt x="1087428" y="0"/>
                </a:cubicBezTo>
                <a:lnTo>
                  <a:pt x="156552" y="8238"/>
                </a:lnTo>
                <a:cubicBezTo>
                  <a:pt x="147870" y="8388"/>
                  <a:pt x="139606" y="12593"/>
                  <a:pt x="131839" y="16476"/>
                </a:cubicBezTo>
                <a:cubicBezTo>
                  <a:pt x="67962" y="48415"/>
                  <a:pt x="144528" y="20484"/>
                  <a:pt x="82412" y="41190"/>
                </a:cubicBezTo>
                <a:cubicBezTo>
                  <a:pt x="25984" y="97618"/>
                  <a:pt x="45910" y="71230"/>
                  <a:pt x="16509" y="115330"/>
                </a:cubicBezTo>
                <a:cubicBezTo>
                  <a:pt x="2779" y="156519"/>
                  <a:pt x="-8205" y="156520"/>
                  <a:pt x="8271" y="189471"/>
                </a:cubicBezTo>
                <a:cubicBezTo>
                  <a:pt x="12699" y="198326"/>
                  <a:pt x="17016" y="207999"/>
                  <a:pt x="24747" y="214184"/>
                </a:cubicBezTo>
                <a:cubicBezTo>
                  <a:pt x="31528" y="219608"/>
                  <a:pt x="17882" y="221049"/>
                  <a:pt x="16509" y="2224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5400000">
            <a:off x="6520866" y="3630167"/>
            <a:ext cx="356851" cy="831555"/>
          </a:xfrm>
          <a:custGeom>
            <a:avLst/>
            <a:gdLst>
              <a:gd name="connsiteX0" fmla="*/ 16509 w 1326325"/>
              <a:gd name="connsiteY0" fmla="*/ 222422 h 296563"/>
              <a:gd name="connsiteX1" fmla="*/ 16509 w 1326325"/>
              <a:gd name="connsiteY1" fmla="*/ 222422 h 296563"/>
              <a:gd name="connsiteX2" fmla="*/ 148314 w 1326325"/>
              <a:gd name="connsiteY2" fmla="*/ 255373 h 296563"/>
              <a:gd name="connsiteX3" fmla="*/ 230693 w 1326325"/>
              <a:gd name="connsiteY3" fmla="*/ 280087 h 296563"/>
              <a:gd name="connsiteX4" fmla="*/ 288358 w 1326325"/>
              <a:gd name="connsiteY4" fmla="*/ 296563 h 296563"/>
              <a:gd name="connsiteX5" fmla="*/ 502541 w 1326325"/>
              <a:gd name="connsiteY5" fmla="*/ 288325 h 296563"/>
              <a:gd name="connsiteX6" fmla="*/ 1145093 w 1326325"/>
              <a:gd name="connsiteY6" fmla="*/ 280087 h 296563"/>
              <a:gd name="connsiteX7" fmla="*/ 1194520 w 1326325"/>
              <a:gd name="connsiteY7" fmla="*/ 263611 h 296563"/>
              <a:gd name="connsiteX8" fmla="*/ 1243947 w 1326325"/>
              <a:gd name="connsiteY8" fmla="*/ 238898 h 296563"/>
              <a:gd name="connsiteX9" fmla="*/ 1268660 w 1326325"/>
              <a:gd name="connsiteY9" fmla="*/ 230660 h 296563"/>
              <a:gd name="connsiteX10" fmla="*/ 1309850 w 1326325"/>
              <a:gd name="connsiteY10" fmla="*/ 181233 h 296563"/>
              <a:gd name="connsiteX11" fmla="*/ 1326325 w 1326325"/>
              <a:gd name="connsiteY11" fmla="*/ 123568 h 296563"/>
              <a:gd name="connsiteX12" fmla="*/ 1301612 w 1326325"/>
              <a:gd name="connsiteY12" fmla="*/ 49427 h 296563"/>
              <a:gd name="connsiteX13" fmla="*/ 1210996 w 1326325"/>
              <a:gd name="connsiteY13" fmla="*/ 24714 h 296563"/>
              <a:gd name="connsiteX14" fmla="*/ 1186282 w 1326325"/>
              <a:gd name="connsiteY14" fmla="*/ 16476 h 296563"/>
              <a:gd name="connsiteX15" fmla="*/ 1087428 w 1326325"/>
              <a:gd name="connsiteY15" fmla="*/ 0 h 296563"/>
              <a:gd name="connsiteX16" fmla="*/ 156552 w 1326325"/>
              <a:gd name="connsiteY16" fmla="*/ 8238 h 296563"/>
              <a:gd name="connsiteX17" fmla="*/ 131839 w 1326325"/>
              <a:gd name="connsiteY17" fmla="*/ 16476 h 296563"/>
              <a:gd name="connsiteX18" fmla="*/ 82412 w 1326325"/>
              <a:gd name="connsiteY18" fmla="*/ 41190 h 296563"/>
              <a:gd name="connsiteX19" fmla="*/ 16509 w 1326325"/>
              <a:gd name="connsiteY19" fmla="*/ 115330 h 296563"/>
              <a:gd name="connsiteX20" fmla="*/ 8271 w 1326325"/>
              <a:gd name="connsiteY20" fmla="*/ 189471 h 296563"/>
              <a:gd name="connsiteX21" fmla="*/ 24747 w 1326325"/>
              <a:gd name="connsiteY21" fmla="*/ 214184 h 296563"/>
              <a:gd name="connsiteX22" fmla="*/ 16509 w 1326325"/>
              <a:gd name="connsiteY22" fmla="*/ 222422 h 29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26325" h="296563">
                <a:moveTo>
                  <a:pt x="16509" y="222422"/>
                </a:moveTo>
                <a:lnTo>
                  <a:pt x="16509" y="222422"/>
                </a:lnTo>
                <a:cubicBezTo>
                  <a:pt x="137863" y="262872"/>
                  <a:pt x="43401" y="236297"/>
                  <a:pt x="148314" y="255373"/>
                </a:cubicBezTo>
                <a:cubicBezTo>
                  <a:pt x="196259" y="264090"/>
                  <a:pt x="173371" y="265756"/>
                  <a:pt x="230693" y="280087"/>
                </a:cubicBezTo>
                <a:cubicBezTo>
                  <a:pt x="272068" y="290431"/>
                  <a:pt x="252903" y="284745"/>
                  <a:pt x="288358" y="296563"/>
                </a:cubicBezTo>
                <a:lnTo>
                  <a:pt x="502541" y="288325"/>
                </a:lnTo>
                <a:cubicBezTo>
                  <a:pt x="716703" y="284206"/>
                  <a:pt x="931028" y="287732"/>
                  <a:pt x="1145093" y="280087"/>
                </a:cubicBezTo>
                <a:cubicBezTo>
                  <a:pt x="1162449" y="279467"/>
                  <a:pt x="1178044" y="269103"/>
                  <a:pt x="1194520" y="263611"/>
                </a:cubicBezTo>
                <a:cubicBezTo>
                  <a:pt x="1256635" y="242906"/>
                  <a:pt x="1180072" y="270835"/>
                  <a:pt x="1243947" y="238898"/>
                </a:cubicBezTo>
                <a:cubicBezTo>
                  <a:pt x="1251714" y="235015"/>
                  <a:pt x="1260422" y="233406"/>
                  <a:pt x="1268660" y="230660"/>
                </a:cubicBezTo>
                <a:cubicBezTo>
                  <a:pt x="1286876" y="212444"/>
                  <a:pt x="1298383" y="204168"/>
                  <a:pt x="1309850" y="181233"/>
                </a:cubicBezTo>
                <a:cubicBezTo>
                  <a:pt x="1315756" y="169421"/>
                  <a:pt x="1323688" y="134118"/>
                  <a:pt x="1326325" y="123568"/>
                </a:cubicBezTo>
                <a:cubicBezTo>
                  <a:pt x="1322915" y="103109"/>
                  <a:pt x="1323525" y="65079"/>
                  <a:pt x="1301612" y="49427"/>
                </a:cubicBezTo>
                <a:cubicBezTo>
                  <a:pt x="1274732" y="30227"/>
                  <a:pt x="1241329" y="31455"/>
                  <a:pt x="1210996" y="24714"/>
                </a:cubicBezTo>
                <a:cubicBezTo>
                  <a:pt x="1202519" y="22830"/>
                  <a:pt x="1194797" y="18179"/>
                  <a:pt x="1186282" y="16476"/>
                </a:cubicBezTo>
                <a:cubicBezTo>
                  <a:pt x="1153525" y="9924"/>
                  <a:pt x="1120379" y="5492"/>
                  <a:pt x="1087428" y="0"/>
                </a:cubicBezTo>
                <a:lnTo>
                  <a:pt x="156552" y="8238"/>
                </a:lnTo>
                <a:cubicBezTo>
                  <a:pt x="147870" y="8388"/>
                  <a:pt x="139606" y="12593"/>
                  <a:pt x="131839" y="16476"/>
                </a:cubicBezTo>
                <a:cubicBezTo>
                  <a:pt x="67962" y="48415"/>
                  <a:pt x="144528" y="20484"/>
                  <a:pt x="82412" y="41190"/>
                </a:cubicBezTo>
                <a:cubicBezTo>
                  <a:pt x="25984" y="97618"/>
                  <a:pt x="45910" y="71230"/>
                  <a:pt x="16509" y="115330"/>
                </a:cubicBezTo>
                <a:cubicBezTo>
                  <a:pt x="2779" y="156519"/>
                  <a:pt x="-8205" y="156520"/>
                  <a:pt x="8271" y="189471"/>
                </a:cubicBezTo>
                <a:cubicBezTo>
                  <a:pt x="12699" y="198326"/>
                  <a:pt x="17016" y="207999"/>
                  <a:pt x="24747" y="214184"/>
                </a:cubicBezTo>
                <a:cubicBezTo>
                  <a:pt x="31528" y="219608"/>
                  <a:pt x="17882" y="221049"/>
                  <a:pt x="16509" y="2224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738572" y="2438726"/>
            <a:ext cx="1722410" cy="1416581"/>
            <a:chOff x="2877757" y="4425503"/>
            <a:chExt cx="1722410" cy="1416581"/>
          </a:xfrm>
          <a:noFill/>
        </p:grpSpPr>
        <p:sp>
          <p:nvSpPr>
            <p:cNvPr id="36" name="Rectangle 35"/>
            <p:cNvSpPr/>
            <p:nvPr/>
          </p:nvSpPr>
          <p:spPr>
            <a:xfrm>
              <a:off x="2979499" y="4430624"/>
              <a:ext cx="1508021" cy="14114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47149" y="5014908"/>
              <a:ext cx="372720" cy="82717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/>
            <p:cNvSpPr/>
            <p:nvPr/>
          </p:nvSpPr>
          <p:spPr>
            <a:xfrm>
              <a:off x="2877757" y="4425503"/>
              <a:ext cx="1722410" cy="216233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7225" y="1981200"/>
            <a:ext cx="993887" cy="2502264"/>
            <a:chOff x="7170980" y="1887091"/>
            <a:chExt cx="993887" cy="2502264"/>
          </a:xfrm>
        </p:grpSpPr>
        <p:sp>
          <p:nvSpPr>
            <p:cNvPr id="11" name="Oval 10"/>
            <p:cNvSpPr/>
            <p:nvPr/>
          </p:nvSpPr>
          <p:spPr>
            <a:xfrm>
              <a:off x="7395179" y="1887091"/>
              <a:ext cx="643435" cy="64343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7575259" y="2548696"/>
              <a:ext cx="61660" cy="99984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72717" y="3577184"/>
              <a:ext cx="202542" cy="53371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75259" y="3545048"/>
              <a:ext cx="274128" cy="4173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170980" y="4105548"/>
              <a:ext cx="201052" cy="2838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49387" y="3962400"/>
              <a:ext cx="113561" cy="38899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315201" y="2541864"/>
              <a:ext cx="327170" cy="5804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05270" y="3108974"/>
              <a:ext cx="211875" cy="2337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30490" y="2548696"/>
              <a:ext cx="293114" cy="5526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12360" y="3091153"/>
              <a:ext cx="252507" cy="11276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flipH="1">
            <a:off x="4516424" y="3028129"/>
            <a:ext cx="430315" cy="281402"/>
            <a:chOff x="4572000" y="3227195"/>
            <a:chExt cx="2128968" cy="1451427"/>
          </a:xfrm>
        </p:grpSpPr>
        <p:sp>
          <p:nvSpPr>
            <p:cNvPr id="42" name="Rounded Rectangle 41"/>
            <p:cNvSpPr/>
            <p:nvPr/>
          </p:nvSpPr>
          <p:spPr>
            <a:xfrm rot="7008099">
              <a:off x="5693314" y="3670968"/>
              <a:ext cx="415108" cy="16002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oon 42"/>
            <p:cNvSpPr/>
            <p:nvPr/>
          </p:nvSpPr>
          <p:spPr>
            <a:xfrm rot="2431958">
              <a:off x="4826463" y="3227195"/>
              <a:ext cx="691087" cy="1013209"/>
            </a:xfrm>
            <a:prstGeom prst="moon">
              <a:avLst>
                <a:gd name="adj" fmla="val 5122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 rot="1425070">
              <a:off x="4572000" y="3962400"/>
              <a:ext cx="533400" cy="609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 rot="1425070">
              <a:off x="4748374" y="3663003"/>
              <a:ext cx="533400" cy="609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1425070">
              <a:off x="4724825" y="3616293"/>
              <a:ext cx="386255" cy="88997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43741" y="3886385"/>
            <a:ext cx="1583672" cy="742813"/>
            <a:chOff x="5472293" y="1009787"/>
            <a:chExt cx="2969379" cy="1895239"/>
          </a:xfrm>
        </p:grpSpPr>
        <p:sp>
          <p:nvSpPr>
            <p:cNvPr id="48" name="Rounded Rectangle 47"/>
            <p:cNvSpPr/>
            <p:nvPr/>
          </p:nvSpPr>
          <p:spPr>
            <a:xfrm rot="18254992">
              <a:off x="4819309" y="1812590"/>
              <a:ext cx="1820759" cy="21515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 rot="18254992">
              <a:off x="6994912" y="1871918"/>
              <a:ext cx="1820759" cy="21515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 rot="10800000">
              <a:off x="5472293" y="1392513"/>
              <a:ext cx="2969379" cy="21515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14749021">
              <a:off x="5157433" y="1887070"/>
              <a:ext cx="1820759" cy="21515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 rot="14749021">
              <a:off x="7303387" y="1881884"/>
              <a:ext cx="1820759" cy="21515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44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962059" y="353937"/>
            <a:ext cx="2667000" cy="2667000"/>
            <a:chOff x="609600" y="381000"/>
            <a:chExt cx="2667000" cy="2667000"/>
          </a:xfrm>
        </p:grpSpPr>
        <p:sp>
          <p:nvSpPr>
            <p:cNvPr id="3" name="Oval 2"/>
            <p:cNvSpPr/>
            <p:nvPr/>
          </p:nvSpPr>
          <p:spPr>
            <a:xfrm>
              <a:off x="609600" y="381000"/>
              <a:ext cx="2667000" cy="2667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90412" y="957967"/>
              <a:ext cx="762000" cy="762000"/>
              <a:chOff x="1226056" y="2773679"/>
              <a:chExt cx="762000" cy="7620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Moon 6"/>
            <p:cNvSpPr/>
            <p:nvPr/>
          </p:nvSpPr>
          <p:spPr>
            <a:xfrm rot="5124408">
              <a:off x="1316874" y="503000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5578965">
              <a:off x="2315465" y="500594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Chord 35"/>
            <p:cNvSpPr/>
            <p:nvPr/>
          </p:nvSpPr>
          <p:spPr>
            <a:xfrm rot="17571221">
              <a:off x="1913370" y="708002"/>
              <a:ext cx="1073633" cy="1020798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76300" y="915210"/>
              <a:ext cx="2252708" cy="195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flipH="1">
            <a:off x="5171283" y="396240"/>
            <a:ext cx="2667000" cy="2667000"/>
            <a:chOff x="609600" y="381000"/>
            <a:chExt cx="2667000" cy="2667000"/>
          </a:xfrm>
        </p:grpSpPr>
        <p:sp>
          <p:nvSpPr>
            <p:cNvPr id="56" name="Oval 55"/>
            <p:cNvSpPr/>
            <p:nvPr/>
          </p:nvSpPr>
          <p:spPr>
            <a:xfrm>
              <a:off x="609600" y="381000"/>
              <a:ext cx="2667000" cy="2667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990412" y="957967"/>
              <a:ext cx="762000" cy="762000"/>
              <a:chOff x="1226056" y="2773679"/>
              <a:chExt cx="762000" cy="76200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Moon 57"/>
            <p:cNvSpPr/>
            <p:nvPr/>
          </p:nvSpPr>
          <p:spPr>
            <a:xfrm rot="5124408">
              <a:off x="1316874" y="503000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Moon 58"/>
            <p:cNvSpPr/>
            <p:nvPr/>
          </p:nvSpPr>
          <p:spPr>
            <a:xfrm rot="5578965">
              <a:off x="2315465" y="500594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Chord 59"/>
            <p:cNvSpPr/>
            <p:nvPr/>
          </p:nvSpPr>
          <p:spPr>
            <a:xfrm rot="17571221">
              <a:off x="1913370" y="708002"/>
              <a:ext cx="1073633" cy="1020798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876300" y="915210"/>
              <a:ext cx="2252708" cy="195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://www.clker.com/cliparts/k/o/y/2/l/s/pointing-finger-without-shad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9323" y="1666712"/>
            <a:ext cx="935157" cy="12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clker.com/cliparts/k/o/y/2/l/s/pointing-finger-without-shad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128792" y="1997458"/>
            <a:ext cx="935157" cy="12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clker.com/cliparts/k/o/y/2/l/s/pointing-finger-without-shad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2297" y="3820182"/>
            <a:ext cx="1998152" cy="25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heatonbible.org/Content/10713/Icons/praying-ha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31" y="299210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8457018" y="1906614"/>
            <a:ext cx="1181821" cy="729495"/>
          </a:xfrm>
          <a:custGeom>
            <a:avLst/>
            <a:gdLst>
              <a:gd name="connsiteX0" fmla="*/ 604605 w 1181821"/>
              <a:gd name="connsiteY0" fmla="*/ 144609 h 729495"/>
              <a:gd name="connsiteX1" fmla="*/ 571653 w 1181821"/>
              <a:gd name="connsiteY1" fmla="*/ 185798 h 729495"/>
              <a:gd name="connsiteX2" fmla="*/ 621080 w 1181821"/>
              <a:gd name="connsiteY2" fmla="*/ 210511 h 729495"/>
              <a:gd name="connsiteX3" fmla="*/ 703459 w 1181821"/>
              <a:gd name="connsiteY3" fmla="*/ 202273 h 729495"/>
              <a:gd name="connsiteX4" fmla="*/ 695221 w 1181821"/>
              <a:gd name="connsiteY4" fmla="*/ 161084 h 729495"/>
              <a:gd name="connsiteX5" fmla="*/ 686983 w 1181821"/>
              <a:gd name="connsiteY5" fmla="*/ 136371 h 729495"/>
              <a:gd name="connsiteX6" fmla="*/ 637556 w 1181821"/>
              <a:gd name="connsiteY6" fmla="*/ 119895 h 729495"/>
              <a:gd name="connsiteX7" fmla="*/ 563415 w 1181821"/>
              <a:gd name="connsiteY7" fmla="*/ 128133 h 729495"/>
              <a:gd name="connsiteX8" fmla="*/ 571653 w 1181821"/>
              <a:gd name="connsiteY8" fmla="*/ 185798 h 729495"/>
              <a:gd name="connsiteX9" fmla="*/ 612842 w 1181821"/>
              <a:gd name="connsiteY9" fmla="*/ 226987 h 729495"/>
              <a:gd name="connsiteX10" fmla="*/ 637556 w 1181821"/>
              <a:gd name="connsiteY10" fmla="*/ 235225 h 729495"/>
              <a:gd name="connsiteX11" fmla="*/ 736410 w 1181821"/>
              <a:gd name="connsiteY11" fmla="*/ 243463 h 729495"/>
              <a:gd name="connsiteX12" fmla="*/ 728172 w 1181821"/>
              <a:gd name="connsiteY12" fmla="*/ 185798 h 729495"/>
              <a:gd name="connsiteX13" fmla="*/ 686983 w 1181821"/>
              <a:gd name="connsiteY13" fmla="*/ 152846 h 729495"/>
              <a:gd name="connsiteX14" fmla="*/ 662269 w 1181821"/>
              <a:gd name="connsiteY14" fmla="*/ 136371 h 729495"/>
              <a:gd name="connsiteX15" fmla="*/ 637556 w 1181821"/>
              <a:gd name="connsiteY15" fmla="*/ 128133 h 729495"/>
              <a:gd name="connsiteX16" fmla="*/ 588129 w 1181821"/>
              <a:gd name="connsiteY16" fmla="*/ 95182 h 729495"/>
              <a:gd name="connsiteX17" fmla="*/ 563415 w 1181821"/>
              <a:gd name="connsiteY17" fmla="*/ 78706 h 729495"/>
              <a:gd name="connsiteX18" fmla="*/ 538702 w 1181821"/>
              <a:gd name="connsiteY18" fmla="*/ 70468 h 729495"/>
              <a:gd name="connsiteX19" fmla="*/ 464561 w 1181821"/>
              <a:gd name="connsiteY19" fmla="*/ 37517 h 729495"/>
              <a:gd name="connsiteX20" fmla="*/ 439848 w 1181821"/>
              <a:gd name="connsiteY20" fmla="*/ 29279 h 729495"/>
              <a:gd name="connsiteX21" fmla="*/ 324518 w 1181821"/>
              <a:gd name="connsiteY21" fmla="*/ 21041 h 729495"/>
              <a:gd name="connsiteX22" fmla="*/ 36194 w 1181821"/>
              <a:gd name="connsiteY22" fmla="*/ 21041 h 729495"/>
              <a:gd name="connsiteX23" fmla="*/ 11480 w 1181821"/>
              <a:gd name="connsiteY23" fmla="*/ 37517 h 729495"/>
              <a:gd name="connsiteX24" fmla="*/ 11480 w 1181821"/>
              <a:gd name="connsiteY24" fmla="*/ 128133 h 729495"/>
              <a:gd name="connsiteX25" fmla="*/ 36194 w 1181821"/>
              <a:gd name="connsiteY25" fmla="*/ 144609 h 729495"/>
              <a:gd name="connsiteX26" fmla="*/ 69145 w 1181821"/>
              <a:gd name="connsiteY26" fmla="*/ 161084 h 729495"/>
              <a:gd name="connsiteX27" fmla="*/ 102097 w 1181821"/>
              <a:gd name="connsiteY27" fmla="*/ 185798 h 729495"/>
              <a:gd name="connsiteX28" fmla="*/ 167999 w 1181821"/>
              <a:gd name="connsiteY28" fmla="*/ 194036 h 729495"/>
              <a:gd name="connsiteX29" fmla="*/ 200951 w 1181821"/>
              <a:gd name="connsiteY29" fmla="*/ 210511 h 729495"/>
              <a:gd name="connsiteX30" fmla="*/ 275091 w 1181821"/>
              <a:gd name="connsiteY30" fmla="*/ 226987 h 729495"/>
              <a:gd name="connsiteX31" fmla="*/ 308042 w 1181821"/>
              <a:gd name="connsiteY31" fmla="*/ 235225 h 729495"/>
              <a:gd name="connsiteX32" fmla="*/ 439848 w 1181821"/>
              <a:gd name="connsiteY32" fmla="*/ 226987 h 729495"/>
              <a:gd name="connsiteX33" fmla="*/ 489275 w 1181821"/>
              <a:gd name="connsiteY33" fmla="*/ 194036 h 729495"/>
              <a:gd name="connsiteX34" fmla="*/ 513988 w 1181821"/>
              <a:gd name="connsiteY34" fmla="*/ 185798 h 729495"/>
              <a:gd name="connsiteX35" fmla="*/ 546940 w 1181821"/>
              <a:gd name="connsiteY35" fmla="*/ 169322 h 729495"/>
              <a:gd name="connsiteX36" fmla="*/ 563415 w 1181821"/>
              <a:gd name="connsiteY36" fmla="*/ 144609 h 729495"/>
              <a:gd name="connsiteX37" fmla="*/ 588129 w 1181821"/>
              <a:gd name="connsiteY37" fmla="*/ 136371 h 729495"/>
              <a:gd name="connsiteX38" fmla="*/ 612842 w 1181821"/>
              <a:gd name="connsiteY38" fmla="*/ 119895 h 729495"/>
              <a:gd name="connsiteX39" fmla="*/ 703459 w 1181821"/>
              <a:gd name="connsiteY39" fmla="*/ 95182 h 729495"/>
              <a:gd name="connsiteX40" fmla="*/ 769361 w 1181821"/>
              <a:gd name="connsiteY40" fmla="*/ 78706 h 729495"/>
              <a:gd name="connsiteX41" fmla="*/ 827026 w 1181821"/>
              <a:gd name="connsiteY41" fmla="*/ 62230 h 729495"/>
              <a:gd name="connsiteX42" fmla="*/ 851740 w 1181821"/>
              <a:gd name="connsiteY42" fmla="*/ 45755 h 729495"/>
              <a:gd name="connsiteX43" fmla="*/ 884691 w 1181821"/>
              <a:gd name="connsiteY43" fmla="*/ 37517 h 729495"/>
              <a:gd name="connsiteX44" fmla="*/ 909405 w 1181821"/>
              <a:gd name="connsiteY44" fmla="*/ 29279 h 729495"/>
              <a:gd name="connsiteX45" fmla="*/ 1057686 w 1181821"/>
              <a:gd name="connsiteY45" fmla="*/ 37517 h 729495"/>
              <a:gd name="connsiteX46" fmla="*/ 1131826 w 1181821"/>
              <a:gd name="connsiteY46" fmla="*/ 86944 h 729495"/>
              <a:gd name="connsiteX47" fmla="*/ 1156540 w 1181821"/>
              <a:gd name="connsiteY47" fmla="*/ 103419 h 729495"/>
              <a:gd name="connsiteX48" fmla="*/ 1164778 w 1181821"/>
              <a:gd name="connsiteY48" fmla="*/ 128133 h 729495"/>
              <a:gd name="connsiteX49" fmla="*/ 1181253 w 1181821"/>
              <a:gd name="connsiteY49" fmla="*/ 152846 h 729495"/>
              <a:gd name="connsiteX50" fmla="*/ 1173015 w 1181821"/>
              <a:gd name="connsiteY50" fmla="*/ 202273 h 729495"/>
              <a:gd name="connsiteX51" fmla="*/ 1148302 w 1181821"/>
              <a:gd name="connsiteY51" fmla="*/ 218749 h 729495"/>
              <a:gd name="connsiteX52" fmla="*/ 1057686 w 1181821"/>
              <a:gd name="connsiteY52" fmla="*/ 226987 h 729495"/>
              <a:gd name="connsiteX53" fmla="*/ 868215 w 1181821"/>
              <a:gd name="connsiteY53" fmla="*/ 218749 h 729495"/>
              <a:gd name="connsiteX54" fmla="*/ 818788 w 1181821"/>
              <a:gd name="connsiteY54" fmla="*/ 202273 h 729495"/>
              <a:gd name="connsiteX55" fmla="*/ 777599 w 1181821"/>
              <a:gd name="connsiteY55" fmla="*/ 194036 h 729495"/>
              <a:gd name="connsiteX56" fmla="*/ 752886 w 1181821"/>
              <a:gd name="connsiteY56" fmla="*/ 177560 h 729495"/>
              <a:gd name="connsiteX57" fmla="*/ 695221 w 1181821"/>
              <a:gd name="connsiteY57" fmla="*/ 161084 h 729495"/>
              <a:gd name="connsiteX58" fmla="*/ 588129 w 1181821"/>
              <a:gd name="connsiteY58" fmla="*/ 177560 h 729495"/>
              <a:gd name="connsiteX59" fmla="*/ 563415 w 1181821"/>
              <a:gd name="connsiteY59" fmla="*/ 194036 h 729495"/>
              <a:gd name="connsiteX60" fmla="*/ 546940 w 1181821"/>
              <a:gd name="connsiteY60" fmla="*/ 218749 h 729495"/>
              <a:gd name="connsiteX61" fmla="*/ 522226 w 1181821"/>
              <a:gd name="connsiteY61" fmla="*/ 235225 h 729495"/>
              <a:gd name="connsiteX62" fmla="*/ 489275 w 1181821"/>
              <a:gd name="connsiteY62" fmla="*/ 276414 h 729495"/>
              <a:gd name="connsiteX63" fmla="*/ 472799 w 1181821"/>
              <a:gd name="connsiteY63" fmla="*/ 309365 h 729495"/>
              <a:gd name="connsiteX64" fmla="*/ 431610 w 1181821"/>
              <a:gd name="connsiteY64" fmla="*/ 358792 h 729495"/>
              <a:gd name="connsiteX65" fmla="*/ 415134 w 1181821"/>
              <a:gd name="connsiteY65" fmla="*/ 391744 h 729495"/>
              <a:gd name="connsiteX66" fmla="*/ 406897 w 1181821"/>
              <a:gd name="connsiteY66" fmla="*/ 416457 h 729495"/>
              <a:gd name="connsiteX67" fmla="*/ 365707 w 1181821"/>
              <a:gd name="connsiteY67" fmla="*/ 465884 h 729495"/>
              <a:gd name="connsiteX68" fmla="*/ 332756 w 1181821"/>
              <a:gd name="connsiteY68" fmla="*/ 515311 h 729495"/>
              <a:gd name="connsiteX69" fmla="*/ 299805 w 1181821"/>
              <a:gd name="connsiteY69" fmla="*/ 564738 h 729495"/>
              <a:gd name="connsiteX70" fmla="*/ 340994 w 1181821"/>
              <a:gd name="connsiteY70" fmla="*/ 498836 h 729495"/>
              <a:gd name="connsiteX71" fmla="*/ 382183 w 1181821"/>
              <a:gd name="connsiteY71" fmla="*/ 457646 h 729495"/>
              <a:gd name="connsiteX72" fmla="*/ 423372 w 1181821"/>
              <a:gd name="connsiteY72" fmla="*/ 416457 h 729495"/>
              <a:gd name="connsiteX73" fmla="*/ 439848 w 1181821"/>
              <a:gd name="connsiteY73" fmla="*/ 391744 h 729495"/>
              <a:gd name="connsiteX74" fmla="*/ 464561 w 1181821"/>
              <a:gd name="connsiteY74" fmla="*/ 375268 h 729495"/>
              <a:gd name="connsiteX75" fmla="*/ 472799 w 1181821"/>
              <a:gd name="connsiteY75" fmla="*/ 350555 h 729495"/>
              <a:gd name="connsiteX76" fmla="*/ 505751 w 1181821"/>
              <a:gd name="connsiteY76" fmla="*/ 301128 h 729495"/>
              <a:gd name="connsiteX77" fmla="*/ 522226 w 1181821"/>
              <a:gd name="connsiteY77" fmla="*/ 276414 h 729495"/>
              <a:gd name="connsiteX78" fmla="*/ 546940 w 1181821"/>
              <a:gd name="connsiteY78" fmla="*/ 251701 h 729495"/>
              <a:gd name="connsiteX79" fmla="*/ 571653 w 1181821"/>
              <a:gd name="connsiteY79" fmla="*/ 202273 h 729495"/>
              <a:gd name="connsiteX80" fmla="*/ 596367 w 1181821"/>
              <a:gd name="connsiteY80" fmla="*/ 210511 h 729495"/>
              <a:gd name="connsiteX81" fmla="*/ 637556 w 1181821"/>
              <a:gd name="connsiteY81" fmla="*/ 259938 h 729495"/>
              <a:gd name="connsiteX82" fmla="*/ 645794 w 1181821"/>
              <a:gd name="connsiteY82" fmla="*/ 284652 h 729495"/>
              <a:gd name="connsiteX83" fmla="*/ 686983 w 1181821"/>
              <a:gd name="connsiteY83" fmla="*/ 334079 h 729495"/>
              <a:gd name="connsiteX84" fmla="*/ 695221 w 1181821"/>
              <a:gd name="connsiteY84" fmla="*/ 358792 h 729495"/>
              <a:gd name="connsiteX85" fmla="*/ 719934 w 1181821"/>
              <a:gd name="connsiteY85" fmla="*/ 367030 h 729495"/>
              <a:gd name="connsiteX86" fmla="*/ 752886 w 1181821"/>
              <a:gd name="connsiteY86" fmla="*/ 416457 h 729495"/>
              <a:gd name="connsiteX87" fmla="*/ 794075 w 1181821"/>
              <a:gd name="connsiteY87" fmla="*/ 465884 h 729495"/>
              <a:gd name="connsiteX88" fmla="*/ 802313 w 1181821"/>
              <a:gd name="connsiteY88" fmla="*/ 490598 h 729495"/>
              <a:gd name="connsiteX89" fmla="*/ 827026 w 1181821"/>
              <a:gd name="connsiteY89" fmla="*/ 515311 h 729495"/>
              <a:gd name="connsiteX90" fmla="*/ 859978 w 1181821"/>
              <a:gd name="connsiteY90" fmla="*/ 564738 h 729495"/>
              <a:gd name="connsiteX91" fmla="*/ 876453 w 1181821"/>
              <a:gd name="connsiteY91" fmla="*/ 589452 h 729495"/>
              <a:gd name="connsiteX92" fmla="*/ 884691 w 1181821"/>
              <a:gd name="connsiteY92" fmla="*/ 614165 h 729495"/>
              <a:gd name="connsiteX93" fmla="*/ 909405 w 1181821"/>
              <a:gd name="connsiteY93" fmla="*/ 630641 h 729495"/>
              <a:gd name="connsiteX94" fmla="*/ 942356 w 1181821"/>
              <a:gd name="connsiteY94" fmla="*/ 688306 h 729495"/>
              <a:gd name="connsiteX95" fmla="*/ 967069 w 1181821"/>
              <a:gd name="connsiteY95" fmla="*/ 704782 h 729495"/>
              <a:gd name="connsiteX96" fmla="*/ 983545 w 1181821"/>
              <a:gd name="connsiteY96" fmla="*/ 729495 h 72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181821" h="729495">
                <a:moveTo>
                  <a:pt x="604605" y="144609"/>
                </a:moveTo>
                <a:cubicBezTo>
                  <a:pt x="593621" y="158339"/>
                  <a:pt x="574140" y="168392"/>
                  <a:pt x="571653" y="185798"/>
                </a:cubicBezTo>
                <a:cubicBezTo>
                  <a:pt x="570201" y="195959"/>
                  <a:pt x="616259" y="208904"/>
                  <a:pt x="621080" y="210511"/>
                </a:cubicBezTo>
                <a:cubicBezTo>
                  <a:pt x="648540" y="207765"/>
                  <a:pt x="680497" y="217581"/>
                  <a:pt x="703459" y="202273"/>
                </a:cubicBezTo>
                <a:cubicBezTo>
                  <a:pt x="715109" y="194506"/>
                  <a:pt x="698617" y="174668"/>
                  <a:pt x="695221" y="161084"/>
                </a:cubicBezTo>
                <a:cubicBezTo>
                  <a:pt x="693115" y="152660"/>
                  <a:pt x="694049" y="141418"/>
                  <a:pt x="686983" y="136371"/>
                </a:cubicBezTo>
                <a:cubicBezTo>
                  <a:pt x="672851" y="126277"/>
                  <a:pt x="637556" y="119895"/>
                  <a:pt x="637556" y="119895"/>
                </a:cubicBezTo>
                <a:cubicBezTo>
                  <a:pt x="612842" y="122641"/>
                  <a:pt x="580998" y="110550"/>
                  <a:pt x="563415" y="128133"/>
                </a:cubicBezTo>
                <a:cubicBezTo>
                  <a:pt x="549685" y="141863"/>
                  <a:pt x="566073" y="167200"/>
                  <a:pt x="571653" y="185798"/>
                </a:cubicBezTo>
                <a:cubicBezTo>
                  <a:pt x="577468" y="205179"/>
                  <a:pt x="596045" y="218588"/>
                  <a:pt x="612842" y="226987"/>
                </a:cubicBezTo>
                <a:cubicBezTo>
                  <a:pt x="620609" y="230870"/>
                  <a:pt x="629318" y="232479"/>
                  <a:pt x="637556" y="235225"/>
                </a:cubicBezTo>
                <a:cubicBezTo>
                  <a:pt x="665125" y="253605"/>
                  <a:pt x="697218" y="282655"/>
                  <a:pt x="736410" y="243463"/>
                </a:cubicBezTo>
                <a:cubicBezTo>
                  <a:pt x="750140" y="229733"/>
                  <a:pt x="733751" y="204396"/>
                  <a:pt x="728172" y="185798"/>
                </a:cubicBezTo>
                <a:cubicBezTo>
                  <a:pt x="718370" y="153123"/>
                  <a:pt x="711013" y="164860"/>
                  <a:pt x="686983" y="152846"/>
                </a:cubicBezTo>
                <a:cubicBezTo>
                  <a:pt x="678128" y="148418"/>
                  <a:pt x="671124" y="140799"/>
                  <a:pt x="662269" y="136371"/>
                </a:cubicBezTo>
                <a:cubicBezTo>
                  <a:pt x="654502" y="132488"/>
                  <a:pt x="645147" y="132350"/>
                  <a:pt x="637556" y="128133"/>
                </a:cubicBezTo>
                <a:cubicBezTo>
                  <a:pt x="620247" y="118517"/>
                  <a:pt x="604605" y="106166"/>
                  <a:pt x="588129" y="95182"/>
                </a:cubicBezTo>
                <a:cubicBezTo>
                  <a:pt x="579891" y="89690"/>
                  <a:pt x="572808" y="81837"/>
                  <a:pt x="563415" y="78706"/>
                </a:cubicBezTo>
                <a:cubicBezTo>
                  <a:pt x="555177" y="75960"/>
                  <a:pt x="546469" y="74351"/>
                  <a:pt x="538702" y="70468"/>
                </a:cubicBezTo>
                <a:cubicBezTo>
                  <a:pt x="460378" y="31305"/>
                  <a:pt x="592070" y="80020"/>
                  <a:pt x="464561" y="37517"/>
                </a:cubicBezTo>
                <a:cubicBezTo>
                  <a:pt x="456323" y="34771"/>
                  <a:pt x="448509" y="29898"/>
                  <a:pt x="439848" y="29279"/>
                </a:cubicBezTo>
                <a:lnTo>
                  <a:pt x="324518" y="21041"/>
                </a:lnTo>
                <a:cubicBezTo>
                  <a:pt x="219899" y="-13833"/>
                  <a:pt x="273095" y="735"/>
                  <a:pt x="36194" y="21041"/>
                </a:cubicBezTo>
                <a:cubicBezTo>
                  <a:pt x="26329" y="21887"/>
                  <a:pt x="19718" y="32025"/>
                  <a:pt x="11480" y="37517"/>
                </a:cubicBezTo>
                <a:cubicBezTo>
                  <a:pt x="-105" y="72272"/>
                  <a:pt x="-7150" y="81558"/>
                  <a:pt x="11480" y="128133"/>
                </a:cubicBezTo>
                <a:cubicBezTo>
                  <a:pt x="15157" y="137326"/>
                  <a:pt x="27598" y="139697"/>
                  <a:pt x="36194" y="144609"/>
                </a:cubicBezTo>
                <a:cubicBezTo>
                  <a:pt x="46856" y="150702"/>
                  <a:pt x="58732" y="154576"/>
                  <a:pt x="69145" y="161084"/>
                </a:cubicBezTo>
                <a:cubicBezTo>
                  <a:pt x="80788" y="168361"/>
                  <a:pt x="89072" y="181456"/>
                  <a:pt x="102097" y="185798"/>
                </a:cubicBezTo>
                <a:cubicBezTo>
                  <a:pt x="123099" y="192799"/>
                  <a:pt x="146032" y="191290"/>
                  <a:pt x="167999" y="194036"/>
                </a:cubicBezTo>
                <a:cubicBezTo>
                  <a:pt x="178983" y="199528"/>
                  <a:pt x="189214" y="206900"/>
                  <a:pt x="200951" y="210511"/>
                </a:cubicBezTo>
                <a:cubicBezTo>
                  <a:pt x="225148" y="217956"/>
                  <a:pt x="250423" y="221294"/>
                  <a:pt x="275091" y="226987"/>
                </a:cubicBezTo>
                <a:cubicBezTo>
                  <a:pt x="286123" y="229533"/>
                  <a:pt x="297058" y="232479"/>
                  <a:pt x="308042" y="235225"/>
                </a:cubicBezTo>
                <a:cubicBezTo>
                  <a:pt x="351977" y="232479"/>
                  <a:pt x="396069" y="231595"/>
                  <a:pt x="439848" y="226987"/>
                </a:cubicBezTo>
                <a:cubicBezTo>
                  <a:pt x="474736" y="223315"/>
                  <a:pt x="459598" y="213821"/>
                  <a:pt x="489275" y="194036"/>
                </a:cubicBezTo>
                <a:cubicBezTo>
                  <a:pt x="496500" y="189219"/>
                  <a:pt x="506007" y="189219"/>
                  <a:pt x="513988" y="185798"/>
                </a:cubicBezTo>
                <a:cubicBezTo>
                  <a:pt x="525276" y="180960"/>
                  <a:pt x="535956" y="174814"/>
                  <a:pt x="546940" y="169322"/>
                </a:cubicBezTo>
                <a:cubicBezTo>
                  <a:pt x="552432" y="161084"/>
                  <a:pt x="555684" y="150794"/>
                  <a:pt x="563415" y="144609"/>
                </a:cubicBezTo>
                <a:cubicBezTo>
                  <a:pt x="570196" y="139184"/>
                  <a:pt x="580362" y="140254"/>
                  <a:pt x="588129" y="136371"/>
                </a:cubicBezTo>
                <a:cubicBezTo>
                  <a:pt x="596984" y="131943"/>
                  <a:pt x="603795" y="123916"/>
                  <a:pt x="612842" y="119895"/>
                </a:cubicBezTo>
                <a:cubicBezTo>
                  <a:pt x="653348" y="101892"/>
                  <a:pt x="663141" y="104486"/>
                  <a:pt x="703459" y="95182"/>
                </a:cubicBezTo>
                <a:cubicBezTo>
                  <a:pt x="725523" y="90091"/>
                  <a:pt x="747880" y="85866"/>
                  <a:pt x="769361" y="78706"/>
                </a:cubicBezTo>
                <a:cubicBezTo>
                  <a:pt x="804816" y="66888"/>
                  <a:pt x="785651" y="72574"/>
                  <a:pt x="827026" y="62230"/>
                </a:cubicBezTo>
                <a:cubicBezTo>
                  <a:pt x="835264" y="56738"/>
                  <a:pt x="842640" y="49655"/>
                  <a:pt x="851740" y="45755"/>
                </a:cubicBezTo>
                <a:cubicBezTo>
                  <a:pt x="862146" y="41295"/>
                  <a:pt x="873805" y="40627"/>
                  <a:pt x="884691" y="37517"/>
                </a:cubicBezTo>
                <a:cubicBezTo>
                  <a:pt x="893040" y="35131"/>
                  <a:pt x="901167" y="32025"/>
                  <a:pt x="909405" y="29279"/>
                </a:cubicBezTo>
                <a:cubicBezTo>
                  <a:pt x="958832" y="32025"/>
                  <a:pt x="1009223" y="27421"/>
                  <a:pt x="1057686" y="37517"/>
                </a:cubicBezTo>
                <a:cubicBezTo>
                  <a:pt x="1057692" y="37518"/>
                  <a:pt x="1119467" y="78705"/>
                  <a:pt x="1131826" y="86944"/>
                </a:cubicBezTo>
                <a:lnTo>
                  <a:pt x="1156540" y="103419"/>
                </a:lnTo>
                <a:cubicBezTo>
                  <a:pt x="1159286" y="111657"/>
                  <a:pt x="1160895" y="120366"/>
                  <a:pt x="1164778" y="128133"/>
                </a:cubicBezTo>
                <a:cubicBezTo>
                  <a:pt x="1169206" y="136988"/>
                  <a:pt x="1180160" y="143006"/>
                  <a:pt x="1181253" y="152846"/>
                </a:cubicBezTo>
                <a:cubicBezTo>
                  <a:pt x="1183097" y="169447"/>
                  <a:pt x="1180485" y="187333"/>
                  <a:pt x="1173015" y="202273"/>
                </a:cubicBezTo>
                <a:cubicBezTo>
                  <a:pt x="1168587" y="211128"/>
                  <a:pt x="1157983" y="216674"/>
                  <a:pt x="1148302" y="218749"/>
                </a:cubicBezTo>
                <a:cubicBezTo>
                  <a:pt x="1118645" y="225104"/>
                  <a:pt x="1087891" y="224241"/>
                  <a:pt x="1057686" y="226987"/>
                </a:cubicBezTo>
                <a:cubicBezTo>
                  <a:pt x="994529" y="224241"/>
                  <a:pt x="931096" y="225254"/>
                  <a:pt x="868215" y="218749"/>
                </a:cubicBezTo>
                <a:cubicBezTo>
                  <a:pt x="850940" y="216962"/>
                  <a:pt x="835818" y="205679"/>
                  <a:pt x="818788" y="202273"/>
                </a:cubicBezTo>
                <a:lnTo>
                  <a:pt x="777599" y="194036"/>
                </a:lnTo>
                <a:cubicBezTo>
                  <a:pt x="769361" y="188544"/>
                  <a:pt x="761741" y="181988"/>
                  <a:pt x="752886" y="177560"/>
                </a:cubicBezTo>
                <a:cubicBezTo>
                  <a:pt x="741069" y="171651"/>
                  <a:pt x="705777" y="163723"/>
                  <a:pt x="695221" y="161084"/>
                </a:cubicBezTo>
                <a:cubicBezTo>
                  <a:pt x="671593" y="163447"/>
                  <a:pt x="617818" y="162715"/>
                  <a:pt x="588129" y="177560"/>
                </a:cubicBezTo>
                <a:cubicBezTo>
                  <a:pt x="579273" y="181988"/>
                  <a:pt x="571653" y="188544"/>
                  <a:pt x="563415" y="194036"/>
                </a:cubicBezTo>
                <a:cubicBezTo>
                  <a:pt x="557923" y="202274"/>
                  <a:pt x="553941" y="211748"/>
                  <a:pt x="546940" y="218749"/>
                </a:cubicBezTo>
                <a:cubicBezTo>
                  <a:pt x="539939" y="225750"/>
                  <a:pt x="528411" y="227494"/>
                  <a:pt x="522226" y="235225"/>
                </a:cubicBezTo>
                <a:cubicBezTo>
                  <a:pt x="476749" y="292070"/>
                  <a:pt x="560103" y="229194"/>
                  <a:pt x="489275" y="276414"/>
                </a:cubicBezTo>
                <a:cubicBezTo>
                  <a:pt x="483783" y="287398"/>
                  <a:pt x="479937" y="299372"/>
                  <a:pt x="472799" y="309365"/>
                </a:cubicBezTo>
                <a:cubicBezTo>
                  <a:pt x="424124" y="377510"/>
                  <a:pt x="468962" y="293426"/>
                  <a:pt x="431610" y="358792"/>
                </a:cubicBezTo>
                <a:cubicBezTo>
                  <a:pt x="425517" y="369454"/>
                  <a:pt x="419971" y="380456"/>
                  <a:pt x="415134" y="391744"/>
                </a:cubicBezTo>
                <a:cubicBezTo>
                  <a:pt x="411714" y="399725"/>
                  <a:pt x="410780" y="408690"/>
                  <a:pt x="406897" y="416457"/>
                </a:cubicBezTo>
                <a:cubicBezTo>
                  <a:pt x="395428" y="439396"/>
                  <a:pt x="383927" y="447665"/>
                  <a:pt x="365707" y="465884"/>
                </a:cubicBezTo>
                <a:cubicBezTo>
                  <a:pt x="346119" y="524649"/>
                  <a:pt x="373894" y="453603"/>
                  <a:pt x="332756" y="515311"/>
                </a:cubicBezTo>
                <a:cubicBezTo>
                  <a:pt x="285069" y="586842"/>
                  <a:pt x="378639" y="485904"/>
                  <a:pt x="299805" y="564738"/>
                </a:cubicBezTo>
                <a:cubicBezTo>
                  <a:pt x="319411" y="505918"/>
                  <a:pt x="301830" y="524944"/>
                  <a:pt x="340994" y="498836"/>
                </a:cubicBezTo>
                <a:cubicBezTo>
                  <a:pt x="384922" y="432941"/>
                  <a:pt x="327270" y="512558"/>
                  <a:pt x="382183" y="457646"/>
                </a:cubicBezTo>
                <a:cubicBezTo>
                  <a:pt x="437106" y="402725"/>
                  <a:pt x="357467" y="460396"/>
                  <a:pt x="423372" y="416457"/>
                </a:cubicBezTo>
                <a:cubicBezTo>
                  <a:pt x="428864" y="408219"/>
                  <a:pt x="432847" y="398745"/>
                  <a:pt x="439848" y="391744"/>
                </a:cubicBezTo>
                <a:cubicBezTo>
                  <a:pt x="446849" y="384743"/>
                  <a:pt x="458376" y="382999"/>
                  <a:pt x="464561" y="375268"/>
                </a:cubicBezTo>
                <a:cubicBezTo>
                  <a:pt x="469985" y="368487"/>
                  <a:pt x="468582" y="358146"/>
                  <a:pt x="472799" y="350555"/>
                </a:cubicBezTo>
                <a:cubicBezTo>
                  <a:pt x="482416" y="333246"/>
                  <a:pt x="494767" y="317604"/>
                  <a:pt x="505751" y="301128"/>
                </a:cubicBezTo>
                <a:cubicBezTo>
                  <a:pt x="511243" y="292890"/>
                  <a:pt x="515225" y="283415"/>
                  <a:pt x="522226" y="276414"/>
                </a:cubicBezTo>
                <a:lnTo>
                  <a:pt x="546940" y="251701"/>
                </a:lnTo>
                <a:cubicBezTo>
                  <a:pt x="550408" y="241298"/>
                  <a:pt x="559370" y="207186"/>
                  <a:pt x="571653" y="202273"/>
                </a:cubicBezTo>
                <a:cubicBezTo>
                  <a:pt x="579716" y="199048"/>
                  <a:pt x="588129" y="207765"/>
                  <a:pt x="596367" y="210511"/>
                </a:cubicBezTo>
                <a:cubicBezTo>
                  <a:pt x="615255" y="267176"/>
                  <a:pt x="587683" y="200091"/>
                  <a:pt x="637556" y="259938"/>
                </a:cubicBezTo>
                <a:cubicBezTo>
                  <a:pt x="643115" y="266609"/>
                  <a:pt x="641911" y="276885"/>
                  <a:pt x="645794" y="284652"/>
                </a:cubicBezTo>
                <a:cubicBezTo>
                  <a:pt x="657263" y="307590"/>
                  <a:pt x="668764" y="315860"/>
                  <a:pt x="686983" y="334079"/>
                </a:cubicBezTo>
                <a:cubicBezTo>
                  <a:pt x="689729" y="342317"/>
                  <a:pt x="689081" y="352652"/>
                  <a:pt x="695221" y="358792"/>
                </a:cubicBezTo>
                <a:cubicBezTo>
                  <a:pt x="701361" y="364932"/>
                  <a:pt x="714510" y="360249"/>
                  <a:pt x="719934" y="367030"/>
                </a:cubicBezTo>
                <a:cubicBezTo>
                  <a:pt x="780722" y="443018"/>
                  <a:pt x="674898" y="364468"/>
                  <a:pt x="752886" y="416457"/>
                </a:cubicBezTo>
                <a:cubicBezTo>
                  <a:pt x="771774" y="473122"/>
                  <a:pt x="744202" y="406037"/>
                  <a:pt x="794075" y="465884"/>
                </a:cubicBezTo>
                <a:cubicBezTo>
                  <a:pt x="799634" y="472555"/>
                  <a:pt x="797496" y="483373"/>
                  <a:pt x="802313" y="490598"/>
                </a:cubicBezTo>
                <a:cubicBezTo>
                  <a:pt x="808775" y="500291"/>
                  <a:pt x="818788" y="507073"/>
                  <a:pt x="827026" y="515311"/>
                </a:cubicBezTo>
                <a:cubicBezTo>
                  <a:pt x="841504" y="558745"/>
                  <a:pt x="825695" y="523598"/>
                  <a:pt x="859978" y="564738"/>
                </a:cubicBezTo>
                <a:cubicBezTo>
                  <a:pt x="866316" y="572344"/>
                  <a:pt x="872025" y="580597"/>
                  <a:pt x="876453" y="589452"/>
                </a:cubicBezTo>
                <a:cubicBezTo>
                  <a:pt x="880336" y="597219"/>
                  <a:pt x="879267" y="607385"/>
                  <a:pt x="884691" y="614165"/>
                </a:cubicBezTo>
                <a:cubicBezTo>
                  <a:pt x="890876" y="621896"/>
                  <a:pt x="901167" y="625149"/>
                  <a:pt x="909405" y="630641"/>
                </a:cubicBezTo>
                <a:cubicBezTo>
                  <a:pt x="915867" y="643565"/>
                  <a:pt x="930711" y="676661"/>
                  <a:pt x="942356" y="688306"/>
                </a:cubicBezTo>
                <a:cubicBezTo>
                  <a:pt x="949357" y="695307"/>
                  <a:pt x="958831" y="699290"/>
                  <a:pt x="967069" y="704782"/>
                </a:cubicBezTo>
                <a:lnTo>
                  <a:pt x="983545" y="7294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73562" y="3350987"/>
            <a:ext cx="2684264" cy="2113065"/>
            <a:chOff x="3249562" y="3350986"/>
            <a:chExt cx="2684264" cy="2113065"/>
          </a:xfrm>
        </p:grpSpPr>
        <p:grpSp>
          <p:nvGrpSpPr>
            <p:cNvPr id="9" name="Group 8"/>
            <p:cNvGrpSpPr/>
            <p:nvPr/>
          </p:nvGrpSpPr>
          <p:grpSpPr>
            <a:xfrm>
              <a:off x="3249562" y="3350986"/>
              <a:ext cx="2684264" cy="2113065"/>
              <a:chOff x="3249562" y="3350986"/>
              <a:chExt cx="2684264" cy="2113065"/>
            </a:xfrm>
          </p:grpSpPr>
          <p:sp>
            <p:nvSpPr>
              <p:cNvPr id="2" name="Donut 1"/>
              <p:cNvSpPr/>
              <p:nvPr/>
            </p:nvSpPr>
            <p:spPr>
              <a:xfrm rot="16517837">
                <a:off x="3666460" y="2977638"/>
                <a:ext cx="572818" cy="1406614"/>
              </a:xfrm>
              <a:prstGeom prst="donut">
                <a:avLst>
                  <a:gd name="adj" fmla="val 16747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Donut 28"/>
              <p:cNvSpPr/>
              <p:nvPr/>
            </p:nvSpPr>
            <p:spPr>
              <a:xfrm rot="15705467">
                <a:off x="4944110" y="2934088"/>
                <a:ext cx="572818" cy="1406614"/>
              </a:xfrm>
              <a:prstGeom prst="donut">
                <a:avLst>
                  <a:gd name="adj" fmla="val 16747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Diagonal Stripe 5"/>
              <p:cNvSpPr/>
              <p:nvPr/>
            </p:nvSpPr>
            <p:spPr>
              <a:xfrm rot="290230">
                <a:off x="4325412" y="3786581"/>
                <a:ext cx="204894" cy="1674221"/>
              </a:xfrm>
              <a:prstGeom prst="diagStrip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iagonal Stripe 31"/>
              <p:cNvSpPr/>
              <p:nvPr/>
            </p:nvSpPr>
            <p:spPr>
              <a:xfrm rot="21399064" flipH="1">
                <a:off x="4618853" y="3789830"/>
                <a:ext cx="204894" cy="1674221"/>
              </a:xfrm>
              <a:prstGeom prst="diagStrip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396734" y="3536462"/>
                <a:ext cx="321318" cy="2901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4404731" y="3595395"/>
              <a:ext cx="240801" cy="1605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404731" y="3654328"/>
              <a:ext cx="306069" cy="17225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922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27468" y="614414"/>
            <a:ext cx="7924800" cy="4827433"/>
            <a:chOff x="503468" y="614413"/>
            <a:chExt cx="7924800" cy="4827433"/>
          </a:xfrm>
        </p:grpSpPr>
        <p:pic>
          <p:nvPicPr>
            <p:cNvPr id="3" name="Picture 2" descr="http://www.clker.com/cliparts/d/a/9/e/1280777161986982005scroll-hi.pn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64" b="1"/>
            <a:stretch/>
          </p:blipFill>
          <p:spPr bwMode="auto">
            <a:xfrm>
              <a:off x="503468" y="614413"/>
              <a:ext cx="7924800" cy="482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4214572" y="2438725"/>
              <a:ext cx="1722410" cy="1416581"/>
              <a:chOff x="2877757" y="4425503"/>
              <a:chExt cx="1722410" cy="1416581"/>
            </a:xfrm>
            <a:noFill/>
          </p:grpSpPr>
          <p:sp>
            <p:nvSpPr>
              <p:cNvPr id="36" name="Rectangle 35"/>
              <p:cNvSpPr/>
              <p:nvPr/>
            </p:nvSpPr>
            <p:spPr>
              <a:xfrm>
                <a:off x="2979499" y="4430624"/>
                <a:ext cx="1508021" cy="141146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263585" y="5014908"/>
                <a:ext cx="372720" cy="82717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apezoid 39"/>
              <p:cNvSpPr/>
              <p:nvPr/>
            </p:nvSpPr>
            <p:spPr>
              <a:xfrm>
                <a:off x="2877757" y="4425503"/>
                <a:ext cx="1722410" cy="216233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063224" y="1981200"/>
              <a:ext cx="993887" cy="2502264"/>
              <a:chOff x="7170980" y="1887091"/>
              <a:chExt cx="993887" cy="25022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395179" y="1887091"/>
                <a:ext cx="643435" cy="64343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7575259" y="2548696"/>
                <a:ext cx="61660" cy="99984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7372717" y="3577184"/>
                <a:ext cx="202542" cy="53371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575259" y="3545048"/>
                <a:ext cx="274128" cy="41735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7170980" y="4105548"/>
                <a:ext cx="201052" cy="28380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849387" y="3962400"/>
                <a:ext cx="113561" cy="38899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7315201" y="2541864"/>
                <a:ext cx="327170" cy="58044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305270" y="3108974"/>
                <a:ext cx="211875" cy="2337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630490" y="2548696"/>
                <a:ext cx="293114" cy="5526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912360" y="3091153"/>
                <a:ext cx="252507" cy="11276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Freeform 1"/>
            <p:cNvSpPr/>
            <p:nvPr/>
          </p:nvSpPr>
          <p:spPr>
            <a:xfrm>
              <a:off x="3319456" y="3814119"/>
              <a:ext cx="3611573" cy="420130"/>
            </a:xfrm>
            <a:custGeom>
              <a:avLst/>
              <a:gdLst>
                <a:gd name="connsiteX0" fmla="*/ 947744 w 3611573"/>
                <a:gd name="connsiteY0" fmla="*/ 57665 h 420130"/>
                <a:gd name="connsiteX1" fmla="*/ 947744 w 3611573"/>
                <a:gd name="connsiteY1" fmla="*/ 57665 h 420130"/>
                <a:gd name="connsiteX2" fmla="*/ 255766 w 3611573"/>
                <a:gd name="connsiteY2" fmla="*/ 57665 h 420130"/>
                <a:gd name="connsiteX3" fmla="*/ 206339 w 3611573"/>
                <a:gd name="connsiteY3" fmla="*/ 82378 h 420130"/>
                <a:gd name="connsiteX4" fmla="*/ 156912 w 3611573"/>
                <a:gd name="connsiteY4" fmla="*/ 98854 h 420130"/>
                <a:gd name="connsiteX5" fmla="*/ 107485 w 3611573"/>
                <a:gd name="connsiteY5" fmla="*/ 123567 h 420130"/>
                <a:gd name="connsiteX6" fmla="*/ 58058 w 3611573"/>
                <a:gd name="connsiteY6" fmla="*/ 164757 h 420130"/>
                <a:gd name="connsiteX7" fmla="*/ 33344 w 3611573"/>
                <a:gd name="connsiteY7" fmla="*/ 181232 h 420130"/>
                <a:gd name="connsiteX8" fmla="*/ 393 w 3611573"/>
                <a:gd name="connsiteY8" fmla="*/ 230659 h 420130"/>
                <a:gd name="connsiteX9" fmla="*/ 502901 w 3611573"/>
                <a:gd name="connsiteY9" fmla="*/ 280086 h 420130"/>
                <a:gd name="connsiteX10" fmla="*/ 527614 w 3611573"/>
                <a:gd name="connsiteY10" fmla="*/ 296562 h 420130"/>
                <a:gd name="connsiteX11" fmla="*/ 552328 w 3611573"/>
                <a:gd name="connsiteY11" fmla="*/ 304800 h 420130"/>
                <a:gd name="connsiteX12" fmla="*/ 923030 w 3611573"/>
                <a:gd name="connsiteY12" fmla="*/ 313038 h 420130"/>
                <a:gd name="connsiteX13" fmla="*/ 1071312 w 3611573"/>
                <a:gd name="connsiteY13" fmla="*/ 329513 h 420130"/>
                <a:gd name="connsiteX14" fmla="*/ 1096025 w 3611573"/>
                <a:gd name="connsiteY14" fmla="*/ 345989 h 420130"/>
                <a:gd name="connsiteX15" fmla="*/ 1170166 w 3611573"/>
                <a:gd name="connsiteY15" fmla="*/ 403654 h 420130"/>
                <a:gd name="connsiteX16" fmla="*/ 1260782 w 3611573"/>
                <a:gd name="connsiteY16" fmla="*/ 420130 h 420130"/>
                <a:gd name="connsiteX17" fmla="*/ 1615009 w 3611573"/>
                <a:gd name="connsiteY17" fmla="*/ 411892 h 420130"/>
                <a:gd name="connsiteX18" fmla="*/ 1647960 w 3611573"/>
                <a:gd name="connsiteY18" fmla="*/ 403654 h 420130"/>
                <a:gd name="connsiteX19" fmla="*/ 1763290 w 3611573"/>
                <a:gd name="connsiteY19" fmla="*/ 387178 h 420130"/>
                <a:gd name="connsiteX20" fmla="*/ 1812717 w 3611573"/>
                <a:gd name="connsiteY20" fmla="*/ 378940 h 420130"/>
                <a:gd name="connsiteX21" fmla="*/ 1837430 w 3611573"/>
                <a:gd name="connsiteY21" fmla="*/ 370703 h 420130"/>
                <a:gd name="connsiteX22" fmla="*/ 1878620 w 3611573"/>
                <a:gd name="connsiteY22" fmla="*/ 329513 h 420130"/>
                <a:gd name="connsiteX23" fmla="*/ 1903333 w 3611573"/>
                <a:gd name="connsiteY23" fmla="*/ 304800 h 420130"/>
                <a:gd name="connsiteX24" fmla="*/ 1936285 w 3611573"/>
                <a:gd name="connsiteY24" fmla="*/ 288324 h 420130"/>
                <a:gd name="connsiteX25" fmla="*/ 2323463 w 3611573"/>
                <a:gd name="connsiteY25" fmla="*/ 263611 h 420130"/>
                <a:gd name="connsiteX26" fmla="*/ 2405841 w 3611573"/>
                <a:gd name="connsiteY26" fmla="*/ 247135 h 420130"/>
                <a:gd name="connsiteX27" fmla="*/ 2455268 w 3611573"/>
                <a:gd name="connsiteY27" fmla="*/ 230659 h 420130"/>
                <a:gd name="connsiteX28" fmla="*/ 2479982 w 3611573"/>
                <a:gd name="connsiteY28" fmla="*/ 222422 h 420130"/>
                <a:gd name="connsiteX29" fmla="*/ 2595312 w 3611573"/>
                <a:gd name="connsiteY29" fmla="*/ 205946 h 420130"/>
                <a:gd name="connsiteX30" fmla="*/ 2710641 w 3611573"/>
                <a:gd name="connsiteY30" fmla="*/ 214184 h 420130"/>
                <a:gd name="connsiteX31" fmla="*/ 2743593 w 3611573"/>
                <a:gd name="connsiteY31" fmla="*/ 222422 h 420130"/>
                <a:gd name="connsiteX32" fmla="*/ 3583852 w 3611573"/>
                <a:gd name="connsiteY32" fmla="*/ 214184 h 420130"/>
                <a:gd name="connsiteX33" fmla="*/ 3600328 w 3611573"/>
                <a:gd name="connsiteY33" fmla="*/ 189470 h 420130"/>
                <a:gd name="connsiteX34" fmla="*/ 3600328 w 3611573"/>
                <a:gd name="connsiteY34" fmla="*/ 74140 h 420130"/>
                <a:gd name="connsiteX35" fmla="*/ 3550901 w 3611573"/>
                <a:gd name="connsiteY35" fmla="*/ 41189 h 420130"/>
                <a:gd name="connsiteX36" fmla="*/ 3501474 w 3611573"/>
                <a:gd name="connsiteY36" fmla="*/ 24713 h 420130"/>
                <a:gd name="connsiteX37" fmla="*/ 3204912 w 3611573"/>
                <a:gd name="connsiteY37" fmla="*/ 24713 h 420130"/>
                <a:gd name="connsiteX38" fmla="*/ 3180198 w 3611573"/>
                <a:gd name="connsiteY38" fmla="*/ 16476 h 420130"/>
                <a:gd name="connsiteX39" fmla="*/ 3097820 w 3611573"/>
                <a:gd name="connsiteY39" fmla="*/ 0 h 420130"/>
                <a:gd name="connsiteX40" fmla="*/ 2735355 w 3611573"/>
                <a:gd name="connsiteY40" fmla="*/ 8238 h 420130"/>
                <a:gd name="connsiteX41" fmla="*/ 2661214 w 3611573"/>
                <a:gd name="connsiteY41" fmla="*/ 32951 h 420130"/>
                <a:gd name="connsiteX42" fmla="*/ 2603549 w 3611573"/>
                <a:gd name="connsiteY42" fmla="*/ 49427 h 420130"/>
                <a:gd name="connsiteX43" fmla="*/ 2554122 w 3611573"/>
                <a:gd name="connsiteY43" fmla="*/ 65903 h 420130"/>
                <a:gd name="connsiteX44" fmla="*/ 2488220 w 3611573"/>
                <a:gd name="connsiteY44" fmla="*/ 82378 h 420130"/>
                <a:gd name="connsiteX45" fmla="*/ 1310209 w 3611573"/>
                <a:gd name="connsiteY45" fmla="*/ 74140 h 420130"/>
                <a:gd name="connsiteX46" fmla="*/ 1178403 w 3611573"/>
                <a:gd name="connsiteY46" fmla="*/ 65903 h 420130"/>
                <a:gd name="connsiteX47" fmla="*/ 1112501 w 3611573"/>
                <a:gd name="connsiteY47" fmla="*/ 57665 h 420130"/>
                <a:gd name="connsiteX48" fmla="*/ 947744 w 3611573"/>
                <a:gd name="connsiteY48" fmla="*/ 57665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611573" h="420130">
                  <a:moveTo>
                    <a:pt x="947744" y="57665"/>
                  </a:moveTo>
                  <a:lnTo>
                    <a:pt x="947744" y="57665"/>
                  </a:lnTo>
                  <a:cubicBezTo>
                    <a:pt x="660246" y="52240"/>
                    <a:pt x="519557" y="42148"/>
                    <a:pt x="255766" y="57665"/>
                  </a:cubicBezTo>
                  <a:cubicBezTo>
                    <a:pt x="229796" y="59193"/>
                    <a:pt x="229000" y="72306"/>
                    <a:pt x="206339" y="82378"/>
                  </a:cubicBezTo>
                  <a:cubicBezTo>
                    <a:pt x="190469" y="89431"/>
                    <a:pt x="171362" y="89221"/>
                    <a:pt x="156912" y="98854"/>
                  </a:cubicBezTo>
                  <a:cubicBezTo>
                    <a:pt x="124973" y="120147"/>
                    <a:pt x="141591" y="112199"/>
                    <a:pt x="107485" y="123567"/>
                  </a:cubicBezTo>
                  <a:cubicBezTo>
                    <a:pt x="46118" y="164478"/>
                    <a:pt x="121495" y="111893"/>
                    <a:pt x="58058" y="164757"/>
                  </a:cubicBezTo>
                  <a:cubicBezTo>
                    <a:pt x="50452" y="171095"/>
                    <a:pt x="41582" y="175740"/>
                    <a:pt x="33344" y="181232"/>
                  </a:cubicBezTo>
                  <a:cubicBezTo>
                    <a:pt x="22360" y="197708"/>
                    <a:pt x="-3490" y="211242"/>
                    <a:pt x="393" y="230659"/>
                  </a:cubicBezTo>
                  <a:cubicBezTo>
                    <a:pt x="40942" y="433430"/>
                    <a:pt x="-5370" y="271616"/>
                    <a:pt x="502901" y="280086"/>
                  </a:cubicBezTo>
                  <a:cubicBezTo>
                    <a:pt x="511139" y="285578"/>
                    <a:pt x="518759" y="292134"/>
                    <a:pt x="527614" y="296562"/>
                  </a:cubicBezTo>
                  <a:cubicBezTo>
                    <a:pt x="535381" y="300445"/>
                    <a:pt x="543652" y="304438"/>
                    <a:pt x="552328" y="304800"/>
                  </a:cubicBezTo>
                  <a:cubicBezTo>
                    <a:pt x="675819" y="309946"/>
                    <a:pt x="799463" y="310292"/>
                    <a:pt x="923030" y="313038"/>
                  </a:cubicBezTo>
                  <a:cubicBezTo>
                    <a:pt x="930242" y="313639"/>
                    <a:pt x="1043970" y="320399"/>
                    <a:pt x="1071312" y="329513"/>
                  </a:cubicBezTo>
                  <a:cubicBezTo>
                    <a:pt x="1080705" y="332644"/>
                    <a:pt x="1088419" y="339651"/>
                    <a:pt x="1096025" y="345989"/>
                  </a:cubicBezTo>
                  <a:cubicBezTo>
                    <a:pt x="1119298" y="365384"/>
                    <a:pt x="1137292" y="397079"/>
                    <a:pt x="1170166" y="403654"/>
                  </a:cubicBezTo>
                  <a:cubicBezTo>
                    <a:pt x="1227734" y="415168"/>
                    <a:pt x="1197544" y="409590"/>
                    <a:pt x="1260782" y="420130"/>
                  </a:cubicBezTo>
                  <a:lnTo>
                    <a:pt x="1615009" y="411892"/>
                  </a:lnTo>
                  <a:cubicBezTo>
                    <a:pt x="1626320" y="411411"/>
                    <a:pt x="1636792" y="405515"/>
                    <a:pt x="1647960" y="403654"/>
                  </a:cubicBezTo>
                  <a:cubicBezTo>
                    <a:pt x="1686265" y="397270"/>
                    <a:pt x="1724886" y="392939"/>
                    <a:pt x="1763290" y="387178"/>
                  </a:cubicBezTo>
                  <a:cubicBezTo>
                    <a:pt x="1779808" y="384700"/>
                    <a:pt x="1796412" y="382563"/>
                    <a:pt x="1812717" y="378940"/>
                  </a:cubicBezTo>
                  <a:cubicBezTo>
                    <a:pt x="1821193" y="377056"/>
                    <a:pt x="1829192" y="373449"/>
                    <a:pt x="1837430" y="370703"/>
                  </a:cubicBezTo>
                  <a:cubicBezTo>
                    <a:pt x="1867636" y="325394"/>
                    <a:pt x="1837430" y="363838"/>
                    <a:pt x="1878620" y="329513"/>
                  </a:cubicBezTo>
                  <a:cubicBezTo>
                    <a:pt x="1887570" y="322055"/>
                    <a:pt x="1893853" y="311571"/>
                    <a:pt x="1903333" y="304800"/>
                  </a:cubicBezTo>
                  <a:cubicBezTo>
                    <a:pt x="1913326" y="297662"/>
                    <a:pt x="1924883" y="292885"/>
                    <a:pt x="1936285" y="288324"/>
                  </a:cubicBezTo>
                  <a:cubicBezTo>
                    <a:pt x="2064812" y="236914"/>
                    <a:pt x="2148225" y="267885"/>
                    <a:pt x="2323463" y="263611"/>
                  </a:cubicBezTo>
                  <a:cubicBezTo>
                    <a:pt x="2356864" y="258044"/>
                    <a:pt x="2375118" y="256352"/>
                    <a:pt x="2405841" y="247135"/>
                  </a:cubicBezTo>
                  <a:cubicBezTo>
                    <a:pt x="2422475" y="242145"/>
                    <a:pt x="2438792" y="236151"/>
                    <a:pt x="2455268" y="230659"/>
                  </a:cubicBezTo>
                  <a:cubicBezTo>
                    <a:pt x="2463506" y="227913"/>
                    <a:pt x="2471467" y="224125"/>
                    <a:pt x="2479982" y="222422"/>
                  </a:cubicBezTo>
                  <a:cubicBezTo>
                    <a:pt x="2545554" y="209307"/>
                    <a:pt x="2507255" y="215730"/>
                    <a:pt x="2595312" y="205946"/>
                  </a:cubicBezTo>
                  <a:cubicBezTo>
                    <a:pt x="2633755" y="208692"/>
                    <a:pt x="2672336" y="209928"/>
                    <a:pt x="2710641" y="214184"/>
                  </a:cubicBezTo>
                  <a:cubicBezTo>
                    <a:pt x="2721894" y="215434"/>
                    <a:pt x="2732271" y="222422"/>
                    <a:pt x="2743593" y="222422"/>
                  </a:cubicBezTo>
                  <a:lnTo>
                    <a:pt x="3583852" y="214184"/>
                  </a:lnTo>
                  <a:cubicBezTo>
                    <a:pt x="3589344" y="205946"/>
                    <a:pt x="3595900" y="198326"/>
                    <a:pt x="3600328" y="189470"/>
                  </a:cubicBezTo>
                  <a:cubicBezTo>
                    <a:pt x="3616938" y="156251"/>
                    <a:pt x="3613614" y="102609"/>
                    <a:pt x="3600328" y="74140"/>
                  </a:cubicBezTo>
                  <a:cubicBezTo>
                    <a:pt x="3591954" y="56196"/>
                    <a:pt x="3569686" y="47451"/>
                    <a:pt x="3550901" y="41189"/>
                  </a:cubicBezTo>
                  <a:lnTo>
                    <a:pt x="3501474" y="24713"/>
                  </a:lnTo>
                  <a:cubicBezTo>
                    <a:pt x="3356971" y="31938"/>
                    <a:pt x="3340186" y="38952"/>
                    <a:pt x="3204912" y="24713"/>
                  </a:cubicBezTo>
                  <a:cubicBezTo>
                    <a:pt x="3196276" y="23804"/>
                    <a:pt x="3188659" y="18429"/>
                    <a:pt x="3180198" y="16476"/>
                  </a:cubicBezTo>
                  <a:cubicBezTo>
                    <a:pt x="3152912" y="10179"/>
                    <a:pt x="3097820" y="0"/>
                    <a:pt x="3097820" y="0"/>
                  </a:cubicBezTo>
                  <a:cubicBezTo>
                    <a:pt x="2976998" y="2746"/>
                    <a:pt x="2855865" y="-857"/>
                    <a:pt x="2735355" y="8238"/>
                  </a:cubicBezTo>
                  <a:cubicBezTo>
                    <a:pt x="2709378" y="10198"/>
                    <a:pt x="2685928" y="24713"/>
                    <a:pt x="2661214" y="32951"/>
                  </a:cubicBezTo>
                  <a:cubicBezTo>
                    <a:pt x="2578129" y="60646"/>
                    <a:pt x="2707030" y="18382"/>
                    <a:pt x="2603549" y="49427"/>
                  </a:cubicBezTo>
                  <a:cubicBezTo>
                    <a:pt x="2586915" y="54417"/>
                    <a:pt x="2570970" y="61691"/>
                    <a:pt x="2554122" y="65903"/>
                  </a:cubicBezTo>
                  <a:lnTo>
                    <a:pt x="2488220" y="82378"/>
                  </a:lnTo>
                  <a:lnTo>
                    <a:pt x="1310209" y="74140"/>
                  </a:lnTo>
                  <a:cubicBezTo>
                    <a:pt x="1266191" y="73586"/>
                    <a:pt x="1222272" y="69559"/>
                    <a:pt x="1178403" y="65903"/>
                  </a:cubicBezTo>
                  <a:cubicBezTo>
                    <a:pt x="1156341" y="64065"/>
                    <a:pt x="1134628" y="58356"/>
                    <a:pt x="1112501" y="57665"/>
                  </a:cubicBezTo>
                  <a:cubicBezTo>
                    <a:pt x="1046630" y="55606"/>
                    <a:pt x="975203" y="57665"/>
                    <a:pt x="947744" y="57665"/>
                  </a:cubicBezTo>
                  <a:close/>
                </a:path>
              </a:pathLst>
            </a:custGeom>
            <a:solidFill>
              <a:srgbClr val="E0C7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00410" y="3140761"/>
              <a:ext cx="430463" cy="729623"/>
              <a:chOff x="6150382" y="498683"/>
              <a:chExt cx="784743" cy="1330117"/>
            </a:xfrm>
          </p:grpSpPr>
          <p:sp>
            <p:nvSpPr>
              <p:cNvPr id="38" name="Donut 37"/>
              <p:cNvSpPr/>
              <p:nvPr/>
            </p:nvSpPr>
            <p:spPr>
              <a:xfrm>
                <a:off x="6182348" y="498683"/>
                <a:ext cx="734427" cy="1143000"/>
              </a:xfrm>
              <a:prstGeom prst="donut">
                <a:avLst>
                  <a:gd name="adj" fmla="val 7264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rapezoid 52"/>
              <p:cNvSpPr/>
              <p:nvPr/>
            </p:nvSpPr>
            <p:spPr>
              <a:xfrm rot="10800000">
                <a:off x="6172200" y="1177189"/>
                <a:ext cx="762000" cy="651611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150382" y="1008694"/>
                <a:ext cx="784743" cy="268612"/>
              </a:xfrm>
              <a:prstGeom prst="ellipse">
                <a:avLst/>
              </a:prstGeom>
              <a:solidFill>
                <a:srgbClr val="E0C78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5153747" y="3104434"/>
              <a:ext cx="372720" cy="2546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32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93668" y="1524001"/>
            <a:ext cx="7924800" cy="4827433"/>
            <a:chOff x="990600" y="1143000"/>
            <a:chExt cx="7924800" cy="4827433"/>
          </a:xfrm>
        </p:grpSpPr>
        <p:pic>
          <p:nvPicPr>
            <p:cNvPr id="2050" name="Picture 2" descr="http://www.clker.com/cliparts/d/a/9/e/1280777161986982005scroll-hi.pn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64" b="1"/>
            <a:stretch/>
          </p:blipFill>
          <p:spPr bwMode="auto">
            <a:xfrm>
              <a:off x="990600" y="1143000"/>
              <a:ext cx="7924800" cy="482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6" name="Group 2065"/>
            <p:cNvGrpSpPr/>
            <p:nvPr/>
          </p:nvGrpSpPr>
          <p:grpSpPr>
            <a:xfrm>
              <a:off x="1758767" y="2093884"/>
              <a:ext cx="993887" cy="2502264"/>
              <a:chOff x="7170980" y="1887091"/>
              <a:chExt cx="993887" cy="2502264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7395179" y="1887091"/>
                <a:ext cx="643435" cy="643435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7575259" y="2548696"/>
                <a:ext cx="61660" cy="999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7372717" y="3577184"/>
                <a:ext cx="202542" cy="53371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575259" y="3545048"/>
                <a:ext cx="274128" cy="41735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7170980" y="4105548"/>
                <a:ext cx="201052" cy="28380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849387" y="3962400"/>
                <a:ext cx="113561" cy="3889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7315201" y="2541864"/>
                <a:ext cx="327170" cy="58044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305270" y="3108974"/>
                <a:ext cx="211875" cy="2337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630490" y="2548696"/>
                <a:ext cx="293114" cy="5526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912360" y="3091153"/>
                <a:ext cx="252507" cy="11276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8" name="TextBox 2067"/>
            <p:cNvSpPr txBox="1"/>
            <p:nvPr/>
          </p:nvSpPr>
          <p:spPr>
            <a:xfrm>
              <a:off x="2857591" y="2880706"/>
              <a:ext cx="1041453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cribeedoo" panose="02000500000000000000" pitchFamily="2" charset="0"/>
                </a:rPr>
                <a:t>Get baptized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1172" y="3589183"/>
              <a:ext cx="129522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cribeedoo" panose="02000500000000000000" pitchFamily="2" charset="0"/>
                </a:rPr>
                <a:t>Get married in temple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3009" y="3850202"/>
              <a:ext cx="129522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cribeedoo" panose="02000500000000000000" pitchFamily="2" charset="0"/>
                </a:rPr>
                <a:t>Have children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9335" y="2425182"/>
              <a:ext cx="129522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cribeedoo" panose="02000500000000000000" pitchFamily="2" charset="0"/>
                </a:rPr>
                <a:t>Go on a mission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95661" y="3345016"/>
              <a:ext cx="129522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cribeedoo" panose="02000500000000000000" pitchFamily="2" charset="0"/>
                </a:rPr>
                <a:t>Go to college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1172" y="2834539"/>
              <a:ext cx="12952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cribeedoo" panose="02000500000000000000" pitchFamily="2" charset="0"/>
                </a:rPr>
                <a:t>Get Job</a:t>
              </a:r>
            </a:p>
          </p:txBody>
        </p:sp>
      </p:grpSp>
      <p:pic>
        <p:nvPicPr>
          <p:cNvPr id="3074" name="Picture 2" descr="https://pbs.twimg.com/profile_images/2214683074/kneeling_stick_figure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4" y="589794"/>
            <a:ext cx="2206808" cy="22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83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57401" y="685800"/>
            <a:ext cx="1774479" cy="1837854"/>
            <a:chOff x="5024673" y="4888871"/>
            <a:chExt cx="1774479" cy="1837854"/>
          </a:xfrm>
        </p:grpSpPr>
        <p:sp>
          <p:nvSpPr>
            <p:cNvPr id="27" name="Rectangle 26"/>
            <p:cNvSpPr/>
            <p:nvPr/>
          </p:nvSpPr>
          <p:spPr>
            <a:xfrm>
              <a:off x="5024673" y="4888871"/>
              <a:ext cx="1774479" cy="183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96283" y="4983277"/>
              <a:ext cx="1431257" cy="1649042"/>
              <a:chOff x="5188247" y="2306357"/>
              <a:chExt cx="1431257" cy="164904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976069" y="2306357"/>
                <a:ext cx="643435" cy="64343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5319495" y="2871405"/>
                <a:ext cx="709044" cy="92535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188247" y="3952726"/>
                <a:ext cx="920270" cy="2673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351832" y="3796760"/>
                <a:ext cx="756684" cy="15863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828604" y="3117398"/>
                <a:ext cx="469183" cy="20650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6267524" y="3220650"/>
                <a:ext cx="162710" cy="10325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4817310" y="588721"/>
            <a:ext cx="1774479" cy="1837854"/>
            <a:chOff x="3293309" y="588721"/>
            <a:chExt cx="1774479" cy="1837854"/>
          </a:xfrm>
        </p:grpSpPr>
        <p:sp>
          <p:nvSpPr>
            <p:cNvPr id="48" name="Rectangle 47"/>
            <p:cNvSpPr/>
            <p:nvPr/>
          </p:nvSpPr>
          <p:spPr>
            <a:xfrm>
              <a:off x="3293309" y="588721"/>
              <a:ext cx="1774479" cy="183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471305" y="961342"/>
              <a:ext cx="1458935" cy="1309267"/>
              <a:chOff x="5257800" y="2646132"/>
              <a:chExt cx="1458935" cy="130926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073300" y="2646132"/>
                <a:ext cx="643435" cy="64343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H="1">
                <a:off x="5372416" y="2870029"/>
                <a:ext cx="712646" cy="91687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 flipV="1">
                <a:off x="5257800" y="3951847"/>
                <a:ext cx="797679" cy="267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351832" y="3796760"/>
                <a:ext cx="756684" cy="15863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5774845" y="3239149"/>
                <a:ext cx="630194" cy="206504"/>
                <a:chOff x="5774845" y="3239149"/>
                <a:chExt cx="630194" cy="20650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774845" y="3239149"/>
                  <a:ext cx="469183" cy="20650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6242329" y="3328273"/>
                  <a:ext cx="162710" cy="10325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7" name="Group 56"/>
          <p:cNvGrpSpPr/>
          <p:nvPr/>
        </p:nvGrpSpPr>
        <p:grpSpPr>
          <a:xfrm>
            <a:off x="6934548" y="635432"/>
            <a:ext cx="1774479" cy="1837854"/>
            <a:chOff x="5208760" y="4925331"/>
            <a:chExt cx="1774479" cy="1837854"/>
          </a:xfrm>
        </p:grpSpPr>
        <p:grpSp>
          <p:nvGrpSpPr>
            <p:cNvPr id="58" name="Group 57"/>
            <p:cNvGrpSpPr/>
            <p:nvPr/>
          </p:nvGrpSpPr>
          <p:grpSpPr>
            <a:xfrm>
              <a:off x="5208760" y="4925331"/>
              <a:ext cx="1774479" cy="1837854"/>
              <a:chOff x="3293309" y="588721"/>
              <a:chExt cx="1774479" cy="183785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293309" y="588721"/>
                <a:ext cx="1774479" cy="183785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471305" y="961342"/>
                <a:ext cx="1458935" cy="1309267"/>
                <a:chOff x="5257800" y="2646132"/>
                <a:chExt cx="1458935" cy="1309267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073300" y="2646132"/>
                  <a:ext cx="643435" cy="643435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5372416" y="2870029"/>
                  <a:ext cx="712646" cy="91687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 flipV="1">
                  <a:off x="5257800" y="3951847"/>
                  <a:ext cx="797679" cy="267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351832" y="3796760"/>
                  <a:ext cx="756684" cy="15863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/>
                <p:cNvGrpSpPr/>
                <p:nvPr/>
              </p:nvGrpSpPr>
              <p:grpSpPr>
                <a:xfrm>
                  <a:off x="5774845" y="3239149"/>
                  <a:ext cx="630194" cy="206504"/>
                  <a:chOff x="5774845" y="3239149"/>
                  <a:chExt cx="630194" cy="206504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5774845" y="3239149"/>
                    <a:ext cx="469183" cy="206504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6242329" y="3328273"/>
                    <a:ext cx="162710" cy="103252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9" name="Teardrop 58"/>
            <p:cNvSpPr/>
            <p:nvPr/>
          </p:nvSpPr>
          <p:spPr>
            <a:xfrm rot="19401481">
              <a:off x="6505856" y="5934064"/>
              <a:ext cx="85446" cy="78658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ardrop 59"/>
            <p:cNvSpPr/>
            <p:nvPr/>
          </p:nvSpPr>
          <p:spPr>
            <a:xfrm rot="19401481">
              <a:off x="6443697" y="6091370"/>
              <a:ext cx="85446" cy="78658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9" name="Group 4108"/>
          <p:cNvGrpSpPr/>
          <p:nvPr/>
        </p:nvGrpSpPr>
        <p:grpSpPr>
          <a:xfrm>
            <a:off x="1696519" y="2769647"/>
            <a:ext cx="1774479" cy="1837854"/>
            <a:chOff x="658062" y="3554215"/>
            <a:chExt cx="1774479" cy="1837854"/>
          </a:xfrm>
        </p:grpSpPr>
        <p:grpSp>
          <p:nvGrpSpPr>
            <p:cNvPr id="70" name="Group 69"/>
            <p:cNvGrpSpPr/>
            <p:nvPr/>
          </p:nvGrpSpPr>
          <p:grpSpPr>
            <a:xfrm>
              <a:off x="658062" y="3554215"/>
              <a:ext cx="1774479" cy="1837854"/>
              <a:chOff x="4944696" y="4791853"/>
              <a:chExt cx="1774479" cy="1837854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944696" y="4791853"/>
                <a:ext cx="1774479" cy="183785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5604355" y="4895238"/>
                <a:ext cx="496829" cy="1734469"/>
                <a:chOff x="5596319" y="2218318"/>
                <a:chExt cx="496829" cy="1734469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596319" y="2218318"/>
                  <a:ext cx="496829" cy="496829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5754447" y="2739266"/>
                  <a:ext cx="99099" cy="84122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5772913" y="3580492"/>
                  <a:ext cx="188523" cy="37229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5606982" y="3580493"/>
                  <a:ext cx="147465" cy="37229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H="1">
                  <a:off x="5646556" y="2747521"/>
                  <a:ext cx="202549" cy="52475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648906" y="3272276"/>
                  <a:ext cx="163581" cy="743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1" name="Straight Connector 90"/>
            <p:cNvCxnSpPr/>
            <p:nvPr/>
          </p:nvCxnSpPr>
          <p:spPr>
            <a:xfrm>
              <a:off x="1570017" y="4196647"/>
              <a:ext cx="202549" cy="52475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1588576" y="4713708"/>
              <a:ext cx="163581" cy="743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3" name="Group 4112"/>
          <p:cNvGrpSpPr/>
          <p:nvPr/>
        </p:nvGrpSpPr>
        <p:grpSpPr>
          <a:xfrm>
            <a:off x="2890117" y="3393981"/>
            <a:ext cx="295284" cy="475343"/>
            <a:chOff x="3471305" y="4285109"/>
            <a:chExt cx="1065884" cy="1761596"/>
          </a:xfrm>
        </p:grpSpPr>
        <p:sp>
          <p:nvSpPr>
            <p:cNvPr id="4112" name="Chevron 4111"/>
            <p:cNvSpPr/>
            <p:nvPr/>
          </p:nvSpPr>
          <p:spPr>
            <a:xfrm rot="16200000">
              <a:off x="3214569" y="5016345"/>
              <a:ext cx="1585622" cy="47509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0" name="10-Point Star 4109"/>
            <p:cNvSpPr/>
            <p:nvPr/>
          </p:nvSpPr>
          <p:spPr>
            <a:xfrm>
              <a:off x="3471305" y="4285109"/>
              <a:ext cx="1065884" cy="1048891"/>
            </a:xfrm>
            <a:prstGeom prst="star10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773172" y="2769647"/>
            <a:ext cx="2330519" cy="1837854"/>
            <a:chOff x="2630790" y="4513963"/>
            <a:chExt cx="2330519" cy="1837854"/>
          </a:xfrm>
        </p:grpSpPr>
        <p:sp>
          <p:nvSpPr>
            <p:cNvPr id="117" name="Rectangle 116"/>
            <p:cNvSpPr/>
            <p:nvPr/>
          </p:nvSpPr>
          <p:spPr>
            <a:xfrm>
              <a:off x="2630790" y="4513963"/>
              <a:ext cx="2330519" cy="183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905670" y="4748752"/>
              <a:ext cx="1811304" cy="1344506"/>
              <a:chOff x="5308537" y="3174737"/>
              <a:chExt cx="2544485" cy="1888736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5308537" y="3174737"/>
                <a:ext cx="2544485" cy="1888736"/>
                <a:chOff x="5308537" y="3174737"/>
                <a:chExt cx="2544485" cy="1888736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6340179" y="4584364"/>
                  <a:ext cx="726122" cy="43541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>
                  <a:stCxn id="4115" idx="4"/>
                </p:cNvCxnSpPr>
                <p:nvPr/>
              </p:nvCxnSpPr>
              <p:spPr>
                <a:xfrm flipH="1">
                  <a:off x="6338419" y="3845651"/>
                  <a:ext cx="96152" cy="116967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047478" y="4589431"/>
                  <a:ext cx="575592" cy="47404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15" name="Oval 4114"/>
                <p:cNvSpPr/>
                <p:nvPr/>
              </p:nvSpPr>
              <p:spPr>
                <a:xfrm rot="21094073">
                  <a:off x="6034443" y="3174737"/>
                  <a:ext cx="701340" cy="67456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7601660" y="4981212"/>
                  <a:ext cx="251362" cy="8226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6393604" y="3799201"/>
                  <a:ext cx="750868" cy="21919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7140726" y="3641680"/>
                  <a:ext cx="146702" cy="1549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24" name="Flowchart: Magnetic Disk 4123"/>
                <p:cNvSpPr/>
                <p:nvPr/>
              </p:nvSpPr>
              <p:spPr>
                <a:xfrm>
                  <a:off x="7214077" y="3463479"/>
                  <a:ext cx="287796" cy="441045"/>
                </a:xfrm>
                <a:prstGeom prst="flowChartMagneticDisk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7" name="Freeform 4126"/>
                <p:cNvSpPr/>
                <p:nvPr/>
              </p:nvSpPr>
              <p:spPr>
                <a:xfrm>
                  <a:off x="5308537" y="4728429"/>
                  <a:ext cx="952220" cy="308831"/>
                </a:xfrm>
                <a:custGeom>
                  <a:avLst/>
                  <a:gdLst>
                    <a:gd name="connsiteX0" fmla="*/ 754512 w 952220"/>
                    <a:gd name="connsiteY0" fmla="*/ 123657 h 308831"/>
                    <a:gd name="connsiteX1" fmla="*/ 754512 w 952220"/>
                    <a:gd name="connsiteY1" fmla="*/ 123657 h 308831"/>
                    <a:gd name="connsiteX2" fmla="*/ 688609 w 952220"/>
                    <a:gd name="connsiteY2" fmla="*/ 74230 h 308831"/>
                    <a:gd name="connsiteX3" fmla="*/ 639182 w 952220"/>
                    <a:gd name="connsiteY3" fmla="*/ 41279 h 308831"/>
                    <a:gd name="connsiteX4" fmla="*/ 589755 w 952220"/>
                    <a:gd name="connsiteY4" fmla="*/ 90 h 308831"/>
                    <a:gd name="connsiteX5" fmla="*/ 416760 w 952220"/>
                    <a:gd name="connsiteY5" fmla="*/ 8328 h 308831"/>
                    <a:gd name="connsiteX6" fmla="*/ 301431 w 952220"/>
                    <a:gd name="connsiteY6" fmla="*/ 90 h 308831"/>
                    <a:gd name="connsiteX7" fmla="*/ 128436 w 952220"/>
                    <a:gd name="connsiteY7" fmla="*/ 16566 h 308831"/>
                    <a:gd name="connsiteX8" fmla="*/ 46058 w 952220"/>
                    <a:gd name="connsiteY8" fmla="*/ 140133 h 308831"/>
                    <a:gd name="connsiteX9" fmla="*/ 29582 w 952220"/>
                    <a:gd name="connsiteY9" fmla="*/ 164847 h 308831"/>
                    <a:gd name="connsiteX10" fmla="*/ 13106 w 952220"/>
                    <a:gd name="connsiteY10" fmla="*/ 189560 h 308831"/>
                    <a:gd name="connsiteX11" fmla="*/ 13106 w 952220"/>
                    <a:gd name="connsiteY11" fmla="*/ 271939 h 308831"/>
                    <a:gd name="connsiteX12" fmla="*/ 62533 w 952220"/>
                    <a:gd name="connsiteY12" fmla="*/ 255463 h 308831"/>
                    <a:gd name="connsiteX13" fmla="*/ 375571 w 952220"/>
                    <a:gd name="connsiteY13" fmla="*/ 263701 h 308831"/>
                    <a:gd name="connsiteX14" fmla="*/ 540328 w 952220"/>
                    <a:gd name="connsiteY14" fmla="*/ 271939 h 308831"/>
                    <a:gd name="connsiteX15" fmla="*/ 589755 w 952220"/>
                    <a:gd name="connsiteY15" fmla="*/ 288414 h 308831"/>
                    <a:gd name="connsiteX16" fmla="*/ 770987 w 952220"/>
                    <a:gd name="connsiteY16" fmla="*/ 304890 h 308831"/>
                    <a:gd name="connsiteX17" fmla="*/ 943982 w 952220"/>
                    <a:gd name="connsiteY17" fmla="*/ 222512 h 308831"/>
                    <a:gd name="connsiteX18" fmla="*/ 952220 w 952220"/>
                    <a:gd name="connsiteY18" fmla="*/ 197798 h 308831"/>
                    <a:gd name="connsiteX19" fmla="*/ 935744 w 952220"/>
                    <a:gd name="connsiteY19" fmla="*/ 140133 h 308831"/>
                    <a:gd name="connsiteX20" fmla="*/ 812177 w 952220"/>
                    <a:gd name="connsiteY20" fmla="*/ 131895 h 308831"/>
                    <a:gd name="connsiteX21" fmla="*/ 762749 w 952220"/>
                    <a:gd name="connsiteY21" fmla="*/ 123657 h 308831"/>
                    <a:gd name="connsiteX22" fmla="*/ 754512 w 952220"/>
                    <a:gd name="connsiteY22" fmla="*/ 123657 h 308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52220" h="308831">
                      <a:moveTo>
                        <a:pt x="754512" y="123657"/>
                      </a:moveTo>
                      <a:lnTo>
                        <a:pt x="754512" y="123657"/>
                      </a:lnTo>
                      <a:cubicBezTo>
                        <a:pt x="732544" y="107181"/>
                        <a:pt x="710954" y="90190"/>
                        <a:pt x="688609" y="74230"/>
                      </a:cubicBezTo>
                      <a:cubicBezTo>
                        <a:pt x="672496" y="62721"/>
                        <a:pt x="653184" y="55280"/>
                        <a:pt x="639182" y="41279"/>
                      </a:cubicBezTo>
                      <a:cubicBezTo>
                        <a:pt x="607467" y="9565"/>
                        <a:pt x="624161" y="23028"/>
                        <a:pt x="589755" y="90"/>
                      </a:cubicBezTo>
                      <a:cubicBezTo>
                        <a:pt x="532090" y="2836"/>
                        <a:pt x="474490" y="8328"/>
                        <a:pt x="416760" y="8328"/>
                      </a:cubicBezTo>
                      <a:cubicBezTo>
                        <a:pt x="378219" y="8328"/>
                        <a:pt x="339956" y="-1011"/>
                        <a:pt x="301431" y="90"/>
                      </a:cubicBezTo>
                      <a:cubicBezTo>
                        <a:pt x="243529" y="1744"/>
                        <a:pt x="186101" y="11074"/>
                        <a:pt x="128436" y="16566"/>
                      </a:cubicBezTo>
                      <a:lnTo>
                        <a:pt x="46058" y="140133"/>
                      </a:lnTo>
                      <a:lnTo>
                        <a:pt x="29582" y="164847"/>
                      </a:lnTo>
                      <a:lnTo>
                        <a:pt x="13106" y="189560"/>
                      </a:lnTo>
                      <a:cubicBezTo>
                        <a:pt x="5892" y="211202"/>
                        <a:pt x="-12379" y="253735"/>
                        <a:pt x="13106" y="271939"/>
                      </a:cubicBezTo>
                      <a:cubicBezTo>
                        <a:pt x="27238" y="282033"/>
                        <a:pt x="62533" y="255463"/>
                        <a:pt x="62533" y="255463"/>
                      </a:cubicBezTo>
                      <a:lnTo>
                        <a:pt x="375571" y="263701"/>
                      </a:lnTo>
                      <a:cubicBezTo>
                        <a:pt x="430526" y="265596"/>
                        <a:pt x="485703" y="265636"/>
                        <a:pt x="540328" y="271939"/>
                      </a:cubicBezTo>
                      <a:cubicBezTo>
                        <a:pt x="557580" y="273930"/>
                        <a:pt x="572432" y="287177"/>
                        <a:pt x="589755" y="288414"/>
                      </a:cubicBezTo>
                      <a:cubicBezTo>
                        <a:pt x="727167" y="298229"/>
                        <a:pt x="666841" y="291871"/>
                        <a:pt x="770987" y="304890"/>
                      </a:cubicBezTo>
                      <a:cubicBezTo>
                        <a:pt x="976534" y="294612"/>
                        <a:pt x="922456" y="351664"/>
                        <a:pt x="943982" y="222512"/>
                      </a:cubicBezTo>
                      <a:cubicBezTo>
                        <a:pt x="945410" y="213947"/>
                        <a:pt x="949474" y="206036"/>
                        <a:pt x="952220" y="197798"/>
                      </a:cubicBezTo>
                      <a:cubicBezTo>
                        <a:pt x="946728" y="178576"/>
                        <a:pt x="953832" y="148645"/>
                        <a:pt x="935744" y="140133"/>
                      </a:cubicBezTo>
                      <a:cubicBezTo>
                        <a:pt x="898393" y="122556"/>
                        <a:pt x="853271" y="135809"/>
                        <a:pt x="812177" y="131895"/>
                      </a:cubicBezTo>
                      <a:cubicBezTo>
                        <a:pt x="795549" y="130311"/>
                        <a:pt x="779323" y="125729"/>
                        <a:pt x="762749" y="123657"/>
                      </a:cubicBezTo>
                      <a:cubicBezTo>
                        <a:pt x="757300" y="122976"/>
                        <a:pt x="755885" y="123657"/>
                        <a:pt x="754512" y="123657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8" name="Straight Connector 117"/>
              <p:cNvCxnSpPr/>
              <p:nvPr/>
            </p:nvCxnSpPr>
            <p:spPr>
              <a:xfrm flipH="1">
                <a:off x="6340179" y="4960052"/>
                <a:ext cx="602785" cy="4805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7357975" y="4882844"/>
                <a:ext cx="243685" cy="1544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6891966" y="4960052"/>
                <a:ext cx="466009" cy="7453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5987382" y="3997328"/>
                <a:ext cx="428423" cy="4758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4127" idx="20"/>
              </p:cNvCxnSpPr>
              <p:nvPr/>
            </p:nvCxnSpPr>
            <p:spPr>
              <a:xfrm>
                <a:off x="5987382" y="4459024"/>
                <a:ext cx="133332" cy="4013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Rectangle 144"/>
          <p:cNvSpPr/>
          <p:nvPr/>
        </p:nvSpPr>
        <p:spPr>
          <a:xfrm>
            <a:off x="6663723" y="2842406"/>
            <a:ext cx="2330519" cy="18378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7038105" y="3506289"/>
            <a:ext cx="990928" cy="1003195"/>
            <a:chOff x="5987382" y="3174737"/>
            <a:chExt cx="1865640" cy="1888736"/>
          </a:xfrm>
        </p:grpSpPr>
        <p:grpSp>
          <p:nvGrpSpPr>
            <p:cNvPr id="147" name="Group 146"/>
            <p:cNvGrpSpPr/>
            <p:nvPr/>
          </p:nvGrpSpPr>
          <p:grpSpPr>
            <a:xfrm>
              <a:off x="6034443" y="3174737"/>
              <a:ext cx="1818579" cy="1888736"/>
              <a:chOff x="6034443" y="3174737"/>
              <a:chExt cx="1818579" cy="1888736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H="1">
                <a:off x="6340179" y="4584364"/>
                <a:ext cx="726122" cy="43541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56" idx="4"/>
              </p:cNvCxnSpPr>
              <p:nvPr/>
            </p:nvCxnSpPr>
            <p:spPr>
              <a:xfrm flipH="1">
                <a:off x="6338419" y="3845651"/>
                <a:ext cx="96152" cy="116967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7047478" y="4589431"/>
                <a:ext cx="575592" cy="4740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/>
              <p:nvPr/>
            </p:nvSpPr>
            <p:spPr>
              <a:xfrm rot="21094073">
                <a:off x="6034443" y="3174737"/>
                <a:ext cx="701340" cy="67456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7601660" y="4981212"/>
                <a:ext cx="251362" cy="8226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6393604" y="3799201"/>
                <a:ext cx="750868" cy="2191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7140726" y="3641680"/>
                <a:ext cx="146702" cy="1549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 flipH="1">
              <a:off x="6340179" y="4960052"/>
              <a:ext cx="602785" cy="4805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7357975" y="4882844"/>
              <a:ext cx="243685" cy="1544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6891966" y="4960052"/>
              <a:ext cx="466009" cy="7453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987382" y="3997328"/>
              <a:ext cx="428423" cy="4758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987382" y="4459024"/>
              <a:ext cx="133332" cy="4013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Straight Connector 162"/>
          <p:cNvCxnSpPr/>
          <p:nvPr/>
        </p:nvCxnSpPr>
        <p:spPr>
          <a:xfrm>
            <a:off x="3687046" y="2755490"/>
            <a:ext cx="61660" cy="9998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484504" y="3783978"/>
            <a:ext cx="202542" cy="5337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961175" y="4169193"/>
            <a:ext cx="113561" cy="3889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 flipH="1">
            <a:off x="7842473" y="2973860"/>
            <a:ext cx="726159" cy="1450713"/>
            <a:chOff x="1911167" y="2246284"/>
            <a:chExt cx="1252516" cy="2502264"/>
          </a:xfrm>
        </p:grpSpPr>
        <p:sp>
          <p:nvSpPr>
            <p:cNvPr id="172" name="Oval 171"/>
            <p:cNvSpPr/>
            <p:nvPr/>
          </p:nvSpPr>
          <p:spPr>
            <a:xfrm>
              <a:off x="2135366" y="2246284"/>
              <a:ext cx="643435" cy="64343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H="1">
              <a:off x="2315446" y="2907889"/>
              <a:ext cx="61660" cy="9998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2112904" y="3936377"/>
              <a:ext cx="202542" cy="53371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315446" y="3904241"/>
              <a:ext cx="274128" cy="4173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1911167" y="4464741"/>
              <a:ext cx="201052" cy="2838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589574" y="4321593"/>
              <a:ext cx="113561" cy="3889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382557" y="2901056"/>
              <a:ext cx="134676" cy="73633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488036" y="3611221"/>
              <a:ext cx="572650" cy="1932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370677" y="2907889"/>
              <a:ext cx="293114" cy="5526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652546" y="3450346"/>
              <a:ext cx="511137" cy="1459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1794995" y="4841329"/>
            <a:ext cx="2330519" cy="1837854"/>
            <a:chOff x="1182004" y="4773622"/>
            <a:chExt cx="2330519" cy="1837854"/>
          </a:xfrm>
        </p:grpSpPr>
        <p:sp>
          <p:nvSpPr>
            <p:cNvPr id="212" name="Rectangle 211"/>
            <p:cNvSpPr/>
            <p:nvPr/>
          </p:nvSpPr>
          <p:spPr>
            <a:xfrm>
              <a:off x="1182004" y="4773622"/>
              <a:ext cx="2330519" cy="183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1644622" y="4836497"/>
              <a:ext cx="953831" cy="1712103"/>
              <a:chOff x="1246937" y="4853494"/>
              <a:chExt cx="953831" cy="1712103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1638409" y="4940032"/>
                <a:ext cx="562359" cy="1625565"/>
                <a:chOff x="1758767" y="2093884"/>
                <a:chExt cx="867634" cy="2502264"/>
              </a:xfrm>
            </p:grpSpPr>
            <p:sp>
              <p:nvSpPr>
                <p:cNvPr id="221" name="Oval 220"/>
                <p:cNvSpPr/>
                <p:nvPr/>
              </p:nvSpPr>
              <p:spPr>
                <a:xfrm>
                  <a:off x="1982966" y="2093884"/>
                  <a:ext cx="643435" cy="643435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>
                <a:xfrm flipH="1">
                  <a:off x="2163046" y="2755489"/>
                  <a:ext cx="61660" cy="99984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flipH="1">
                  <a:off x="1960504" y="3783977"/>
                  <a:ext cx="202542" cy="533711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2163046" y="3751841"/>
                  <a:ext cx="274128" cy="41735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H="1">
                  <a:off x="1758767" y="4312341"/>
                  <a:ext cx="201052" cy="28380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2437174" y="4169193"/>
                  <a:ext cx="113561" cy="38899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1902988" y="2748657"/>
                  <a:ext cx="327170" cy="58044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1893057" y="3315767"/>
                  <a:ext cx="211875" cy="23370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2218277" y="2755489"/>
                  <a:ext cx="293114" cy="55261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>
                  <a:endCxn id="220" idx="3"/>
                </p:cNvCxnSpPr>
                <p:nvPr/>
              </p:nvCxnSpPr>
              <p:spPr>
                <a:xfrm flipH="1">
                  <a:off x="2432316" y="3297946"/>
                  <a:ext cx="67831" cy="15116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Cloud Callout 214"/>
              <p:cNvSpPr/>
              <p:nvPr/>
            </p:nvSpPr>
            <p:spPr>
              <a:xfrm>
                <a:off x="1246937" y="4853494"/>
                <a:ext cx="414464" cy="378340"/>
              </a:xfrm>
              <a:prstGeom prst="cloudCallout">
                <a:avLst>
                  <a:gd name="adj1" fmla="val 52708"/>
                  <a:gd name="adj2" fmla="val 55968"/>
                </a:avLst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6" name="Group 215"/>
              <p:cNvGrpSpPr/>
              <p:nvPr/>
            </p:nvGrpSpPr>
            <p:grpSpPr>
              <a:xfrm>
                <a:off x="1832666" y="5632069"/>
                <a:ext cx="289804" cy="376740"/>
                <a:chOff x="3817088" y="5358031"/>
                <a:chExt cx="405853" cy="527602"/>
              </a:xfrm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3817088" y="5358032"/>
                  <a:ext cx="405853" cy="52760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3817088" y="5358031"/>
                  <a:ext cx="339333" cy="5276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7" name="Straight Connector 216"/>
              <p:cNvCxnSpPr/>
              <p:nvPr/>
            </p:nvCxnSpPr>
            <p:spPr>
              <a:xfrm flipH="1">
                <a:off x="1996011" y="5703762"/>
                <a:ext cx="131754" cy="2031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1746049" y="5730368"/>
                <a:ext cx="137327" cy="15182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Group 240"/>
          <p:cNvGrpSpPr/>
          <p:nvPr/>
        </p:nvGrpSpPr>
        <p:grpSpPr>
          <a:xfrm>
            <a:off x="4386973" y="4882161"/>
            <a:ext cx="2330519" cy="1837854"/>
            <a:chOff x="4513003" y="4930556"/>
            <a:chExt cx="2330519" cy="1837854"/>
          </a:xfrm>
        </p:grpSpPr>
        <p:sp>
          <p:nvSpPr>
            <p:cNvPr id="200" name="Rectangle 199"/>
            <p:cNvSpPr/>
            <p:nvPr/>
          </p:nvSpPr>
          <p:spPr>
            <a:xfrm>
              <a:off x="4513003" y="4930556"/>
              <a:ext cx="2330519" cy="183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4814024" y="5221887"/>
              <a:ext cx="539928" cy="1359351"/>
              <a:chOff x="1758767" y="2093884"/>
              <a:chExt cx="993887" cy="2502264"/>
            </a:xfrm>
          </p:grpSpPr>
          <p:sp>
            <p:nvSpPr>
              <p:cNvPr id="231" name="Oval 230"/>
              <p:cNvSpPr/>
              <p:nvPr/>
            </p:nvSpPr>
            <p:spPr>
              <a:xfrm>
                <a:off x="1982966" y="2093884"/>
                <a:ext cx="643435" cy="643435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2" name="Straight Connector 231"/>
              <p:cNvCxnSpPr/>
              <p:nvPr/>
            </p:nvCxnSpPr>
            <p:spPr>
              <a:xfrm flipH="1">
                <a:off x="2163046" y="2755489"/>
                <a:ext cx="61660" cy="999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H="1">
                <a:off x="1960504" y="3783977"/>
                <a:ext cx="202542" cy="53371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2163046" y="3751841"/>
                <a:ext cx="274128" cy="41735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H="1">
                <a:off x="1758767" y="4312341"/>
                <a:ext cx="201052" cy="28380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437174" y="4169193"/>
                <a:ext cx="113561" cy="3889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>
                <a:off x="1902988" y="2748657"/>
                <a:ext cx="327170" cy="58044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1893057" y="3315767"/>
                <a:ext cx="211875" cy="2337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2218277" y="2755489"/>
                <a:ext cx="293114" cy="5526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2500147" y="3297946"/>
                <a:ext cx="252507" cy="11276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 flipH="1">
              <a:off x="5984999" y="5221887"/>
              <a:ext cx="539928" cy="1359351"/>
              <a:chOff x="1758767" y="2093884"/>
              <a:chExt cx="993887" cy="2502264"/>
            </a:xfrm>
          </p:grpSpPr>
          <p:sp>
            <p:nvSpPr>
              <p:cNvPr id="243" name="Oval 242"/>
              <p:cNvSpPr/>
              <p:nvPr/>
            </p:nvSpPr>
            <p:spPr>
              <a:xfrm>
                <a:off x="1982966" y="2093884"/>
                <a:ext cx="643435" cy="643435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 flipH="1">
                <a:off x="2163046" y="2755489"/>
                <a:ext cx="61660" cy="999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>
                <a:off x="1960504" y="3783977"/>
                <a:ext cx="202542" cy="53371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2163046" y="3751841"/>
                <a:ext cx="274128" cy="41735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>
                <a:off x="1758767" y="4312341"/>
                <a:ext cx="201052" cy="28380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437174" y="4169193"/>
                <a:ext cx="113561" cy="3889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>
                <a:off x="1902988" y="2748657"/>
                <a:ext cx="327170" cy="58044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1893057" y="3315767"/>
                <a:ext cx="211875" cy="2337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2218277" y="2755489"/>
                <a:ext cx="293114" cy="55261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2500147" y="3297946"/>
                <a:ext cx="252507" cy="11276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/>
            <p:cNvSpPr txBox="1"/>
            <p:nvPr/>
          </p:nvSpPr>
          <p:spPr>
            <a:xfrm>
              <a:off x="5247756" y="5651433"/>
              <a:ext cx="403440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Yes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754087" y="5592788"/>
              <a:ext cx="403440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No</a:t>
              </a:r>
            </a:p>
          </p:txBody>
        </p:sp>
        <p:sp>
          <p:nvSpPr>
            <p:cNvPr id="127" name="Heart 126"/>
            <p:cNvSpPr/>
            <p:nvPr/>
          </p:nvSpPr>
          <p:spPr>
            <a:xfrm>
              <a:off x="5469735" y="6107618"/>
              <a:ext cx="432696" cy="393537"/>
            </a:xfrm>
            <a:prstGeom prst="hear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114601" y="4872825"/>
            <a:ext cx="2330519" cy="1837854"/>
            <a:chOff x="5590600" y="4872825"/>
            <a:chExt cx="2330519" cy="1837854"/>
          </a:xfrm>
        </p:grpSpPr>
        <p:sp>
          <p:nvSpPr>
            <p:cNvPr id="258" name="Rectangle 257"/>
            <p:cNvSpPr/>
            <p:nvPr/>
          </p:nvSpPr>
          <p:spPr>
            <a:xfrm>
              <a:off x="5590600" y="4872825"/>
              <a:ext cx="2330519" cy="183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9" name="Group 258"/>
            <p:cNvGrpSpPr/>
            <p:nvPr/>
          </p:nvGrpSpPr>
          <p:grpSpPr>
            <a:xfrm flipH="1">
              <a:off x="5916327" y="5239938"/>
              <a:ext cx="675615" cy="1412188"/>
              <a:chOff x="5987382" y="3174737"/>
              <a:chExt cx="1271995" cy="2658758"/>
            </a:xfrm>
          </p:grpSpPr>
          <p:grpSp>
            <p:nvGrpSpPr>
              <p:cNvPr id="260" name="Group 259"/>
              <p:cNvGrpSpPr/>
              <p:nvPr/>
            </p:nvGrpSpPr>
            <p:grpSpPr>
              <a:xfrm>
                <a:off x="6034443" y="3174737"/>
                <a:ext cx="1224934" cy="2658758"/>
                <a:chOff x="6034443" y="3174737"/>
                <a:chExt cx="1224934" cy="2658758"/>
              </a:xfrm>
            </p:grpSpPr>
            <p:cxnSp>
              <p:nvCxnSpPr>
                <p:cNvPr id="266" name="Straight Connector 265"/>
                <p:cNvCxnSpPr/>
                <p:nvPr/>
              </p:nvCxnSpPr>
              <p:spPr>
                <a:xfrm flipH="1" flipV="1">
                  <a:off x="6340182" y="5019775"/>
                  <a:ext cx="630118" cy="800259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>
                  <a:stCxn id="269" idx="4"/>
                </p:cNvCxnSpPr>
                <p:nvPr/>
              </p:nvCxnSpPr>
              <p:spPr>
                <a:xfrm flipH="1">
                  <a:off x="6338419" y="3845651"/>
                  <a:ext cx="96152" cy="116967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V="1">
                  <a:off x="6980834" y="5806570"/>
                  <a:ext cx="278543" cy="2692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Oval 268"/>
                <p:cNvSpPr/>
                <p:nvPr/>
              </p:nvSpPr>
              <p:spPr>
                <a:xfrm rot="21094073">
                  <a:off x="6034443" y="3174737"/>
                  <a:ext cx="701340" cy="674560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1" name="Straight Connector 270"/>
                <p:cNvCxnSpPr/>
                <p:nvPr/>
              </p:nvCxnSpPr>
              <p:spPr>
                <a:xfrm flipH="1">
                  <a:off x="6393604" y="3799201"/>
                  <a:ext cx="750868" cy="21919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flipH="1" flipV="1">
                  <a:off x="6799874" y="3492546"/>
                  <a:ext cx="340851" cy="30412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1" name="Straight Connector 260"/>
              <p:cNvCxnSpPr/>
              <p:nvPr/>
            </p:nvCxnSpPr>
            <p:spPr>
              <a:xfrm flipH="1">
                <a:off x="6252793" y="5004293"/>
                <a:ext cx="84564" cy="77923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 flipV="1">
                <a:off x="6222824" y="5765647"/>
                <a:ext cx="192981" cy="6671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5987382" y="3997328"/>
                <a:ext cx="428423" cy="4758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V="1">
                <a:off x="5987382" y="3701688"/>
                <a:ext cx="23120" cy="75733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 flipH="1">
              <a:off x="6769350" y="5004278"/>
              <a:ext cx="726159" cy="1519843"/>
              <a:chOff x="1911167" y="2246284"/>
              <a:chExt cx="1252516" cy="2621503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2135366" y="2246284"/>
                <a:ext cx="643435" cy="64343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Connector 274"/>
              <p:cNvCxnSpPr/>
              <p:nvPr/>
            </p:nvCxnSpPr>
            <p:spPr>
              <a:xfrm flipH="1">
                <a:off x="2315446" y="2907889"/>
                <a:ext cx="61660" cy="99984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H="1">
                <a:off x="2112904" y="3936377"/>
                <a:ext cx="202542" cy="5337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315446" y="3904241"/>
                <a:ext cx="274128" cy="41735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H="1">
                <a:off x="1911167" y="4464741"/>
                <a:ext cx="201052" cy="28380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2589575" y="4321592"/>
                <a:ext cx="189226" cy="5461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flipH="1">
                <a:off x="1911167" y="2901056"/>
                <a:ext cx="471390" cy="4689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1914993" y="3369999"/>
                <a:ext cx="572650" cy="19329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2370677" y="2907889"/>
                <a:ext cx="293114" cy="55261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2652546" y="3450346"/>
                <a:ext cx="511137" cy="14594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5997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dc/7c/04/dc7c04e44d4dd05a47621375089673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wnload.4-designer.com/files/20121225/A-3D-Villain-HD-picture-2-liberation-34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ochenghr.com/statics/images/pi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42" y="252413"/>
            <a:ext cx="1913367" cy="25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lmonita.com/uploadfile/2012/0615/20120615114833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07" y="3429000"/>
            <a:ext cx="170915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SnIf1M1LI3QvUsC90knxw2_yONmS8wiX6OF4dsx5zIRe217tr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554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-media-cache-ak0.pinimg.com/736x/5b/75/32/5b75322a49681a5797213463f793e0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56" y="2255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ebmeup.com/upload/blog/white-m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24360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humb10.shutterstock.com/photos/thumb_large/581500/581500,1271689818,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09623"/>
            <a:ext cx="1162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litigationps.com/.a/6a01156e439be2970c01b8d0930d83970c-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06" y="4953001"/>
            <a:ext cx="1434027" cy="16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.istockimg.com/file_thumbview_approve/53201626/3/stock-photo-53201626-3d-people-pic-to-flower-with-love-man-and-woma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85" y="4799502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static5.thumbtackstatic.com/pictures/2318/pto3f27a78xbevk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06" y="2476502"/>
            <a:ext cx="1263548" cy="126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i.istockimg.com/file_thumbview_approve/38302520/3/stock-photo-38302520-3d-man-with-megaphone-isolated-w-clipping-pat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67" y="21907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89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us.123rf.com/450wm/andresr/andresr1003/andresr100300295/6585763-3d-men-climbing-up-a-rope-isolated-over-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55700" r="32680" b="6967"/>
          <a:stretch/>
        </p:blipFill>
        <p:spPr bwMode="auto">
          <a:xfrm>
            <a:off x="8832356" y="1533723"/>
            <a:ext cx="16002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6" descr="http://us.123rf.com/450wm/andresr/andresr1003/andresr100300295/6585763-3d-men-climbing-up-a-rope-isolated-over-wh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444" r="40899" b="67556"/>
          <a:stretch/>
        </p:blipFill>
        <p:spPr bwMode="auto">
          <a:xfrm>
            <a:off x="7774631" y="2388059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http://photos.gograph.com/thumbs/CSP/CSP994/k15971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936"/>
            <a:ext cx="16192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clipartof.com/thumbnails/101760-Royalty-Free-RF-Clipart-Illustration-Of-A-Group-Of-3d-Blanco-Man-Hudd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896"/>
            <a:ext cx="14287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l5.picdn.net/shutterstock/videos/818752/thumb/1.jpg?i10c=img.resize(height:16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19" y="1981201"/>
            <a:ext cx="27051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xl.thumbs.canstockphoto.com/canstock199742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75" y="1912580"/>
            <a:ext cx="2286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aithathome.com/uploads/1/4/9/6/14965402/5748296_or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47" y="37699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r.photos2.fotosearch.com/bthumb/CSP/CSP893/k89314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52" y="4939587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l.thumbs.canstockphoto.com/canstock302364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76" y="4800600"/>
            <a:ext cx="1000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yourwebgraphics.com/gallery/data/thumbnails/392/Man-Thinking-0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38" y="373866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dent-artistry.com/images/Man-Thinking-0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14" y="3886201"/>
            <a:ext cx="2750679" cy="275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yourwebgraphics.com/gallery/data/thumbnails/392/Man-Thinking-0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7" y="-88363"/>
            <a:ext cx="2069563" cy="206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yourwebgraphics.com/gallery/data/thumbnails/392/man-searchi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62" y="336796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encrypted-tbn2.gstatic.com/images?q=tbn:ANd9GcSJaREtLuGa-5xXBlCagPC2Q4IE36bC61aXTrtja7NChvIE7UT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87" y="266896"/>
            <a:ext cx="999598" cy="9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cdn.xl.thumbs.canstockphoto.com/canstock739019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31" y="5757601"/>
            <a:ext cx="896481" cy="9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cdn.xl.thumbs.canstockphoto.com/canstock980621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328" y="18176"/>
            <a:ext cx="1536391" cy="12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15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65psd.com/images/previews/023/3d-girl-thumbs-up-25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05" y="152400"/>
            <a:ext cx="25745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atic.vectorcharacters.net/uploads/2013/04/3D_Boy_Thumbs_Up_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28600"/>
            <a:ext cx="24084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-media-cache-ak0.pinimg.com/236x/11/29/1f/11291f723cb2be141085895355319a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071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R7QxnGxpfXeRwyob5NftCY1bG-jl4Qh1-C7zuPifVG44OOdX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53" y="3414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blog.newhorizons123.com/wp-content/uploads/2013/11/3D-Women-Dancing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558993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media.merchantcircle.com/37255449/3D-Women-Darn-01_fu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39" y="392106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4.bp.blogspot.com/-ihj4QcbYJmc/T0qf_Z_eyJI/AAAAAAAAAF8/WiMk-8RNytA/s1600/3d+icon+man+superma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39" y="2701867"/>
            <a:ext cx="26939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02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greedeodorant.com/Images/3091/3091-974546-Feet_Desktop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2195384" cy="219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885958" y="325075"/>
            <a:ext cx="1700331" cy="2612035"/>
            <a:chOff x="2971800" y="1371600"/>
            <a:chExt cx="3810000" cy="5162550"/>
          </a:xfrm>
        </p:grpSpPr>
        <p:pic>
          <p:nvPicPr>
            <p:cNvPr id="4100" name="Picture 4" descr="http://38.media.tumblr.com/b950ac99031f03e0ca44da2a9fa13656/tumblr_n8tz9gzDbY1tgn6zso1_400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71600"/>
              <a:ext cx="3810000" cy="516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loud 5"/>
            <p:cNvSpPr/>
            <p:nvPr/>
          </p:nvSpPr>
          <p:spPr>
            <a:xfrm>
              <a:off x="3966519" y="1637270"/>
              <a:ext cx="1905000" cy="1143000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loud 1"/>
            <p:cNvSpPr/>
            <p:nvPr/>
          </p:nvSpPr>
          <p:spPr>
            <a:xfrm>
              <a:off x="2975919" y="1396314"/>
              <a:ext cx="1905000" cy="1143000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/>
            <p:cNvSpPr/>
            <p:nvPr/>
          </p:nvSpPr>
          <p:spPr>
            <a:xfrm>
              <a:off x="4800600" y="1396314"/>
              <a:ext cx="1905000" cy="1143000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 descr="http://troblinreich.com/wp-content/uploads/2012/09/carrying_question_pa_500_clr_248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2733294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hevarguy.com/wp-content/uploads/2008/07/pengiuns_marchin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73" y="2051398"/>
            <a:ext cx="1889125" cy="13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alwic.org/storage/images/2014/question-mark-clip-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8533"/>
            <a:ext cx="1445102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486400" y="4762500"/>
            <a:ext cx="2095500" cy="2095501"/>
            <a:chOff x="3962400" y="4762499"/>
            <a:chExt cx="2095500" cy="2095501"/>
          </a:xfrm>
        </p:grpSpPr>
        <p:pic>
          <p:nvPicPr>
            <p:cNvPr id="5124" name="Picture 4" descr="http://content.presentermedia.com/files/animsp/00005000/5562/question_mark_serious_thinker_md_wm_v2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762499"/>
              <a:ext cx="20955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038600" y="6553200"/>
              <a:ext cx="1742694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6" name="Picture 6" descr="http://content.presentermedia.com/files/animsp/00005000/5177/solution_group_thinking_md_wm_v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23" y="463493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ontent.presentermedia.com/files/animsp/00004000/4338/group_clapping_md_wm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73" y="390261"/>
            <a:ext cx="1697170" cy="16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ontent.presentermedia.com/files/animsp/00009000/9806/stick_figure_group_bullying_md_wm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14029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2048"/>
          <p:cNvGrpSpPr/>
          <p:nvPr/>
        </p:nvGrpSpPr>
        <p:grpSpPr>
          <a:xfrm>
            <a:off x="1962060" y="353938"/>
            <a:ext cx="3468271" cy="2904599"/>
            <a:chOff x="438059" y="353937"/>
            <a:chExt cx="3468271" cy="2904599"/>
          </a:xfrm>
        </p:grpSpPr>
        <p:sp>
          <p:nvSpPr>
            <p:cNvPr id="3" name="Oval 2"/>
            <p:cNvSpPr/>
            <p:nvPr/>
          </p:nvSpPr>
          <p:spPr>
            <a:xfrm>
              <a:off x="438059" y="353937"/>
              <a:ext cx="2667000" cy="2667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5124408">
              <a:off x="1145333" y="475937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5578965">
              <a:off x="2143924" y="473531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77328" y="969447"/>
              <a:ext cx="545295" cy="745914"/>
              <a:chOff x="977328" y="969447"/>
              <a:chExt cx="545295" cy="745914"/>
            </a:xfrm>
          </p:grpSpPr>
          <p:sp>
            <p:nvSpPr>
              <p:cNvPr id="13" name="Flowchart: Delay 12"/>
              <p:cNvSpPr/>
              <p:nvPr/>
            </p:nvSpPr>
            <p:spPr>
              <a:xfrm rot="16200000">
                <a:off x="890981" y="1105622"/>
                <a:ext cx="717990" cy="445639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oon 13"/>
              <p:cNvSpPr/>
              <p:nvPr/>
            </p:nvSpPr>
            <p:spPr>
              <a:xfrm rot="16200000">
                <a:off x="1227116" y="1419854"/>
                <a:ext cx="45719" cy="545295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Moon 19"/>
            <p:cNvSpPr/>
            <p:nvPr/>
          </p:nvSpPr>
          <p:spPr>
            <a:xfrm rot="16200000" flipH="1" flipV="1">
              <a:off x="1394656" y="1705536"/>
              <a:ext cx="68417" cy="1132544"/>
            </a:xfrm>
            <a:prstGeom prst="moon">
              <a:avLst>
                <a:gd name="adj" fmla="val 86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8" name="Group 2047"/>
            <p:cNvGrpSpPr/>
            <p:nvPr/>
          </p:nvGrpSpPr>
          <p:grpSpPr>
            <a:xfrm rot="309822">
              <a:off x="2133599" y="1328441"/>
              <a:ext cx="1772731" cy="1930095"/>
              <a:chOff x="1332328" y="3099105"/>
              <a:chExt cx="1964569" cy="2141353"/>
            </a:xfrm>
          </p:grpSpPr>
          <p:sp>
            <p:nvSpPr>
              <p:cNvPr id="16" name="Rounded Rectangle 15"/>
              <p:cNvSpPr/>
              <p:nvPr/>
            </p:nvSpPr>
            <p:spPr>
              <a:xfrm rot="1521895">
                <a:off x="1332328" y="4447905"/>
                <a:ext cx="1124387" cy="457200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elay 21"/>
              <p:cNvSpPr/>
              <p:nvPr/>
            </p:nvSpPr>
            <p:spPr>
              <a:xfrm rot="14390927">
                <a:off x="1476522" y="3706213"/>
                <a:ext cx="994321" cy="445639"/>
              </a:xfrm>
              <a:prstGeom prst="flowChartDelay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elay 23"/>
              <p:cNvSpPr/>
              <p:nvPr/>
            </p:nvSpPr>
            <p:spPr>
              <a:xfrm rot="15788879">
                <a:off x="1916742" y="3426031"/>
                <a:ext cx="1099492" cy="445639"/>
              </a:xfrm>
              <a:prstGeom prst="flowChartDelay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elay 24"/>
              <p:cNvSpPr/>
              <p:nvPr/>
            </p:nvSpPr>
            <p:spPr>
              <a:xfrm rot="17032419">
                <a:off x="2576917" y="3523701"/>
                <a:ext cx="994321" cy="445639"/>
              </a:xfrm>
              <a:prstGeom prst="flowChartDelay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55152" y="3920002"/>
                <a:ext cx="1320456" cy="1320456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47152" y="4423090"/>
                <a:ext cx="630996" cy="634036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630533" y="4486184"/>
                <a:ext cx="523955" cy="373073"/>
              </a:xfrm>
              <a:prstGeom prst="ellipse">
                <a:avLst/>
              </a:prstGeom>
              <a:solidFill>
                <a:srgbClr val="92D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21852" y="4484091"/>
                <a:ext cx="738844" cy="532679"/>
              </a:xfrm>
              <a:prstGeom prst="ellipse">
                <a:avLst/>
              </a:prstGeom>
              <a:solidFill>
                <a:srgbClr val="92D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954710" y="4027960"/>
                <a:ext cx="461361" cy="373073"/>
              </a:xfrm>
              <a:prstGeom prst="ellipse">
                <a:avLst/>
              </a:prstGeom>
              <a:solidFill>
                <a:srgbClr val="92D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01485" y="3948106"/>
                <a:ext cx="461361" cy="373073"/>
              </a:xfrm>
              <a:prstGeom prst="ellipse">
                <a:avLst/>
              </a:prstGeom>
              <a:solidFill>
                <a:srgbClr val="92D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124090" y="4645305"/>
                <a:ext cx="708116" cy="500653"/>
              </a:xfrm>
              <a:prstGeom prst="ellipse">
                <a:avLst/>
              </a:prstGeom>
              <a:solidFill>
                <a:srgbClr val="92D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95696" y="955484"/>
              <a:ext cx="545295" cy="745914"/>
              <a:chOff x="977328" y="969447"/>
              <a:chExt cx="545295" cy="745914"/>
            </a:xfrm>
          </p:grpSpPr>
          <p:sp>
            <p:nvSpPr>
              <p:cNvPr id="38" name="Flowchart: Delay 37"/>
              <p:cNvSpPr/>
              <p:nvPr/>
            </p:nvSpPr>
            <p:spPr>
              <a:xfrm rot="16200000">
                <a:off x="890981" y="1105622"/>
                <a:ext cx="717990" cy="445639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oon 38"/>
              <p:cNvSpPr/>
              <p:nvPr/>
            </p:nvSpPr>
            <p:spPr>
              <a:xfrm rot="16200000">
                <a:off x="1227116" y="1419854"/>
                <a:ext cx="45719" cy="545295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2" name="Picture 4" descr="http://www.carolecgood.com/listen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554618"/>
            <a:ext cx="1546641" cy="12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" name="Group 2057"/>
          <p:cNvGrpSpPr/>
          <p:nvPr/>
        </p:nvGrpSpPr>
        <p:grpSpPr>
          <a:xfrm>
            <a:off x="5526829" y="2961151"/>
            <a:ext cx="3775719" cy="2655576"/>
            <a:chOff x="4002828" y="2961151"/>
            <a:chExt cx="3775719" cy="2655576"/>
          </a:xfrm>
        </p:grpSpPr>
        <p:sp>
          <p:nvSpPr>
            <p:cNvPr id="65" name="Oval 64"/>
            <p:cNvSpPr/>
            <p:nvPr/>
          </p:nvSpPr>
          <p:spPr>
            <a:xfrm>
              <a:off x="4002828" y="2961151"/>
              <a:ext cx="2741358" cy="265557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7" name="Group 2056"/>
            <p:cNvGrpSpPr/>
            <p:nvPr/>
          </p:nvGrpSpPr>
          <p:grpSpPr>
            <a:xfrm>
              <a:off x="4400808" y="3844103"/>
              <a:ext cx="554639" cy="587584"/>
              <a:chOff x="4391971" y="3701355"/>
              <a:chExt cx="554639" cy="587584"/>
            </a:xfrm>
          </p:grpSpPr>
          <p:sp>
            <p:nvSpPr>
              <p:cNvPr id="66" name="Moon 65"/>
              <p:cNvSpPr/>
              <p:nvPr/>
            </p:nvSpPr>
            <p:spPr>
              <a:xfrm rot="7469620">
                <a:off x="4526542" y="3566784"/>
                <a:ext cx="285497" cy="55463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560205" y="3886200"/>
                <a:ext cx="342866" cy="4027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1" name="Parallelogram 2050"/>
            <p:cNvSpPr/>
            <p:nvPr/>
          </p:nvSpPr>
          <p:spPr>
            <a:xfrm rot="20113428">
              <a:off x="4165087" y="3636126"/>
              <a:ext cx="535130" cy="56745"/>
            </a:xfrm>
            <a:prstGeom prst="parallelogram">
              <a:avLst/>
            </a:prstGeom>
            <a:solidFill>
              <a:srgbClr val="9E7D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Half Frame 2052"/>
            <p:cNvSpPr/>
            <p:nvPr/>
          </p:nvSpPr>
          <p:spPr>
            <a:xfrm rot="2869625">
              <a:off x="5268564" y="3104857"/>
              <a:ext cx="352391" cy="335662"/>
            </a:xfrm>
            <a:prstGeom prst="halfFrame">
              <a:avLst>
                <a:gd name="adj1" fmla="val 16208"/>
                <a:gd name="adj2" fmla="val 16823"/>
              </a:avLst>
            </a:prstGeom>
            <a:solidFill>
              <a:srgbClr val="9E7D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486400" y="4973365"/>
              <a:ext cx="251466" cy="3061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oon 83"/>
            <p:cNvSpPr/>
            <p:nvPr/>
          </p:nvSpPr>
          <p:spPr>
            <a:xfrm rot="7469620">
              <a:off x="5399844" y="3281604"/>
              <a:ext cx="285497" cy="554639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433507" y="3601020"/>
              <a:ext cx="342866" cy="4027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299736" y="3844103"/>
              <a:ext cx="630996" cy="810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141559" y="3765712"/>
              <a:ext cx="630996" cy="10348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6" name="Group 2055"/>
            <p:cNvGrpSpPr/>
            <p:nvPr/>
          </p:nvGrpSpPr>
          <p:grpSpPr>
            <a:xfrm rot="21003988">
              <a:off x="6486231" y="3291303"/>
              <a:ext cx="1292316" cy="1616804"/>
              <a:chOff x="7080996" y="3833626"/>
              <a:chExt cx="1285457" cy="1753448"/>
            </a:xfrm>
          </p:grpSpPr>
          <p:sp>
            <p:nvSpPr>
              <p:cNvPr id="2054" name="Rounded Rectangle 2053"/>
              <p:cNvSpPr/>
              <p:nvPr/>
            </p:nvSpPr>
            <p:spPr>
              <a:xfrm rot="5105104">
                <a:off x="7268635" y="4224641"/>
                <a:ext cx="1071721" cy="396466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5400000">
                <a:off x="7383795" y="4241612"/>
                <a:ext cx="1089298" cy="273326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 rot="5400000">
                <a:off x="7694957" y="4250201"/>
                <a:ext cx="1011258" cy="283256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 rot="5647680">
                <a:off x="7487614" y="4696780"/>
                <a:ext cx="960837" cy="768826"/>
              </a:xfrm>
              <a:prstGeom prst="roundRect">
                <a:avLst>
                  <a:gd name="adj" fmla="val 12543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55" name="Group 2054"/>
              <p:cNvGrpSpPr/>
              <p:nvPr/>
            </p:nvGrpSpPr>
            <p:grpSpPr>
              <a:xfrm rot="631761">
                <a:off x="7080996" y="4728124"/>
                <a:ext cx="836620" cy="806808"/>
                <a:chOff x="7061448" y="4671209"/>
                <a:chExt cx="836620" cy="806808"/>
              </a:xfrm>
            </p:grpSpPr>
            <p:sp>
              <p:nvSpPr>
                <p:cNvPr id="78" name="Oval 77"/>
                <p:cNvSpPr/>
                <p:nvPr/>
              </p:nvSpPr>
              <p:spPr>
                <a:xfrm rot="2584961">
                  <a:off x="7226509" y="4785924"/>
                  <a:ext cx="630996" cy="41064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061448" y="4694890"/>
                  <a:ext cx="552927" cy="330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 rot="2829098">
                  <a:off x="7230238" y="4847811"/>
                  <a:ext cx="665011" cy="31180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 rot="2829098">
                  <a:off x="7394067" y="4974017"/>
                  <a:ext cx="665011" cy="34299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 rot="21350361">
                <a:off x="7650625" y="4518109"/>
                <a:ext cx="703778" cy="39094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 rot="20776511">
                <a:off x="7923915" y="5036314"/>
                <a:ext cx="442538" cy="55076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672556" y="4679933"/>
                <a:ext cx="659621" cy="82035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02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457200"/>
            <a:ext cx="2835998" cy="2667000"/>
            <a:chOff x="2696801" y="304800"/>
            <a:chExt cx="6264998" cy="6172200"/>
          </a:xfrm>
          <a:solidFill>
            <a:schemeClr val="bg1"/>
          </a:solidFill>
        </p:grpSpPr>
        <p:sp>
          <p:nvSpPr>
            <p:cNvPr id="3" name="8-Point Star 2"/>
            <p:cNvSpPr/>
            <p:nvPr/>
          </p:nvSpPr>
          <p:spPr>
            <a:xfrm>
              <a:off x="2696801" y="304800"/>
              <a:ext cx="6264998" cy="6172200"/>
            </a:xfrm>
            <a:prstGeom prst="star8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829300" y="304800"/>
              <a:ext cx="0" cy="6172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743200" y="3390900"/>
              <a:ext cx="617220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5"/>
              <a:endCxn id="3" idx="1"/>
            </p:cNvCxnSpPr>
            <p:nvPr/>
          </p:nvCxnSpPr>
          <p:spPr>
            <a:xfrm>
              <a:off x="3614289" y="1208698"/>
              <a:ext cx="4430022" cy="436440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3"/>
              <a:endCxn id="3" idx="7"/>
            </p:cNvCxnSpPr>
            <p:nvPr/>
          </p:nvCxnSpPr>
          <p:spPr>
            <a:xfrm flipV="1">
              <a:off x="3614289" y="1208698"/>
              <a:ext cx="4430022" cy="436440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767352" y="4272121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288" name="Oval 287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Quad Arrow Callout 288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Donut 289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Quad Arrow Callout 290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2" name="Group 291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317" name="Quad Arrow Callout 31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Quad Arrow Callout 31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15" name="Quad Arrow Callout 31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Quad Arrow Callout 31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13" name="Quad Arrow Callout 31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Quad Arrow Callout 31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11" name="Quad Arrow Callout 31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Quad Arrow Callout 31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09" name="Quad Arrow Callout 30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Quad Arrow Callout 30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07" name="Quad Arrow Callout 30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Quad Arrow Callout 30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05" name="Quad Arrow Callout 30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Quad Arrow Callout 30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03" name="Quad Arrow Callout 30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Quad Arrow Callout 30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301" name="Quad Arrow Callout 30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Quad Arrow Callout 30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3669558" y="1273915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257" name="Oval 256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Quad Arrow Callout 257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Donut 258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Quad Arrow Callout 259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1" name="Group 260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286" name="Quad Arrow Callout 285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Quad Arrow Callout 286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84" name="Quad Arrow Callout 283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Quad Arrow Callout 284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82" name="Quad Arrow Callout 281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Quad Arrow Callout 282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80" name="Quad Arrow Callout 27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Quad Arrow Callout 28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78" name="Quad Arrow Callout 277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Quad Arrow Callout 278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76" name="Quad Arrow Callout 275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Quad Arrow Callout 276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7" name="Group 266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74" name="Quad Arrow Callout 273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Quad Arrow Callout 274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267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72" name="Quad Arrow Callout 271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Quad Arrow Callout 272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70" name="Quad Arrow Callout 26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Quad Arrow Callout 27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 rot="2647522">
              <a:off x="5235807" y="603957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226" name="Oval 225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Quad Arrow Callout 226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Donut 227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Quad Arrow Callout 228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255" name="Quad Arrow Callout 25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Quad Arrow Callout 25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53" name="Quad Arrow Callout 25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Quad Arrow Callout 25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51" name="Quad Arrow Callout 25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Quad Arrow Callout 25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49" name="Quad Arrow Callout 24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Quad Arrow Callout 24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47" name="Quad Arrow Callout 24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Quad Arrow Callout 24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45" name="Quad Arrow Callout 24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Quad Arrow Callout 24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43" name="Quad Arrow Callout 24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Quad Arrow Callout 24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41" name="Quad Arrow Callout 24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Quad Arrow Callout 24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39" name="Quad Arrow Callout 23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Quad Arrow Callout 23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 rot="2647522">
              <a:off x="5261459" y="4902845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195" name="Oval 194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Quad Arrow Callout 195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Donut 196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Quad Arrow Callout 197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224" name="Quad Arrow Callout 223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Quad Arrow Callout 224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22" name="Quad Arrow Callout 221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Quad Arrow Callout 222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20" name="Quad Arrow Callout 21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Quad Arrow Callout 22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18" name="Quad Arrow Callout 217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Quad Arrow Callout 218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16" name="Quad Arrow Callout 215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Quad Arrow Callout 216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14" name="Quad Arrow Callout 213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Quad Arrow Callout 214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12" name="Quad Arrow Callout 211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Quad Arrow Callout 212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10" name="Quad Arrow Callout 20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Quad Arrow Callout 21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208" name="Quad Arrow Callout 207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Quad Arrow Callout 208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 rot="2647522">
              <a:off x="3070519" y="2793385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164" name="Oval 163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Quad Arrow Callout 164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Donut 165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Quad Arrow Callout 166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8" name="Group 167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193" name="Quad Arrow Callout 19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Quad Arrow Callout 19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91" name="Quad Arrow Callout 19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Quad Arrow Callout 19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89" name="Quad Arrow Callout 18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Quad Arrow Callout 18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87" name="Quad Arrow Callout 18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Quad Arrow Callout 18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85" name="Quad Arrow Callout 18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Quad Arrow Callout 18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83" name="Quad Arrow Callout 18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Quad Arrow Callout 18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81" name="Quad Arrow Callout 18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Quad Arrow Callout 18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79" name="Quad Arrow Callout 17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Quad Arrow Callout 17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77" name="Quad Arrow Callout 17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Quad Arrow Callout 17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 rot="2647522">
              <a:off x="7398076" y="2811494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Quad Arrow Callout 133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nut 134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Quad Arrow Callout 135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162" name="Quad Arrow Callout 161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Quad Arrow Callout 162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60" name="Quad Arrow Callout 15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Quad Arrow Callout 16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58" name="Quad Arrow Callout 157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Quad Arrow Callout 158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56" name="Quad Arrow Callout 155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Quad Arrow Callout 156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54" name="Quad Arrow Callout 153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Quad Arrow Callout 154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52" name="Quad Arrow Callout 151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Quad Arrow Callout 152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50" name="Quad Arrow Callout 14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Quad Arrow Callout 15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48" name="Quad Arrow Callout 147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Quad Arrow Callout 148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46" name="Quad Arrow Callout 145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Quad Arrow Callout 146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6764334" y="1281460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102" name="Oval 101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Quad Arrow Callout 102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Donut 103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Quad Arrow Callout 104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131" name="Quad Arrow Callout 13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Quad Arrow Callout 13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29" name="Quad Arrow Callout 12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Quad Arrow Callout 12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27" name="Quad Arrow Callout 12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Quad Arrow Callout 12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25" name="Quad Arrow Callout 12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Quad Arrow Callout 12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23" name="Quad Arrow Callout 12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Quad Arrow Callout 12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21" name="Quad Arrow Callout 12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Quad Arrow Callout 12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19" name="Quad Arrow Callout 11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Quad Arrow Callout 11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17" name="Quad Arrow Callout 11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Quad Arrow Callout 11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115" name="Quad Arrow Callout 11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Quad Arrow Callout 11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3686156" y="4287210"/>
              <a:ext cx="1196172" cy="1196172"/>
              <a:chOff x="5726204" y="4254014"/>
              <a:chExt cx="2070586" cy="2070586"/>
            </a:xfrm>
            <a:grpFill/>
          </p:grpSpPr>
          <p:sp>
            <p:nvSpPr>
              <p:cNvPr id="71" name="Oval 70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Quad Arrow Callout 71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nut 72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Quad Arrow Callout 73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100" name="Quad Arrow Callout 9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Quad Arrow Callout 10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98" name="Quad Arrow Callout 97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Quad Arrow Callout 98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96" name="Quad Arrow Callout 95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Quad Arrow Callout 96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94" name="Quad Arrow Callout 93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Quad Arrow Callout 94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92" name="Quad Arrow Callout 91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Quad Arrow Callout 92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90" name="Quad Arrow Callout 89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Quad Arrow Callout 90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88" name="Quad Arrow Callout 87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Quad Arrow Callout 88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86" name="Quad Arrow Callout 85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Quad Arrow Callout 86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84" name="Quad Arrow Callout 83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Quad Arrow Callout 84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745688" y="2341129"/>
              <a:ext cx="2152483" cy="2152483"/>
              <a:chOff x="5726204" y="4254014"/>
              <a:chExt cx="2070586" cy="2070586"/>
            </a:xfrm>
            <a:grpFill/>
          </p:grpSpPr>
          <p:sp>
            <p:nvSpPr>
              <p:cNvPr id="40" name="Oval 39"/>
              <p:cNvSpPr/>
              <p:nvPr/>
            </p:nvSpPr>
            <p:spPr>
              <a:xfrm>
                <a:off x="5726204" y="4254014"/>
                <a:ext cx="2070586" cy="20705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Quad Arrow Callout 40"/>
              <p:cNvSpPr/>
              <p:nvPr/>
            </p:nvSpPr>
            <p:spPr>
              <a:xfrm>
                <a:off x="5973627" y="4431794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nut 41"/>
              <p:cNvSpPr/>
              <p:nvPr/>
            </p:nvSpPr>
            <p:spPr>
              <a:xfrm>
                <a:off x="5806440" y="4319450"/>
                <a:ext cx="1929390" cy="1933303"/>
              </a:xfrm>
              <a:prstGeom prst="donut">
                <a:avLst>
                  <a:gd name="adj" fmla="val 4369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Quad Arrow Callout 42"/>
              <p:cNvSpPr/>
              <p:nvPr/>
            </p:nvSpPr>
            <p:spPr>
              <a:xfrm rot="2765401">
                <a:off x="5973626" y="4431793"/>
                <a:ext cx="1622424" cy="1707815"/>
              </a:xfrm>
              <a:prstGeom prst="quadArrowCallout">
                <a:avLst>
                  <a:gd name="adj1" fmla="val 18515"/>
                  <a:gd name="adj2" fmla="val 7780"/>
                  <a:gd name="adj3" fmla="val 18515"/>
                  <a:gd name="adj4" fmla="val 4812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431617" y="4910163"/>
                <a:ext cx="728637" cy="728637"/>
                <a:chOff x="7302474" y="3420997"/>
                <a:chExt cx="1168452" cy="1168452"/>
              </a:xfrm>
              <a:grpFill/>
            </p:grpSpPr>
            <p:sp>
              <p:nvSpPr>
                <p:cNvPr id="69" name="Quad Arrow Callout 6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Quad Arrow Callout 6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6891386" y="447718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67" name="Quad Arrow Callout 6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Quad Arrow Callout 6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7305043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65" name="Quad Arrow Callout 6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Quad Arrow Callout 6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7296334" y="5395943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63" name="Quad Arrow Callout 6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Quad Arrow Callout 6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6930574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61" name="Quad Arrow Callout 60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Quad Arrow Callout 61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373226" y="5787828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59" name="Quad Arrow Callout 58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Quad Arrow Callout 59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963923" y="53959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57" name="Quad Arrow Callout 56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Quad Arrow Callout 57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5990049" y="4864719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55" name="Quad Arrow Callout 54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Quad Arrow Callout 55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6364518" y="4481542"/>
                <a:ext cx="296290" cy="296290"/>
                <a:chOff x="7302474" y="3420997"/>
                <a:chExt cx="1168452" cy="1168452"/>
              </a:xfrm>
              <a:grpFill/>
            </p:grpSpPr>
            <p:sp>
              <p:nvSpPr>
                <p:cNvPr id="53" name="Quad Arrow Callout 52"/>
                <p:cNvSpPr/>
                <p:nvPr/>
              </p:nvSpPr>
              <p:spPr>
                <a:xfrm>
                  <a:off x="7315580" y="3420997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Quad Arrow Callout 53"/>
                <p:cNvSpPr/>
                <p:nvPr/>
              </p:nvSpPr>
              <p:spPr>
                <a:xfrm rot="2843056">
                  <a:off x="7315200" y="3415742"/>
                  <a:ext cx="1143000" cy="1168452"/>
                </a:xfrm>
                <a:prstGeom prst="quadArrowCallout">
                  <a:avLst>
                    <a:gd name="adj1" fmla="val 18515"/>
                    <a:gd name="adj2" fmla="val 26134"/>
                    <a:gd name="adj3" fmla="val 18515"/>
                    <a:gd name="adj4" fmla="val 48123"/>
                  </a:avLst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7" name="Straight Connector 16"/>
            <p:cNvCxnSpPr>
              <a:endCxn id="40" idx="1"/>
            </p:cNvCxnSpPr>
            <p:nvPr/>
          </p:nvCxnSpPr>
          <p:spPr>
            <a:xfrm>
              <a:off x="4931478" y="1245931"/>
              <a:ext cx="129434" cy="141042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40" idx="0"/>
            </p:cNvCxnSpPr>
            <p:nvPr/>
          </p:nvCxnSpPr>
          <p:spPr>
            <a:xfrm>
              <a:off x="4940248" y="1243313"/>
              <a:ext cx="881682" cy="109781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 rot="2692447">
              <a:off x="6116866" y="1362003"/>
              <a:ext cx="890452" cy="1413040"/>
              <a:chOff x="6333087" y="1341820"/>
              <a:chExt cx="890452" cy="1413040"/>
            </a:xfrm>
            <a:grpFill/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333087" y="1344438"/>
                <a:ext cx="129434" cy="141042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341857" y="1341820"/>
                <a:ext cx="881682" cy="109781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6846953" y="2264821"/>
              <a:ext cx="890452" cy="1413040"/>
              <a:chOff x="6333087" y="1341820"/>
              <a:chExt cx="890452" cy="1413040"/>
            </a:xfrm>
            <a:grpFill/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333087" y="1344438"/>
                <a:ext cx="129434" cy="141042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341857" y="1341820"/>
                <a:ext cx="881682" cy="109781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rot="8046330">
              <a:off x="6749378" y="3388063"/>
              <a:ext cx="890452" cy="1413040"/>
              <a:chOff x="6333087" y="1341820"/>
              <a:chExt cx="890452" cy="1413040"/>
            </a:xfrm>
            <a:grpFill/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333087" y="1344438"/>
                <a:ext cx="129434" cy="141042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341857" y="1341820"/>
                <a:ext cx="881682" cy="109781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18876540">
              <a:off x="4032164" y="1986795"/>
              <a:ext cx="890452" cy="1413040"/>
              <a:chOff x="6333087" y="1341820"/>
              <a:chExt cx="890452" cy="1413040"/>
            </a:xfrm>
            <a:grpFill/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333087" y="1344438"/>
                <a:ext cx="129434" cy="141042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341857" y="1341820"/>
                <a:ext cx="881682" cy="109781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16200000">
              <a:off x="3924928" y="3137484"/>
              <a:ext cx="890452" cy="1413040"/>
              <a:chOff x="6333087" y="1341820"/>
              <a:chExt cx="890452" cy="1413040"/>
            </a:xfrm>
            <a:grpFill/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6333087" y="1344438"/>
                <a:ext cx="129434" cy="141042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341857" y="1341820"/>
                <a:ext cx="881682" cy="109781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10619778">
              <a:off x="5818301" y="4198436"/>
              <a:ext cx="926120" cy="1363051"/>
              <a:chOff x="6297419" y="1341820"/>
              <a:chExt cx="926120" cy="1363051"/>
            </a:xfrm>
            <a:grpFill/>
          </p:grpSpPr>
          <p:cxnSp>
            <p:nvCxnSpPr>
              <p:cNvPr id="28" name="Straight Connector 27"/>
              <p:cNvCxnSpPr>
                <a:endCxn id="40" idx="5"/>
              </p:cNvCxnSpPr>
              <p:nvPr/>
            </p:nvCxnSpPr>
            <p:spPr>
              <a:xfrm rot="10980222" flipH="1" flipV="1">
                <a:off x="6297419" y="1347718"/>
                <a:ext cx="160794" cy="135715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341857" y="1341820"/>
                <a:ext cx="881682" cy="109781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13608073">
              <a:off x="4437534" y="4025057"/>
              <a:ext cx="1356843" cy="1410422"/>
              <a:chOff x="6108257" y="1344438"/>
              <a:chExt cx="1356843" cy="1410422"/>
            </a:xfrm>
            <a:grpFill/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6333087" y="1344438"/>
                <a:ext cx="129434" cy="141042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7991927" flipV="1">
                <a:off x="6714023" y="1180764"/>
                <a:ext cx="145312" cy="135684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/>
          <p:cNvGrpSpPr/>
          <p:nvPr/>
        </p:nvGrpSpPr>
        <p:grpSpPr>
          <a:xfrm>
            <a:off x="6629401" y="519677"/>
            <a:ext cx="2865799" cy="2823350"/>
            <a:chOff x="2696801" y="304800"/>
            <a:chExt cx="6264998" cy="6172200"/>
          </a:xfrm>
        </p:grpSpPr>
        <p:sp>
          <p:nvSpPr>
            <p:cNvPr id="320" name="8-Point Star 319"/>
            <p:cNvSpPr/>
            <p:nvPr/>
          </p:nvSpPr>
          <p:spPr>
            <a:xfrm>
              <a:off x="2696801" y="304800"/>
              <a:ext cx="6264998" cy="6172200"/>
            </a:xfrm>
            <a:prstGeom prst="star8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1" name="Straight Connector 320"/>
            <p:cNvCxnSpPr>
              <a:stCxn id="320" idx="6"/>
              <a:endCxn id="320" idx="2"/>
            </p:cNvCxnSpPr>
            <p:nvPr/>
          </p:nvCxnSpPr>
          <p:spPr>
            <a:xfrm>
              <a:off x="5829300" y="304800"/>
              <a:ext cx="0" cy="6172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4943192" y="1249378"/>
              <a:ext cx="1783533" cy="4309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H="1">
              <a:off x="4943192" y="1249378"/>
              <a:ext cx="1783534" cy="4309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20" idx="7"/>
              <a:endCxn id="320" idx="3"/>
            </p:cNvCxnSpPr>
            <p:nvPr/>
          </p:nvCxnSpPr>
          <p:spPr>
            <a:xfrm flipH="1">
              <a:off x="3614289" y="1208698"/>
              <a:ext cx="4430022" cy="4364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>
              <a:off x="3614289" y="2498756"/>
              <a:ext cx="4398029" cy="1792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20" idx="5"/>
              <a:endCxn id="320" idx="1"/>
            </p:cNvCxnSpPr>
            <p:nvPr/>
          </p:nvCxnSpPr>
          <p:spPr>
            <a:xfrm>
              <a:off x="3614289" y="1208698"/>
              <a:ext cx="4430022" cy="4364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20" idx="0"/>
              <a:endCxn id="320" idx="4"/>
            </p:cNvCxnSpPr>
            <p:nvPr/>
          </p:nvCxnSpPr>
          <p:spPr>
            <a:xfrm flipH="1">
              <a:off x="2696801" y="3390900"/>
              <a:ext cx="62649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3657600" y="2516863"/>
              <a:ext cx="4386711" cy="1774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4250659" y="4091768"/>
            <a:ext cx="2667000" cy="2667000"/>
            <a:chOff x="2726659" y="4091768"/>
            <a:chExt cx="2667000" cy="2667000"/>
          </a:xfrm>
        </p:grpSpPr>
        <p:sp>
          <p:nvSpPr>
            <p:cNvPr id="330" name="Oval 329"/>
            <p:cNvSpPr/>
            <p:nvPr/>
          </p:nvSpPr>
          <p:spPr>
            <a:xfrm>
              <a:off x="2726659" y="4091768"/>
              <a:ext cx="2667000" cy="2667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3092812" y="4636216"/>
              <a:ext cx="762000" cy="762000"/>
              <a:chOff x="1226056" y="2773679"/>
              <a:chExt cx="762000" cy="762000"/>
            </a:xfrm>
          </p:grpSpPr>
          <p:sp>
            <p:nvSpPr>
              <p:cNvPr id="340" name="Oval 339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 flipH="1">
              <a:off x="4133970" y="4637947"/>
              <a:ext cx="762000" cy="762000"/>
              <a:chOff x="1226056" y="2773679"/>
              <a:chExt cx="762000" cy="762000"/>
            </a:xfrm>
          </p:grpSpPr>
          <p:sp>
            <p:nvSpPr>
              <p:cNvPr id="336" name="Oval 335"/>
              <p:cNvSpPr/>
              <p:nvPr/>
            </p:nvSpPr>
            <p:spPr>
              <a:xfrm>
                <a:off x="1226056" y="2773679"/>
                <a:ext cx="762000" cy="762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1378456" y="2926079"/>
                <a:ext cx="561830" cy="56183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 rot="4212067">
                <a:off x="1524735" y="3106471"/>
                <a:ext cx="409430" cy="3637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1639914" y="3267701"/>
                <a:ext cx="179072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4" name="Moon 333"/>
            <p:cNvSpPr/>
            <p:nvPr/>
          </p:nvSpPr>
          <p:spPr>
            <a:xfrm rot="5124408">
              <a:off x="3433933" y="4213768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5" name="Moon 334"/>
            <p:cNvSpPr/>
            <p:nvPr/>
          </p:nvSpPr>
          <p:spPr>
            <a:xfrm rot="5578965">
              <a:off x="4432524" y="4211362"/>
              <a:ext cx="209287" cy="572363"/>
            </a:xfrm>
            <a:prstGeom prst="moon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3" name="Moon 362"/>
            <p:cNvSpPr/>
            <p:nvPr/>
          </p:nvSpPr>
          <p:spPr>
            <a:xfrm rot="16200000">
              <a:off x="3852575" y="5450741"/>
              <a:ext cx="405949" cy="1147255"/>
            </a:xfrm>
            <a:prstGeom prst="mo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791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9"/>
          <p:cNvGrpSpPr/>
          <p:nvPr/>
        </p:nvGrpSpPr>
        <p:grpSpPr>
          <a:xfrm>
            <a:off x="2362200" y="457200"/>
            <a:ext cx="3733800" cy="2604198"/>
            <a:chOff x="457200" y="3657600"/>
            <a:chExt cx="3733800" cy="2604198"/>
          </a:xfrm>
        </p:grpSpPr>
        <p:sp>
          <p:nvSpPr>
            <p:cNvPr id="31" name="Oval 30"/>
            <p:cNvSpPr/>
            <p:nvPr/>
          </p:nvSpPr>
          <p:spPr>
            <a:xfrm rot="19556268">
              <a:off x="1717261" y="3657600"/>
              <a:ext cx="2042379" cy="13469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oon 31"/>
            <p:cNvSpPr/>
            <p:nvPr/>
          </p:nvSpPr>
          <p:spPr>
            <a:xfrm rot="7083888">
              <a:off x="781939" y="3808257"/>
              <a:ext cx="97482" cy="658906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3202641" y="4779015"/>
              <a:ext cx="988359" cy="1102039"/>
            </a:xfrm>
            <a:prstGeom prst="star4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335741" y="4534118"/>
              <a:ext cx="2635624" cy="171428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57200" y="4289220"/>
              <a:ext cx="1427629" cy="171428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67018" y="4534118"/>
              <a:ext cx="329453" cy="4897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06288" y="4656566"/>
              <a:ext cx="329453" cy="4897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7018" y="4779015"/>
              <a:ext cx="219635" cy="2448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006288" y="4901464"/>
              <a:ext cx="219635" cy="2448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oon 39"/>
            <p:cNvSpPr/>
            <p:nvPr/>
          </p:nvSpPr>
          <p:spPr>
            <a:xfrm rot="8304028">
              <a:off x="1106884" y="3769509"/>
              <a:ext cx="186919" cy="785922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oon 40"/>
            <p:cNvSpPr/>
            <p:nvPr/>
          </p:nvSpPr>
          <p:spPr>
            <a:xfrm rot="15636733">
              <a:off x="749482" y="5293897"/>
              <a:ext cx="387115" cy="704851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oon 41"/>
            <p:cNvSpPr/>
            <p:nvPr/>
          </p:nvSpPr>
          <p:spPr>
            <a:xfrm rot="11889655">
              <a:off x="2080318" y="5018312"/>
              <a:ext cx="309669" cy="1174462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oon 42"/>
            <p:cNvSpPr/>
            <p:nvPr/>
          </p:nvSpPr>
          <p:spPr>
            <a:xfrm rot="11262718">
              <a:off x="2805248" y="5087336"/>
              <a:ext cx="309669" cy="1174462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oon 43"/>
            <p:cNvSpPr/>
            <p:nvPr/>
          </p:nvSpPr>
          <p:spPr>
            <a:xfrm rot="10800000">
              <a:off x="3394253" y="4911220"/>
              <a:ext cx="309669" cy="1174462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20796830">
              <a:off x="1821990" y="3891011"/>
              <a:ext cx="2140840" cy="13469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http://content.mycutegraphics.com/graphics/bug/grasshopper-f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307" y="3241686"/>
            <a:ext cx="1943100" cy="2211364"/>
          </a:xfrm>
          <a:prstGeom prst="rect">
            <a:avLst/>
          </a:prstGeom>
          <a:noFill/>
        </p:spPr>
      </p:pic>
      <p:sp>
        <p:nvSpPr>
          <p:cNvPr id="21" name="Arc 20"/>
          <p:cNvSpPr/>
          <p:nvPr/>
        </p:nvSpPr>
        <p:spPr>
          <a:xfrm rot="19201365">
            <a:off x="6679530" y="4894950"/>
            <a:ext cx="1149531" cy="1048593"/>
          </a:xfrm>
          <a:prstGeom prst="arc">
            <a:avLst>
              <a:gd name="adj1" fmla="val 15259645"/>
              <a:gd name="adj2" fmla="val 400596"/>
            </a:avLst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7534910" y="973578"/>
            <a:ext cx="2209800" cy="2209800"/>
            <a:chOff x="6010910" y="973578"/>
            <a:chExt cx="2209800" cy="2209800"/>
          </a:xfrm>
        </p:grpSpPr>
        <p:sp>
          <p:nvSpPr>
            <p:cNvPr id="29" name="Oval 28"/>
            <p:cNvSpPr/>
            <p:nvPr/>
          </p:nvSpPr>
          <p:spPr>
            <a:xfrm rot="11196110">
              <a:off x="6010910" y="973578"/>
              <a:ext cx="2209800" cy="2209800"/>
            </a:xfrm>
            <a:prstGeom prst="ellipse">
              <a:avLst/>
            </a:prstGeom>
            <a:solidFill>
              <a:srgbClr val="AFDC7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8797475">
              <a:off x="6518239" y="1677527"/>
              <a:ext cx="1149531" cy="1048593"/>
            </a:xfrm>
            <a:prstGeom prst="arc">
              <a:avLst>
                <a:gd name="adj1" fmla="val 15259645"/>
                <a:gd name="adj2" fmla="val 400596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450106" y="1281953"/>
              <a:ext cx="762000" cy="762000"/>
              <a:chOff x="6324600" y="1219200"/>
              <a:chExt cx="762000" cy="762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324600" y="12192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629400" y="14478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162800" y="1295400"/>
              <a:ext cx="762000" cy="762000"/>
              <a:chOff x="6324600" y="1219200"/>
              <a:chExt cx="762000" cy="7620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6324600" y="12192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477000" y="14478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6172200" y="3505200"/>
            <a:ext cx="2209800" cy="2590742"/>
            <a:chOff x="4648200" y="3505200"/>
            <a:chExt cx="2209800" cy="2590742"/>
          </a:xfrm>
        </p:grpSpPr>
        <p:grpSp>
          <p:nvGrpSpPr>
            <p:cNvPr id="54" name="Group 53"/>
            <p:cNvGrpSpPr/>
            <p:nvPr/>
          </p:nvGrpSpPr>
          <p:grpSpPr>
            <a:xfrm>
              <a:off x="4648200" y="3505200"/>
              <a:ext cx="2209800" cy="2209800"/>
              <a:chOff x="4648200" y="3505200"/>
              <a:chExt cx="2209800" cy="22098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648200" y="3505200"/>
                <a:ext cx="2209800" cy="2209800"/>
              </a:xfrm>
              <a:prstGeom prst="ellipse">
                <a:avLst/>
              </a:prstGeom>
              <a:solidFill>
                <a:srgbClr val="AFDC7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876800" y="3886200"/>
                <a:ext cx="838200" cy="5987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91200" y="3886200"/>
                <a:ext cx="838200" cy="5987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19201365">
                <a:off x="5155529" y="4132949"/>
                <a:ext cx="1149531" cy="1048593"/>
              </a:xfrm>
              <a:prstGeom prst="arc">
                <a:avLst>
                  <a:gd name="adj1" fmla="val 15259645"/>
                  <a:gd name="adj2" fmla="val 400596"/>
                </a:avLst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 rot="19201365">
              <a:off x="5307929" y="5047349"/>
              <a:ext cx="1149531" cy="1048593"/>
            </a:xfrm>
            <a:prstGeom prst="arc">
              <a:avLst>
                <a:gd name="adj1" fmla="val 15259645"/>
                <a:gd name="adj2" fmla="val 400596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39810" y="4941807"/>
            <a:ext cx="1730282" cy="1693156"/>
            <a:chOff x="2757653" y="3031244"/>
            <a:chExt cx="1918936" cy="1918936"/>
          </a:xfrm>
        </p:grpSpPr>
        <p:sp>
          <p:nvSpPr>
            <p:cNvPr id="52" name="Oval 51"/>
            <p:cNvSpPr/>
            <p:nvPr/>
          </p:nvSpPr>
          <p:spPr>
            <a:xfrm>
              <a:off x="2757653" y="3031244"/>
              <a:ext cx="1918936" cy="19189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272304" y="3373692"/>
              <a:ext cx="371553" cy="524625"/>
              <a:chOff x="7157005" y="4807796"/>
              <a:chExt cx="371553" cy="52462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157005" y="4807796"/>
                <a:ext cx="371553" cy="5246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291284" y="4960196"/>
                <a:ext cx="237274" cy="3722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769859" y="3373692"/>
              <a:ext cx="371553" cy="524625"/>
              <a:chOff x="7157005" y="4807796"/>
              <a:chExt cx="371553" cy="52462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7157005" y="4807796"/>
                <a:ext cx="371553" cy="5246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291284" y="4960196"/>
                <a:ext cx="237274" cy="3722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Moon 62"/>
            <p:cNvSpPr/>
            <p:nvPr/>
          </p:nvSpPr>
          <p:spPr>
            <a:xfrm rot="5400000">
              <a:off x="3484989" y="3702234"/>
              <a:ext cx="449230" cy="1146197"/>
            </a:xfrm>
            <a:prstGeom prst="moon">
              <a:avLst>
                <a:gd name="adj" fmla="val 692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96941" y="4392386"/>
            <a:ext cx="2071810" cy="2071810"/>
            <a:chOff x="5703683" y="1231271"/>
            <a:chExt cx="4146487" cy="4146487"/>
          </a:xfrm>
        </p:grpSpPr>
        <p:sp>
          <p:nvSpPr>
            <p:cNvPr id="65" name="Oval 64"/>
            <p:cNvSpPr/>
            <p:nvPr/>
          </p:nvSpPr>
          <p:spPr>
            <a:xfrm>
              <a:off x="5703683" y="1231271"/>
              <a:ext cx="4146487" cy="4146487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6562253" y="2411474"/>
              <a:ext cx="829666" cy="829666"/>
              <a:chOff x="6326863" y="2094603"/>
              <a:chExt cx="1078872" cy="1078872"/>
            </a:xfrm>
          </p:grpSpPr>
          <p:sp>
            <p:nvSpPr>
              <p:cNvPr id="73" name="Oval 72"/>
              <p:cNvSpPr/>
              <p:nvPr/>
            </p:nvSpPr>
            <p:spPr>
              <a:xfrm flipH="1">
                <a:off x="6326863" y="2094603"/>
                <a:ext cx="1078872" cy="107887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flipH="1">
                <a:off x="6600093" y="2367833"/>
                <a:ext cx="532411" cy="532411"/>
              </a:xfrm>
              <a:prstGeom prst="ellipse">
                <a:avLst/>
              </a:prstGeom>
              <a:solidFill>
                <a:srgbClr val="0070C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flipH="1">
                <a:off x="6725332" y="2493072"/>
                <a:ext cx="300157" cy="295395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8036458" y="2428072"/>
              <a:ext cx="829666" cy="829666"/>
              <a:chOff x="6326863" y="2094603"/>
              <a:chExt cx="1078872" cy="1078872"/>
            </a:xfrm>
          </p:grpSpPr>
          <p:sp>
            <p:nvSpPr>
              <p:cNvPr id="70" name="Oval 69"/>
              <p:cNvSpPr/>
              <p:nvPr/>
            </p:nvSpPr>
            <p:spPr>
              <a:xfrm flipH="1">
                <a:off x="6326863" y="2094603"/>
                <a:ext cx="1078872" cy="1078872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flipH="1">
                <a:off x="6600093" y="2367833"/>
                <a:ext cx="532411" cy="532411"/>
              </a:xfrm>
              <a:prstGeom prst="ellipse">
                <a:avLst/>
              </a:prstGeom>
              <a:solidFill>
                <a:srgbClr val="0070C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flipH="1">
                <a:off x="6725332" y="2493072"/>
                <a:ext cx="300157" cy="295395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ardrop 67"/>
            <p:cNvSpPr/>
            <p:nvPr/>
          </p:nvSpPr>
          <p:spPr>
            <a:xfrm rot="18922131">
              <a:off x="8705453" y="3254626"/>
              <a:ext cx="564097" cy="606582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oon 68"/>
            <p:cNvSpPr/>
            <p:nvPr/>
          </p:nvSpPr>
          <p:spPr>
            <a:xfrm rot="5400000">
              <a:off x="7530981" y="3228865"/>
              <a:ext cx="607008" cy="2063277"/>
            </a:xfrm>
            <a:prstGeom prst="moon">
              <a:avLst>
                <a:gd name="adj" fmla="val 37269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2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657751"/>
            <a:ext cx="3289208" cy="2390250"/>
            <a:chOff x="609599" y="833642"/>
            <a:chExt cx="7941747" cy="5771225"/>
          </a:xfrm>
        </p:grpSpPr>
        <p:grpSp>
          <p:nvGrpSpPr>
            <p:cNvPr id="3" name="Group 14"/>
            <p:cNvGrpSpPr/>
            <p:nvPr/>
          </p:nvGrpSpPr>
          <p:grpSpPr>
            <a:xfrm rot="10800000">
              <a:off x="7696200" y="5257800"/>
              <a:ext cx="621450" cy="1347067"/>
              <a:chOff x="7010400" y="381000"/>
              <a:chExt cx="762000" cy="203366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186534" y="1195466"/>
                <a:ext cx="457200" cy="12192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010400" y="381000"/>
                <a:ext cx="762000" cy="1219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1"/>
            <p:cNvGrpSpPr/>
            <p:nvPr/>
          </p:nvGrpSpPr>
          <p:grpSpPr>
            <a:xfrm rot="10800000">
              <a:off x="939238" y="4923502"/>
              <a:ext cx="621450" cy="1347067"/>
              <a:chOff x="7010400" y="381000"/>
              <a:chExt cx="762000" cy="2033666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186534" y="1195466"/>
                <a:ext cx="457200" cy="12192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10400" y="381000"/>
                <a:ext cx="762000" cy="1219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Wave 2"/>
            <p:cNvSpPr/>
            <p:nvPr/>
          </p:nvSpPr>
          <p:spPr>
            <a:xfrm>
              <a:off x="939239" y="1803080"/>
              <a:ext cx="7290362" cy="4080551"/>
            </a:xfrm>
            <a:prstGeom prst="wave">
              <a:avLst>
                <a:gd name="adj1" fmla="val 9800"/>
                <a:gd name="adj2" fmla="val 0"/>
              </a:avLst>
            </a:prstGeom>
            <a:solidFill>
              <a:srgbClr val="DE9F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3"/>
            <p:cNvSpPr/>
            <p:nvPr/>
          </p:nvSpPr>
          <p:spPr>
            <a:xfrm>
              <a:off x="7315200" y="1981200"/>
              <a:ext cx="1236146" cy="3840519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1"/>
            <p:cNvSpPr/>
            <p:nvPr/>
          </p:nvSpPr>
          <p:spPr>
            <a:xfrm>
              <a:off x="609599" y="1643059"/>
              <a:ext cx="1236146" cy="3840519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99460" y="833642"/>
              <a:ext cx="621450" cy="986197"/>
              <a:chOff x="7031201" y="834275"/>
              <a:chExt cx="762000" cy="148886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279402" y="1563538"/>
                <a:ext cx="291165" cy="759598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5"/>
              <p:cNvSpPr/>
              <p:nvPr/>
            </p:nvSpPr>
            <p:spPr>
              <a:xfrm>
                <a:off x="7031201" y="834275"/>
                <a:ext cx="762000" cy="1219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646520" y="1148254"/>
              <a:ext cx="621450" cy="1017899"/>
              <a:chOff x="7087348" y="824753"/>
              <a:chExt cx="762000" cy="153672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339058" y="1803020"/>
                <a:ext cx="258584" cy="558455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087348" y="824753"/>
                <a:ext cx="762000" cy="1219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908206" y="4158361"/>
            <a:ext cx="3289208" cy="2390250"/>
            <a:chOff x="384206" y="4158361"/>
            <a:chExt cx="3289208" cy="2390250"/>
          </a:xfrm>
        </p:grpSpPr>
        <p:grpSp>
          <p:nvGrpSpPr>
            <p:cNvPr id="18" name="Group 17"/>
            <p:cNvGrpSpPr/>
            <p:nvPr/>
          </p:nvGrpSpPr>
          <p:grpSpPr>
            <a:xfrm>
              <a:off x="384206" y="4158361"/>
              <a:ext cx="3289208" cy="2390250"/>
              <a:chOff x="609599" y="833642"/>
              <a:chExt cx="7941747" cy="5771225"/>
            </a:xfrm>
          </p:grpSpPr>
          <p:grpSp>
            <p:nvGrpSpPr>
              <p:cNvPr id="19" name="Group 14"/>
              <p:cNvGrpSpPr/>
              <p:nvPr/>
            </p:nvGrpSpPr>
            <p:grpSpPr>
              <a:xfrm rot="10800000">
                <a:off x="7696200" y="5257800"/>
                <a:ext cx="621450" cy="1347067"/>
                <a:chOff x="7010400" y="381000"/>
                <a:chExt cx="762000" cy="2033666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7186534" y="1195466"/>
                  <a:ext cx="457200" cy="1219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010400" y="381000"/>
                  <a:ext cx="762000" cy="12192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1"/>
              <p:cNvGrpSpPr/>
              <p:nvPr/>
            </p:nvGrpSpPr>
            <p:grpSpPr>
              <a:xfrm rot="10800000">
                <a:off x="939238" y="4923502"/>
                <a:ext cx="621450" cy="1347067"/>
                <a:chOff x="7010400" y="381000"/>
                <a:chExt cx="762000" cy="2033666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7186534" y="1195466"/>
                  <a:ext cx="457200" cy="1219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010400" y="381000"/>
                  <a:ext cx="762000" cy="12192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Wave 2"/>
              <p:cNvSpPr/>
              <p:nvPr/>
            </p:nvSpPr>
            <p:spPr>
              <a:xfrm>
                <a:off x="935291" y="1845205"/>
                <a:ext cx="7290362" cy="3760204"/>
              </a:xfrm>
              <a:prstGeom prst="wave">
                <a:avLst>
                  <a:gd name="adj1" fmla="val 3907"/>
                  <a:gd name="adj2" fmla="val 0"/>
                </a:avLst>
              </a:prstGeom>
              <a:solidFill>
                <a:srgbClr val="DE9F7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3"/>
              <p:cNvSpPr/>
              <p:nvPr/>
            </p:nvSpPr>
            <p:spPr>
              <a:xfrm>
                <a:off x="7315200" y="1981200"/>
                <a:ext cx="1236146" cy="3840519"/>
              </a:xfrm>
              <a:prstGeom prst="ca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an 1"/>
              <p:cNvSpPr/>
              <p:nvPr/>
            </p:nvSpPr>
            <p:spPr>
              <a:xfrm>
                <a:off x="609599" y="1643059"/>
                <a:ext cx="1236146" cy="3840519"/>
              </a:xfrm>
              <a:prstGeom prst="ca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899460" y="833642"/>
                <a:ext cx="621450" cy="986197"/>
                <a:chOff x="7031201" y="834275"/>
                <a:chExt cx="762000" cy="1488861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7279402" y="1563538"/>
                  <a:ext cx="291165" cy="759598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5"/>
                <p:cNvSpPr/>
                <p:nvPr/>
              </p:nvSpPr>
              <p:spPr>
                <a:xfrm>
                  <a:off x="7031201" y="834275"/>
                  <a:ext cx="762000" cy="12192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646520" y="1148254"/>
                <a:ext cx="621450" cy="1017899"/>
                <a:chOff x="7087348" y="824753"/>
                <a:chExt cx="762000" cy="1536722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339058" y="1803020"/>
                  <a:ext cx="258584" cy="558455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087348" y="824753"/>
                  <a:ext cx="762000" cy="12192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Rectangle 33"/>
            <p:cNvSpPr/>
            <p:nvPr/>
          </p:nvSpPr>
          <p:spPr>
            <a:xfrm>
              <a:off x="747225" y="4834063"/>
              <a:ext cx="24377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33333"/>
                  </a:solidFill>
                  <a:latin typeface="Open Sans"/>
                </a:rPr>
                <a:t> </a:t>
              </a:r>
              <a:r>
                <a:rPr lang="en-US" sz="1600" b="1" dirty="0">
                  <a:solidFill>
                    <a:srgbClr val="333333"/>
                  </a:solidFill>
                  <a:latin typeface="Open Sans"/>
                </a:rPr>
                <a:t>As we come unto Jesus Christ with our burdens, He will give us rest</a:t>
              </a:r>
              <a:endParaRPr lang="en-US" sz="16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91137" y="2845573"/>
            <a:ext cx="3115095" cy="2125557"/>
            <a:chOff x="4430487" y="4547169"/>
            <a:chExt cx="3115095" cy="2125557"/>
          </a:xfrm>
        </p:grpSpPr>
        <p:grpSp>
          <p:nvGrpSpPr>
            <p:cNvPr id="37" name="Group 11"/>
            <p:cNvGrpSpPr/>
            <p:nvPr/>
          </p:nvGrpSpPr>
          <p:grpSpPr>
            <a:xfrm rot="10800000">
              <a:off x="4558894" y="6147992"/>
              <a:ext cx="242078" cy="524733"/>
              <a:chOff x="7010400" y="381000"/>
              <a:chExt cx="762000" cy="203366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186534" y="1195466"/>
                <a:ext cx="457200" cy="12192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010400" y="381000"/>
                <a:ext cx="762000" cy="1219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Wave 2"/>
            <p:cNvSpPr/>
            <p:nvPr/>
          </p:nvSpPr>
          <p:spPr>
            <a:xfrm>
              <a:off x="4596228" y="4962252"/>
              <a:ext cx="2839871" cy="1363349"/>
            </a:xfrm>
            <a:prstGeom prst="wave">
              <a:avLst>
                <a:gd name="adj1" fmla="val 0"/>
                <a:gd name="adj2" fmla="val 383"/>
              </a:avLst>
            </a:prstGeom>
            <a:solidFill>
              <a:srgbClr val="DE9F7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n 1"/>
            <p:cNvSpPr/>
            <p:nvPr/>
          </p:nvSpPr>
          <p:spPr>
            <a:xfrm>
              <a:off x="4430487" y="4870135"/>
              <a:ext cx="481525" cy="1496027"/>
            </a:xfrm>
            <a:prstGeom prst="can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543399" y="4554837"/>
              <a:ext cx="242078" cy="384161"/>
              <a:chOff x="7031201" y="834275"/>
              <a:chExt cx="762000" cy="148886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7279402" y="1563538"/>
                <a:ext cx="291165" cy="759598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"/>
              <p:cNvSpPr/>
              <p:nvPr/>
            </p:nvSpPr>
            <p:spPr>
              <a:xfrm>
                <a:off x="7031201" y="834275"/>
                <a:ext cx="762000" cy="12192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064057" y="4547169"/>
              <a:ext cx="481525" cy="2125557"/>
              <a:chOff x="7041669" y="4677390"/>
              <a:chExt cx="481525" cy="2125557"/>
            </a:xfrm>
          </p:grpSpPr>
          <p:grpSp>
            <p:nvGrpSpPr>
              <p:cNvPr id="43" name="Group 14"/>
              <p:cNvGrpSpPr/>
              <p:nvPr/>
            </p:nvGrpSpPr>
            <p:grpSpPr>
              <a:xfrm rot="10800000">
                <a:off x="7190985" y="6278214"/>
                <a:ext cx="242078" cy="524733"/>
                <a:chOff x="7010400" y="381000"/>
                <a:chExt cx="762000" cy="2033666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7186534" y="1195466"/>
                  <a:ext cx="457200" cy="121920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010400" y="381000"/>
                  <a:ext cx="762000" cy="12192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Can 3"/>
              <p:cNvSpPr/>
              <p:nvPr/>
            </p:nvSpPr>
            <p:spPr>
              <a:xfrm>
                <a:off x="7041669" y="4991972"/>
                <a:ext cx="481525" cy="1496027"/>
              </a:xfrm>
              <a:prstGeom prst="can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7171633" y="4677390"/>
                <a:ext cx="242078" cy="396510"/>
                <a:chOff x="7087348" y="824753"/>
                <a:chExt cx="762000" cy="1536722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7339058" y="1803020"/>
                  <a:ext cx="258584" cy="558455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087348" y="824753"/>
                  <a:ext cx="762000" cy="12192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Rectangle 41"/>
            <p:cNvSpPr/>
            <p:nvPr/>
          </p:nvSpPr>
          <p:spPr>
            <a:xfrm>
              <a:off x="4892774" y="5092808"/>
              <a:ext cx="21754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333333"/>
                  </a:solidFill>
                  <a:latin typeface="Open Sans"/>
                </a:rPr>
                <a:t>All scripture is given by inspiration of God</a:t>
              </a:r>
            </a:p>
            <a:p>
              <a:pPr algn="ctr"/>
              <a:r>
                <a:rPr lang="en-US" b="1" i="1" dirty="0">
                  <a:solidFill>
                    <a:srgbClr val="333333"/>
                  </a:solidFill>
                  <a:latin typeface="Open Sans"/>
                </a:rPr>
                <a:t>2 Timothy 3:16</a:t>
              </a:r>
              <a:endParaRPr lang="en-US" i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88074" y="715668"/>
            <a:ext cx="1726855" cy="1753470"/>
            <a:chOff x="9679806" y="1526158"/>
            <a:chExt cx="1726855" cy="1753470"/>
          </a:xfrm>
        </p:grpSpPr>
        <p:sp>
          <p:nvSpPr>
            <p:cNvPr id="55" name="Rectangle 54"/>
            <p:cNvSpPr/>
            <p:nvPr/>
          </p:nvSpPr>
          <p:spPr>
            <a:xfrm>
              <a:off x="9788487" y="1645175"/>
              <a:ext cx="1543802" cy="14974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0197726" y="1829361"/>
              <a:ext cx="799917" cy="1320146"/>
              <a:chOff x="4455643" y="2321799"/>
              <a:chExt cx="1088409" cy="187469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8" name="Wave 57"/>
              <p:cNvSpPr/>
              <p:nvPr/>
            </p:nvSpPr>
            <p:spPr>
              <a:xfrm rot="6166839" flipH="1">
                <a:off x="4154514" y="3006296"/>
                <a:ext cx="1066800" cy="464542"/>
              </a:xfrm>
              <a:prstGeom prst="wav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Wave 58"/>
              <p:cNvSpPr/>
              <p:nvPr/>
            </p:nvSpPr>
            <p:spPr>
              <a:xfrm rot="15868271">
                <a:off x="4778381" y="2911827"/>
                <a:ext cx="1066800" cy="464542"/>
              </a:xfrm>
              <a:prstGeom prst="wav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/>
              <p:cNvSpPr/>
              <p:nvPr/>
            </p:nvSpPr>
            <p:spPr>
              <a:xfrm>
                <a:off x="4496633" y="3570421"/>
                <a:ext cx="990603" cy="626075"/>
              </a:xfrm>
              <a:prstGeom prst="trapezoid">
                <a:avLst>
                  <a:gd name="adj" fmla="val 38827"/>
                </a:avLst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 rot="10800000">
                <a:off x="4757351" y="3255270"/>
                <a:ext cx="457200" cy="533400"/>
              </a:xfrm>
              <a:prstGeom prst="trapezoi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4059" y="2466498"/>
                <a:ext cx="838200" cy="12192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ardrop 62"/>
              <p:cNvSpPr/>
              <p:nvPr/>
            </p:nvSpPr>
            <p:spPr>
              <a:xfrm rot="4836040">
                <a:off x="4839833" y="2410186"/>
                <a:ext cx="670286" cy="493511"/>
              </a:xfrm>
              <a:prstGeom prst="teardrop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ardrop 63"/>
              <p:cNvSpPr/>
              <p:nvPr/>
            </p:nvSpPr>
            <p:spPr>
              <a:xfrm rot="9510633">
                <a:off x="4486696" y="2391619"/>
                <a:ext cx="670286" cy="493511"/>
              </a:xfrm>
              <a:prstGeom prst="teardrop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ame 56"/>
            <p:cNvSpPr/>
            <p:nvPr/>
          </p:nvSpPr>
          <p:spPr>
            <a:xfrm>
              <a:off x="9679806" y="1526158"/>
              <a:ext cx="1726855" cy="1753470"/>
            </a:xfrm>
            <a:prstGeom prst="frame">
              <a:avLst>
                <a:gd name="adj1" fmla="val 10988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457" y="912219"/>
            <a:ext cx="1726855" cy="1753470"/>
            <a:chOff x="9696960" y="3459212"/>
            <a:chExt cx="1726855" cy="1753470"/>
          </a:xfrm>
        </p:grpSpPr>
        <p:sp>
          <p:nvSpPr>
            <p:cNvPr id="66" name="Rectangle 65"/>
            <p:cNvSpPr/>
            <p:nvPr/>
          </p:nvSpPr>
          <p:spPr>
            <a:xfrm>
              <a:off x="9791500" y="3558049"/>
              <a:ext cx="1543802" cy="14974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100306" y="3735064"/>
              <a:ext cx="930774" cy="1393741"/>
              <a:chOff x="4508252" y="211638"/>
              <a:chExt cx="875337" cy="137375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9" name="Trapezoid 68"/>
              <p:cNvSpPr/>
              <p:nvPr/>
            </p:nvSpPr>
            <p:spPr>
              <a:xfrm>
                <a:off x="4616914" y="1236581"/>
                <a:ext cx="606083" cy="348814"/>
              </a:xfrm>
              <a:prstGeom prst="trapezoid">
                <a:avLst>
                  <a:gd name="adj" fmla="val 47147"/>
                </a:avLst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773081" y="843353"/>
                <a:ext cx="303042" cy="459948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574726" y="299777"/>
                <a:ext cx="727300" cy="919897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Cloud 71"/>
              <p:cNvSpPr/>
              <p:nvPr/>
            </p:nvSpPr>
            <p:spPr>
              <a:xfrm rot="3627039">
                <a:off x="4968006" y="307581"/>
                <a:ext cx="503387" cy="327778"/>
              </a:xfrm>
              <a:prstGeom prst="clou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Cloud 72"/>
              <p:cNvSpPr/>
              <p:nvPr/>
            </p:nvSpPr>
            <p:spPr>
              <a:xfrm rot="6849434">
                <a:off x="4420447" y="361433"/>
                <a:ext cx="503387" cy="327778"/>
              </a:xfrm>
              <a:prstGeom prst="clou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Cloud 73"/>
              <p:cNvSpPr/>
              <p:nvPr/>
            </p:nvSpPr>
            <p:spPr>
              <a:xfrm rot="21420985">
                <a:off x="4658183" y="211638"/>
                <a:ext cx="641327" cy="400315"/>
              </a:xfrm>
              <a:prstGeom prst="cloud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rame 67"/>
            <p:cNvSpPr/>
            <p:nvPr/>
          </p:nvSpPr>
          <p:spPr>
            <a:xfrm>
              <a:off x="9696960" y="3459212"/>
              <a:ext cx="1726855" cy="1753470"/>
            </a:xfrm>
            <a:prstGeom prst="frame">
              <a:avLst>
                <a:gd name="adj1" fmla="val 10988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807469" y="4147371"/>
            <a:ext cx="2877006" cy="2397505"/>
            <a:chOff x="8146727" y="4060385"/>
            <a:chExt cx="2877006" cy="2397505"/>
          </a:xfrm>
        </p:grpSpPr>
        <p:pic>
          <p:nvPicPr>
            <p:cNvPr id="76" name="Picture 2" descr="http://www.clker.com/cliparts/d/a/9/e/1280777161986982005scroll-hi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727" y="4060385"/>
              <a:ext cx="2877006" cy="2397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/>
            <p:cNvSpPr/>
            <p:nvPr/>
          </p:nvSpPr>
          <p:spPr>
            <a:xfrm>
              <a:off x="8209103" y="4449930"/>
              <a:ext cx="275225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pen Sans"/>
                </a:rPr>
                <a:t>Becoming contaminated by the sins of the world can prevent us from being a blessing to others.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81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4724401" y="1305927"/>
            <a:ext cx="5400037" cy="5081427"/>
            <a:chOff x="3200400" y="1305926"/>
            <a:chExt cx="5400037" cy="5081427"/>
          </a:xfrm>
        </p:grpSpPr>
        <p:grpSp>
          <p:nvGrpSpPr>
            <p:cNvPr id="2" name="Group 1"/>
            <p:cNvGrpSpPr/>
            <p:nvPr/>
          </p:nvGrpSpPr>
          <p:grpSpPr>
            <a:xfrm>
              <a:off x="3200400" y="1555856"/>
              <a:ext cx="5400037" cy="4831497"/>
              <a:chOff x="3200400" y="1555856"/>
              <a:chExt cx="5400037" cy="483149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3200400" y="2514600"/>
                <a:ext cx="5400037" cy="3872753"/>
              </a:xfrm>
              <a:custGeom>
                <a:avLst/>
                <a:gdLst>
                  <a:gd name="connsiteX0" fmla="*/ 3284 w 5400037"/>
                  <a:gd name="connsiteY0" fmla="*/ 3523129 h 3872753"/>
                  <a:gd name="connsiteX1" fmla="*/ 3284 w 5400037"/>
                  <a:gd name="connsiteY1" fmla="*/ 3523129 h 3872753"/>
                  <a:gd name="connsiteX2" fmla="*/ 863896 w 5400037"/>
                  <a:gd name="connsiteY2" fmla="*/ 3110753 h 3872753"/>
                  <a:gd name="connsiteX3" fmla="*/ 890790 w 5400037"/>
                  <a:gd name="connsiteY3" fmla="*/ 3083859 h 3872753"/>
                  <a:gd name="connsiteX4" fmla="*/ 926648 w 5400037"/>
                  <a:gd name="connsiteY4" fmla="*/ 3030070 h 3872753"/>
                  <a:gd name="connsiteX5" fmla="*/ 953543 w 5400037"/>
                  <a:gd name="connsiteY5" fmla="*/ 2985247 h 3872753"/>
                  <a:gd name="connsiteX6" fmla="*/ 989401 w 5400037"/>
                  <a:gd name="connsiteY6" fmla="*/ 2895600 h 3872753"/>
                  <a:gd name="connsiteX7" fmla="*/ 998366 w 5400037"/>
                  <a:gd name="connsiteY7" fmla="*/ 2868706 h 3872753"/>
                  <a:gd name="connsiteX8" fmla="*/ 1016296 w 5400037"/>
                  <a:gd name="connsiteY8" fmla="*/ 2841812 h 3872753"/>
                  <a:gd name="connsiteX9" fmla="*/ 1034225 w 5400037"/>
                  <a:gd name="connsiteY9" fmla="*/ 2788023 h 3872753"/>
                  <a:gd name="connsiteX10" fmla="*/ 1043190 w 5400037"/>
                  <a:gd name="connsiteY10" fmla="*/ 2761129 h 3872753"/>
                  <a:gd name="connsiteX11" fmla="*/ 1061119 w 5400037"/>
                  <a:gd name="connsiteY11" fmla="*/ 2734235 h 3872753"/>
                  <a:gd name="connsiteX12" fmla="*/ 1079048 w 5400037"/>
                  <a:gd name="connsiteY12" fmla="*/ 2635623 h 3872753"/>
                  <a:gd name="connsiteX13" fmla="*/ 1096978 w 5400037"/>
                  <a:gd name="connsiteY13" fmla="*/ 2581835 h 3872753"/>
                  <a:gd name="connsiteX14" fmla="*/ 1114907 w 5400037"/>
                  <a:gd name="connsiteY14" fmla="*/ 2537012 h 3872753"/>
                  <a:gd name="connsiteX15" fmla="*/ 1150766 w 5400037"/>
                  <a:gd name="connsiteY15" fmla="*/ 2447364 h 3872753"/>
                  <a:gd name="connsiteX16" fmla="*/ 1159731 w 5400037"/>
                  <a:gd name="connsiteY16" fmla="*/ 2420470 h 3872753"/>
                  <a:gd name="connsiteX17" fmla="*/ 1168696 w 5400037"/>
                  <a:gd name="connsiteY17" fmla="*/ 2384612 h 3872753"/>
                  <a:gd name="connsiteX18" fmla="*/ 1186625 w 5400037"/>
                  <a:gd name="connsiteY18" fmla="*/ 2357717 h 3872753"/>
                  <a:gd name="connsiteX19" fmla="*/ 1222484 w 5400037"/>
                  <a:gd name="connsiteY19" fmla="*/ 2294964 h 3872753"/>
                  <a:gd name="connsiteX20" fmla="*/ 1249378 w 5400037"/>
                  <a:gd name="connsiteY20" fmla="*/ 2214282 h 3872753"/>
                  <a:gd name="connsiteX21" fmla="*/ 1258343 w 5400037"/>
                  <a:gd name="connsiteY21" fmla="*/ 2187388 h 3872753"/>
                  <a:gd name="connsiteX22" fmla="*/ 1267307 w 5400037"/>
                  <a:gd name="connsiteY22" fmla="*/ 2151529 h 3872753"/>
                  <a:gd name="connsiteX23" fmla="*/ 1285237 w 5400037"/>
                  <a:gd name="connsiteY23" fmla="*/ 2124635 h 3872753"/>
                  <a:gd name="connsiteX24" fmla="*/ 1303166 w 5400037"/>
                  <a:gd name="connsiteY24" fmla="*/ 2079812 h 3872753"/>
                  <a:gd name="connsiteX25" fmla="*/ 1339025 w 5400037"/>
                  <a:gd name="connsiteY25" fmla="*/ 2008094 h 3872753"/>
                  <a:gd name="connsiteX26" fmla="*/ 1356954 w 5400037"/>
                  <a:gd name="connsiteY26" fmla="*/ 1972235 h 3872753"/>
                  <a:gd name="connsiteX27" fmla="*/ 1383848 w 5400037"/>
                  <a:gd name="connsiteY27" fmla="*/ 1900517 h 3872753"/>
                  <a:gd name="connsiteX28" fmla="*/ 1401778 w 5400037"/>
                  <a:gd name="connsiteY28" fmla="*/ 1837764 h 3872753"/>
                  <a:gd name="connsiteX29" fmla="*/ 1419707 w 5400037"/>
                  <a:gd name="connsiteY29" fmla="*/ 1810870 h 3872753"/>
                  <a:gd name="connsiteX30" fmla="*/ 1428672 w 5400037"/>
                  <a:gd name="connsiteY30" fmla="*/ 1775012 h 3872753"/>
                  <a:gd name="connsiteX31" fmla="*/ 1446601 w 5400037"/>
                  <a:gd name="connsiteY31" fmla="*/ 1757082 h 3872753"/>
                  <a:gd name="connsiteX32" fmla="*/ 1455566 w 5400037"/>
                  <a:gd name="connsiteY32" fmla="*/ 1721223 h 3872753"/>
                  <a:gd name="connsiteX33" fmla="*/ 1473496 w 5400037"/>
                  <a:gd name="connsiteY33" fmla="*/ 1676400 h 3872753"/>
                  <a:gd name="connsiteX34" fmla="*/ 1482460 w 5400037"/>
                  <a:gd name="connsiteY34" fmla="*/ 1649506 h 3872753"/>
                  <a:gd name="connsiteX35" fmla="*/ 1491425 w 5400037"/>
                  <a:gd name="connsiteY35" fmla="*/ 1613647 h 3872753"/>
                  <a:gd name="connsiteX36" fmla="*/ 1509354 w 5400037"/>
                  <a:gd name="connsiteY36" fmla="*/ 1595717 h 3872753"/>
                  <a:gd name="connsiteX37" fmla="*/ 1554178 w 5400037"/>
                  <a:gd name="connsiteY37" fmla="*/ 1532964 h 3872753"/>
                  <a:gd name="connsiteX38" fmla="*/ 1590037 w 5400037"/>
                  <a:gd name="connsiteY38" fmla="*/ 1461247 h 3872753"/>
                  <a:gd name="connsiteX39" fmla="*/ 1625896 w 5400037"/>
                  <a:gd name="connsiteY39" fmla="*/ 1389529 h 3872753"/>
                  <a:gd name="connsiteX40" fmla="*/ 1643825 w 5400037"/>
                  <a:gd name="connsiteY40" fmla="*/ 1353670 h 3872753"/>
                  <a:gd name="connsiteX41" fmla="*/ 1679684 w 5400037"/>
                  <a:gd name="connsiteY41" fmla="*/ 1299882 h 3872753"/>
                  <a:gd name="connsiteX42" fmla="*/ 1706578 w 5400037"/>
                  <a:gd name="connsiteY42" fmla="*/ 1246094 h 3872753"/>
                  <a:gd name="connsiteX43" fmla="*/ 1715543 w 5400037"/>
                  <a:gd name="connsiteY43" fmla="*/ 1219200 h 3872753"/>
                  <a:gd name="connsiteX44" fmla="*/ 1724507 w 5400037"/>
                  <a:gd name="connsiteY44" fmla="*/ 1183341 h 3872753"/>
                  <a:gd name="connsiteX45" fmla="*/ 1760366 w 5400037"/>
                  <a:gd name="connsiteY45" fmla="*/ 1147482 h 3872753"/>
                  <a:gd name="connsiteX46" fmla="*/ 1796225 w 5400037"/>
                  <a:gd name="connsiteY46" fmla="*/ 1075764 h 3872753"/>
                  <a:gd name="connsiteX47" fmla="*/ 1832084 w 5400037"/>
                  <a:gd name="connsiteY47" fmla="*/ 1021976 h 3872753"/>
                  <a:gd name="connsiteX48" fmla="*/ 1850013 w 5400037"/>
                  <a:gd name="connsiteY48" fmla="*/ 995082 h 3872753"/>
                  <a:gd name="connsiteX49" fmla="*/ 1885872 w 5400037"/>
                  <a:gd name="connsiteY49" fmla="*/ 932329 h 3872753"/>
                  <a:gd name="connsiteX50" fmla="*/ 1903801 w 5400037"/>
                  <a:gd name="connsiteY50" fmla="*/ 905435 h 3872753"/>
                  <a:gd name="connsiteX51" fmla="*/ 1939660 w 5400037"/>
                  <a:gd name="connsiteY51" fmla="*/ 869576 h 3872753"/>
                  <a:gd name="connsiteX52" fmla="*/ 1948625 w 5400037"/>
                  <a:gd name="connsiteY52" fmla="*/ 842682 h 3872753"/>
                  <a:gd name="connsiteX53" fmla="*/ 1984484 w 5400037"/>
                  <a:gd name="connsiteY53" fmla="*/ 797859 h 3872753"/>
                  <a:gd name="connsiteX54" fmla="*/ 2011378 w 5400037"/>
                  <a:gd name="connsiteY54" fmla="*/ 779929 h 3872753"/>
                  <a:gd name="connsiteX55" fmla="*/ 2038272 w 5400037"/>
                  <a:gd name="connsiteY55" fmla="*/ 753035 h 3872753"/>
                  <a:gd name="connsiteX56" fmla="*/ 2101025 w 5400037"/>
                  <a:gd name="connsiteY56" fmla="*/ 708212 h 3872753"/>
                  <a:gd name="connsiteX57" fmla="*/ 2127919 w 5400037"/>
                  <a:gd name="connsiteY57" fmla="*/ 699247 h 3872753"/>
                  <a:gd name="connsiteX58" fmla="*/ 2145848 w 5400037"/>
                  <a:gd name="connsiteY58" fmla="*/ 681317 h 3872753"/>
                  <a:gd name="connsiteX59" fmla="*/ 2199637 w 5400037"/>
                  <a:gd name="connsiteY59" fmla="*/ 663388 h 3872753"/>
                  <a:gd name="connsiteX60" fmla="*/ 2244460 w 5400037"/>
                  <a:gd name="connsiteY60" fmla="*/ 627529 h 3872753"/>
                  <a:gd name="connsiteX61" fmla="*/ 2271354 w 5400037"/>
                  <a:gd name="connsiteY61" fmla="*/ 609600 h 3872753"/>
                  <a:gd name="connsiteX62" fmla="*/ 2289284 w 5400037"/>
                  <a:gd name="connsiteY62" fmla="*/ 591670 h 3872753"/>
                  <a:gd name="connsiteX63" fmla="*/ 2316178 w 5400037"/>
                  <a:gd name="connsiteY63" fmla="*/ 582706 h 3872753"/>
                  <a:gd name="connsiteX64" fmla="*/ 2343072 w 5400037"/>
                  <a:gd name="connsiteY64" fmla="*/ 555812 h 3872753"/>
                  <a:gd name="connsiteX65" fmla="*/ 2414790 w 5400037"/>
                  <a:gd name="connsiteY65" fmla="*/ 528917 h 3872753"/>
                  <a:gd name="connsiteX66" fmla="*/ 2441684 w 5400037"/>
                  <a:gd name="connsiteY66" fmla="*/ 510988 h 3872753"/>
                  <a:gd name="connsiteX67" fmla="*/ 2468578 w 5400037"/>
                  <a:gd name="connsiteY67" fmla="*/ 502023 h 3872753"/>
                  <a:gd name="connsiteX68" fmla="*/ 2522366 w 5400037"/>
                  <a:gd name="connsiteY68" fmla="*/ 466164 h 3872753"/>
                  <a:gd name="connsiteX69" fmla="*/ 2576154 w 5400037"/>
                  <a:gd name="connsiteY69" fmla="*/ 448235 h 3872753"/>
                  <a:gd name="connsiteX70" fmla="*/ 2629943 w 5400037"/>
                  <a:gd name="connsiteY70" fmla="*/ 412376 h 3872753"/>
                  <a:gd name="connsiteX71" fmla="*/ 2683731 w 5400037"/>
                  <a:gd name="connsiteY71" fmla="*/ 376517 h 3872753"/>
                  <a:gd name="connsiteX72" fmla="*/ 2710625 w 5400037"/>
                  <a:gd name="connsiteY72" fmla="*/ 358588 h 3872753"/>
                  <a:gd name="connsiteX73" fmla="*/ 2737519 w 5400037"/>
                  <a:gd name="connsiteY73" fmla="*/ 349623 h 3872753"/>
                  <a:gd name="connsiteX74" fmla="*/ 2791307 w 5400037"/>
                  <a:gd name="connsiteY74" fmla="*/ 313764 h 3872753"/>
                  <a:gd name="connsiteX75" fmla="*/ 2827166 w 5400037"/>
                  <a:gd name="connsiteY75" fmla="*/ 295835 h 3872753"/>
                  <a:gd name="connsiteX76" fmla="*/ 2854060 w 5400037"/>
                  <a:gd name="connsiteY76" fmla="*/ 277906 h 3872753"/>
                  <a:gd name="connsiteX77" fmla="*/ 2880954 w 5400037"/>
                  <a:gd name="connsiteY77" fmla="*/ 268941 h 3872753"/>
                  <a:gd name="connsiteX78" fmla="*/ 2925778 w 5400037"/>
                  <a:gd name="connsiteY78" fmla="*/ 242047 h 3872753"/>
                  <a:gd name="connsiteX79" fmla="*/ 2943707 w 5400037"/>
                  <a:gd name="connsiteY79" fmla="*/ 224117 h 3872753"/>
                  <a:gd name="connsiteX80" fmla="*/ 2997496 w 5400037"/>
                  <a:gd name="connsiteY80" fmla="*/ 188259 h 3872753"/>
                  <a:gd name="connsiteX81" fmla="*/ 3024390 w 5400037"/>
                  <a:gd name="connsiteY81" fmla="*/ 170329 h 3872753"/>
                  <a:gd name="connsiteX82" fmla="*/ 3078178 w 5400037"/>
                  <a:gd name="connsiteY82" fmla="*/ 152400 h 3872753"/>
                  <a:gd name="connsiteX83" fmla="*/ 3149896 w 5400037"/>
                  <a:gd name="connsiteY83" fmla="*/ 116541 h 3872753"/>
                  <a:gd name="connsiteX84" fmla="*/ 3203684 w 5400037"/>
                  <a:gd name="connsiteY84" fmla="*/ 89647 h 3872753"/>
                  <a:gd name="connsiteX85" fmla="*/ 3239543 w 5400037"/>
                  <a:gd name="connsiteY85" fmla="*/ 71717 h 3872753"/>
                  <a:gd name="connsiteX86" fmla="*/ 3266437 w 5400037"/>
                  <a:gd name="connsiteY86" fmla="*/ 53788 h 3872753"/>
                  <a:gd name="connsiteX87" fmla="*/ 3320225 w 5400037"/>
                  <a:gd name="connsiteY87" fmla="*/ 35859 h 3872753"/>
                  <a:gd name="connsiteX88" fmla="*/ 3347119 w 5400037"/>
                  <a:gd name="connsiteY88" fmla="*/ 26894 h 3872753"/>
                  <a:gd name="connsiteX89" fmla="*/ 3400907 w 5400037"/>
                  <a:gd name="connsiteY89" fmla="*/ 17929 h 3872753"/>
                  <a:gd name="connsiteX90" fmla="*/ 3427801 w 5400037"/>
                  <a:gd name="connsiteY90" fmla="*/ 8964 h 3872753"/>
                  <a:gd name="connsiteX91" fmla="*/ 3580201 w 5400037"/>
                  <a:gd name="connsiteY91" fmla="*/ 0 h 3872753"/>
                  <a:gd name="connsiteX92" fmla="*/ 4198766 w 5400037"/>
                  <a:gd name="connsiteY92" fmla="*/ 8964 h 3872753"/>
                  <a:gd name="connsiteX93" fmla="*/ 4404954 w 5400037"/>
                  <a:gd name="connsiteY93" fmla="*/ 17929 h 3872753"/>
                  <a:gd name="connsiteX94" fmla="*/ 4458743 w 5400037"/>
                  <a:gd name="connsiteY94" fmla="*/ 26894 h 3872753"/>
                  <a:gd name="connsiteX95" fmla="*/ 5104201 w 5400037"/>
                  <a:gd name="connsiteY95" fmla="*/ 44823 h 3872753"/>
                  <a:gd name="connsiteX96" fmla="*/ 5157990 w 5400037"/>
                  <a:gd name="connsiteY96" fmla="*/ 53788 h 3872753"/>
                  <a:gd name="connsiteX97" fmla="*/ 5193848 w 5400037"/>
                  <a:gd name="connsiteY97" fmla="*/ 62753 h 3872753"/>
                  <a:gd name="connsiteX98" fmla="*/ 5328319 w 5400037"/>
                  <a:gd name="connsiteY98" fmla="*/ 71717 h 3872753"/>
                  <a:gd name="connsiteX99" fmla="*/ 5337284 w 5400037"/>
                  <a:gd name="connsiteY99" fmla="*/ 107576 h 3872753"/>
                  <a:gd name="connsiteX100" fmla="*/ 5355213 w 5400037"/>
                  <a:gd name="connsiteY100" fmla="*/ 161364 h 3872753"/>
                  <a:gd name="connsiteX101" fmla="*/ 5364178 w 5400037"/>
                  <a:gd name="connsiteY101" fmla="*/ 259976 h 3872753"/>
                  <a:gd name="connsiteX102" fmla="*/ 5373143 w 5400037"/>
                  <a:gd name="connsiteY102" fmla="*/ 322729 h 3872753"/>
                  <a:gd name="connsiteX103" fmla="*/ 5382107 w 5400037"/>
                  <a:gd name="connsiteY103" fmla="*/ 412376 h 3872753"/>
                  <a:gd name="connsiteX104" fmla="*/ 5400037 w 5400037"/>
                  <a:gd name="connsiteY104" fmla="*/ 1255059 h 3872753"/>
                  <a:gd name="connsiteX105" fmla="*/ 5391072 w 5400037"/>
                  <a:gd name="connsiteY105" fmla="*/ 1721223 h 3872753"/>
                  <a:gd name="connsiteX106" fmla="*/ 5364178 w 5400037"/>
                  <a:gd name="connsiteY106" fmla="*/ 3872753 h 3872753"/>
                  <a:gd name="connsiteX107" fmla="*/ 4153943 w 5400037"/>
                  <a:gd name="connsiteY107" fmla="*/ 3863788 h 3872753"/>
                  <a:gd name="connsiteX108" fmla="*/ 4037401 w 5400037"/>
                  <a:gd name="connsiteY108" fmla="*/ 3854823 h 3872753"/>
                  <a:gd name="connsiteX109" fmla="*/ 3831213 w 5400037"/>
                  <a:gd name="connsiteY109" fmla="*/ 3845859 h 3872753"/>
                  <a:gd name="connsiteX110" fmla="*/ 3409872 w 5400037"/>
                  <a:gd name="connsiteY110" fmla="*/ 3836894 h 3872753"/>
                  <a:gd name="connsiteX111" fmla="*/ 3284366 w 5400037"/>
                  <a:gd name="connsiteY111" fmla="*/ 3827929 h 3872753"/>
                  <a:gd name="connsiteX112" fmla="*/ 2701660 w 5400037"/>
                  <a:gd name="connsiteY112" fmla="*/ 3810000 h 3872753"/>
                  <a:gd name="connsiteX113" fmla="*/ 2486507 w 5400037"/>
                  <a:gd name="connsiteY113" fmla="*/ 3801035 h 3872753"/>
                  <a:gd name="connsiteX114" fmla="*/ 2352037 w 5400037"/>
                  <a:gd name="connsiteY114" fmla="*/ 3792070 h 3872753"/>
                  <a:gd name="connsiteX115" fmla="*/ 872860 w 5400037"/>
                  <a:gd name="connsiteY115" fmla="*/ 3783106 h 3872753"/>
                  <a:gd name="connsiteX116" fmla="*/ 756319 w 5400037"/>
                  <a:gd name="connsiteY116" fmla="*/ 3765176 h 3872753"/>
                  <a:gd name="connsiteX117" fmla="*/ 729425 w 5400037"/>
                  <a:gd name="connsiteY117" fmla="*/ 3756212 h 3872753"/>
                  <a:gd name="connsiteX118" fmla="*/ 684601 w 5400037"/>
                  <a:gd name="connsiteY118" fmla="*/ 3747247 h 3872753"/>
                  <a:gd name="connsiteX119" fmla="*/ 541166 w 5400037"/>
                  <a:gd name="connsiteY119" fmla="*/ 3729317 h 3872753"/>
                  <a:gd name="connsiteX120" fmla="*/ 496343 w 5400037"/>
                  <a:gd name="connsiteY120" fmla="*/ 3720353 h 3872753"/>
                  <a:gd name="connsiteX121" fmla="*/ 388766 w 5400037"/>
                  <a:gd name="connsiteY121" fmla="*/ 3711388 h 3872753"/>
                  <a:gd name="connsiteX122" fmla="*/ 343943 w 5400037"/>
                  <a:gd name="connsiteY122" fmla="*/ 3702423 h 3872753"/>
                  <a:gd name="connsiteX123" fmla="*/ 218437 w 5400037"/>
                  <a:gd name="connsiteY123" fmla="*/ 3684494 h 3872753"/>
                  <a:gd name="connsiteX124" fmla="*/ 191543 w 5400037"/>
                  <a:gd name="connsiteY124" fmla="*/ 3675529 h 3872753"/>
                  <a:gd name="connsiteX125" fmla="*/ 128790 w 5400037"/>
                  <a:gd name="connsiteY125" fmla="*/ 3666564 h 3872753"/>
                  <a:gd name="connsiteX126" fmla="*/ 66037 w 5400037"/>
                  <a:gd name="connsiteY126" fmla="*/ 3648635 h 3872753"/>
                  <a:gd name="connsiteX127" fmla="*/ 39143 w 5400037"/>
                  <a:gd name="connsiteY127" fmla="*/ 3603812 h 3872753"/>
                  <a:gd name="connsiteX128" fmla="*/ 3284 w 5400037"/>
                  <a:gd name="connsiteY128" fmla="*/ 3558988 h 3872753"/>
                  <a:gd name="connsiteX129" fmla="*/ 3284 w 5400037"/>
                  <a:gd name="connsiteY129" fmla="*/ 3523129 h 387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5400037" h="3872753">
                    <a:moveTo>
                      <a:pt x="3284" y="3523129"/>
                    </a:moveTo>
                    <a:lnTo>
                      <a:pt x="3284" y="3523129"/>
                    </a:lnTo>
                    <a:lnTo>
                      <a:pt x="863896" y="3110753"/>
                    </a:lnTo>
                    <a:cubicBezTo>
                      <a:pt x="875258" y="3105129"/>
                      <a:pt x="883007" y="3093866"/>
                      <a:pt x="890790" y="3083859"/>
                    </a:cubicBezTo>
                    <a:cubicBezTo>
                      <a:pt x="904019" y="3066849"/>
                      <a:pt x="919834" y="3050513"/>
                      <a:pt x="926648" y="3030070"/>
                    </a:cubicBezTo>
                    <a:cubicBezTo>
                      <a:pt x="938286" y="2995158"/>
                      <a:pt x="928931" y="3009858"/>
                      <a:pt x="953543" y="2985247"/>
                    </a:cubicBezTo>
                    <a:cubicBezTo>
                      <a:pt x="979925" y="2932482"/>
                      <a:pt x="967245" y="2962068"/>
                      <a:pt x="989401" y="2895600"/>
                    </a:cubicBezTo>
                    <a:cubicBezTo>
                      <a:pt x="992389" y="2886635"/>
                      <a:pt x="993124" y="2876568"/>
                      <a:pt x="998366" y="2868706"/>
                    </a:cubicBezTo>
                    <a:lnTo>
                      <a:pt x="1016296" y="2841812"/>
                    </a:lnTo>
                    <a:lnTo>
                      <a:pt x="1034225" y="2788023"/>
                    </a:lnTo>
                    <a:cubicBezTo>
                      <a:pt x="1037213" y="2779058"/>
                      <a:pt x="1037948" y="2768992"/>
                      <a:pt x="1043190" y="2761129"/>
                    </a:cubicBezTo>
                    <a:lnTo>
                      <a:pt x="1061119" y="2734235"/>
                    </a:lnTo>
                    <a:cubicBezTo>
                      <a:pt x="1067431" y="2690052"/>
                      <a:pt x="1067523" y="2674041"/>
                      <a:pt x="1079048" y="2635623"/>
                    </a:cubicBezTo>
                    <a:cubicBezTo>
                      <a:pt x="1084479" y="2617521"/>
                      <a:pt x="1089959" y="2599383"/>
                      <a:pt x="1096978" y="2581835"/>
                    </a:cubicBezTo>
                    <a:cubicBezTo>
                      <a:pt x="1102954" y="2566894"/>
                      <a:pt x="1110175" y="2552392"/>
                      <a:pt x="1114907" y="2537012"/>
                    </a:cubicBezTo>
                    <a:cubicBezTo>
                      <a:pt x="1141546" y="2450435"/>
                      <a:pt x="1113129" y="2485003"/>
                      <a:pt x="1150766" y="2447364"/>
                    </a:cubicBezTo>
                    <a:cubicBezTo>
                      <a:pt x="1153754" y="2438399"/>
                      <a:pt x="1157135" y="2429556"/>
                      <a:pt x="1159731" y="2420470"/>
                    </a:cubicBezTo>
                    <a:cubicBezTo>
                      <a:pt x="1163116" y="2408624"/>
                      <a:pt x="1163843" y="2395936"/>
                      <a:pt x="1168696" y="2384612"/>
                    </a:cubicBezTo>
                    <a:cubicBezTo>
                      <a:pt x="1172940" y="2374709"/>
                      <a:pt x="1181279" y="2367072"/>
                      <a:pt x="1186625" y="2357717"/>
                    </a:cubicBezTo>
                    <a:cubicBezTo>
                      <a:pt x="1232112" y="2278112"/>
                      <a:pt x="1178807" y="2360480"/>
                      <a:pt x="1222484" y="2294964"/>
                    </a:cubicBezTo>
                    <a:cubicBezTo>
                      <a:pt x="1237594" y="2219406"/>
                      <a:pt x="1221541" y="2279232"/>
                      <a:pt x="1249378" y="2214282"/>
                    </a:cubicBezTo>
                    <a:cubicBezTo>
                      <a:pt x="1253100" y="2205596"/>
                      <a:pt x="1255747" y="2196474"/>
                      <a:pt x="1258343" y="2187388"/>
                    </a:cubicBezTo>
                    <a:cubicBezTo>
                      <a:pt x="1261728" y="2175541"/>
                      <a:pt x="1262454" y="2162854"/>
                      <a:pt x="1267307" y="2151529"/>
                    </a:cubicBezTo>
                    <a:cubicBezTo>
                      <a:pt x="1271551" y="2141626"/>
                      <a:pt x="1280419" y="2134272"/>
                      <a:pt x="1285237" y="2124635"/>
                    </a:cubicBezTo>
                    <a:cubicBezTo>
                      <a:pt x="1292434" y="2110242"/>
                      <a:pt x="1296423" y="2094423"/>
                      <a:pt x="1303166" y="2079812"/>
                    </a:cubicBezTo>
                    <a:cubicBezTo>
                      <a:pt x="1314366" y="2055544"/>
                      <a:pt x="1327072" y="2032000"/>
                      <a:pt x="1339025" y="2008094"/>
                    </a:cubicBezTo>
                    <a:cubicBezTo>
                      <a:pt x="1345001" y="1996141"/>
                      <a:pt x="1353713" y="1985200"/>
                      <a:pt x="1356954" y="1972235"/>
                    </a:cubicBezTo>
                    <a:cubicBezTo>
                      <a:pt x="1379965" y="1880194"/>
                      <a:pt x="1348690" y="1994271"/>
                      <a:pt x="1383848" y="1900517"/>
                    </a:cubicBezTo>
                    <a:cubicBezTo>
                      <a:pt x="1392464" y="1877540"/>
                      <a:pt x="1390942" y="1859436"/>
                      <a:pt x="1401778" y="1837764"/>
                    </a:cubicBezTo>
                    <a:cubicBezTo>
                      <a:pt x="1406596" y="1828127"/>
                      <a:pt x="1413731" y="1819835"/>
                      <a:pt x="1419707" y="1810870"/>
                    </a:cubicBezTo>
                    <a:cubicBezTo>
                      <a:pt x="1422695" y="1798917"/>
                      <a:pt x="1423162" y="1786032"/>
                      <a:pt x="1428672" y="1775012"/>
                    </a:cubicBezTo>
                    <a:cubicBezTo>
                      <a:pt x="1432452" y="1767452"/>
                      <a:pt x="1442821" y="1764642"/>
                      <a:pt x="1446601" y="1757082"/>
                    </a:cubicBezTo>
                    <a:cubicBezTo>
                      <a:pt x="1452111" y="1746062"/>
                      <a:pt x="1451670" y="1732912"/>
                      <a:pt x="1455566" y="1721223"/>
                    </a:cubicBezTo>
                    <a:cubicBezTo>
                      <a:pt x="1460655" y="1705957"/>
                      <a:pt x="1467846" y="1691467"/>
                      <a:pt x="1473496" y="1676400"/>
                    </a:cubicBezTo>
                    <a:cubicBezTo>
                      <a:pt x="1476814" y="1667552"/>
                      <a:pt x="1479864" y="1658592"/>
                      <a:pt x="1482460" y="1649506"/>
                    </a:cubicBezTo>
                    <a:cubicBezTo>
                      <a:pt x="1485845" y="1637659"/>
                      <a:pt x="1485915" y="1624667"/>
                      <a:pt x="1491425" y="1613647"/>
                    </a:cubicBezTo>
                    <a:cubicBezTo>
                      <a:pt x="1495205" y="1606087"/>
                      <a:pt x="1503378" y="1601694"/>
                      <a:pt x="1509354" y="1595717"/>
                    </a:cubicBezTo>
                    <a:cubicBezTo>
                      <a:pt x="1531592" y="1529005"/>
                      <a:pt x="1497456" y="1618046"/>
                      <a:pt x="1554178" y="1532964"/>
                    </a:cubicBezTo>
                    <a:cubicBezTo>
                      <a:pt x="1569004" y="1510726"/>
                      <a:pt x="1581585" y="1486603"/>
                      <a:pt x="1590037" y="1461247"/>
                    </a:cubicBezTo>
                    <a:cubicBezTo>
                      <a:pt x="1610639" y="1399440"/>
                      <a:pt x="1594602" y="1420823"/>
                      <a:pt x="1625896" y="1389529"/>
                    </a:cubicBezTo>
                    <a:cubicBezTo>
                      <a:pt x="1631872" y="1377576"/>
                      <a:pt x="1636949" y="1365129"/>
                      <a:pt x="1643825" y="1353670"/>
                    </a:cubicBezTo>
                    <a:cubicBezTo>
                      <a:pt x="1654912" y="1335192"/>
                      <a:pt x="1679684" y="1299882"/>
                      <a:pt x="1679684" y="1299882"/>
                    </a:cubicBezTo>
                    <a:cubicBezTo>
                      <a:pt x="1701792" y="1211443"/>
                      <a:pt x="1672325" y="1303180"/>
                      <a:pt x="1706578" y="1246094"/>
                    </a:cubicBezTo>
                    <a:cubicBezTo>
                      <a:pt x="1711440" y="1237991"/>
                      <a:pt x="1712947" y="1228286"/>
                      <a:pt x="1715543" y="1219200"/>
                    </a:cubicBezTo>
                    <a:cubicBezTo>
                      <a:pt x="1718928" y="1207353"/>
                      <a:pt x="1717977" y="1193789"/>
                      <a:pt x="1724507" y="1183341"/>
                    </a:cubicBezTo>
                    <a:cubicBezTo>
                      <a:pt x="1733466" y="1169006"/>
                      <a:pt x="1752806" y="1162601"/>
                      <a:pt x="1760366" y="1147482"/>
                    </a:cubicBezTo>
                    <a:cubicBezTo>
                      <a:pt x="1772319" y="1123576"/>
                      <a:pt x="1781399" y="1098003"/>
                      <a:pt x="1796225" y="1075764"/>
                    </a:cubicBezTo>
                    <a:lnTo>
                      <a:pt x="1832084" y="1021976"/>
                    </a:lnTo>
                    <a:cubicBezTo>
                      <a:pt x="1838060" y="1013011"/>
                      <a:pt x="1846606" y="1005303"/>
                      <a:pt x="1850013" y="995082"/>
                    </a:cubicBezTo>
                    <a:cubicBezTo>
                      <a:pt x="1864561" y="951439"/>
                      <a:pt x="1851951" y="979819"/>
                      <a:pt x="1885872" y="932329"/>
                    </a:cubicBezTo>
                    <a:cubicBezTo>
                      <a:pt x="1892134" y="923562"/>
                      <a:pt x="1896789" y="913615"/>
                      <a:pt x="1903801" y="905435"/>
                    </a:cubicBezTo>
                    <a:cubicBezTo>
                      <a:pt x="1914802" y="892600"/>
                      <a:pt x="1939660" y="869576"/>
                      <a:pt x="1939660" y="869576"/>
                    </a:cubicBezTo>
                    <a:cubicBezTo>
                      <a:pt x="1942648" y="860611"/>
                      <a:pt x="1944399" y="851134"/>
                      <a:pt x="1948625" y="842682"/>
                    </a:cubicBezTo>
                    <a:cubicBezTo>
                      <a:pt x="1956392" y="827147"/>
                      <a:pt x="1970585" y="808978"/>
                      <a:pt x="1984484" y="797859"/>
                    </a:cubicBezTo>
                    <a:cubicBezTo>
                      <a:pt x="1992897" y="791128"/>
                      <a:pt x="2003101" y="786827"/>
                      <a:pt x="2011378" y="779929"/>
                    </a:cubicBezTo>
                    <a:cubicBezTo>
                      <a:pt x="2021117" y="771813"/>
                      <a:pt x="2028646" y="761286"/>
                      <a:pt x="2038272" y="753035"/>
                    </a:cubicBezTo>
                    <a:cubicBezTo>
                      <a:pt x="2043958" y="748161"/>
                      <a:pt x="2089672" y="713888"/>
                      <a:pt x="2101025" y="708212"/>
                    </a:cubicBezTo>
                    <a:cubicBezTo>
                      <a:pt x="2109477" y="703986"/>
                      <a:pt x="2118954" y="702235"/>
                      <a:pt x="2127919" y="699247"/>
                    </a:cubicBezTo>
                    <a:cubicBezTo>
                      <a:pt x="2133895" y="693270"/>
                      <a:pt x="2138288" y="685097"/>
                      <a:pt x="2145848" y="681317"/>
                    </a:cubicBezTo>
                    <a:cubicBezTo>
                      <a:pt x="2162752" y="672865"/>
                      <a:pt x="2199637" y="663388"/>
                      <a:pt x="2199637" y="663388"/>
                    </a:cubicBezTo>
                    <a:cubicBezTo>
                      <a:pt x="2229860" y="618053"/>
                      <a:pt x="2201160" y="649179"/>
                      <a:pt x="2244460" y="627529"/>
                    </a:cubicBezTo>
                    <a:cubicBezTo>
                      <a:pt x="2254097" y="622711"/>
                      <a:pt x="2262941" y="616331"/>
                      <a:pt x="2271354" y="609600"/>
                    </a:cubicBezTo>
                    <a:cubicBezTo>
                      <a:pt x="2277954" y="604320"/>
                      <a:pt x="2282036" y="596019"/>
                      <a:pt x="2289284" y="591670"/>
                    </a:cubicBezTo>
                    <a:cubicBezTo>
                      <a:pt x="2297387" y="586808"/>
                      <a:pt x="2307213" y="585694"/>
                      <a:pt x="2316178" y="582706"/>
                    </a:cubicBezTo>
                    <a:cubicBezTo>
                      <a:pt x="2325143" y="573741"/>
                      <a:pt x="2332756" y="563181"/>
                      <a:pt x="2343072" y="555812"/>
                    </a:cubicBezTo>
                    <a:cubicBezTo>
                      <a:pt x="2368315" y="537781"/>
                      <a:pt x="2385913" y="536136"/>
                      <a:pt x="2414790" y="528917"/>
                    </a:cubicBezTo>
                    <a:cubicBezTo>
                      <a:pt x="2423755" y="522941"/>
                      <a:pt x="2432047" y="515806"/>
                      <a:pt x="2441684" y="510988"/>
                    </a:cubicBezTo>
                    <a:cubicBezTo>
                      <a:pt x="2450136" y="506762"/>
                      <a:pt x="2460318" y="506612"/>
                      <a:pt x="2468578" y="502023"/>
                    </a:cubicBezTo>
                    <a:cubicBezTo>
                      <a:pt x="2487415" y="491558"/>
                      <a:pt x="2501923" y="472978"/>
                      <a:pt x="2522366" y="466164"/>
                    </a:cubicBezTo>
                    <a:lnTo>
                      <a:pt x="2576154" y="448235"/>
                    </a:lnTo>
                    <a:cubicBezTo>
                      <a:pt x="2610400" y="413991"/>
                      <a:pt x="2575668" y="444941"/>
                      <a:pt x="2629943" y="412376"/>
                    </a:cubicBezTo>
                    <a:cubicBezTo>
                      <a:pt x="2648421" y="401289"/>
                      <a:pt x="2665802" y="388470"/>
                      <a:pt x="2683731" y="376517"/>
                    </a:cubicBezTo>
                    <a:cubicBezTo>
                      <a:pt x="2692696" y="370541"/>
                      <a:pt x="2700404" y="361995"/>
                      <a:pt x="2710625" y="358588"/>
                    </a:cubicBezTo>
                    <a:cubicBezTo>
                      <a:pt x="2719590" y="355600"/>
                      <a:pt x="2729259" y="354212"/>
                      <a:pt x="2737519" y="349623"/>
                    </a:cubicBezTo>
                    <a:cubicBezTo>
                      <a:pt x="2756356" y="339158"/>
                      <a:pt x="2772033" y="323401"/>
                      <a:pt x="2791307" y="313764"/>
                    </a:cubicBezTo>
                    <a:cubicBezTo>
                      <a:pt x="2803260" y="307788"/>
                      <a:pt x="2815563" y="302465"/>
                      <a:pt x="2827166" y="295835"/>
                    </a:cubicBezTo>
                    <a:cubicBezTo>
                      <a:pt x="2836521" y="290490"/>
                      <a:pt x="2844423" y="282724"/>
                      <a:pt x="2854060" y="277906"/>
                    </a:cubicBezTo>
                    <a:cubicBezTo>
                      <a:pt x="2862512" y="273680"/>
                      <a:pt x="2871989" y="271929"/>
                      <a:pt x="2880954" y="268941"/>
                    </a:cubicBezTo>
                    <a:cubicBezTo>
                      <a:pt x="2926389" y="223508"/>
                      <a:pt x="2867585" y="276964"/>
                      <a:pt x="2925778" y="242047"/>
                    </a:cubicBezTo>
                    <a:cubicBezTo>
                      <a:pt x="2933025" y="237698"/>
                      <a:pt x="2936945" y="229188"/>
                      <a:pt x="2943707" y="224117"/>
                    </a:cubicBezTo>
                    <a:cubicBezTo>
                      <a:pt x="2960946" y="211188"/>
                      <a:pt x="2979566" y="200212"/>
                      <a:pt x="2997496" y="188259"/>
                    </a:cubicBezTo>
                    <a:cubicBezTo>
                      <a:pt x="3006461" y="182283"/>
                      <a:pt x="3014169" y="173736"/>
                      <a:pt x="3024390" y="170329"/>
                    </a:cubicBezTo>
                    <a:lnTo>
                      <a:pt x="3078178" y="152400"/>
                    </a:lnTo>
                    <a:cubicBezTo>
                      <a:pt x="3137106" y="93469"/>
                      <a:pt x="3026294" y="198941"/>
                      <a:pt x="3149896" y="116541"/>
                    </a:cubicBezTo>
                    <a:cubicBezTo>
                      <a:pt x="3201582" y="82085"/>
                      <a:pt x="3151721" y="111918"/>
                      <a:pt x="3203684" y="89647"/>
                    </a:cubicBezTo>
                    <a:cubicBezTo>
                      <a:pt x="3215967" y="84383"/>
                      <a:pt x="3227940" y="78347"/>
                      <a:pt x="3239543" y="71717"/>
                    </a:cubicBezTo>
                    <a:cubicBezTo>
                      <a:pt x="3248898" y="66372"/>
                      <a:pt x="3256591" y="58164"/>
                      <a:pt x="3266437" y="53788"/>
                    </a:cubicBezTo>
                    <a:cubicBezTo>
                      <a:pt x="3283707" y="46112"/>
                      <a:pt x="3302296" y="41835"/>
                      <a:pt x="3320225" y="35859"/>
                    </a:cubicBezTo>
                    <a:cubicBezTo>
                      <a:pt x="3329190" y="32871"/>
                      <a:pt x="3337798" y="28448"/>
                      <a:pt x="3347119" y="26894"/>
                    </a:cubicBezTo>
                    <a:cubicBezTo>
                      <a:pt x="3365048" y="23906"/>
                      <a:pt x="3383163" y="21872"/>
                      <a:pt x="3400907" y="17929"/>
                    </a:cubicBezTo>
                    <a:cubicBezTo>
                      <a:pt x="3410132" y="15879"/>
                      <a:pt x="3418398" y="9904"/>
                      <a:pt x="3427801" y="8964"/>
                    </a:cubicBezTo>
                    <a:cubicBezTo>
                      <a:pt x="3478436" y="3901"/>
                      <a:pt x="3529401" y="2988"/>
                      <a:pt x="3580201" y="0"/>
                    </a:cubicBezTo>
                    <a:lnTo>
                      <a:pt x="4198766" y="8964"/>
                    </a:lnTo>
                    <a:cubicBezTo>
                      <a:pt x="4267544" y="10459"/>
                      <a:pt x="4336323" y="13196"/>
                      <a:pt x="4404954" y="17929"/>
                    </a:cubicBezTo>
                    <a:cubicBezTo>
                      <a:pt x="4423088" y="19180"/>
                      <a:pt x="4440601" y="25760"/>
                      <a:pt x="4458743" y="26894"/>
                    </a:cubicBezTo>
                    <a:cubicBezTo>
                      <a:pt x="4610745" y="36394"/>
                      <a:pt x="5000421" y="42567"/>
                      <a:pt x="5104201" y="44823"/>
                    </a:cubicBezTo>
                    <a:cubicBezTo>
                      <a:pt x="5122131" y="47811"/>
                      <a:pt x="5140166" y="50223"/>
                      <a:pt x="5157990" y="53788"/>
                    </a:cubicBezTo>
                    <a:cubicBezTo>
                      <a:pt x="5170071" y="56204"/>
                      <a:pt x="5181595" y="61463"/>
                      <a:pt x="5193848" y="62753"/>
                    </a:cubicBezTo>
                    <a:cubicBezTo>
                      <a:pt x="5238524" y="67456"/>
                      <a:pt x="5283495" y="68729"/>
                      <a:pt x="5328319" y="71717"/>
                    </a:cubicBezTo>
                    <a:cubicBezTo>
                      <a:pt x="5331307" y="83670"/>
                      <a:pt x="5333744" y="95775"/>
                      <a:pt x="5337284" y="107576"/>
                    </a:cubicBezTo>
                    <a:cubicBezTo>
                      <a:pt x="5342715" y="125678"/>
                      <a:pt x="5355213" y="161364"/>
                      <a:pt x="5355213" y="161364"/>
                    </a:cubicBezTo>
                    <a:cubicBezTo>
                      <a:pt x="5358201" y="194235"/>
                      <a:pt x="5360533" y="227172"/>
                      <a:pt x="5364178" y="259976"/>
                    </a:cubicBezTo>
                    <a:cubicBezTo>
                      <a:pt x="5366511" y="280977"/>
                      <a:pt x="5370674" y="301744"/>
                      <a:pt x="5373143" y="322729"/>
                    </a:cubicBezTo>
                    <a:cubicBezTo>
                      <a:pt x="5376652" y="352555"/>
                      <a:pt x="5379119" y="382494"/>
                      <a:pt x="5382107" y="412376"/>
                    </a:cubicBezTo>
                    <a:cubicBezTo>
                      <a:pt x="5395671" y="751460"/>
                      <a:pt x="5400037" y="812940"/>
                      <a:pt x="5400037" y="1255059"/>
                    </a:cubicBezTo>
                    <a:cubicBezTo>
                      <a:pt x="5400037" y="1410476"/>
                      <a:pt x="5393201" y="1565821"/>
                      <a:pt x="5391072" y="1721223"/>
                    </a:cubicBezTo>
                    <a:cubicBezTo>
                      <a:pt x="5381248" y="2438388"/>
                      <a:pt x="5364178" y="3872753"/>
                      <a:pt x="5364178" y="3872753"/>
                    </a:cubicBezTo>
                    <a:lnTo>
                      <a:pt x="4153943" y="3863788"/>
                    </a:lnTo>
                    <a:cubicBezTo>
                      <a:pt x="4114984" y="3863262"/>
                      <a:pt x="4076303" y="3856984"/>
                      <a:pt x="4037401" y="3854823"/>
                    </a:cubicBezTo>
                    <a:cubicBezTo>
                      <a:pt x="3968713" y="3851007"/>
                      <a:pt x="3899979" y="3847824"/>
                      <a:pt x="3831213" y="3845859"/>
                    </a:cubicBezTo>
                    <a:lnTo>
                      <a:pt x="3409872" y="3836894"/>
                    </a:lnTo>
                    <a:cubicBezTo>
                      <a:pt x="3368037" y="3833906"/>
                      <a:pt x="3326253" y="3830077"/>
                      <a:pt x="3284366" y="3827929"/>
                    </a:cubicBezTo>
                    <a:cubicBezTo>
                      <a:pt x="3049722" y="3815896"/>
                      <a:pt x="2960763" y="3818097"/>
                      <a:pt x="2701660" y="3810000"/>
                    </a:cubicBezTo>
                    <a:cubicBezTo>
                      <a:pt x="2629915" y="3807758"/>
                      <a:pt x="2558193" y="3804711"/>
                      <a:pt x="2486507" y="3801035"/>
                    </a:cubicBezTo>
                    <a:cubicBezTo>
                      <a:pt x="2441643" y="3798734"/>
                      <a:pt x="2396957" y="3792569"/>
                      <a:pt x="2352037" y="3792070"/>
                    </a:cubicBezTo>
                    <a:lnTo>
                      <a:pt x="872860" y="3783106"/>
                    </a:lnTo>
                    <a:cubicBezTo>
                      <a:pt x="808128" y="3761528"/>
                      <a:pt x="885077" y="3784985"/>
                      <a:pt x="756319" y="3765176"/>
                    </a:cubicBezTo>
                    <a:cubicBezTo>
                      <a:pt x="746979" y="3763739"/>
                      <a:pt x="738592" y="3758504"/>
                      <a:pt x="729425" y="3756212"/>
                    </a:cubicBezTo>
                    <a:cubicBezTo>
                      <a:pt x="714643" y="3752517"/>
                      <a:pt x="699685" y="3749402"/>
                      <a:pt x="684601" y="3747247"/>
                    </a:cubicBezTo>
                    <a:cubicBezTo>
                      <a:pt x="636902" y="3740433"/>
                      <a:pt x="588414" y="3738766"/>
                      <a:pt x="541166" y="3729317"/>
                    </a:cubicBezTo>
                    <a:cubicBezTo>
                      <a:pt x="526225" y="3726329"/>
                      <a:pt x="511475" y="3722133"/>
                      <a:pt x="496343" y="3720353"/>
                    </a:cubicBezTo>
                    <a:cubicBezTo>
                      <a:pt x="460606" y="3716149"/>
                      <a:pt x="424625" y="3714376"/>
                      <a:pt x="388766" y="3711388"/>
                    </a:cubicBezTo>
                    <a:cubicBezTo>
                      <a:pt x="373825" y="3708400"/>
                      <a:pt x="359003" y="3704740"/>
                      <a:pt x="343943" y="3702423"/>
                    </a:cubicBezTo>
                    <a:cubicBezTo>
                      <a:pt x="299827" y="3695636"/>
                      <a:pt x="261557" y="3694076"/>
                      <a:pt x="218437" y="3684494"/>
                    </a:cubicBezTo>
                    <a:cubicBezTo>
                      <a:pt x="209212" y="3682444"/>
                      <a:pt x="200809" y="3677382"/>
                      <a:pt x="191543" y="3675529"/>
                    </a:cubicBezTo>
                    <a:cubicBezTo>
                      <a:pt x="170823" y="3671385"/>
                      <a:pt x="149579" y="3670344"/>
                      <a:pt x="128790" y="3666564"/>
                    </a:cubicBezTo>
                    <a:cubicBezTo>
                      <a:pt x="104018" y="3662060"/>
                      <a:pt x="89085" y="3656318"/>
                      <a:pt x="66037" y="3648635"/>
                    </a:cubicBezTo>
                    <a:cubicBezTo>
                      <a:pt x="20608" y="3603208"/>
                      <a:pt x="74053" y="3661997"/>
                      <a:pt x="39143" y="3603812"/>
                    </a:cubicBezTo>
                    <a:cubicBezTo>
                      <a:pt x="23660" y="3578007"/>
                      <a:pt x="13070" y="3593241"/>
                      <a:pt x="3284" y="3558988"/>
                    </a:cubicBezTo>
                    <a:cubicBezTo>
                      <a:pt x="0" y="3547495"/>
                      <a:pt x="3284" y="3535082"/>
                      <a:pt x="3284" y="352312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16"/>
              <p:cNvGrpSpPr/>
              <p:nvPr/>
            </p:nvGrpSpPr>
            <p:grpSpPr>
              <a:xfrm rot="18850838">
                <a:off x="4234986" y="3090505"/>
                <a:ext cx="2974700" cy="405839"/>
                <a:chOff x="36354" y="858629"/>
                <a:chExt cx="10190947" cy="1701351"/>
              </a:xfrm>
            </p:grpSpPr>
            <p:grpSp>
              <p:nvGrpSpPr>
                <p:cNvPr id="32" name="Group 48"/>
                <p:cNvGrpSpPr/>
                <p:nvPr/>
              </p:nvGrpSpPr>
              <p:grpSpPr>
                <a:xfrm rot="21364714">
                  <a:off x="36354" y="879944"/>
                  <a:ext cx="5392180" cy="1534051"/>
                  <a:chOff x="36354" y="879944"/>
                  <a:chExt cx="5392180" cy="1534051"/>
                </a:xfrm>
              </p:grpSpPr>
              <p:grpSp>
                <p:nvGrpSpPr>
                  <p:cNvPr id="46" name="Group 15"/>
                  <p:cNvGrpSpPr/>
                  <p:nvPr/>
                </p:nvGrpSpPr>
                <p:grpSpPr>
                  <a:xfrm rot="21312912">
                    <a:off x="36354" y="879944"/>
                    <a:ext cx="2863164" cy="991252"/>
                    <a:chOff x="489405" y="1245820"/>
                    <a:chExt cx="6691361" cy="2022565"/>
                  </a:xfrm>
                </p:grpSpPr>
                <p:sp>
                  <p:nvSpPr>
                    <p:cNvPr id="53" name="Flowchart: Summing Junction 2"/>
                    <p:cNvSpPr/>
                    <p:nvPr/>
                  </p:nvSpPr>
                  <p:spPr>
                    <a:xfrm rot="1358314">
                      <a:off x="489405" y="1245820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lowchart: Summing Junction 53"/>
                    <p:cNvSpPr/>
                    <p:nvPr/>
                  </p:nvSpPr>
                  <p:spPr>
                    <a:xfrm rot="1183607">
                      <a:off x="1708604" y="1703019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Flowchart: Summing Junction 54"/>
                    <p:cNvSpPr/>
                    <p:nvPr/>
                  </p:nvSpPr>
                  <p:spPr>
                    <a:xfrm rot="703167">
                      <a:off x="2990650" y="2055563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Flowchart: Summing Junction 55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Flowchart: Summing Junction 56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2"/>
                  <p:cNvGrpSpPr/>
                  <p:nvPr/>
                </p:nvGrpSpPr>
                <p:grpSpPr>
                  <a:xfrm rot="21312912">
                    <a:off x="2572394" y="1553773"/>
                    <a:ext cx="2856140" cy="860222"/>
                    <a:chOff x="539805" y="1377992"/>
                    <a:chExt cx="6674948" cy="1755208"/>
                  </a:xfrm>
                </p:grpSpPr>
                <p:sp>
                  <p:nvSpPr>
                    <p:cNvPr id="48" name="Flowchart: Summing Junction 33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lowchart: Summing Junction 34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Flowchart: Summing Junction 49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Flowchart: Summing Junction 50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Flowchart: Summing Junction 51"/>
                    <p:cNvSpPr/>
                    <p:nvPr/>
                  </p:nvSpPr>
                  <p:spPr>
                    <a:xfrm rot="569080">
                      <a:off x="5385954" y="259980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49"/>
                <p:cNvGrpSpPr/>
                <p:nvPr/>
              </p:nvGrpSpPr>
              <p:grpSpPr>
                <a:xfrm rot="387251" flipH="1">
                  <a:off x="5025886" y="858629"/>
                  <a:ext cx="5201415" cy="1701351"/>
                  <a:chOff x="150023" y="771899"/>
                  <a:chExt cx="5201415" cy="1701351"/>
                </a:xfrm>
              </p:grpSpPr>
              <p:grpSp>
                <p:nvGrpSpPr>
                  <p:cNvPr id="34" name="Group 15"/>
                  <p:cNvGrpSpPr/>
                  <p:nvPr/>
                </p:nvGrpSpPr>
                <p:grpSpPr>
                  <a:xfrm rot="21312912">
                    <a:off x="150023" y="771899"/>
                    <a:ext cx="2744981" cy="1094547"/>
                    <a:chOff x="765606" y="1035054"/>
                    <a:chExt cx="6415160" cy="2233331"/>
                  </a:xfrm>
                </p:grpSpPr>
                <p:sp>
                  <p:nvSpPr>
                    <p:cNvPr id="41" name="Flowchart: Summing Junction 2"/>
                    <p:cNvSpPr/>
                    <p:nvPr/>
                  </p:nvSpPr>
                  <p:spPr>
                    <a:xfrm rot="1358314">
                      <a:off x="765606" y="1035054"/>
                      <a:ext cx="1828800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Flowchart: Summing Junction 41"/>
                    <p:cNvSpPr/>
                    <p:nvPr/>
                  </p:nvSpPr>
                  <p:spPr>
                    <a:xfrm rot="1183607">
                      <a:off x="1938459" y="1537756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Flowchart: Summing Junction 42"/>
                    <p:cNvSpPr/>
                    <p:nvPr/>
                  </p:nvSpPr>
                  <p:spPr>
                    <a:xfrm rot="1379575">
                      <a:off x="3027531" y="1987368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Flowchart: Summing Junction 43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Flowchart: Summing Junction 44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" name="Group 42"/>
                  <p:cNvGrpSpPr/>
                  <p:nvPr/>
                </p:nvGrpSpPr>
                <p:grpSpPr>
                  <a:xfrm rot="21312912">
                    <a:off x="2574870" y="1556994"/>
                    <a:ext cx="2776568" cy="916256"/>
                    <a:chOff x="539805" y="1377992"/>
                    <a:chExt cx="6488985" cy="1869541"/>
                  </a:xfrm>
                </p:grpSpPr>
                <p:sp>
                  <p:nvSpPr>
                    <p:cNvPr id="36" name="Flowchart: Summing Junction 35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Flowchart: Summing Junction 36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Flowchart: Summing Junction 37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Flowchart: Summing Junction 38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Flowchart: Summing Junction 39"/>
                    <p:cNvSpPr/>
                    <p:nvPr/>
                  </p:nvSpPr>
                  <p:spPr>
                    <a:xfrm rot="674339">
                      <a:off x="5199992" y="2714134"/>
                      <a:ext cx="1828798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5" name="Group 43"/>
              <p:cNvGrpSpPr/>
              <p:nvPr/>
            </p:nvGrpSpPr>
            <p:grpSpPr>
              <a:xfrm rot="8026258" flipH="1">
                <a:off x="4107696" y="2840286"/>
                <a:ext cx="2974700" cy="405839"/>
                <a:chOff x="36354" y="858629"/>
                <a:chExt cx="10190947" cy="1701351"/>
              </a:xfrm>
            </p:grpSpPr>
            <p:grpSp>
              <p:nvGrpSpPr>
                <p:cNvPr id="6" name="Group 48"/>
                <p:cNvGrpSpPr/>
                <p:nvPr/>
              </p:nvGrpSpPr>
              <p:grpSpPr>
                <a:xfrm rot="21364714">
                  <a:off x="36354" y="879944"/>
                  <a:ext cx="5392180" cy="1534051"/>
                  <a:chOff x="36354" y="879944"/>
                  <a:chExt cx="5392180" cy="1534051"/>
                </a:xfrm>
              </p:grpSpPr>
              <p:grpSp>
                <p:nvGrpSpPr>
                  <p:cNvPr id="20" name="Group 15"/>
                  <p:cNvGrpSpPr/>
                  <p:nvPr/>
                </p:nvGrpSpPr>
                <p:grpSpPr>
                  <a:xfrm rot="21312912">
                    <a:off x="36354" y="879944"/>
                    <a:ext cx="2863164" cy="991252"/>
                    <a:chOff x="489405" y="1245820"/>
                    <a:chExt cx="6691361" cy="2022565"/>
                  </a:xfrm>
                </p:grpSpPr>
                <p:sp>
                  <p:nvSpPr>
                    <p:cNvPr id="27" name="Flowchart: Summing Junction 2"/>
                    <p:cNvSpPr/>
                    <p:nvPr/>
                  </p:nvSpPr>
                  <p:spPr>
                    <a:xfrm rot="1358314">
                      <a:off x="489405" y="1245820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Flowchart: Summing Junction 27"/>
                    <p:cNvSpPr/>
                    <p:nvPr/>
                  </p:nvSpPr>
                  <p:spPr>
                    <a:xfrm rot="1183607">
                      <a:off x="1708604" y="1703019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Flowchart: Summing Junction 28"/>
                    <p:cNvSpPr/>
                    <p:nvPr/>
                  </p:nvSpPr>
                  <p:spPr>
                    <a:xfrm rot="703167">
                      <a:off x="2990650" y="2055563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Flowchart: Summing Junction 29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Flowchart: Summing Junction 30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42"/>
                  <p:cNvGrpSpPr/>
                  <p:nvPr/>
                </p:nvGrpSpPr>
                <p:grpSpPr>
                  <a:xfrm rot="21312912">
                    <a:off x="2572394" y="1553773"/>
                    <a:ext cx="2856140" cy="860222"/>
                    <a:chOff x="539805" y="1377992"/>
                    <a:chExt cx="6674948" cy="1755208"/>
                  </a:xfrm>
                </p:grpSpPr>
                <p:sp>
                  <p:nvSpPr>
                    <p:cNvPr id="22" name="Flowchart: Summing Junction 21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Flowchart: Summing Junction 22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Flowchart: Summing Junction 23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Flowchart: Summing Junction 24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Flowchart: Summing Junction 25"/>
                    <p:cNvSpPr/>
                    <p:nvPr/>
                  </p:nvSpPr>
                  <p:spPr>
                    <a:xfrm rot="569080">
                      <a:off x="5385954" y="259980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" name="Group 49"/>
                <p:cNvGrpSpPr/>
                <p:nvPr/>
              </p:nvGrpSpPr>
              <p:grpSpPr>
                <a:xfrm rot="387251" flipH="1">
                  <a:off x="5025886" y="858629"/>
                  <a:ext cx="5201415" cy="1701351"/>
                  <a:chOff x="150023" y="771899"/>
                  <a:chExt cx="5201415" cy="1701351"/>
                </a:xfrm>
              </p:grpSpPr>
              <p:grpSp>
                <p:nvGrpSpPr>
                  <p:cNvPr id="8" name="Group 15"/>
                  <p:cNvGrpSpPr/>
                  <p:nvPr/>
                </p:nvGrpSpPr>
                <p:grpSpPr>
                  <a:xfrm rot="21312912">
                    <a:off x="150023" y="771899"/>
                    <a:ext cx="2744981" cy="1094547"/>
                    <a:chOff x="765606" y="1035054"/>
                    <a:chExt cx="6415160" cy="2233331"/>
                  </a:xfrm>
                </p:grpSpPr>
                <p:sp>
                  <p:nvSpPr>
                    <p:cNvPr id="15" name="Flowchart: Summing Junction 2"/>
                    <p:cNvSpPr/>
                    <p:nvPr/>
                  </p:nvSpPr>
                  <p:spPr>
                    <a:xfrm rot="1358314">
                      <a:off x="765606" y="1035054"/>
                      <a:ext cx="1828800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Flowchart: Summing Junction 15"/>
                    <p:cNvSpPr/>
                    <p:nvPr/>
                  </p:nvSpPr>
                  <p:spPr>
                    <a:xfrm rot="1183607">
                      <a:off x="1938459" y="1537756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Flowchart: Summing Junction 16"/>
                    <p:cNvSpPr/>
                    <p:nvPr/>
                  </p:nvSpPr>
                  <p:spPr>
                    <a:xfrm rot="1379575">
                      <a:off x="3027531" y="1987368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Flowchart: Summing Junction 17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Flowchart: Summing Junction 18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42"/>
                  <p:cNvGrpSpPr/>
                  <p:nvPr/>
                </p:nvGrpSpPr>
                <p:grpSpPr>
                  <a:xfrm rot="21312912">
                    <a:off x="2574870" y="1556994"/>
                    <a:ext cx="2776568" cy="916256"/>
                    <a:chOff x="539805" y="1377992"/>
                    <a:chExt cx="6488985" cy="1869541"/>
                  </a:xfrm>
                </p:grpSpPr>
                <p:sp>
                  <p:nvSpPr>
                    <p:cNvPr id="10" name="Flowchart: Summing Junction 9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Flowchart: Summing Junction 10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Flowchart: Summing Junction 11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Flowchart: Summing Junction 12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Flowchart: Summing Junction 13"/>
                    <p:cNvSpPr/>
                    <p:nvPr/>
                  </p:nvSpPr>
                  <p:spPr>
                    <a:xfrm rot="674339">
                      <a:off x="5199992" y="2714134"/>
                      <a:ext cx="1828798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58" name="Group 57"/>
            <p:cNvGrpSpPr/>
            <p:nvPr/>
          </p:nvGrpSpPr>
          <p:grpSpPr>
            <a:xfrm>
              <a:off x="4476269" y="1305926"/>
              <a:ext cx="2485437" cy="3628798"/>
              <a:chOff x="4476269" y="1305926"/>
              <a:chExt cx="2485437" cy="3628798"/>
            </a:xfrm>
          </p:grpSpPr>
          <p:grpSp>
            <p:nvGrpSpPr>
              <p:cNvPr id="59" name="Group 9"/>
              <p:cNvGrpSpPr/>
              <p:nvPr/>
            </p:nvGrpSpPr>
            <p:grpSpPr>
              <a:xfrm rot="632457">
                <a:off x="4476269" y="3410724"/>
                <a:ext cx="773837" cy="1524000"/>
                <a:chOff x="1600200" y="3810000"/>
                <a:chExt cx="1196093" cy="2355595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1600200" y="3810000"/>
                  <a:ext cx="829235" cy="8606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828800" y="4495800"/>
                  <a:ext cx="304800" cy="990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rot="2923437">
                  <a:off x="2183447" y="4236290"/>
                  <a:ext cx="235091" cy="990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1065329">
                  <a:off x="1756177" y="5082501"/>
                  <a:ext cx="154618" cy="990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954974" y="5077795"/>
                  <a:ext cx="187591" cy="1087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0"/>
              <p:cNvGrpSpPr/>
              <p:nvPr/>
            </p:nvGrpSpPr>
            <p:grpSpPr>
              <a:xfrm rot="20264757" flipH="1">
                <a:off x="6203959" y="1305926"/>
                <a:ext cx="757747" cy="1524000"/>
                <a:chOff x="1600200" y="3810000"/>
                <a:chExt cx="1171223" cy="2355595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1600200" y="3810000"/>
                  <a:ext cx="829235" cy="8606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828800" y="4495800"/>
                  <a:ext cx="304800" cy="990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6934868">
                  <a:off x="2205284" y="4522271"/>
                  <a:ext cx="211673" cy="92060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rot="1065329">
                  <a:off x="1756177" y="5082501"/>
                  <a:ext cx="154618" cy="990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954974" y="5077795"/>
                  <a:ext cx="187591" cy="1087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2" name="Group 71"/>
          <p:cNvGrpSpPr/>
          <p:nvPr/>
        </p:nvGrpSpPr>
        <p:grpSpPr>
          <a:xfrm>
            <a:off x="1981200" y="381000"/>
            <a:ext cx="3657600" cy="3706988"/>
            <a:chOff x="3200400" y="914400"/>
            <a:chExt cx="5400037" cy="5472953"/>
          </a:xfrm>
        </p:grpSpPr>
        <p:sp>
          <p:nvSpPr>
            <p:cNvPr id="73" name="Rounded Rectangle 72"/>
            <p:cNvSpPr/>
            <p:nvPr/>
          </p:nvSpPr>
          <p:spPr>
            <a:xfrm>
              <a:off x="3200401" y="914400"/>
              <a:ext cx="5369858" cy="5181600"/>
            </a:xfrm>
            <a:prstGeom prst="roundRect">
              <a:avLst>
                <a:gd name="adj" fmla="val 186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0"/>
            <p:cNvGrpSpPr/>
            <p:nvPr/>
          </p:nvGrpSpPr>
          <p:grpSpPr>
            <a:xfrm>
              <a:off x="3200400" y="1555856"/>
              <a:ext cx="5400037" cy="4831497"/>
              <a:chOff x="3200400" y="1555856"/>
              <a:chExt cx="5400037" cy="4831497"/>
            </a:xfrm>
          </p:grpSpPr>
          <p:sp>
            <p:nvSpPr>
              <p:cNvPr id="87" name="Freeform 3"/>
              <p:cNvSpPr/>
              <p:nvPr/>
            </p:nvSpPr>
            <p:spPr>
              <a:xfrm>
                <a:off x="3200400" y="2514600"/>
                <a:ext cx="5400037" cy="3872753"/>
              </a:xfrm>
              <a:custGeom>
                <a:avLst/>
                <a:gdLst>
                  <a:gd name="connsiteX0" fmla="*/ 3284 w 5400037"/>
                  <a:gd name="connsiteY0" fmla="*/ 3523129 h 3872753"/>
                  <a:gd name="connsiteX1" fmla="*/ 3284 w 5400037"/>
                  <a:gd name="connsiteY1" fmla="*/ 3523129 h 3872753"/>
                  <a:gd name="connsiteX2" fmla="*/ 863896 w 5400037"/>
                  <a:gd name="connsiteY2" fmla="*/ 3110753 h 3872753"/>
                  <a:gd name="connsiteX3" fmla="*/ 890790 w 5400037"/>
                  <a:gd name="connsiteY3" fmla="*/ 3083859 h 3872753"/>
                  <a:gd name="connsiteX4" fmla="*/ 926648 w 5400037"/>
                  <a:gd name="connsiteY4" fmla="*/ 3030070 h 3872753"/>
                  <a:gd name="connsiteX5" fmla="*/ 953543 w 5400037"/>
                  <a:gd name="connsiteY5" fmla="*/ 2985247 h 3872753"/>
                  <a:gd name="connsiteX6" fmla="*/ 989401 w 5400037"/>
                  <a:gd name="connsiteY6" fmla="*/ 2895600 h 3872753"/>
                  <a:gd name="connsiteX7" fmla="*/ 998366 w 5400037"/>
                  <a:gd name="connsiteY7" fmla="*/ 2868706 h 3872753"/>
                  <a:gd name="connsiteX8" fmla="*/ 1016296 w 5400037"/>
                  <a:gd name="connsiteY8" fmla="*/ 2841812 h 3872753"/>
                  <a:gd name="connsiteX9" fmla="*/ 1034225 w 5400037"/>
                  <a:gd name="connsiteY9" fmla="*/ 2788023 h 3872753"/>
                  <a:gd name="connsiteX10" fmla="*/ 1043190 w 5400037"/>
                  <a:gd name="connsiteY10" fmla="*/ 2761129 h 3872753"/>
                  <a:gd name="connsiteX11" fmla="*/ 1061119 w 5400037"/>
                  <a:gd name="connsiteY11" fmla="*/ 2734235 h 3872753"/>
                  <a:gd name="connsiteX12" fmla="*/ 1079048 w 5400037"/>
                  <a:gd name="connsiteY12" fmla="*/ 2635623 h 3872753"/>
                  <a:gd name="connsiteX13" fmla="*/ 1096978 w 5400037"/>
                  <a:gd name="connsiteY13" fmla="*/ 2581835 h 3872753"/>
                  <a:gd name="connsiteX14" fmla="*/ 1114907 w 5400037"/>
                  <a:gd name="connsiteY14" fmla="*/ 2537012 h 3872753"/>
                  <a:gd name="connsiteX15" fmla="*/ 1150766 w 5400037"/>
                  <a:gd name="connsiteY15" fmla="*/ 2447364 h 3872753"/>
                  <a:gd name="connsiteX16" fmla="*/ 1159731 w 5400037"/>
                  <a:gd name="connsiteY16" fmla="*/ 2420470 h 3872753"/>
                  <a:gd name="connsiteX17" fmla="*/ 1168696 w 5400037"/>
                  <a:gd name="connsiteY17" fmla="*/ 2384612 h 3872753"/>
                  <a:gd name="connsiteX18" fmla="*/ 1186625 w 5400037"/>
                  <a:gd name="connsiteY18" fmla="*/ 2357717 h 3872753"/>
                  <a:gd name="connsiteX19" fmla="*/ 1222484 w 5400037"/>
                  <a:gd name="connsiteY19" fmla="*/ 2294964 h 3872753"/>
                  <a:gd name="connsiteX20" fmla="*/ 1249378 w 5400037"/>
                  <a:gd name="connsiteY20" fmla="*/ 2214282 h 3872753"/>
                  <a:gd name="connsiteX21" fmla="*/ 1258343 w 5400037"/>
                  <a:gd name="connsiteY21" fmla="*/ 2187388 h 3872753"/>
                  <a:gd name="connsiteX22" fmla="*/ 1267307 w 5400037"/>
                  <a:gd name="connsiteY22" fmla="*/ 2151529 h 3872753"/>
                  <a:gd name="connsiteX23" fmla="*/ 1285237 w 5400037"/>
                  <a:gd name="connsiteY23" fmla="*/ 2124635 h 3872753"/>
                  <a:gd name="connsiteX24" fmla="*/ 1303166 w 5400037"/>
                  <a:gd name="connsiteY24" fmla="*/ 2079812 h 3872753"/>
                  <a:gd name="connsiteX25" fmla="*/ 1339025 w 5400037"/>
                  <a:gd name="connsiteY25" fmla="*/ 2008094 h 3872753"/>
                  <a:gd name="connsiteX26" fmla="*/ 1356954 w 5400037"/>
                  <a:gd name="connsiteY26" fmla="*/ 1972235 h 3872753"/>
                  <a:gd name="connsiteX27" fmla="*/ 1383848 w 5400037"/>
                  <a:gd name="connsiteY27" fmla="*/ 1900517 h 3872753"/>
                  <a:gd name="connsiteX28" fmla="*/ 1401778 w 5400037"/>
                  <a:gd name="connsiteY28" fmla="*/ 1837764 h 3872753"/>
                  <a:gd name="connsiteX29" fmla="*/ 1419707 w 5400037"/>
                  <a:gd name="connsiteY29" fmla="*/ 1810870 h 3872753"/>
                  <a:gd name="connsiteX30" fmla="*/ 1428672 w 5400037"/>
                  <a:gd name="connsiteY30" fmla="*/ 1775012 h 3872753"/>
                  <a:gd name="connsiteX31" fmla="*/ 1446601 w 5400037"/>
                  <a:gd name="connsiteY31" fmla="*/ 1757082 h 3872753"/>
                  <a:gd name="connsiteX32" fmla="*/ 1455566 w 5400037"/>
                  <a:gd name="connsiteY32" fmla="*/ 1721223 h 3872753"/>
                  <a:gd name="connsiteX33" fmla="*/ 1473496 w 5400037"/>
                  <a:gd name="connsiteY33" fmla="*/ 1676400 h 3872753"/>
                  <a:gd name="connsiteX34" fmla="*/ 1482460 w 5400037"/>
                  <a:gd name="connsiteY34" fmla="*/ 1649506 h 3872753"/>
                  <a:gd name="connsiteX35" fmla="*/ 1491425 w 5400037"/>
                  <a:gd name="connsiteY35" fmla="*/ 1613647 h 3872753"/>
                  <a:gd name="connsiteX36" fmla="*/ 1509354 w 5400037"/>
                  <a:gd name="connsiteY36" fmla="*/ 1595717 h 3872753"/>
                  <a:gd name="connsiteX37" fmla="*/ 1554178 w 5400037"/>
                  <a:gd name="connsiteY37" fmla="*/ 1532964 h 3872753"/>
                  <a:gd name="connsiteX38" fmla="*/ 1590037 w 5400037"/>
                  <a:gd name="connsiteY38" fmla="*/ 1461247 h 3872753"/>
                  <a:gd name="connsiteX39" fmla="*/ 1625896 w 5400037"/>
                  <a:gd name="connsiteY39" fmla="*/ 1389529 h 3872753"/>
                  <a:gd name="connsiteX40" fmla="*/ 1643825 w 5400037"/>
                  <a:gd name="connsiteY40" fmla="*/ 1353670 h 3872753"/>
                  <a:gd name="connsiteX41" fmla="*/ 1679684 w 5400037"/>
                  <a:gd name="connsiteY41" fmla="*/ 1299882 h 3872753"/>
                  <a:gd name="connsiteX42" fmla="*/ 1706578 w 5400037"/>
                  <a:gd name="connsiteY42" fmla="*/ 1246094 h 3872753"/>
                  <a:gd name="connsiteX43" fmla="*/ 1715543 w 5400037"/>
                  <a:gd name="connsiteY43" fmla="*/ 1219200 h 3872753"/>
                  <a:gd name="connsiteX44" fmla="*/ 1724507 w 5400037"/>
                  <a:gd name="connsiteY44" fmla="*/ 1183341 h 3872753"/>
                  <a:gd name="connsiteX45" fmla="*/ 1760366 w 5400037"/>
                  <a:gd name="connsiteY45" fmla="*/ 1147482 h 3872753"/>
                  <a:gd name="connsiteX46" fmla="*/ 1796225 w 5400037"/>
                  <a:gd name="connsiteY46" fmla="*/ 1075764 h 3872753"/>
                  <a:gd name="connsiteX47" fmla="*/ 1832084 w 5400037"/>
                  <a:gd name="connsiteY47" fmla="*/ 1021976 h 3872753"/>
                  <a:gd name="connsiteX48" fmla="*/ 1850013 w 5400037"/>
                  <a:gd name="connsiteY48" fmla="*/ 995082 h 3872753"/>
                  <a:gd name="connsiteX49" fmla="*/ 1885872 w 5400037"/>
                  <a:gd name="connsiteY49" fmla="*/ 932329 h 3872753"/>
                  <a:gd name="connsiteX50" fmla="*/ 1903801 w 5400037"/>
                  <a:gd name="connsiteY50" fmla="*/ 905435 h 3872753"/>
                  <a:gd name="connsiteX51" fmla="*/ 1939660 w 5400037"/>
                  <a:gd name="connsiteY51" fmla="*/ 869576 h 3872753"/>
                  <a:gd name="connsiteX52" fmla="*/ 1948625 w 5400037"/>
                  <a:gd name="connsiteY52" fmla="*/ 842682 h 3872753"/>
                  <a:gd name="connsiteX53" fmla="*/ 1984484 w 5400037"/>
                  <a:gd name="connsiteY53" fmla="*/ 797859 h 3872753"/>
                  <a:gd name="connsiteX54" fmla="*/ 2011378 w 5400037"/>
                  <a:gd name="connsiteY54" fmla="*/ 779929 h 3872753"/>
                  <a:gd name="connsiteX55" fmla="*/ 2038272 w 5400037"/>
                  <a:gd name="connsiteY55" fmla="*/ 753035 h 3872753"/>
                  <a:gd name="connsiteX56" fmla="*/ 2101025 w 5400037"/>
                  <a:gd name="connsiteY56" fmla="*/ 708212 h 3872753"/>
                  <a:gd name="connsiteX57" fmla="*/ 2127919 w 5400037"/>
                  <a:gd name="connsiteY57" fmla="*/ 699247 h 3872753"/>
                  <a:gd name="connsiteX58" fmla="*/ 2145848 w 5400037"/>
                  <a:gd name="connsiteY58" fmla="*/ 681317 h 3872753"/>
                  <a:gd name="connsiteX59" fmla="*/ 2199637 w 5400037"/>
                  <a:gd name="connsiteY59" fmla="*/ 663388 h 3872753"/>
                  <a:gd name="connsiteX60" fmla="*/ 2244460 w 5400037"/>
                  <a:gd name="connsiteY60" fmla="*/ 627529 h 3872753"/>
                  <a:gd name="connsiteX61" fmla="*/ 2271354 w 5400037"/>
                  <a:gd name="connsiteY61" fmla="*/ 609600 h 3872753"/>
                  <a:gd name="connsiteX62" fmla="*/ 2289284 w 5400037"/>
                  <a:gd name="connsiteY62" fmla="*/ 591670 h 3872753"/>
                  <a:gd name="connsiteX63" fmla="*/ 2316178 w 5400037"/>
                  <a:gd name="connsiteY63" fmla="*/ 582706 h 3872753"/>
                  <a:gd name="connsiteX64" fmla="*/ 2343072 w 5400037"/>
                  <a:gd name="connsiteY64" fmla="*/ 555812 h 3872753"/>
                  <a:gd name="connsiteX65" fmla="*/ 2414790 w 5400037"/>
                  <a:gd name="connsiteY65" fmla="*/ 528917 h 3872753"/>
                  <a:gd name="connsiteX66" fmla="*/ 2441684 w 5400037"/>
                  <a:gd name="connsiteY66" fmla="*/ 510988 h 3872753"/>
                  <a:gd name="connsiteX67" fmla="*/ 2468578 w 5400037"/>
                  <a:gd name="connsiteY67" fmla="*/ 502023 h 3872753"/>
                  <a:gd name="connsiteX68" fmla="*/ 2522366 w 5400037"/>
                  <a:gd name="connsiteY68" fmla="*/ 466164 h 3872753"/>
                  <a:gd name="connsiteX69" fmla="*/ 2576154 w 5400037"/>
                  <a:gd name="connsiteY69" fmla="*/ 448235 h 3872753"/>
                  <a:gd name="connsiteX70" fmla="*/ 2629943 w 5400037"/>
                  <a:gd name="connsiteY70" fmla="*/ 412376 h 3872753"/>
                  <a:gd name="connsiteX71" fmla="*/ 2683731 w 5400037"/>
                  <a:gd name="connsiteY71" fmla="*/ 376517 h 3872753"/>
                  <a:gd name="connsiteX72" fmla="*/ 2710625 w 5400037"/>
                  <a:gd name="connsiteY72" fmla="*/ 358588 h 3872753"/>
                  <a:gd name="connsiteX73" fmla="*/ 2737519 w 5400037"/>
                  <a:gd name="connsiteY73" fmla="*/ 349623 h 3872753"/>
                  <a:gd name="connsiteX74" fmla="*/ 2791307 w 5400037"/>
                  <a:gd name="connsiteY74" fmla="*/ 313764 h 3872753"/>
                  <a:gd name="connsiteX75" fmla="*/ 2827166 w 5400037"/>
                  <a:gd name="connsiteY75" fmla="*/ 295835 h 3872753"/>
                  <a:gd name="connsiteX76" fmla="*/ 2854060 w 5400037"/>
                  <a:gd name="connsiteY76" fmla="*/ 277906 h 3872753"/>
                  <a:gd name="connsiteX77" fmla="*/ 2880954 w 5400037"/>
                  <a:gd name="connsiteY77" fmla="*/ 268941 h 3872753"/>
                  <a:gd name="connsiteX78" fmla="*/ 2925778 w 5400037"/>
                  <a:gd name="connsiteY78" fmla="*/ 242047 h 3872753"/>
                  <a:gd name="connsiteX79" fmla="*/ 2943707 w 5400037"/>
                  <a:gd name="connsiteY79" fmla="*/ 224117 h 3872753"/>
                  <a:gd name="connsiteX80" fmla="*/ 2997496 w 5400037"/>
                  <a:gd name="connsiteY80" fmla="*/ 188259 h 3872753"/>
                  <a:gd name="connsiteX81" fmla="*/ 3024390 w 5400037"/>
                  <a:gd name="connsiteY81" fmla="*/ 170329 h 3872753"/>
                  <a:gd name="connsiteX82" fmla="*/ 3078178 w 5400037"/>
                  <a:gd name="connsiteY82" fmla="*/ 152400 h 3872753"/>
                  <a:gd name="connsiteX83" fmla="*/ 3149896 w 5400037"/>
                  <a:gd name="connsiteY83" fmla="*/ 116541 h 3872753"/>
                  <a:gd name="connsiteX84" fmla="*/ 3203684 w 5400037"/>
                  <a:gd name="connsiteY84" fmla="*/ 89647 h 3872753"/>
                  <a:gd name="connsiteX85" fmla="*/ 3239543 w 5400037"/>
                  <a:gd name="connsiteY85" fmla="*/ 71717 h 3872753"/>
                  <a:gd name="connsiteX86" fmla="*/ 3266437 w 5400037"/>
                  <a:gd name="connsiteY86" fmla="*/ 53788 h 3872753"/>
                  <a:gd name="connsiteX87" fmla="*/ 3320225 w 5400037"/>
                  <a:gd name="connsiteY87" fmla="*/ 35859 h 3872753"/>
                  <a:gd name="connsiteX88" fmla="*/ 3347119 w 5400037"/>
                  <a:gd name="connsiteY88" fmla="*/ 26894 h 3872753"/>
                  <a:gd name="connsiteX89" fmla="*/ 3400907 w 5400037"/>
                  <a:gd name="connsiteY89" fmla="*/ 17929 h 3872753"/>
                  <a:gd name="connsiteX90" fmla="*/ 3427801 w 5400037"/>
                  <a:gd name="connsiteY90" fmla="*/ 8964 h 3872753"/>
                  <a:gd name="connsiteX91" fmla="*/ 3580201 w 5400037"/>
                  <a:gd name="connsiteY91" fmla="*/ 0 h 3872753"/>
                  <a:gd name="connsiteX92" fmla="*/ 4198766 w 5400037"/>
                  <a:gd name="connsiteY92" fmla="*/ 8964 h 3872753"/>
                  <a:gd name="connsiteX93" fmla="*/ 4404954 w 5400037"/>
                  <a:gd name="connsiteY93" fmla="*/ 17929 h 3872753"/>
                  <a:gd name="connsiteX94" fmla="*/ 4458743 w 5400037"/>
                  <a:gd name="connsiteY94" fmla="*/ 26894 h 3872753"/>
                  <a:gd name="connsiteX95" fmla="*/ 5104201 w 5400037"/>
                  <a:gd name="connsiteY95" fmla="*/ 44823 h 3872753"/>
                  <a:gd name="connsiteX96" fmla="*/ 5157990 w 5400037"/>
                  <a:gd name="connsiteY96" fmla="*/ 53788 h 3872753"/>
                  <a:gd name="connsiteX97" fmla="*/ 5193848 w 5400037"/>
                  <a:gd name="connsiteY97" fmla="*/ 62753 h 3872753"/>
                  <a:gd name="connsiteX98" fmla="*/ 5328319 w 5400037"/>
                  <a:gd name="connsiteY98" fmla="*/ 71717 h 3872753"/>
                  <a:gd name="connsiteX99" fmla="*/ 5337284 w 5400037"/>
                  <a:gd name="connsiteY99" fmla="*/ 107576 h 3872753"/>
                  <a:gd name="connsiteX100" fmla="*/ 5355213 w 5400037"/>
                  <a:gd name="connsiteY100" fmla="*/ 161364 h 3872753"/>
                  <a:gd name="connsiteX101" fmla="*/ 5364178 w 5400037"/>
                  <a:gd name="connsiteY101" fmla="*/ 259976 h 3872753"/>
                  <a:gd name="connsiteX102" fmla="*/ 5373143 w 5400037"/>
                  <a:gd name="connsiteY102" fmla="*/ 322729 h 3872753"/>
                  <a:gd name="connsiteX103" fmla="*/ 5382107 w 5400037"/>
                  <a:gd name="connsiteY103" fmla="*/ 412376 h 3872753"/>
                  <a:gd name="connsiteX104" fmla="*/ 5400037 w 5400037"/>
                  <a:gd name="connsiteY104" fmla="*/ 1255059 h 3872753"/>
                  <a:gd name="connsiteX105" fmla="*/ 5391072 w 5400037"/>
                  <a:gd name="connsiteY105" fmla="*/ 1721223 h 3872753"/>
                  <a:gd name="connsiteX106" fmla="*/ 5364178 w 5400037"/>
                  <a:gd name="connsiteY106" fmla="*/ 3872753 h 3872753"/>
                  <a:gd name="connsiteX107" fmla="*/ 4153943 w 5400037"/>
                  <a:gd name="connsiteY107" fmla="*/ 3863788 h 3872753"/>
                  <a:gd name="connsiteX108" fmla="*/ 4037401 w 5400037"/>
                  <a:gd name="connsiteY108" fmla="*/ 3854823 h 3872753"/>
                  <a:gd name="connsiteX109" fmla="*/ 3831213 w 5400037"/>
                  <a:gd name="connsiteY109" fmla="*/ 3845859 h 3872753"/>
                  <a:gd name="connsiteX110" fmla="*/ 3409872 w 5400037"/>
                  <a:gd name="connsiteY110" fmla="*/ 3836894 h 3872753"/>
                  <a:gd name="connsiteX111" fmla="*/ 3284366 w 5400037"/>
                  <a:gd name="connsiteY111" fmla="*/ 3827929 h 3872753"/>
                  <a:gd name="connsiteX112" fmla="*/ 2701660 w 5400037"/>
                  <a:gd name="connsiteY112" fmla="*/ 3810000 h 3872753"/>
                  <a:gd name="connsiteX113" fmla="*/ 2486507 w 5400037"/>
                  <a:gd name="connsiteY113" fmla="*/ 3801035 h 3872753"/>
                  <a:gd name="connsiteX114" fmla="*/ 2352037 w 5400037"/>
                  <a:gd name="connsiteY114" fmla="*/ 3792070 h 3872753"/>
                  <a:gd name="connsiteX115" fmla="*/ 872860 w 5400037"/>
                  <a:gd name="connsiteY115" fmla="*/ 3783106 h 3872753"/>
                  <a:gd name="connsiteX116" fmla="*/ 756319 w 5400037"/>
                  <a:gd name="connsiteY116" fmla="*/ 3765176 h 3872753"/>
                  <a:gd name="connsiteX117" fmla="*/ 729425 w 5400037"/>
                  <a:gd name="connsiteY117" fmla="*/ 3756212 h 3872753"/>
                  <a:gd name="connsiteX118" fmla="*/ 684601 w 5400037"/>
                  <a:gd name="connsiteY118" fmla="*/ 3747247 h 3872753"/>
                  <a:gd name="connsiteX119" fmla="*/ 541166 w 5400037"/>
                  <a:gd name="connsiteY119" fmla="*/ 3729317 h 3872753"/>
                  <a:gd name="connsiteX120" fmla="*/ 496343 w 5400037"/>
                  <a:gd name="connsiteY120" fmla="*/ 3720353 h 3872753"/>
                  <a:gd name="connsiteX121" fmla="*/ 388766 w 5400037"/>
                  <a:gd name="connsiteY121" fmla="*/ 3711388 h 3872753"/>
                  <a:gd name="connsiteX122" fmla="*/ 343943 w 5400037"/>
                  <a:gd name="connsiteY122" fmla="*/ 3702423 h 3872753"/>
                  <a:gd name="connsiteX123" fmla="*/ 218437 w 5400037"/>
                  <a:gd name="connsiteY123" fmla="*/ 3684494 h 3872753"/>
                  <a:gd name="connsiteX124" fmla="*/ 191543 w 5400037"/>
                  <a:gd name="connsiteY124" fmla="*/ 3675529 h 3872753"/>
                  <a:gd name="connsiteX125" fmla="*/ 128790 w 5400037"/>
                  <a:gd name="connsiteY125" fmla="*/ 3666564 h 3872753"/>
                  <a:gd name="connsiteX126" fmla="*/ 66037 w 5400037"/>
                  <a:gd name="connsiteY126" fmla="*/ 3648635 h 3872753"/>
                  <a:gd name="connsiteX127" fmla="*/ 39143 w 5400037"/>
                  <a:gd name="connsiteY127" fmla="*/ 3603812 h 3872753"/>
                  <a:gd name="connsiteX128" fmla="*/ 3284 w 5400037"/>
                  <a:gd name="connsiteY128" fmla="*/ 3558988 h 3872753"/>
                  <a:gd name="connsiteX129" fmla="*/ 3284 w 5400037"/>
                  <a:gd name="connsiteY129" fmla="*/ 3523129 h 387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5400037" h="3872753">
                    <a:moveTo>
                      <a:pt x="3284" y="3523129"/>
                    </a:moveTo>
                    <a:lnTo>
                      <a:pt x="3284" y="3523129"/>
                    </a:lnTo>
                    <a:lnTo>
                      <a:pt x="863896" y="3110753"/>
                    </a:lnTo>
                    <a:cubicBezTo>
                      <a:pt x="875258" y="3105129"/>
                      <a:pt x="883007" y="3093866"/>
                      <a:pt x="890790" y="3083859"/>
                    </a:cubicBezTo>
                    <a:cubicBezTo>
                      <a:pt x="904019" y="3066849"/>
                      <a:pt x="919834" y="3050513"/>
                      <a:pt x="926648" y="3030070"/>
                    </a:cubicBezTo>
                    <a:cubicBezTo>
                      <a:pt x="938286" y="2995158"/>
                      <a:pt x="928931" y="3009858"/>
                      <a:pt x="953543" y="2985247"/>
                    </a:cubicBezTo>
                    <a:cubicBezTo>
                      <a:pt x="979925" y="2932482"/>
                      <a:pt x="967245" y="2962068"/>
                      <a:pt x="989401" y="2895600"/>
                    </a:cubicBezTo>
                    <a:cubicBezTo>
                      <a:pt x="992389" y="2886635"/>
                      <a:pt x="993124" y="2876568"/>
                      <a:pt x="998366" y="2868706"/>
                    </a:cubicBezTo>
                    <a:lnTo>
                      <a:pt x="1016296" y="2841812"/>
                    </a:lnTo>
                    <a:lnTo>
                      <a:pt x="1034225" y="2788023"/>
                    </a:lnTo>
                    <a:cubicBezTo>
                      <a:pt x="1037213" y="2779058"/>
                      <a:pt x="1037948" y="2768992"/>
                      <a:pt x="1043190" y="2761129"/>
                    </a:cubicBezTo>
                    <a:lnTo>
                      <a:pt x="1061119" y="2734235"/>
                    </a:lnTo>
                    <a:cubicBezTo>
                      <a:pt x="1067431" y="2690052"/>
                      <a:pt x="1067523" y="2674041"/>
                      <a:pt x="1079048" y="2635623"/>
                    </a:cubicBezTo>
                    <a:cubicBezTo>
                      <a:pt x="1084479" y="2617521"/>
                      <a:pt x="1089959" y="2599383"/>
                      <a:pt x="1096978" y="2581835"/>
                    </a:cubicBezTo>
                    <a:cubicBezTo>
                      <a:pt x="1102954" y="2566894"/>
                      <a:pt x="1110175" y="2552392"/>
                      <a:pt x="1114907" y="2537012"/>
                    </a:cubicBezTo>
                    <a:cubicBezTo>
                      <a:pt x="1141546" y="2450435"/>
                      <a:pt x="1113129" y="2485003"/>
                      <a:pt x="1150766" y="2447364"/>
                    </a:cubicBezTo>
                    <a:cubicBezTo>
                      <a:pt x="1153754" y="2438399"/>
                      <a:pt x="1157135" y="2429556"/>
                      <a:pt x="1159731" y="2420470"/>
                    </a:cubicBezTo>
                    <a:cubicBezTo>
                      <a:pt x="1163116" y="2408624"/>
                      <a:pt x="1163843" y="2395936"/>
                      <a:pt x="1168696" y="2384612"/>
                    </a:cubicBezTo>
                    <a:cubicBezTo>
                      <a:pt x="1172940" y="2374709"/>
                      <a:pt x="1181279" y="2367072"/>
                      <a:pt x="1186625" y="2357717"/>
                    </a:cubicBezTo>
                    <a:cubicBezTo>
                      <a:pt x="1232112" y="2278112"/>
                      <a:pt x="1178807" y="2360480"/>
                      <a:pt x="1222484" y="2294964"/>
                    </a:cubicBezTo>
                    <a:cubicBezTo>
                      <a:pt x="1237594" y="2219406"/>
                      <a:pt x="1221541" y="2279232"/>
                      <a:pt x="1249378" y="2214282"/>
                    </a:cubicBezTo>
                    <a:cubicBezTo>
                      <a:pt x="1253100" y="2205596"/>
                      <a:pt x="1255747" y="2196474"/>
                      <a:pt x="1258343" y="2187388"/>
                    </a:cubicBezTo>
                    <a:cubicBezTo>
                      <a:pt x="1261728" y="2175541"/>
                      <a:pt x="1262454" y="2162854"/>
                      <a:pt x="1267307" y="2151529"/>
                    </a:cubicBezTo>
                    <a:cubicBezTo>
                      <a:pt x="1271551" y="2141626"/>
                      <a:pt x="1280419" y="2134272"/>
                      <a:pt x="1285237" y="2124635"/>
                    </a:cubicBezTo>
                    <a:cubicBezTo>
                      <a:pt x="1292434" y="2110242"/>
                      <a:pt x="1296423" y="2094423"/>
                      <a:pt x="1303166" y="2079812"/>
                    </a:cubicBezTo>
                    <a:cubicBezTo>
                      <a:pt x="1314366" y="2055544"/>
                      <a:pt x="1327072" y="2032000"/>
                      <a:pt x="1339025" y="2008094"/>
                    </a:cubicBezTo>
                    <a:cubicBezTo>
                      <a:pt x="1345001" y="1996141"/>
                      <a:pt x="1353713" y="1985200"/>
                      <a:pt x="1356954" y="1972235"/>
                    </a:cubicBezTo>
                    <a:cubicBezTo>
                      <a:pt x="1379965" y="1880194"/>
                      <a:pt x="1348690" y="1994271"/>
                      <a:pt x="1383848" y="1900517"/>
                    </a:cubicBezTo>
                    <a:cubicBezTo>
                      <a:pt x="1392464" y="1877540"/>
                      <a:pt x="1390942" y="1859436"/>
                      <a:pt x="1401778" y="1837764"/>
                    </a:cubicBezTo>
                    <a:cubicBezTo>
                      <a:pt x="1406596" y="1828127"/>
                      <a:pt x="1413731" y="1819835"/>
                      <a:pt x="1419707" y="1810870"/>
                    </a:cubicBezTo>
                    <a:cubicBezTo>
                      <a:pt x="1422695" y="1798917"/>
                      <a:pt x="1423162" y="1786032"/>
                      <a:pt x="1428672" y="1775012"/>
                    </a:cubicBezTo>
                    <a:cubicBezTo>
                      <a:pt x="1432452" y="1767452"/>
                      <a:pt x="1442821" y="1764642"/>
                      <a:pt x="1446601" y="1757082"/>
                    </a:cubicBezTo>
                    <a:cubicBezTo>
                      <a:pt x="1452111" y="1746062"/>
                      <a:pt x="1451670" y="1732912"/>
                      <a:pt x="1455566" y="1721223"/>
                    </a:cubicBezTo>
                    <a:cubicBezTo>
                      <a:pt x="1460655" y="1705957"/>
                      <a:pt x="1467846" y="1691467"/>
                      <a:pt x="1473496" y="1676400"/>
                    </a:cubicBezTo>
                    <a:cubicBezTo>
                      <a:pt x="1476814" y="1667552"/>
                      <a:pt x="1479864" y="1658592"/>
                      <a:pt x="1482460" y="1649506"/>
                    </a:cubicBezTo>
                    <a:cubicBezTo>
                      <a:pt x="1485845" y="1637659"/>
                      <a:pt x="1485915" y="1624667"/>
                      <a:pt x="1491425" y="1613647"/>
                    </a:cubicBezTo>
                    <a:cubicBezTo>
                      <a:pt x="1495205" y="1606087"/>
                      <a:pt x="1503378" y="1601694"/>
                      <a:pt x="1509354" y="1595717"/>
                    </a:cubicBezTo>
                    <a:cubicBezTo>
                      <a:pt x="1531592" y="1529005"/>
                      <a:pt x="1497456" y="1618046"/>
                      <a:pt x="1554178" y="1532964"/>
                    </a:cubicBezTo>
                    <a:cubicBezTo>
                      <a:pt x="1569004" y="1510726"/>
                      <a:pt x="1581585" y="1486603"/>
                      <a:pt x="1590037" y="1461247"/>
                    </a:cubicBezTo>
                    <a:cubicBezTo>
                      <a:pt x="1610639" y="1399440"/>
                      <a:pt x="1594602" y="1420823"/>
                      <a:pt x="1625896" y="1389529"/>
                    </a:cubicBezTo>
                    <a:cubicBezTo>
                      <a:pt x="1631872" y="1377576"/>
                      <a:pt x="1636949" y="1365129"/>
                      <a:pt x="1643825" y="1353670"/>
                    </a:cubicBezTo>
                    <a:cubicBezTo>
                      <a:pt x="1654912" y="1335192"/>
                      <a:pt x="1679684" y="1299882"/>
                      <a:pt x="1679684" y="1299882"/>
                    </a:cubicBezTo>
                    <a:cubicBezTo>
                      <a:pt x="1701792" y="1211443"/>
                      <a:pt x="1672325" y="1303180"/>
                      <a:pt x="1706578" y="1246094"/>
                    </a:cubicBezTo>
                    <a:cubicBezTo>
                      <a:pt x="1711440" y="1237991"/>
                      <a:pt x="1712947" y="1228286"/>
                      <a:pt x="1715543" y="1219200"/>
                    </a:cubicBezTo>
                    <a:cubicBezTo>
                      <a:pt x="1718928" y="1207353"/>
                      <a:pt x="1717977" y="1193789"/>
                      <a:pt x="1724507" y="1183341"/>
                    </a:cubicBezTo>
                    <a:cubicBezTo>
                      <a:pt x="1733466" y="1169006"/>
                      <a:pt x="1752806" y="1162601"/>
                      <a:pt x="1760366" y="1147482"/>
                    </a:cubicBezTo>
                    <a:cubicBezTo>
                      <a:pt x="1772319" y="1123576"/>
                      <a:pt x="1781399" y="1098003"/>
                      <a:pt x="1796225" y="1075764"/>
                    </a:cubicBezTo>
                    <a:lnTo>
                      <a:pt x="1832084" y="1021976"/>
                    </a:lnTo>
                    <a:cubicBezTo>
                      <a:pt x="1838060" y="1013011"/>
                      <a:pt x="1846606" y="1005303"/>
                      <a:pt x="1850013" y="995082"/>
                    </a:cubicBezTo>
                    <a:cubicBezTo>
                      <a:pt x="1864561" y="951439"/>
                      <a:pt x="1851951" y="979819"/>
                      <a:pt x="1885872" y="932329"/>
                    </a:cubicBezTo>
                    <a:cubicBezTo>
                      <a:pt x="1892134" y="923562"/>
                      <a:pt x="1896789" y="913615"/>
                      <a:pt x="1903801" y="905435"/>
                    </a:cubicBezTo>
                    <a:cubicBezTo>
                      <a:pt x="1914802" y="892600"/>
                      <a:pt x="1939660" y="869576"/>
                      <a:pt x="1939660" y="869576"/>
                    </a:cubicBezTo>
                    <a:cubicBezTo>
                      <a:pt x="1942648" y="860611"/>
                      <a:pt x="1944399" y="851134"/>
                      <a:pt x="1948625" y="842682"/>
                    </a:cubicBezTo>
                    <a:cubicBezTo>
                      <a:pt x="1956392" y="827147"/>
                      <a:pt x="1970585" y="808978"/>
                      <a:pt x="1984484" y="797859"/>
                    </a:cubicBezTo>
                    <a:cubicBezTo>
                      <a:pt x="1992897" y="791128"/>
                      <a:pt x="2003101" y="786827"/>
                      <a:pt x="2011378" y="779929"/>
                    </a:cubicBezTo>
                    <a:cubicBezTo>
                      <a:pt x="2021117" y="771813"/>
                      <a:pt x="2028646" y="761286"/>
                      <a:pt x="2038272" y="753035"/>
                    </a:cubicBezTo>
                    <a:cubicBezTo>
                      <a:pt x="2043958" y="748161"/>
                      <a:pt x="2089672" y="713888"/>
                      <a:pt x="2101025" y="708212"/>
                    </a:cubicBezTo>
                    <a:cubicBezTo>
                      <a:pt x="2109477" y="703986"/>
                      <a:pt x="2118954" y="702235"/>
                      <a:pt x="2127919" y="699247"/>
                    </a:cubicBezTo>
                    <a:cubicBezTo>
                      <a:pt x="2133895" y="693270"/>
                      <a:pt x="2138288" y="685097"/>
                      <a:pt x="2145848" y="681317"/>
                    </a:cubicBezTo>
                    <a:cubicBezTo>
                      <a:pt x="2162752" y="672865"/>
                      <a:pt x="2199637" y="663388"/>
                      <a:pt x="2199637" y="663388"/>
                    </a:cubicBezTo>
                    <a:cubicBezTo>
                      <a:pt x="2229860" y="618053"/>
                      <a:pt x="2201160" y="649179"/>
                      <a:pt x="2244460" y="627529"/>
                    </a:cubicBezTo>
                    <a:cubicBezTo>
                      <a:pt x="2254097" y="622711"/>
                      <a:pt x="2262941" y="616331"/>
                      <a:pt x="2271354" y="609600"/>
                    </a:cubicBezTo>
                    <a:cubicBezTo>
                      <a:pt x="2277954" y="604320"/>
                      <a:pt x="2282036" y="596019"/>
                      <a:pt x="2289284" y="591670"/>
                    </a:cubicBezTo>
                    <a:cubicBezTo>
                      <a:pt x="2297387" y="586808"/>
                      <a:pt x="2307213" y="585694"/>
                      <a:pt x="2316178" y="582706"/>
                    </a:cubicBezTo>
                    <a:cubicBezTo>
                      <a:pt x="2325143" y="573741"/>
                      <a:pt x="2332756" y="563181"/>
                      <a:pt x="2343072" y="555812"/>
                    </a:cubicBezTo>
                    <a:cubicBezTo>
                      <a:pt x="2368315" y="537781"/>
                      <a:pt x="2385913" y="536136"/>
                      <a:pt x="2414790" y="528917"/>
                    </a:cubicBezTo>
                    <a:cubicBezTo>
                      <a:pt x="2423755" y="522941"/>
                      <a:pt x="2432047" y="515806"/>
                      <a:pt x="2441684" y="510988"/>
                    </a:cubicBezTo>
                    <a:cubicBezTo>
                      <a:pt x="2450136" y="506762"/>
                      <a:pt x="2460318" y="506612"/>
                      <a:pt x="2468578" y="502023"/>
                    </a:cubicBezTo>
                    <a:cubicBezTo>
                      <a:pt x="2487415" y="491558"/>
                      <a:pt x="2501923" y="472978"/>
                      <a:pt x="2522366" y="466164"/>
                    </a:cubicBezTo>
                    <a:lnTo>
                      <a:pt x="2576154" y="448235"/>
                    </a:lnTo>
                    <a:cubicBezTo>
                      <a:pt x="2610400" y="413991"/>
                      <a:pt x="2575668" y="444941"/>
                      <a:pt x="2629943" y="412376"/>
                    </a:cubicBezTo>
                    <a:cubicBezTo>
                      <a:pt x="2648421" y="401289"/>
                      <a:pt x="2665802" y="388470"/>
                      <a:pt x="2683731" y="376517"/>
                    </a:cubicBezTo>
                    <a:cubicBezTo>
                      <a:pt x="2692696" y="370541"/>
                      <a:pt x="2700404" y="361995"/>
                      <a:pt x="2710625" y="358588"/>
                    </a:cubicBezTo>
                    <a:cubicBezTo>
                      <a:pt x="2719590" y="355600"/>
                      <a:pt x="2729259" y="354212"/>
                      <a:pt x="2737519" y="349623"/>
                    </a:cubicBezTo>
                    <a:cubicBezTo>
                      <a:pt x="2756356" y="339158"/>
                      <a:pt x="2772033" y="323401"/>
                      <a:pt x="2791307" y="313764"/>
                    </a:cubicBezTo>
                    <a:cubicBezTo>
                      <a:pt x="2803260" y="307788"/>
                      <a:pt x="2815563" y="302465"/>
                      <a:pt x="2827166" y="295835"/>
                    </a:cubicBezTo>
                    <a:cubicBezTo>
                      <a:pt x="2836521" y="290490"/>
                      <a:pt x="2844423" y="282724"/>
                      <a:pt x="2854060" y="277906"/>
                    </a:cubicBezTo>
                    <a:cubicBezTo>
                      <a:pt x="2862512" y="273680"/>
                      <a:pt x="2871989" y="271929"/>
                      <a:pt x="2880954" y="268941"/>
                    </a:cubicBezTo>
                    <a:cubicBezTo>
                      <a:pt x="2926389" y="223508"/>
                      <a:pt x="2867585" y="276964"/>
                      <a:pt x="2925778" y="242047"/>
                    </a:cubicBezTo>
                    <a:cubicBezTo>
                      <a:pt x="2933025" y="237698"/>
                      <a:pt x="2936945" y="229188"/>
                      <a:pt x="2943707" y="224117"/>
                    </a:cubicBezTo>
                    <a:cubicBezTo>
                      <a:pt x="2960946" y="211188"/>
                      <a:pt x="2979566" y="200212"/>
                      <a:pt x="2997496" y="188259"/>
                    </a:cubicBezTo>
                    <a:cubicBezTo>
                      <a:pt x="3006461" y="182283"/>
                      <a:pt x="3014169" y="173736"/>
                      <a:pt x="3024390" y="170329"/>
                    </a:cubicBezTo>
                    <a:lnTo>
                      <a:pt x="3078178" y="152400"/>
                    </a:lnTo>
                    <a:cubicBezTo>
                      <a:pt x="3137106" y="93469"/>
                      <a:pt x="3026294" y="198941"/>
                      <a:pt x="3149896" y="116541"/>
                    </a:cubicBezTo>
                    <a:cubicBezTo>
                      <a:pt x="3201582" y="82085"/>
                      <a:pt x="3151721" y="111918"/>
                      <a:pt x="3203684" y="89647"/>
                    </a:cubicBezTo>
                    <a:cubicBezTo>
                      <a:pt x="3215967" y="84383"/>
                      <a:pt x="3227940" y="78347"/>
                      <a:pt x="3239543" y="71717"/>
                    </a:cubicBezTo>
                    <a:cubicBezTo>
                      <a:pt x="3248898" y="66372"/>
                      <a:pt x="3256591" y="58164"/>
                      <a:pt x="3266437" y="53788"/>
                    </a:cubicBezTo>
                    <a:cubicBezTo>
                      <a:pt x="3283707" y="46112"/>
                      <a:pt x="3302296" y="41835"/>
                      <a:pt x="3320225" y="35859"/>
                    </a:cubicBezTo>
                    <a:cubicBezTo>
                      <a:pt x="3329190" y="32871"/>
                      <a:pt x="3337798" y="28448"/>
                      <a:pt x="3347119" y="26894"/>
                    </a:cubicBezTo>
                    <a:cubicBezTo>
                      <a:pt x="3365048" y="23906"/>
                      <a:pt x="3383163" y="21872"/>
                      <a:pt x="3400907" y="17929"/>
                    </a:cubicBezTo>
                    <a:cubicBezTo>
                      <a:pt x="3410132" y="15879"/>
                      <a:pt x="3418398" y="9904"/>
                      <a:pt x="3427801" y="8964"/>
                    </a:cubicBezTo>
                    <a:cubicBezTo>
                      <a:pt x="3478436" y="3901"/>
                      <a:pt x="3529401" y="2988"/>
                      <a:pt x="3580201" y="0"/>
                    </a:cubicBezTo>
                    <a:lnTo>
                      <a:pt x="4198766" y="8964"/>
                    </a:lnTo>
                    <a:cubicBezTo>
                      <a:pt x="4267544" y="10459"/>
                      <a:pt x="4336323" y="13196"/>
                      <a:pt x="4404954" y="17929"/>
                    </a:cubicBezTo>
                    <a:cubicBezTo>
                      <a:pt x="4423088" y="19180"/>
                      <a:pt x="4440601" y="25760"/>
                      <a:pt x="4458743" y="26894"/>
                    </a:cubicBezTo>
                    <a:cubicBezTo>
                      <a:pt x="4610745" y="36394"/>
                      <a:pt x="5000421" y="42567"/>
                      <a:pt x="5104201" y="44823"/>
                    </a:cubicBezTo>
                    <a:cubicBezTo>
                      <a:pt x="5122131" y="47811"/>
                      <a:pt x="5140166" y="50223"/>
                      <a:pt x="5157990" y="53788"/>
                    </a:cubicBezTo>
                    <a:cubicBezTo>
                      <a:pt x="5170071" y="56204"/>
                      <a:pt x="5181595" y="61463"/>
                      <a:pt x="5193848" y="62753"/>
                    </a:cubicBezTo>
                    <a:cubicBezTo>
                      <a:pt x="5238524" y="67456"/>
                      <a:pt x="5283495" y="68729"/>
                      <a:pt x="5328319" y="71717"/>
                    </a:cubicBezTo>
                    <a:cubicBezTo>
                      <a:pt x="5331307" y="83670"/>
                      <a:pt x="5333744" y="95775"/>
                      <a:pt x="5337284" y="107576"/>
                    </a:cubicBezTo>
                    <a:cubicBezTo>
                      <a:pt x="5342715" y="125678"/>
                      <a:pt x="5355213" y="161364"/>
                      <a:pt x="5355213" y="161364"/>
                    </a:cubicBezTo>
                    <a:cubicBezTo>
                      <a:pt x="5358201" y="194235"/>
                      <a:pt x="5360533" y="227172"/>
                      <a:pt x="5364178" y="259976"/>
                    </a:cubicBezTo>
                    <a:cubicBezTo>
                      <a:pt x="5366511" y="280977"/>
                      <a:pt x="5370674" y="301744"/>
                      <a:pt x="5373143" y="322729"/>
                    </a:cubicBezTo>
                    <a:cubicBezTo>
                      <a:pt x="5376652" y="352555"/>
                      <a:pt x="5379119" y="382494"/>
                      <a:pt x="5382107" y="412376"/>
                    </a:cubicBezTo>
                    <a:cubicBezTo>
                      <a:pt x="5395671" y="751460"/>
                      <a:pt x="5400037" y="812940"/>
                      <a:pt x="5400037" y="1255059"/>
                    </a:cubicBezTo>
                    <a:cubicBezTo>
                      <a:pt x="5400037" y="1410476"/>
                      <a:pt x="5393201" y="1565821"/>
                      <a:pt x="5391072" y="1721223"/>
                    </a:cubicBezTo>
                    <a:cubicBezTo>
                      <a:pt x="5381248" y="2438388"/>
                      <a:pt x="5364178" y="3872753"/>
                      <a:pt x="5364178" y="3872753"/>
                    </a:cubicBezTo>
                    <a:lnTo>
                      <a:pt x="4153943" y="3863788"/>
                    </a:lnTo>
                    <a:cubicBezTo>
                      <a:pt x="4114984" y="3863262"/>
                      <a:pt x="4076303" y="3856984"/>
                      <a:pt x="4037401" y="3854823"/>
                    </a:cubicBezTo>
                    <a:cubicBezTo>
                      <a:pt x="3968713" y="3851007"/>
                      <a:pt x="3899979" y="3847824"/>
                      <a:pt x="3831213" y="3845859"/>
                    </a:cubicBezTo>
                    <a:lnTo>
                      <a:pt x="3409872" y="3836894"/>
                    </a:lnTo>
                    <a:cubicBezTo>
                      <a:pt x="3368037" y="3833906"/>
                      <a:pt x="3326253" y="3830077"/>
                      <a:pt x="3284366" y="3827929"/>
                    </a:cubicBezTo>
                    <a:cubicBezTo>
                      <a:pt x="3049722" y="3815896"/>
                      <a:pt x="2960763" y="3818097"/>
                      <a:pt x="2701660" y="3810000"/>
                    </a:cubicBezTo>
                    <a:cubicBezTo>
                      <a:pt x="2629915" y="3807758"/>
                      <a:pt x="2558193" y="3804711"/>
                      <a:pt x="2486507" y="3801035"/>
                    </a:cubicBezTo>
                    <a:cubicBezTo>
                      <a:pt x="2441643" y="3798734"/>
                      <a:pt x="2396957" y="3792569"/>
                      <a:pt x="2352037" y="3792070"/>
                    </a:cubicBezTo>
                    <a:lnTo>
                      <a:pt x="872860" y="3783106"/>
                    </a:lnTo>
                    <a:cubicBezTo>
                      <a:pt x="808128" y="3761528"/>
                      <a:pt x="885077" y="3784985"/>
                      <a:pt x="756319" y="3765176"/>
                    </a:cubicBezTo>
                    <a:cubicBezTo>
                      <a:pt x="746979" y="3763739"/>
                      <a:pt x="738592" y="3758504"/>
                      <a:pt x="729425" y="3756212"/>
                    </a:cubicBezTo>
                    <a:cubicBezTo>
                      <a:pt x="714643" y="3752517"/>
                      <a:pt x="699685" y="3749402"/>
                      <a:pt x="684601" y="3747247"/>
                    </a:cubicBezTo>
                    <a:cubicBezTo>
                      <a:pt x="636902" y="3740433"/>
                      <a:pt x="588414" y="3738766"/>
                      <a:pt x="541166" y="3729317"/>
                    </a:cubicBezTo>
                    <a:cubicBezTo>
                      <a:pt x="526225" y="3726329"/>
                      <a:pt x="511475" y="3722133"/>
                      <a:pt x="496343" y="3720353"/>
                    </a:cubicBezTo>
                    <a:cubicBezTo>
                      <a:pt x="460606" y="3716149"/>
                      <a:pt x="424625" y="3714376"/>
                      <a:pt x="388766" y="3711388"/>
                    </a:cubicBezTo>
                    <a:cubicBezTo>
                      <a:pt x="373825" y="3708400"/>
                      <a:pt x="359003" y="3704740"/>
                      <a:pt x="343943" y="3702423"/>
                    </a:cubicBezTo>
                    <a:cubicBezTo>
                      <a:pt x="299827" y="3695636"/>
                      <a:pt x="261557" y="3694076"/>
                      <a:pt x="218437" y="3684494"/>
                    </a:cubicBezTo>
                    <a:cubicBezTo>
                      <a:pt x="209212" y="3682444"/>
                      <a:pt x="200809" y="3677382"/>
                      <a:pt x="191543" y="3675529"/>
                    </a:cubicBezTo>
                    <a:cubicBezTo>
                      <a:pt x="170823" y="3671385"/>
                      <a:pt x="149579" y="3670344"/>
                      <a:pt x="128790" y="3666564"/>
                    </a:cubicBezTo>
                    <a:cubicBezTo>
                      <a:pt x="104018" y="3662060"/>
                      <a:pt x="89085" y="3656318"/>
                      <a:pt x="66037" y="3648635"/>
                    </a:cubicBezTo>
                    <a:cubicBezTo>
                      <a:pt x="20608" y="3603208"/>
                      <a:pt x="74053" y="3661997"/>
                      <a:pt x="39143" y="3603812"/>
                    </a:cubicBezTo>
                    <a:cubicBezTo>
                      <a:pt x="23660" y="3578007"/>
                      <a:pt x="13070" y="3593241"/>
                      <a:pt x="3284" y="3558988"/>
                    </a:cubicBezTo>
                    <a:cubicBezTo>
                      <a:pt x="0" y="3547495"/>
                      <a:pt x="3284" y="3535082"/>
                      <a:pt x="3284" y="352312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16"/>
              <p:cNvGrpSpPr/>
              <p:nvPr/>
            </p:nvGrpSpPr>
            <p:grpSpPr>
              <a:xfrm rot="18850838">
                <a:off x="4234986" y="3090505"/>
                <a:ext cx="2974700" cy="405839"/>
                <a:chOff x="36354" y="858629"/>
                <a:chExt cx="10190947" cy="1701351"/>
              </a:xfrm>
            </p:grpSpPr>
            <p:grpSp>
              <p:nvGrpSpPr>
                <p:cNvPr id="116" name="Group 48"/>
                <p:cNvGrpSpPr/>
                <p:nvPr/>
              </p:nvGrpSpPr>
              <p:grpSpPr>
                <a:xfrm rot="21364714">
                  <a:off x="36354" y="879944"/>
                  <a:ext cx="5392180" cy="1534051"/>
                  <a:chOff x="36354" y="879944"/>
                  <a:chExt cx="5392180" cy="1534051"/>
                </a:xfrm>
              </p:grpSpPr>
              <p:grpSp>
                <p:nvGrpSpPr>
                  <p:cNvPr id="130" name="Group 15"/>
                  <p:cNvGrpSpPr/>
                  <p:nvPr/>
                </p:nvGrpSpPr>
                <p:grpSpPr>
                  <a:xfrm rot="21312912">
                    <a:off x="36354" y="879944"/>
                    <a:ext cx="2863164" cy="991252"/>
                    <a:chOff x="489405" y="1245820"/>
                    <a:chExt cx="6691361" cy="2022565"/>
                  </a:xfrm>
                </p:grpSpPr>
                <p:sp>
                  <p:nvSpPr>
                    <p:cNvPr id="137" name="Flowchart: Summing Junction 2"/>
                    <p:cNvSpPr/>
                    <p:nvPr/>
                  </p:nvSpPr>
                  <p:spPr>
                    <a:xfrm rot="1358314">
                      <a:off x="489405" y="1245820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Flowchart: Summing Junction 137"/>
                    <p:cNvSpPr/>
                    <p:nvPr/>
                  </p:nvSpPr>
                  <p:spPr>
                    <a:xfrm rot="1183607">
                      <a:off x="1708604" y="1703019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Flowchart: Summing Junction 138"/>
                    <p:cNvSpPr/>
                    <p:nvPr/>
                  </p:nvSpPr>
                  <p:spPr>
                    <a:xfrm rot="703167">
                      <a:off x="2990650" y="2055563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Flowchart: Summing Junction 139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lowchart: Summing Junction 140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42"/>
                  <p:cNvGrpSpPr/>
                  <p:nvPr/>
                </p:nvGrpSpPr>
                <p:grpSpPr>
                  <a:xfrm rot="21312912">
                    <a:off x="2572394" y="1553773"/>
                    <a:ext cx="2856140" cy="860222"/>
                    <a:chOff x="539805" y="1377992"/>
                    <a:chExt cx="6674948" cy="1755208"/>
                  </a:xfrm>
                </p:grpSpPr>
                <p:sp>
                  <p:nvSpPr>
                    <p:cNvPr id="132" name="Flowchart: Summing Junction 33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Flowchart: Summing Junction 34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Flowchart: Summing Junction 133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Flowchart: Summing Junction 134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Flowchart: Summing Junction 135"/>
                    <p:cNvSpPr/>
                    <p:nvPr/>
                  </p:nvSpPr>
                  <p:spPr>
                    <a:xfrm rot="569080">
                      <a:off x="5385954" y="259980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49"/>
                <p:cNvGrpSpPr/>
                <p:nvPr/>
              </p:nvGrpSpPr>
              <p:grpSpPr>
                <a:xfrm rot="387251" flipH="1">
                  <a:off x="5025886" y="858629"/>
                  <a:ext cx="5201415" cy="1701351"/>
                  <a:chOff x="150023" y="771899"/>
                  <a:chExt cx="5201415" cy="1701351"/>
                </a:xfrm>
              </p:grpSpPr>
              <p:grpSp>
                <p:nvGrpSpPr>
                  <p:cNvPr id="118" name="Group 15"/>
                  <p:cNvGrpSpPr/>
                  <p:nvPr/>
                </p:nvGrpSpPr>
                <p:grpSpPr>
                  <a:xfrm rot="21312912">
                    <a:off x="150023" y="771899"/>
                    <a:ext cx="2744981" cy="1094547"/>
                    <a:chOff x="765606" y="1035054"/>
                    <a:chExt cx="6415160" cy="2233331"/>
                  </a:xfrm>
                </p:grpSpPr>
                <p:sp>
                  <p:nvSpPr>
                    <p:cNvPr id="125" name="Flowchart: Summing Junction 2"/>
                    <p:cNvSpPr/>
                    <p:nvPr/>
                  </p:nvSpPr>
                  <p:spPr>
                    <a:xfrm rot="1358314">
                      <a:off x="765606" y="1035054"/>
                      <a:ext cx="1828800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Flowchart: Summing Junction 125"/>
                    <p:cNvSpPr/>
                    <p:nvPr/>
                  </p:nvSpPr>
                  <p:spPr>
                    <a:xfrm rot="1183607">
                      <a:off x="1938459" y="1537756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Flowchart: Summing Junction 126"/>
                    <p:cNvSpPr/>
                    <p:nvPr/>
                  </p:nvSpPr>
                  <p:spPr>
                    <a:xfrm rot="1379575">
                      <a:off x="3027531" y="1987368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Flowchart: Summing Junction 127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Flowchart: Summing Junction 128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" name="Group 42"/>
                  <p:cNvGrpSpPr/>
                  <p:nvPr/>
                </p:nvGrpSpPr>
                <p:grpSpPr>
                  <a:xfrm rot="21312912">
                    <a:off x="2574870" y="1556994"/>
                    <a:ext cx="2776568" cy="916256"/>
                    <a:chOff x="539805" y="1377992"/>
                    <a:chExt cx="6488985" cy="1869541"/>
                  </a:xfrm>
                </p:grpSpPr>
                <p:sp>
                  <p:nvSpPr>
                    <p:cNvPr id="120" name="Flowchart: Summing Junction 21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Flowchart: Summing Junction 22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Flowchart: Summing Junction 121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Flowchart: Summing Junction 122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Flowchart: Summing Junction 123"/>
                    <p:cNvSpPr/>
                    <p:nvPr/>
                  </p:nvSpPr>
                  <p:spPr>
                    <a:xfrm rot="674339">
                      <a:off x="5199992" y="2714134"/>
                      <a:ext cx="1828798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89" name="Group 43"/>
              <p:cNvGrpSpPr/>
              <p:nvPr/>
            </p:nvGrpSpPr>
            <p:grpSpPr>
              <a:xfrm rot="8026258" flipH="1">
                <a:off x="4107696" y="2840286"/>
                <a:ext cx="2974700" cy="405839"/>
                <a:chOff x="36354" y="858629"/>
                <a:chExt cx="10190947" cy="1701351"/>
              </a:xfrm>
            </p:grpSpPr>
            <p:grpSp>
              <p:nvGrpSpPr>
                <p:cNvPr id="90" name="Group 48"/>
                <p:cNvGrpSpPr/>
                <p:nvPr/>
              </p:nvGrpSpPr>
              <p:grpSpPr>
                <a:xfrm rot="21364714">
                  <a:off x="36354" y="879944"/>
                  <a:ext cx="5392180" cy="1534051"/>
                  <a:chOff x="36354" y="879944"/>
                  <a:chExt cx="5392180" cy="1534051"/>
                </a:xfrm>
              </p:grpSpPr>
              <p:grpSp>
                <p:nvGrpSpPr>
                  <p:cNvPr id="104" name="Group 15"/>
                  <p:cNvGrpSpPr/>
                  <p:nvPr/>
                </p:nvGrpSpPr>
                <p:grpSpPr>
                  <a:xfrm rot="21312912">
                    <a:off x="36354" y="879944"/>
                    <a:ext cx="2863164" cy="991252"/>
                    <a:chOff x="489405" y="1245820"/>
                    <a:chExt cx="6691361" cy="2022565"/>
                  </a:xfrm>
                </p:grpSpPr>
                <p:sp>
                  <p:nvSpPr>
                    <p:cNvPr id="111" name="Flowchart: Summing Junction 2"/>
                    <p:cNvSpPr/>
                    <p:nvPr/>
                  </p:nvSpPr>
                  <p:spPr>
                    <a:xfrm rot="1358314">
                      <a:off x="489405" y="1245820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Flowchart: Summing Junction 111"/>
                    <p:cNvSpPr/>
                    <p:nvPr/>
                  </p:nvSpPr>
                  <p:spPr>
                    <a:xfrm rot="1183607">
                      <a:off x="1708604" y="1703019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Flowchart: Summing Junction 112"/>
                    <p:cNvSpPr/>
                    <p:nvPr/>
                  </p:nvSpPr>
                  <p:spPr>
                    <a:xfrm rot="703167">
                      <a:off x="2990650" y="2055563"/>
                      <a:ext cx="1828800" cy="533400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Flowchart: Summing Junction 113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Flowchart: Summing Junction 114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42"/>
                  <p:cNvGrpSpPr/>
                  <p:nvPr/>
                </p:nvGrpSpPr>
                <p:grpSpPr>
                  <a:xfrm rot="21312912">
                    <a:off x="2572394" y="1553773"/>
                    <a:ext cx="2856140" cy="860222"/>
                    <a:chOff x="539805" y="1377992"/>
                    <a:chExt cx="6674948" cy="1755208"/>
                  </a:xfrm>
                </p:grpSpPr>
                <p:sp>
                  <p:nvSpPr>
                    <p:cNvPr id="106" name="Flowchart: Summing Junction 105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Flowchart: Summing Junction 106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Flowchart: Summing Junction 107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Flowchart: Summing Junction 108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Flowchart: Summing Junction 109"/>
                    <p:cNvSpPr/>
                    <p:nvPr/>
                  </p:nvSpPr>
                  <p:spPr>
                    <a:xfrm rot="569080">
                      <a:off x="5385954" y="259980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1" name="Group 49"/>
                <p:cNvGrpSpPr/>
                <p:nvPr/>
              </p:nvGrpSpPr>
              <p:grpSpPr>
                <a:xfrm rot="387251" flipH="1">
                  <a:off x="5025886" y="858629"/>
                  <a:ext cx="5201415" cy="1701351"/>
                  <a:chOff x="150023" y="771899"/>
                  <a:chExt cx="5201415" cy="1701351"/>
                </a:xfrm>
              </p:grpSpPr>
              <p:grpSp>
                <p:nvGrpSpPr>
                  <p:cNvPr id="92" name="Group 15"/>
                  <p:cNvGrpSpPr/>
                  <p:nvPr/>
                </p:nvGrpSpPr>
                <p:grpSpPr>
                  <a:xfrm rot="21312912">
                    <a:off x="150023" y="771899"/>
                    <a:ext cx="2744981" cy="1094547"/>
                    <a:chOff x="765606" y="1035054"/>
                    <a:chExt cx="6415160" cy="2233331"/>
                  </a:xfrm>
                </p:grpSpPr>
                <p:sp>
                  <p:nvSpPr>
                    <p:cNvPr id="99" name="Flowchart: Summing Junction 2"/>
                    <p:cNvSpPr/>
                    <p:nvPr/>
                  </p:nvSpPr>
                  <p:spPr>
                    <a:xfrm rot="1358314">
                      <a:off x="765606" y="1035054"/>
                      <a:ext cx="1828800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Flowchart: Summing Junction 99"/>
                    <p:cNvSpPr/>
                    <p:nvPr/>
                  </p:nvSpPr>
                  <p:spPr>
                    <a:xfrm rot="1183607">
                      <a:off x="1938459" y="1537756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Flowchart: Summing Junction 100"/>
                    <p:cNvSpPr/>
                    <p:nvPr/>
                  </p:nvSpPr>
                  <p:spPr>
                    <a:xfrm rot="1379575">
                      <a:off x="3027531" y="1987368"/>
                      <a:ext cx="1828801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Flowchart: Summing Junction 101"/>
                    <p:cNvSpPr/>
                    <p:nvPr/>
                  </p:nvSpPr>
                  <p:spPr>
                    <a:xfrm rot="1152064">
                      <a:off x="4144746" y="2369361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Flowchart: Summing Junction 102"/>
                    <p:cNvSpPr/>
                    <p:nvPr/>
                  </p:nvSpPr>
                  <p:spPr>
                    <a:xfrm rot="1049830">
                      <a:off x="5351967" y="2734986"/>
                      <a:ext cx="1828799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" name="Group 42"/>
                  <p:cNvGrpSpPr/>
                  <p:nvPr/>
                </p:nvGrpSpPr>
                <p:grpSpPr>
                  <a:xfrm rot="21312912">
                    <a:off x="2574870" y="1556994"/>
                    <a:ext cx="2776568" cy="916256"/>
                    <a:chOff x="539805" y="1377992"/>
                    <a:chExt cx="6488985" cy="1869541"/>
                  </a:xfrm>
                </p:grpSpPr>
                <p:sp>
                  <p:nvSpPr>
                    <p:cNvPr id="94" name="Flowchart: Summing Junction 93"/>
                    <p:cNvSpPr/>
                    <p:nvPr/>
                  </p:nvSpPr>
                  <p:spPr>
                    <a:xfrm rot="1358314">
                      <a:off x="539805" y="1377992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Flowchart: Summing Junction 94"/>
                    <p:cNvSpPr/>
                    <p:nvPr/>
                  </p:nvSpPr>
                  <p:spPr>
                    <a:xfrm rot="1183607">
                      <a:off x="1743370" y="1778984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Flowchart: Summing Junction 95"/>
                    <p:cNvSpPr/>
                    <p:nvPr/>
                  </p:nvSpPr>
                  <p:spPr>
                    <a:xfrm rot="703167">
                      <a:off x="2961036" y="2145177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Flowchart: Summing Junction 96"/>
                    <p:cNvSpPr/>
                    <p:nvPr/>
                  </p:nvSpPr>
                  <p:spPr>
                    <a:xfrm rot="706875">
                      <a:off x="4184757" y="2390641"/>
                      <a:ext cx="1828799" cy="533401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Flowchart: Summing Junction 97"/>
                    <p:cNvSpPr/>
                    <p:nvPr/>
                  </p:nvSpPr>
                  <p:spPr>
                    <a:xfrm rot="674339">
                      <a:off x="5199992" y="2714134"/>
                      <a:ext cx="1828798" cy="533399"/>
                    </a:xfrm>
                    <a:prstGeom prst="flowChartSummingJunction">
                      <a:avLst/>
                    </a:prstGeom>
                    <a:solidFill>
                      <a:srgbClr val="B17825"/>
                    </a:solidFill>
                    <a:ln w="1270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5" name="Group 9"/>
            <p:cNvGrpSpPr/>
            <p:nvPr/>
          </p:nvGrpSpPr>
          <p:grpSpPr>
            <a:xfrm rot="632457">
              <a:off x="4476269" y="3410724"/>
              <a:ext cx="773837" cy="1524000"/>
              <a:chOff x="1600200" y="3810000"/>
              <a:chExt cx="1196093" cy="2355595"/>
            </a:xfrm>
          </p:grpSpPr>
          <p:sp>
            <p:nvSpPr>
              <p:cNvPr id="82" name="Oval 4"/>
              <p:cNvSpPr/>
              <p:nvPr/>
            </p:nvSpPr>
            <p:spPr>
              <a:xfrm>
                <a:off x="1600200" y="3810000"/>
                <a:ext cx="829235" cy="8606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5"/>
              <p:cNvSpPr/>
              <p:nvPr/>
            </p:nvSpPr>
            <p:spPr>
              <a:xfrm>
                <a:off x="1828800" y="4495800"/>
                <a:ext cx="304800" cy="990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2923437">
                <a:off x="2183447" y="4236290"/>
                <a:ext cx="235091" cy="990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1065329">
                <a:off x="1756177" y="5082501"/>
                <a:ext cx="154618" cy="990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954974" y="5077795"/>
                <a:ext cx="187591" cy="1087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10"/>
            <p:cNvGrpSpPr/>
            <p:nvPr/>
          </p:nvGrpSpPr>
          <p:grpSpPr>
            <a:xfrm rot="20264757" flipH="1">
              <a:off x="6203959" y="1305926"/>
              <a:ext cx="757747" cy="1524000"/>
              <a:chOff x="1600200" y="3810000"/>
              <a:chExt cx="1171223" cy="2355595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600200" y="3810000"/>
                <a:ext cx="829235" cy="8606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828800" y="4495800"/>
                <a:ext cx="304800" cy="990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6934868">
                <a:off x="2205284" y="4522271"/>
                <a:ext cx="211673" cy="92060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1065329">
                <a:off x="1756177" y="5082501"/>
                <a:ext cx="154618" cy="990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54974" y="5077795"/>
                <a:ext cx="187591" cy="1087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5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90</Words>
  <Application>Microsoft Office PowerPoint</Application>
  <PresentationFormat>Widescreen</PresentationFormat>
  <Paragraphs>27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Open Sans</vt:lpstr>
      <vt:lpstr>Scribeedoo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5</cp:revision>
  <dcterms:created xsi:type="dcterms:W3CDTF">2016-06-09T16:03:45Z</dcterms:created>
  <dcterms:modified xsi:type="dcterms:W3CDTF">2016-06-14T16:27:36Z</dcterms:modified>
</cp:coreProperties>
</file>