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82" r:id="rId4"/>
    <p:sldId id="271" r:id="rId5"/>
    <p:sldId id="276" r:id="rId6"/>
    <p:sldId id="281" r:id="rId7"/>
    <p:sldId id="257" r:id="rId8"/>
    <p:sldId id="272" r:id="rId9"/>
    <p:sldId id="259" r:id="rId10"/>
    <p:sldId id="268" r:id="rId11"/>
    <p:sldId id="277" r:id="rId12"/>
    <p:sldId id="278" r:id="rId13"/>
    <p:sldId id="279" r:id="rId14"/>
    <p:sldId id="280" r:id="rId15"/>
    <p:sldId id="275" r:id="rId16"/>
    <p:sldId id="270" r:id="rId17"/>
    <p:sldId id="273" r:id="rId18"/>
    <p:sldId id="265" r:id="rId19"/>
    <p:sldId id="263" r:id="rId20"/>
    <p:sldId id="264" r:id="rId21"/>
    <p:sldId id="258" r:id="rId22"/>
    <p:sldId id="260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353"/>
    <a:srgbClr val="996633"/>
    <a:srgbClr val="9B4421"/>
    <a:srgbClr val="FFD961"/>
    <a:srgbClr val="CF9E55"/>
    <a:srgbClr val="F4EB74"/>
    <a:srgbClr val="F4AAF6"/>
    <a:srgbClr val="EFE239"/>
    <a:srgbClr val="7D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6D2E-E126-4DD8-A214-728FE7D920C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EC91-583F-41FC-9B18-13AC5F5F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 rot="2754858">
            <a:off x="6572661" y="5173351"/>
            <a:ext cx="587115" cy="939384"/>
            <a:chOff x="1676400" y="2133600"/>
            <a:chExt cx="1447800" cy="2088845"/>
          </a:xfrm>
        </p:grpSpPr>
        <p:sp>
          <p:nvSpPr>
            <p:cNvPr id="5" name="Oval 4"/>
            <p:cNvSpPr/>
            <p:nvPr/>
          </p:nvSpPr>
          <p:spPr>
            <a:xfrm>
              <a:off x="1676400" y="2133600"/>
              <a:ext cx="14478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16429614">
              <a:off x="2042866" y="3204410"/>
              <a:ext cx="672490" cy="1363580"/>
            </a:xfrm>
            <a:prstGeom prst="moon">
              <a:avLst>
                <a:gd name="adj" fmla="val 875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5400000">
              <a:off x="2031790" y="2496488"/>
              <a:ext cx="718282" cy="1364105"/>
            </a:xfrm>
            <a:prstGeom prst="moon">
              <a:avLst>
                <a:gd name="adj" fmla="val 34385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"/>
          <p:cNvGrpSpPr/>
          <p:nvPr/>
        </p:nvGrpSpPr>
        <p:grpSpPr>
          <a:xfrm rot="18845142" flipH="1">
            <a:off x="7563260" y="4944751"/>
            <a:ext cx="587115" cy="939384"/>
            <a:chOff x="1676400" y="2133600"/>
            <a:chExt cx="1447800" cy="2088845"/>
          </a:xfrm>
        </p:grpSpPr>
        <p:sp>
          <p:nvSpPr>
            <p:cNvPr id="9" name="Oval 8"/>
            <p:cNvSpPr/>
            <p:nvPr/>
          </p:nvSpPr>
          <p:spPr>
            <a:xfrm>
              <a:off x="1676400" y="2133600"/>
              <a:ext cx="14478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6429614">
              <a:off x="2042866" y="3204410"/>
              <a:ext cx="672490" cy="1363580"/>
            </a:xfrm>
            <a:prstGeom prst="moon">
              <a:avLst>
                <a:gd name="adj" fmla="val 875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2031790" y="2496488"/>
              <a:ext cx="718282" cy="1364105"/>
            </a:xfrm>
            <a:prstGeom prst="moon">
              <a:avLst>
                <a:gd name="adj" fmla="val 34385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267200" y="609600"/>
            <a:ext cx="3045502" cy="4187946"/>
            <a:chOff x="4419600" y="2060454"/>
            <a:chExt cx="3045502" cy="4187946"/>
          </a:xfrm>
        </p:grpSpPr>
        <p:sp>
          <p:nvSpPr>
            <p:cNvPr id="13" name="Oval 12"/>
            <p:cNvSpPr/>
            <p:nvPr/>
          </p:nvSpPr>
          <p:spPr>
            <a:xfrm>
              <a:off x="6890479" y="3785016"/>
              <a:ext cx="574623" cy="8444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19600" y="3810000"/>
              <a:ext cx="574623" cy="8444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 rot="20102191">
              <a:off x="6267526" y="2091421"/>
              <a:ext cx="990600" cy="2115430"/>
            </a:xfrm>
            <a:prstGeom prst="trapezoid">
              <a:avLst>
                <a:gd name="adj" fmla="val 34133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 rot="1327004">
              <a:off x="4648115" y="2060454"/>
              <a:ext cx="990600" cy="2115430"/>
            </a:xfrm>
            <a:prstGeom prst="trapezoid">
              <a:avLst>
                <a:gd name="adj" fmla="val 34133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4876800" y="2133600"/>
              <a:ext cx="2133600" cy="4114800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638800" y="2133600"/>
              <a:ext cx="609600" cy="7620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4419600"/>
              <a:ext cx="1524000" cy="2286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366654" flipH="1">
              <a:off x="4944218" y="2084003"/>
              <a:ext cx="706763" cy="3877254"/>
            </a:xfrm>
            <a:prstGeom prst="trapezoid">
              <a:avLst>
                <a:gd name="adj" fmla="val 34133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/>
            <p:cNvSpPr/>
            <p:nvPr/>
          </p:nvSpPr>
          <p:spPr>
            <a:xfrm rot="21233346">
              <a:off x="6224662" y="2067736"/>
              <a:ext cx="706763" cy="3886573"/>
            </a:xfrm>
            <a:prstGeom prst="trapezoid">
              <a:avLst>
                <a:gd name="adj" fmla="val 34133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0" y="533400"/>
            <a:ext cx="3429000" cy="2591494"/>
            <a:chOff x="1316360" y="4114801"/>
            <a:chExt cx="3429000" cy="2591494"/>
          </a:xfrm>
        </p:grpSpPr>
        <p:sp>
          <p:nvSpPr>
            <p:cNvPr id="23" name="Oval 22"/>
            <p:cNvSpPr/>
            <p:nvPr/>
          </p:nvSpPr>
          <p:spPr>
            <a:xfrm rot="21414189">
              <a:off x="1953551" y="4114801"/>
              <a:ext cx="2065002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lock Arc 23"/>
            <p:cNvSpPr/>
            <p:nvPr/>
          </p:nvSpPr>
          <p:spPr>
            <a:xfrm rot="21285815">
              <a:off x="1316360" y="4420295"/>
              <a:ext cx="3429000" cy="2286000"/>
            </a:xfrm>
            <a:prstGeom prst="blockArc">
              <a:avLst>
                <a:gd name="adj1" fmla="val 12371292"/>
                <a:gd name="adj2" fmla="val 20280311"/>
                <a:gd name="adj3" fmla="val 249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1143000" y="2971800"/>
            <a:ext cx="1828800" cy="1752600"/>
            <a:chOff x="7543801" y="3581401"/>
            <a:chExt cx="1066799" cy="1066800"/>
          </a:xfrm>
        </p:grpSpPr>
        <p:sp>
          <p:nvSpPr>
            <p:cNvPr id="26" name="Rounded Rectangle 25"/>
            <p:cNvSpPr/>
            <p:nvPr/>
          </p:nvSpPr>
          <p:spPr>
            <a:xfrm>
              <a:off x="7696200" y="3657600"/>
              <a:ext cx="914400" cy="152400"/>
            </a:xfrm>
            <a:prstGeom prst="roundRect">
              <a:avLst/>
            </a:prstGeom>
            <a:solidFill>
              <a:srgbClr val="D98A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62"/>
            <p:cNvGrpSpPr/>
            <p:nvPr/>
          </p:nvGrpSpPr>
          <p:grpSpPr>
            <a:xfrm>
              <a:off x="7543801" y="3581401"/>
              <a:ext cx="457200" cy="1066800"/>
              <a:chOff x="6827799" y="4800600"/>
              <a:chExt cx="868401" cy="2043177"/>
            </a:xfrm>
            <a:solidFill>
              <a:srgbClr val="D98A33"/>
            </a:solidFill>
          </p:grpSpPr>
          <p:sp>
            <p:nvSpPr>
              <p:cNvPr id="28" name="Double Wave 27"/>
              <p:cNvSpPr/>
              <p:nvPr/>
            </p:nvSpPr>
            <p:spPr>
              <a:xfrm rot="16516316">
                <a:off x="6407650" y="5697864"/>
                <a:ext cx="1828800" cy="457200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uble Wave 28"/>
              <p:cNvSpPr/>
              <p:nvPr/>
            </p:nvSpPr>
            <p:spPr>
              <a:xfrm rot="17633710">
                <a:off x="6141999" y="5700777"/>
                <a:ext cx="1828800" cy="457200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010400" y="4800600"/>
                <a:ext cx="685800" cy="6096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47"/>
          <p:cNvGrpSpPr/>
          <p:nvPr/>
        </p:nvGrpSpPr>
        <p:grpSpPr>
          <a:xfrm rot="2613352">
            <a:off x="2842037" y="4618713"/>
            <a:ext cx="666047" cy="774146"/>
            <a:chOff x="6106804" y="4039302"/>
            <a:chExt cx="666047" cy="774146"/>
          </a:xfrm>
        </p:grpSpPr>
        <p:sp>
          <p:nvSpPr>
            <p:cNvPr id="40" name="Oval 39"/>
            <p:cNvSpPr/>
            <p:nvPr/>
          </p:nvSpPr>
          <p:spPr>
            <a:xfrm rot="20163506">
              <a:off x="6229710" y="4039302"/>
              <a:ext cx="543141" cy="774146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0163506">
              <a:off x="6387712" y="4392141"/>
              <a:ext cx="362627" cy="3159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20163506">
              <a:off x="6106804" y="4062465"/>
              <a:ext cx="528885" cy="2843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52"/>
          <p:cNvGrpSpPr/>
          <p:nvPr/>
        </p:nvGrpSpPr>
        <p:grpSpPr>
          <a:xfrm>
            <a:off x="7086307" y="108779"/>
            <a:ext cx="1617730" cy="2051101"/>
            <a:chOff x="7086307" y="108779"/>
            <a:chExt cx="1617730" cy="2051101"/>
          </a:xfrm>
        </p:grpSpPr>
        <p:sp>
          <p:nvSpPr>
            <p:cNvPr id="43" name="Rounded Rectangle 42"/>
            <p:cNvSpPr/>
            <p:nvPr/>
          </p:nvSpPr>
          <p:spPr>
            <a:xfrm rot="4035056">
              <a:off x="7847283" y="1226925"/>
              <a:ext cx="1427825" cy="285683"/>
            </a:xfrm>
            <a:prstGeom prst="roundRect">
              <a:avLst/>
            </a:prstGeom>
            <a:solidFill>
              <a:srgbClr val="E2B4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 rot="4845266">
              <a:off x="7771081" y="1303126"/>
              <a:ext cx="1427825" cy="285683"/>
            </a:xfrm>
            <a:prstGeom prst="roundRect">
              <a:avLst/>
            </a:prstGeom>
            <a:solidFill>
              <a:srgbClr val="E2B4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62507" y="337379"/>
              <a:ext cx="1371600" cy="1606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45"/>
            <p:cNvGrpSpPr/>
            <p:nvPr/>
          </p:nvGrpSpPr>
          <p:grpSpPr>
            <a:xfrm rot="21037220">
              <a:off x="7086307" y="108779"/>
              <a:ext cx="1447800" cy="1376021"/>
              <a:chOff x="6723417" y="1711953"/>
              <a:chExt cx="1882250" cy="1770839"/>
            </a:xfrm>
            <a:solidFill>
              <a:srgbClr val="E2B470"/>
            </a:solidFill>
          </p:grpSpPr>
          <p:sp>
            <p:nvSpPr>
              <p:cNvPr id="47" name="Chord 46"/>
              <p:cNvSpPr/>
              <p:nvPr/>
            </p:nvSpPr>
            <p:spPr>
              <a:xfrm rot="8556574">
                <a:off x="6874226" y="1711953"/>
                <a:ext cx="1709272" cy="1770839"/>
              </a:xfrm>
              <a:prstGeom prst="chord">
                <a:avLst>
                  <a:gd name="adj1" fmla="val 2700000"/>
                  <a:gd name="adj2" fmla="val 1215961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hord 47"/>
              <p:cNvSpPr/>
              <p:nvPr/>
            </p:nvSpPr>
            <p:spPr>
              <a:xfrm rot="8556574">
                <a:off x="7032233" y="1750901"/>
                <a:ext cx="1504306" cy="1584832"/>
              </a:xfrm>
              <a:prstGeom prst="chord">
                <a:avLst>
                  <a:gd name="adj1" fmla="val 2700000"/>
                  <a:gd name="adj2" fmla="val 1215961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Moon 48"/>
              <p:cNvSpPr/>
              <p:nvPr/>
            </p:nvSpPr>
            <p:spPr>
              <a:xfrm rot="5400000">
                <a:off x="7677150" y="1543050"/>
                <a:ext cx="647700" cy="106680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551536">
                <a:off x="6862932" y="2145504"/>
                <a:ext cx="1742735" cy="201855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551536">
                <a:off x="6786732" y="2500103"/>
                <a:ext cx="1742735" cy="201855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744974">
                <a:off x="6723417" y="2252661"/>
                <a:ext cx="1856281" cy="36765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819400" y="1905000"/>
            <a:ext cx="930361" cy="990600"/>
            <a:chOff x="7351776" y="1481328"/>
            <a:chExt cx="1271016" cy="1353312"/>
          </a:xfrm>
        </p:grpSpPr>
        <p:sp>
          <p:nvSpPr>
            <p:cNvPr id="53" name="Oval 52"/>
            <p:cNvSpPr/>
            <p:nvPr/>
          </p:nvSpPr>
          <p:spPr>
            <a:xfrm>
              <a:off x="7351776" y="1481328"/>
              <a:ext cx="1271016" cy="1353312"/>
            </a:xfrm>
            <a:prstGeom prst="ellipse">
              <a:avLst/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Quad Arrow 53"/>
            <p:cNvSpPr/>
            <p:nvPr/>
          </p:nvSpPr>
          <p:spPr>
            <a:xfrm>
              <a:off x="7391400" y="1524000"/>
              <a:ext cx="1219200" cy="1295400"/>
            </a:xfrm>
            <a:prstGeom prst="quadArrow">
              <a:avLst>
                <a:gd name="adj1" fmla="val 18000"/>
                <a:gd name="adj2" fmla="val 22500"/>
                <a:gd name="adj3" fmla="val 22500"/>
              </a:avLst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Quad Arrow 54"/>
            <p:cNvSpPr/>
            <p:nvPr/>
          </p:nvSpPr>
          <p:spPr>
            <a:xfrm rot="2324333">
              <a:off x="7394380" y="1494755"/>
              <a:ext cx="1219200" cy="1295400"/>
            </a:xfrm>
            <a:prstGeom prst="quadArrow">
              <a:avLst>
                <a:gd name="adj1" fmla="val 5593"/>
                <a:gd name="adj2" fmla="val 14773"/>
                <a:gd name="adj3" fmla="val 22500"/>
              </a:avLst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903464" y="2033016"/>
              <a:ext cx="228600" cy="228600"/>
            </a:xfrm>
            <a:prstGeom prst="ellipse">
              <a:avLst/>
            </a:prstGeom>
            <a:solidFill>
              <a:srgbClr val="F5DE7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2000" y="5105400"/>
            <a:ext cx="1318054" cy="1219288"/>
            <a:chOff x="1050324" y="4321488"/>
            <a:chExt cx="1318054" cy="1219288"/>
          </a:xfrm>
        </p:grpSpPr>
        <p:sp>
          <p:nvSpPr>
            <p:cNvPr id="58" name="Rounded Rectangle 57"/>
            <p:cNvSpPr/>
            <p:nvPr/>
          </p:nvSpPr>
          <p:spPr>
            <a:xfrm>
              <a:off x="1050324" y="4382005"/>
              <a:ext cx="1318054" cy="242071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uble Wave 58"/>
            <p:cNvSpPr/>
            <p:nvPr/>
          </p:nvSpPr>
          <p:spPr>
            <a:xfrm rot="5400000">
              <a:off x="1266238" y="4764601"/>
              <a:ext cx="1149838" cy="263611"/>
            </a:xfrm>
            <a:prstGeom prst="doubleWave">
              <a:avLst>
                <a:gd name="adj1" fmla="val 625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uble Wave 59"/>
            <p:cNvSpPr/>
            <p:nvPr/>
          </p:nvSpPr>
          <p:spPr>
            <a:xfrm rot="4302222">
              <a:off x="1522022" y="4834051"/>
              <a:ext cx="1149838" cy="263611"/>
            </a:xfrm>
            <a:prstGeom prst="doubleWave">
              <a:avLst>
                <a:gd name="adj1" fmla="val 6250"/>
                <a:gd name="adj2" fmla="val 10000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775254" y="4328432"/>
              <a:ext cx="419184" cy="295644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81000" y="533400"/>
            <a:ext cx="2286000" cy="846438"/>
            <a:chOff x="381000" y="533400"/>
            <a:chExt cx="2286000" cy="846438"/>
          </a:xfrm>
        </p:grpSpPr>
        <p:grpSp>
          <p:nvGrpSpPr>
            <p:cNvPr id="7" name="Group 1"/>
            <p:cNvGrpSpPr/>
            <p:nvPr/>
          </p:nvGrpSpPr>
          <p:grpSpPr>
            <a:xfrm>
              <a:off x="381000" y="533400"/>
              <a:ext cx="2286000" cy="766119"/>
              <a:chOff x="4343400" y="5863281"/>
              <a:chExt cx="2286000" cy="766119"/>
            </a:xfrm>
          </p:grpSpPr>
          <p:sp>
            <p:nvSpPr>
              <p:cNvPr id="3" name="Quad Arrow Callout 2"/>
              <p:cNvSpPr/>
              <p:nvPr/>
            </p:nvSpPr>
            <p:spPr>
              <a:xfrm>
                <a:off x="4343400" y="5943600"/>
                <a:ext cx="685800" cy="685800"/>
              </a:xfrm>
              <a:prstGeom prst="quadArrowCallout">
                <a:avLst>
                  <a:gd name="adj1" fmla="val 0"/>
                  <a:gd name="adj2" fmla="val 16714"/>
                  <a:gd name="adj3" fmla="val 33286"/>
                  <a:gd name="adj4" fmla="val 4812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Quad Arrow Callout 3"/>
              <p:cNvSpPr/>
              <p:nvPr/>
            </p:nvSpPr>
            <p:spPr>
              <a:xfrm>
                <a:off x="4876800" y="5943600"/>
                <a:ext cx="685800" cy="685800"/>
              </a:xfrm>
              <a:prstGeom prst="quadArrowCallout">
                <a:avLst>
                  <a:gd name="adj1" fmla="val 0"/>
                  <a:gd name="adj2" fmla="val 16714"/>
                  <a:gd name="adj3" fmla="val 33286"/>
                  <a:gd name="adj4" fmla="val 4812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Quad Arrow Callout 4"/>
              <p:cNvSpPr/>
              <p:nvPr/>
            </p:nvSpPr>
            <p:spPr>
              <a:xfrm>
                <a:off x="5410200" y="5943600"/>
                <a:ext cx="685800" cy="685800"/>
              </a:xfrm>
              <a:prstGeom prst="quadArrowCallout">
                <a:avLst>
                  <a:gd name="adj1" fmla="val 0"/>
                  <a:gd name="adj2" fmla="val 16714"/>
                  <a:gd name="adj3" fmla="val 33286"/>
                  <a:gd name="adj4" fmla="val 4812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Quad Arrow Callout 5"/>
              <p:cNvSpPr/>
              <p:nvPr/>
            </p:nvSpPr>
            <p:spPr>
              <a:xfrm>
                <a:off x="5943600" y="5943600"/>
                <a:ext cx="685800" cy="685800"/>
              </a:xfrm>
              <a:prstGeom prst="quadArrowCallout">
                <a:avLst>
                  <a:gd name="adj1" fmla="val 0"/>
                  <a:gd name="adj2" fmla="val 16714"/>
                  <a:gd name="adj3" fmla="val 33286"/>
                  <a:gd name="adj4" fmla="val 4812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8"/>
              <p:cNvGrpSpPr/>
              <p:nvPr/>
            </p:nvGrpSpPr>
            <p:grpSpPr>
              <a:xfrm>
                <a:off x="4800600" y="5863281"/>
                <a:ext cx="1396313" cy="313038"/>
                <a:chOff x="4800600" y="5863281"/>
                <a:chExt cx="1396313" cy="313038"/>
              </a:xfrm>
            </p:grpSpPr>
            <p:sp>
              <p:nvSpPr>
                <p:cNvPr id="8" name="Isosceles Triangle 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>
                  <a:off x="5321643" y="5863281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5892113" y="5871519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0"/>
            <p:cNvGrpSpPr/>
            <p:nvPr/>
          </p:nvGrpSpPr>
          <p:grpSpPr>
            <a:xfrm flipH="1" flipV="1">
              <a:off x="838200" y="1066800"/>
              <a:ext cx="1396313" cy="313038"/>
              <a:chOff x="4800600" y="5863281"/>
              <a:chExt cx="1396313" cy="313038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4800600" y="5867400"/>
                <a:ext cx="304800" cy="304800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5321643" y="5863281"/>
                <a:ext cx="304800" cy="304800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5892113" y="5871519"/>
                <a:ext cx="304800" cy="304800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0" y="1905000"/>
            <a:ext cx="3505200" cy="914400"/>
            <a:chOff x="4343400" y="1905000"/>
            <a:chExt cx="4721772" cy="1143000"/>
          </a:xfrm>
          <a:solidFill>
            <a:schemeClr val="accent2"/>
          </a:solidFill>
        </p:grpSpPr>
        <p:sp>
          <p:nvSpPr>
            <p:cNvPr id="17" name="Quad Arrow Callout 16"/>
            <p:cNvSpPr/>
            <p:nvPr/>
          </p:nvSpPr>
          <p:spPr>
            <a:xfrm>
              <a:off x="4343400" y="1905000"/>
              <a:ext cx="1064172" cy="1143000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Quad Arrow Callout 17"/>
            <p:cNvSpPr/>
            <p:nvPr/>
          </p:nvSpPr>
          <p:spPr>
            <a:xfrm>
              <a:off x="5257800" y="1905000"/>
              <a:ext cx="1064172" cy="1143000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Quad Arrow Callout 18"/>
            <p:cNvSpPr/>
            <p:nvPr/>
          </p:nvSpPr>
          <p:spPr>
            <a:xfrm>
              <a:off x="6172200" y="1905000"/>
              <a:ext cx="1064172" cy="1143000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Quad Arrow Callout 19"/>
            <p:cNvSpPr/>
            <p:nvPr/>
          </p:nvSpPr>
          <p:spPr>
            <a:xfrm>
              <a:off x="7086600" y="1905000"/>
              <a:ext cx="1064172" cy="1143000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Quad Arrow Callout 20"/>
            <p:cNvSpPr/>
            <p:nvPr/>
          </p:nvSpPr>
          <p:spPr>
            <a:xfrm>
              <a:off x="8001000" y="1905000"/>
              <a:ext cx="1064172" cy="1143000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457200" y="3352800"/>
            <a:ext cx="4648200" cy="1219200"/>
            <a:chOff x="457200" y="3352800"/>
            <a:chExt cx="4648200" cy="1219200"/>
          </a:xfrm>
        </p:grpSpPr>
        <p:grpSp>
          <p:nvGrpSpPr>
            <p:cNvPr id="25" name="Group 23"/>
            <p:cNvGrpSpPr/>
            <p:nvPr/>
          </p:nvGrpSpPr>
          <p:grpSpPr>
            <a:xfrm>
              <a:off x="457200" y="3352800"/>
              <a:ext cx="1447800" cy="1219200"/>
              <a:chOff x="457200" y="3352800"/>
              <a:chExt cx="1447800" cy="1219200"/>
            </a:xfrm>
          </p:grpSpPr>
          <p:sp>
            <p:nvSpPr>
              <p:cNvPr id="22" name="Quad Arrow Callout 21"/>
              <p:cNvSpPr/>
              <p:nvPr/>
            </p:nvSpPr>
            <p:spPr>
              <a:xfrm>
                <a:off x="457200" y="3352800"/>
                <a:ext cx="1447800" cy="1219200"/>
              </a:xfrm>
              <a:prstGeom prst="quadArrowCallout">
                <a:avLst>
                  <a:gd name="adj1" fmla="val 18515"/>
                  <a:gd name="adj2" fmla="val 18515"/>
                  <a:gd name="adj3" fmla="val 0"/>
                  <a:gd name="adj4" fmla="val 48123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ross 22"/>
              <p:cNvSpPr/>
              <p:nvPr/>
            </p:nvSpPr>
            <p:spPr>
              <a:xfrm>
                <a:off x="974361" y="3733800"/>
                <a:ext cx="380999" cy="457200"/>
              </a:xfrm>
              <a:prstGeom prst="plus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4"/>
            <p:cNvGrpSpPr/>
            <p:nvPr/>
          </p:nvGrpSpPr>
          <p:grpSpPr>
            <a:xfrm>
              <a:off x="1524000" y="3352800"/>
              <a:ext cx="1447800" cy="1219200"/>
              <a:chOff x="457200" y="3352800"/>
              <a:chExt cx="1447800" cy="1219200"/>
            </a:xfrm>
          </p:grpSpPr>
          <p:sp>
            <p:nvSpPr>
              <p:cNvPr id="26" name="Quad Arrow Callout 25"/>
              <p:cNvSpPr/>
              <p:nvPr/>
            </p:nvSpPr>
            <p:spPr>
              <a:xfrm>
                <a:off x="457200" y="3352800"/>
                <a:ext cx="1447800" cy="1219200"/>
              </a:xfrm>
              <a:prstGeom prst="quadArrowCallout">
                <a:avLst>
                  <a:gd name="adj1" fmla="val 18515"/>
                  <a:gd name="adj2" fmla="val 18515"/>
                  <a:gd name="adj3" fmla="val 0"/>
                  <a:gd name="adj4" fmla="val 48123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ross 26"/>
              <p:cNvSpPr/>
              <p:nvPr/>
            </p:nvSpPr>
            <p:spPr>
              <a:xfrm>
                <a:off x="974361" y="3733800"/>
                <a:ext cx="380999" cy="457200"/>
              </a:xfrm>
              <a:prstGeom prst="plus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27"/>
            <p:cNvGrpSpPr/>
            <p:nvPr/>
          </p:nvGrpSpPr>
          <p:grpSpPr>
            <a:xfrm>
              <a:off x="2590800" y="3352800"/>
              <a:ext cx="1447800" cy="1219200"/>
              <a:chOff x="457200" y="3352800"/>
              <a:chExt cx="1447800" cy="1219200"/>
            </a:xfrm>
          </p:grpSpPr>
          <p:sp>
            <p:nvSpPr>
              <p:cNvPr id="29" name="Quad Arrow Callout 28"/>
              <p:cNvSpPr/>
              <p:nvPr/>
            </p:nvSpPr>
            <p:spPr>
              <a:xfrm>
                <a:off x="457200" y="3352800"/>
                <a:ext cx="1447800" cy="1219200"/>
              </a:xfrm>
              <a:prstGeom prst="quadArrowCallout">
                <a:avLst>
                  <a:gd name="adj1" fmla="val 18515"/>
                  <a:gd name="adj2" fmla="val 18515"/>
                  <a:gd name="adj3" fmla="val 0"/>
                  <a:gd name="adj4" fmla="val 48123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ross 29"/>
              <p:cNvSpPr/>
              <p:nvPr/>
            </p:nvSpPr>
            <p:spPr>
              <a:xfrm>
                <a:off x="974361" y="3733800"/>
                <a:ext cx="380999" cy="457200"/>
              </a:xfrm>
              <a:prstGeom prst="plus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0"/>
            <p:cNvGrpSpPr/>
            <p:nvPr/>
          </p:nvGrpSpPr>
          <p:grpSpPr>
            <a:xfrm>
              <a:off x="3657600" y="3352800"/>
              <a:ext cx="1447800" cy="1219200"/>
              <a:chOff x="457200" y="3352800"/>
              <a:chExt cx="1447800" cy="1219200"/>
            </a:xfrm>
          </p:grpSpPr>
          <p:sp>
            <p:nvSpPr>
              <p:cNvPr id="32" name="Quad Arrow Callout 31"/>
              <p:cNvSpPr/>
              <p:nvPr/>
            </p:nvSpPr>
            <p:spPr>
              <a:xfrm>
                <a:off x="457200" y="3352800"/>
                <a:ext cx="1447800" cy="1219200"/>
              </a:xfrm>
              <a:prstGeom prst="quadArrowCallout">
                <a:avLst>
                  <a:gd name="adj1" fmla="val 18515"/>
                  <a:gd name="adj2" fmla="val 18515"/>
                  <a:gd name="adj3" fmla="val 0"/>
                  <a:gd name="adj4" fmla="val 48123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ross 32"/>
              <p:cNvSpPr/>
              <p:nvPr/>
            </p:nvSpPr>
            <p:spPr>
              <a:xfrm>
                <a:off x="974361" y="3733800"/>
                <a:ext cx="380999" cy="457200"/>
              </a:xfrm>
              <a:prstGeom prst="plus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276600" y="762000"/>
            <a:ext cx="2410918" cy="432553"/>
            <a:chOff x="3810000" y="419724"/>
            <a:chExt cx="4596984" cy="951876"/>
          </a:xfrm>
        </p:grpSpPr>
        <p:sp>
          <p:nvSpPr>
            <p:cNvPr id="36" name="Left-Right-Up Arrow 35"/>
            <p:cNvSpPr/>
            <p:nvPr/>
          </p:nvSpPr>
          <p:spPr>
            <a:xfrm>
              <a:off x="3810000" y="457200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-Right-Up Arrow 36"/>
            <p:cNvSpPr/>
            <p:nvPr/>
          </p:nvSpPr>
          <p:spPr>
            <a:xfrm>
              <a:off x="4648200" y="457200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-Right-Up Arrow 37"/>
            <p:cNvSpPr/>
            <p:nvPr/>
          </p:nvSpPr>
          <p:spPr>
            <a:xfrm>
              <a:off x="5520128" y="444708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-Right-Up Arrow 38"/>
            <p:cNvSpPr/>
            <p:nvPr/>
          </p:nvSpPr>
          <p:spPr>
            <a:xfrm>
              <a:off x="6392056" y="432216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-Right-Up Arrow 39"/>
            <p:cNvSpPr/>
            <p:nvPr/>
          </p:nvSpPr>
          <p:spPr>
            <a:xfrm>
              <a:off x="7263984" y="419724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800" y="5181600"/>
            <a:ext cx="5102902" cy="474688"/>
            <a:chOff x="4038600" y="287312"/>
            <a:chExt cx="5102902" cy="474688"/>
          </a:xfrm>
        </p:grpSpPr>
        <p:sp>
          <p:nvSpPr>
            <p:cNvPr id="42" name="Quad Arrow Callout 41"/>
            <p:cNvSpPr/>
            <p:nvPr/>
          </p:nvSpPr>
          <p:spPr>
            <a:xfrm>
              <a:off x="4038600" y="304800"/>
              <a:ext cx="1295400" cy="457200"/>
            </a:xfrm>
            <a:prstGeom prst="quadArrowCallou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Quad Arrow Callout 42"/>
            <p:cNvSpPr/>
            <p:nvPr/>
          </p:nvSpPr>
          <p:spPr>
            <a:xfrm>
              <a:off x="5257800" y="304800"/>
              <a:ext cx="1295400" cy="457200"/>
            </a:xfrm>
            <a:prstGeom prst="quadArrowCallou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Quad Arrow Callout 43"/>
            <p:cNvSpPr/>
            <p:nvPr/>
          </p:nvSpPr>
          <p:spPr>
            <a:xfrm>
              <a:off x="6551951" y="296056"/>
              <a:ext cx="1295400" cy="457200"/>
            </a:xfrm>
            <a:prstGeom prst="quadArrowCallou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Quad Arrow Callout 44"/>
            <p:cNvSpPr/>
            <p:nvPr/>
          </p:nvSpPr>
          <p:spPr>
            <a:xfrm>
              <a:off x="7846102" y="287312"/>
              <a:ext cx="1295400" cy="457200"/>
            </a:xfrm>
            <a:prstGeom prst="quadArrowCallou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572000" y="1295400"/>
            <a:ext cx="3543300" cy="1376696"/>
            <a:chOff x="4838700" y="1333500"/>
            <a:chExt cx="5981700" cy="2324100"/>
          </a:xfrm>
        </p:grpSpPr>
        <p:grpSp>
          <p:nvGrpSpPr>
            <p:cNvPr id="59" name="Group 58"/>
            <p:cNvGrpSpPr/>
            <p:nvPr/>
          </p:nvGrpSpPr>
          <p:grpSpPr>
            <a:xfrm>
              <a:off x="4838700" y="1333500"/>
              <a:ext cx="2209800" cy="2286000"/>
              <a:chOff x="4838700" y="1333500"/>
              <a:chExt cx="2209800" cy="2286000"/>
            </a:xfrm>
          </p:grpSpPr>
          <p:sp>
            <p:nvSpPr>
              <p:cNvPr id="46" name="Plus 45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Diamond 46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iamond 47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iamond 48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iamond 49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705600" y="1371600"/>
              <a:ext cx="2209800" cy="2286000"/>
              <a:chOff x="4838700" y="1333500"/>
              <a:chExt cx="2209800" cy="2286000"/>
            </a:xfrm>
          </p:grpSpPr>
          <p:sp>
            <p:nvSpPr>
              <p:cNvPr id="61" name="Plus 60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iamond 61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iamond 62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iamond 63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iamond 64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610600" y="1341620"/>
              <a:ext cx="2209800" cy="2286000"/>
              <a:chOff x="4838700" y="1333500"/>
              <a:chExt cx="2209800" cy="2286000"/>
            </a:xfrm>
          </p:grpSpPr>
          <p:sp>
            <p:nvSpPr>
              <p:cNvPr id="68" name="Plus 67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iamond 68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iamond 69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iamond 70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iamond 71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705600" y="22860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610600" y="22860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867400" y="3429000"/>
            <a:ext cx="3200400" cy="762000"/>
            <a:chOff x="5867400" y="3429000"/>
            <a:chExt cx="3200400" cy="762000"/>
          </a:xfrm>
        </p:grpSpPr>
        <p:grpSp>
          <p:nvGrpSpPr>
            <p:cNvPr id="79" name="Group 78"/>
            <p:cNvGrpSpPr/>
            <p:nvPr/>
          </p:nvGrpSpPr>
          <p:grpSpPr>
            <a:xfrm>
              <a:off x="5867400" y="3429000"/>
              <a:ext cx="762000" cy="762000"/>
              <a:chOff x="5867400" y="3429000"/>
              <a:chExt cx="762000" cy="762000"/>
            </a:xfrm>
          </p:grpSpPr>
          <p:sp>
            <p:nvSpPr>
              <p:cNvPr id="77" name="Left-Right Arrow Callout 76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iamond 77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477000" y="3429000"/>
              <a:ext cx="762000" cy="762000"/>
              <a:chOff x="5867400" y="3429000"/>
              <a:chExt cx="762000" cy="762000"/>
            </a:xfrm>
          </p:grpSpPr>
          <p:sp>
            <p:nvSpPr>
              <p:cNvPr id="81" name="Left-Right Arrow Callout 80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iamond 81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86600" y="3429000"/>
              <a:ext cx="762000" cy="762000"/>
              <a:chOff x="5867400" y="3429000"/>
              <a:chExt cx="762000" cy="762000"/>
            </a:xfrm>
          </p:grpSpPr>
          <p:sp>
            <p:nvSpPr>
              <p:cNvPr id="84" name="Left-Right Arrow Callout 83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iamond 84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696200" y="3429000"/>
              <a:ext cx="762000" cy="762000"/>
              <a:chOff x="5867400" y="3429000"/>
              <a:chExt cx="762000" cy="762000"/>
            </a:xfrm>
          </p:grpSpPr>
          <p:sp>
            <p:nvSpPr>
              <p:cNvPr id="87" name="Left-Right Arrow Callout 86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iamond 87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8305800" y="3429000"/>
              <a:ext cx="762000" cy="762000"/>
              <a:chOff x="5867400" y="3429000"/>
              <a:chExt cx="762000" cy="762000"/>
            </a:xfrm>
          </p:grpSpPr>
          <p:sp>
            <p:nvSpPr>
              <p:cNvPr id="90" name="Left-Right Arrow Callout 89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Diamond 90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5334000" y="5481304"/>
            <a:ext cx="3543300" cy="1376696"/>
            <a:chOff x="4838700" y="1333500"/>
            <a:chExt cx="5981700" cy="2324100"/>
          </a:xfrm>
          <a:solidFill>
            <a:srgbClr val="99FF99"/>
          </a:solidFill>
        </p:grpSpPr>
        <p:grpSp>
          <p:nvGrpSpPr>
            <p:cNvPr id="94" name="Group 58"/>
            <p:cNvGrpSpPr/>
            <p:nvPr/>
          </p:nvGrpSpPr>
          <p:grpSpPr>
            <a:xfrm>
              <a:off x="4838700" y="1333500"/>
              <a:ext cx="2209800" cy="2286000"/>
              <a:chOff x="4838700" y="1333500"/>
              <a:chExt cx="2209800" cy="2286000"/>
            </a:xfrm>
            <a:grpFill/>
          </p:grpSpPr>
          <p:sp>
            <p:nvSpPr>
              <p:cNvPr id="111" name="Plus 110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Diamond 111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Diamond 112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Diamond 113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Diamond 114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59"/>
            <p:cNvGrpSpPr/>
            <p:nvPr/>
          </p:nvGrpSpPr>
          <p:grpSpPr>
            <a:xfrm>
              <a:off x="6705600" y="1371600"/>
              <a:ext cx="2209800" cy="2286000"/>
              <a:chOff x="4838700" y="1333500"/>
              <a:chExt cx="2209800" cy="2286000"/>
            </a:xfrm>
            <a:grpFill/>
          </p:grpSpPr>
          <p:sp>
            <p:nvSpPr>
              <p:cNvPr id="105" name="Plus 104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Diamond 105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Diamond 106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Diamond 107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iamond 108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66"/>
            <p:cNvGrpSpPr/>
            <p:nvPr/>
          </p:nvGrpSpPr>
          <p:grpSpPr>
            <a:xfrm>
              <a:off x="8610600" y="1341620"/>
              <a:ext cx="2209800" cy="2286000"/>
              <a:chOff x="4838700" y="1333500"/>
              <a:chExt cx="2209800" cy="2286000"/>
            </a:xfrm>
            <a:grpFill/>
          </p:grpSpPr>
          <p:sp>
            <p:nvSpPr>
              <p:cNvPr id="99" name="Plus 98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Diamond 99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Diamond 100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Diamond 101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Diamond 102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6705600" y="2286000"/>
              <a:ext cx="304800" cy="304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610600" y="2286000"/>
              <a:ext cx="304800" cy="304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57200" y="5867400"/>
            <a:ext cx="1905000" cy="495654"/>
            <a:chOff x="4643203" y="2743200"/>
            <a:chExt cx="3490210" cy="1256675"/>
          </a:xfrm>
        </p:grpSpPr>
        <p:grpSp>
          <p:nvGrpSpPr>
            <p:cNvPr id="118" name="Group 23"/>
            <p:cNvGrpSpPr/>
            <p:nvPr/>
          </p:nvGrpSpPr>
          <p:grpSpPr>
            <a:xfrm>
              <a:off x="4643203" y="2743200"/>
              <a:ext cx="1146748" cy="1219200"/>
              <a:chOff x="4643203" y="2743200"/>
              <a:chExt cx="1146748" cy="1219200"/>
            </a:xfrm>
          </p:grpSpPr>
          <p:sp>
            <p:nvSpPr>
              <p:cNvPr id="129" name="Multiply 128"/>
              <p:cNvSpPr/>
              <p:nvPr/>
            </p:nvSpPr>
            <p:spPr>
              <a:xfrm>
                <a:off x="4724400" y="2743200"/>
                <a:ext cx="990600" cy="1219200"/>
              </a:xfrm>
              <a:prstGeom prst="mathMultiply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Summing Junction 129"/>
              <p:cNvSpPr/>
              <p:nvPr/>
            </p:nvSpPr>
            <p:spPr>
              <a:xfrm>
                <a:off x="5075420" y="3154181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Summing Junction 130"/>
              <p:cNvSpPr/>
              <p:nvPr/>
            </p:nvSpPr>
            <p:spPr>
              <a:xfrm>
                <a:off x="5485151" y="3174168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Summing Junction 131"/>
              <p:cNvSpPr/>
              <p:nvPr/>
            </p:nvSpPr>
            <p:spPr>
              <a:xfrm>
                <a:off x="4643203" y="3156679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24"/>
            <p:cNvGrpSpPr/>
            <p:nvPr/>
          </p:nvGrpSpPr>
          <p:grpSpPr>
            <a:xfrm>
              <a:off x="5791200" y="2743200"/>
              <a:ext cx="1146748" cy="1219200"/>
              <a:chOff x="4643203" y="2743200"/>
              <a:chExt cx="1146748" cy="1219200"/>
            </a:xfrm>
          </p:grpSpPr>
          <p:sp>
            <p:nvSpPr>
              <p:cNvPr id="125" name="Multiply 124"/>
              <p:cNvSpPr/>
              <p:nvPr/>
            </p:nvSpPr>
            <p:spPr>
              <a:xfrm>
                <a:off x="4724400" y="2743200"/>
                <a:ext cx="990600" cy="1219200"/>
              </a:xfrm>
              <a:prstGeom prst="mathMultiply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Summing Junction 125"/>
              <p:cNvSpPr/>
              <p:nvPr/>
            </p:nvSpPr>
            <p:spPr>
              <a:xfrm>
                <a:off x="5075420" y="3154181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Summing Junction 126"/>
              <p:cNvSpPr/>
              <p:nvPr/>
            </p:nvSpPr>
            <p:spPr>
              <a:xfrm>
                <a:off x="5485151" y="3174168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Summing Junction 127"/>
              <p:cNvSpPr/>
              <p:nvPr/>
            </p:nvSpPr>
            <p:spPr>
              <a:xfrm>
                <a:off x="4643203" y="3156679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29"/>
            <p:cNvGrpSpPr/>
            <p:nvPr/>
          </p:nvGrpSpPr>
          <p:grpSpPr>
            <a:xfrm>
              <a:off x="6986665" y="2780675"/>
              <a:ext cx="1146748" cy="1219200"/>
              <a:chOff x="4643203" y="2743200"/>
              <a:chExt cx="1146748" cy="1219200"/>
            </a:xfrm>
          </p:grpSpPr>
          <p:sp>
            <p:nvSpPr>
              <p:cNvPr id="121" name="Multiply 120"/>
              <p:cNvSpPr/>
              <p:nvPr/>
            </p:nvSpPr>
            <p:spPr>
              <a:xfrm>
                <a:off x="4724400" y="2743200"/>
                <a:ext cx="990600" cy="1219200"/>
              </a:xfrm>
              <a:prstGeom prst="mathMultiply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Summing Junction 121"/>
              <p:cNvSpPr/>
              <p:nvPr/>
            </p:nvSpPr>
            <p:spPr>
              <a:xfrm>
                <a:off x="5075420" y="3154181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Summing Junction 122"/>
              <p:cNvSpPr/>
              <p:nvPr/>
            </p:nvSpPr>
            <p:spPr>
              <a:xfrm>
                <a:off x="5485151" y="3174168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Summing Junction 123"/>
              <p:cNvSpPr/>
              <p:nvPr/>
            </p:nvSpPr>
            <p:spPr>
              <a:xfrm>
                <a:off x="4643203" y="3156679"/>
                <a:ext cx="304800" cy="381000"/>
              </a:xfrm>
              <a:prstGeom prst="flowChartSummingJunction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 rot="10800000">
            <a:off x="6096000" y="457200"/>
            <a:ext cx="2089728" cy="457200"/>
            <a:chOff x="5943600" y="143164"/>
            <a:chExt cx="2787072" cy="771236"/>
          </a:xfrm>
        </p:grpSpPr>
        <p:grpSp>
          <p:nvGrpSpPr>
            <p:cNvPr id="134" name="Group 122"/>
            <p:cNvGrpSpPr/>
            <p:nvPr/>
          </p:nvGrpSpPr>
          <p:grpSpPr>
            <a:xfrm>
              <a:off x="5943600" y="152400"/>
              <a:ext cx="1406236" cy="762000"/>
              <a:chOff x="5943600" y="152400"/>
              <a:chExt cx="1406236" cy="762000"/>
            </a:xfrm>
          </p:grpSpPr>
          <p:sp>
            <p:nvSpPr>
              <p:cNvPr id="141" name="Cross 140"/>
              <p:cNvSpPr/>
              <p:nvPr/>
            </p:nvSpPr>
            <p:spPr>
              <a:xfrm>
                <a:off x="5943600" y="152400"/>
                <a:ext cx="609600" cy="762000"/>
              </a:xfrm>
              <a:prstGeom prst="plus">
                <a:avLst>
                  <a:gd name="adj" fmla="val 41667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Cross 141"/>
              <p:cNvSpPr/>
              <p:nvPr/>
            </p:nvSpPr>
            <p:spPr>
              <a:xfrm rot="5400000">
                <a:off x="6664036" y="145473"/>
                <a:ext cx="609600" cy="762000"/>
              </a:xfrm>
              <a:prstGeom prst="plus">
                <a:avLst>
                  <a:gd name="adj" fmla="val 41667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23"/>
            <p:cNvGrpSpPr/>
            <p:nvPr/>
          </p:nvGrpSpPr>
          <p:grpSpPr>
            <a:xfrm>
              <a:off x="7370618" y="143164"/>
              <a:ext cx="1360054" cy="762000"/>
              <a:chOff x="5943600" y="152400"/>
              <a:chExt cx="1360054" cy="762000"/>
            </a:xfrm>
          </p:grpSpPr>
          <p:sp>
            <p:nvSpPr>
              <p:cNvPr id="139" name="Cross 138"/>
              <p:cNvSpPr/>
              <p:nvPr/>
            </p:nvSpPr>
            <p:spPr>
              <a:xfrm>
                <a:off x="5943600" y="152400"/>
                <a:ext cx="609600" cy="762000"/>
              </a:xfrm>
              <a:prstGeom prst="plus">
                <a:avLst>
                  <a:gd name="adj" fmla="val 41667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Cross 139"/>
              <p:cNvSpPr/>
              <p:nvPr/>
            </p:nvSpPr>
            <p:spPr>
              <a:xfrm rot="5400000">
                <a:off x="6617854" y="145473"/>
                <a:ext cx="609600" cy="762000"/>
              </a:xfrm>
              <a:prstGeom prst="plus">
                <a:avLst>
                  <a:gd name="adj" fmla="val 41667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Quad Arrow Callout 135"/>
            <p:cNvSpPr/>
            <p:nvPr/>
          </p:nvSpPr>
          <p:spPr>
            <a:xfrm>
              <a:off x="6430818" y="288636"/>
              <a:ext cx="376382" cy="457200"/>
            </a:xfrm>
            <a:prstGeom prst="quadArrowCallout">
              <a:avLst>
                <a:gd name="adj1" fmla="val 18515"/>
                <a:gd name="adj2" fmla="val 3791"/>
                <a:gd name="adj3" fmla="val 18515"/>
                <a:gd name="adj4" fmla="val 48123"/>
              </a:avLst>
            </a:prstGeom>
            <a:solidFill>
              <a:srgbClr val="EAD57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Quad Arrow Callout 136"/>
            <p:cNvSpPr/>
            <p:nvPr/>
          </p:nvSpPr>
          <p:spPr>
            <a:xfrm>
              <a:off x="7183582" y="284018"/>
              <a:ext cx="376382" cy="457200"/>
            </a:xfrm>
            <a:prstGeom prst="quadArrowCallout">
              <a:avLst>
                <a:gd name="adj1" fmla="val 18515"/>
                <a:gd name="adj2" fmla="val 3791"/>
                <a:gd name="adj3" fmla="val 18515"/>
                <a:gd name="adj4" fmla="val 48123"/>
              </a:avLst>
            </a:prstGeom>
            <a:solidFill>
              <a:srgbClr val="EAD57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Quad Arrow Callout 137"/>
            <p:cNvSpPr/>
            <p:nvPr/>
          </p:nvSpPr>
          <p:spPr>
            <a:xfrm>
              <a:off x="7830127" y="274781"/>
              <a:ext cx="376382" cy="457200"/>
            </a:xfrm>
            <a:prstGeom prst="quadArrowCallout">
              <a:avLst>
                <a:gd name="adj1" fmla="val 18515"/>
                <a:gd name="adj2" fmla="val 3791"/>
                <a:gd name="adj3" fmla="val 18515"/>
                <a:gd name="adj4" fmla="val 48123"/>
              </a:avLst>
            </a:prstGeom>
            <a:solidFill>
              <a:srgbClr val="EAD57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57"/>
          <p:cNvGrpSpPr/>
          <p:nvPr/>
        </p:nvGrpSpPr>
        <p:grpSpPr>
          <a:xfrm>
            <a:off x="6248400" y="4648200"/>
            <a:ext cx="1524000" cy="506039"/>
            <a:chOff x="6096000" y="1376597"/>
            <a:chExt cx="3810000" cy="1867525"/>
          </a:xfrm>
        </p:grpSpPr>
        <p:grpSp>
          <p:nvGrpSpPr>
            <p:cNvPr id="144" name="Group 34"/>
            <p:cNvGrpSpPr/>
            <p:nvPr/>
          </p:nvGrpSpPr>
          <p:grpSpPr>
            <a:xfrm>
              <a:off x="6096000" y="1447800"/>
              <a:ext cx="3810000" cy="1752600"/>
              <a:chOff x="4800600" y="183630"/>
              <a:chExt cx="5791200" cy="1311639"/>
            </a:xfrm>
          </p:grpSpPr>
          <p:grpSp>
            <p:nvGrpSpPr>
              <p:cNvPr id="155" name="Group 28"/>
              <p:cNvGrpSpPr/>
              <p:nvPr/>
            </p:nvGrpSpPr>
            <p:grpSpPr>
              <a:xfrm>
                <a:off x="4800600" y="184879"/>
                <a:ext cx="2895600" cy="1295400"/>
                <a:chOff x="4800600" y="184879"/>
                <a:chExt cx="2895600" cy="1295400"/>
              </a:xfrm>
            </p:grpSpPr>
            <p:sp>
              <p:nvSpPr>
                <p:cNvPr id="161" name="Flowchart: Decision 160"/>
                <p:cNvSpPr/>
                <p:nvPr/>
              </p:nvSpPr>
              <p:spPr>
                <a:xfrm>
                  <a:off x="4800600" y="228600"/>
                  <a:ext cx="1447800" cy="1143000"/>
                </a:xfrm>
                <a:prstGeom prst="flowChartDecision">
                  <a:avLst/>
                </a:prstGeom>
                <a:solidFill>
                  <a:srgbClr val="E4CE7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lowchart: Decision 161"/>
                <p:cNvSpPr/>
                <p:nvPr/>
              </p:nvSpPr>
              <p:spPr>
                <a:xfrm>
                  <a:off x="6248400" y="228600"/>
                  <a:ext cx="1447800" cy="1143000"/>
                </a:xfrm>
                <a:prstGeom prst="flowChartDecision">
                  <a:avLst/>
                </a:prstGeom>
                <a:solidFill>
                  <a:srgbClr val="E4CE7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4-Point Star 162"/>
                <p:cNvSpPr/>
                <p:nvPr/>
              </p:nvSpPr>
              <p:spPr>
                <a:xfrm>
                  <a:off x="5472659" y="184879"/>
                  <a:ext cx="1524000" cy="1295400"/>
                </a:xfrm>
                <a:prstGeom prst="star4">
                  <a:avLst>
                    <a:gd name="adj" fmla="val 194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29"/>
              <p:cNvGrpSpPr/>
              <p:nvPr/>
            </p:nvGrpSpPr>
            <p:grpSpPr>
              <a:xfrm>
                <a:off x="7696200" y="183630"/>
                <a:ext cx="2895600" cy="1295400"/>
                <a:chOff x="4800600" y="184879"/>
                <a:chExt cx="2895600" cy="1295400"/>
              </a:xfrm>
            </p:grpSpPr>
            <p:sp>
              <p:nvSpPr>
                <p:cNvPr id="158" name="Flowchart: Decision 157"/>
                <p:cNvSpPr/>
                <p:nvPr/>
              </p:nvSpPr>
              <p:spPr>
                <a:xfrm>
                  <a:off x="4800600" y="228600"/>
                  <a:ext cx="1447800" cy="1143000"/>
                </a:xfrm>
                <a:prstGeom prst="flowChartDecision">
                  <a:avLst/>
                </a:prstGeom>
                <a:solidFill>
                  <a:srgbClr val="E4CE7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Decision 158"/>
                <p:cNvSpPr/>
                <p:nvPr/>
              </p:nvSpPr>
              <p:spPr>
                <a:xfrm>
                  <a:off x="6248400" y="228600"/>
                  <a:ext cx="1447800" cy="1143000"/>
                </a:xfrm>
                <a:prstGeom prst="flowChartDecision">
                  <a:avLst/>
                </a:prstGeom>
                <a:solidFill>
                  <a:srgbClr val="E4CE7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4-Point Star 159"/>
                <p:cNvSpPr/>
                <p:nvPr/>
              </p:nvSpPr>
              <p:spPr>
                <a:xfrm>
                  <a:off x="5472659" y="184879"/>
                  <a:ext cx="1524000" cy="1295400"/>
                </a:xfrm>
                <a:prstGeom prst="star4">
                  <a:avLst>
                    <a:gd name="adj" fmla="val 194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4-Point Star 156"/>
              <p:cNvSpPr/>
              <p:nvPr/>
            </p:nvSpPr>
            <p:spPr>
              <a:xfrm>
                <a:off x="6961682" y="199869"/>
                <a:ext cx="1524000" cy="1295400"/>
              </a:xfrm>
              <a:prstGeom prst="star4">
                <a:avLst>
                  <a:gd name="adj" fmla="val 1944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Oval 144"/>
            <p:cNvSpPr/>
            <p:nvPr/>
          </p:nvSpPr>
          <p:spPr>
            <a:xfrm>
              <a:off x="6248400" y="2133600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239000" y="2133600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8153400" y="2133600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9231443" y="2094876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785548" y="1376597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747417" y="1409076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691797" y="1409076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773056" y="2863122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762407" y="2863121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8706788" y="2833141"/>
              <a:ext cx="5334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34"/>
          <p:cNvGrpSpPr/>
          <p:nvPr/>
        </p:nvGrpSpPr>
        <p:grpSpPr>
          <a:xfrm>
            <a:off x="5410200" y="2743200"/>
            <a:ext cx="1618666" cy="285396"/>
            <a:chOff x="4800600" y="183630"/>
            <a:chExt cx="5791200" cy="1311639"/>
          </a:xfrm>
        </p:grpSpPr>
        <p:grpSp>
          <p:nvGrpSpPr>
            <p:cNvPr id="165" name="Group 28"/>
            <p:cNvGrpSpPr/>
            <p:nvPr/>
          </p:nvGrpSpPr>
          <p:grpSpPr>
            <a:xfrm>
              <a:off x="4800600" y="184879"/>
              <a:ext cx="2895600" cy="1295400"/>
              <a:chOff x="4800600" y="184879"/>
              <a:chExt cx="2895600" cy="1295400"/>
            </a:xfrm>
          </p:grpSpPr>
          <p:sp>
            <p:nvSpPr>
              <p:cNvPr id="171" name="Flowchart: Decision 25"/>
              <p:cNvSpPr/>
              <p:nvPr/>
            </p:nvSpPr>
            <p:spPr>
              <a:xfrm>
                <a:off x="4800600" y="228600"/>
                <a:ext cx="1447800" cy="1143000"/>
              </a:xfrm>
              <a:prstGeom prst="flowChartDecision">
                <a:avLst/>
              </a:prstGeom>
              <a:solidFill>
                <a:srgbClr val="E4CE7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lowchart: Decision 26"/>
              <p:cNvSpPr/>
              <p:nvPr/>
            </p:nvSpPr>
            <p:spPr>
              <a:xfrm>
                <a:off x="6248400" y="228600"/>
                <a:ext cx="1447800" cy="1143000"/>
              </a:xfrm>
              <a:prstGeom prst="flowChartDecision">
                <a:avLst/>
              </a:prstGeom>
              <a:solidFill>
                <a:srgbClr val="E4CE7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4-Point Star 27"/>
              <p:cNvSpPr/>
              <p:nvPr/>
            </p:nvSpPr>
            <p:spPr>
              <a:xfrm>
                <a:off x="5472659" y="184879"/>
                <a:ext cx="1524000" cy="1295400"/>
              </a:xfrm>
              <a:prstGeom prst="star4">
                <a:avLst>
                  <a:gd name="adj" fmla="val 1944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29"/>
            <p:cNvGrpSpPr/>
            <p:nvPr/>
          </p:nvGrpSpPr>
          <p:grpSpPr>
            <a:xfrm>
              <a:off x="7696200" y="183630"/>
              <a:ext cx="2895600" cy="1295400"/>
              <a:chOff x="4800600" y="184879"/>
              <a:chExt cx="2895600" cy="1295400"/>
            </a:xfrm>
          </p:grpSpPr>
          <p:sp>
            <p:nvSpPr>
              <p:cNvPr id="168" name="Flowchart: Decision 167"/>
              <p:cNvSpPr/>
              <p:nvPr/>
            </p:nvSpPr>
            <p:spPr>
              <a:xfrm>
                <a:off x="4800600" y="228600"/>
                <a:ext cx="1447800" cy="1143000"/>
              </a:xfrm>
              <a:prstGeom prst="flowChartDecision">
                <a:avLst/>
              </a:prstGeom>
              <a:solidFill>
                <a:srgbClr val="E4CE7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lowchart: Decision 168"/>
              <p:cNvSpPr/>
              <p:nvPr/>
            </p:nvSpPr>
            <p:spPr>
              <a:xfrm>
                <a:off x="6248400" y="228600"/>
                <a:ext cx="1447800" cy="1143000"/>
              </a:xfrm>
              <a:prstGeom prst="flowChartDecision">
                <a:avLst/>
              </a:prstGeom>
              <a:solidFill>
                <a:srgbClr val="E4CE7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4-Point Star 169"/>
              <p:cNvSpPr/>
              <p:nvPr/>
            </p:nvSpPr>
            <p:spPr>
              <a:xfrm>
                <a:off x="5472659" y="184879"/>
                <a:ext cx="1524000" cy="1295400"/>
              </a:xfrm>
              <a:prstGeom prst="star4">
                <a:avLst>
                  <a:gd name="adj" fmla="val 19443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4-Point Star 166"/>
            <p:cNvSpPr/>
            <p:nvPr/>
          </p:nvSpPr>
          <p:spPr>
            <a:xfrm>
              <a:off x="6961682" y="199869"/>
              <a:ext cx="1524000" cy="1295400"/>
            </a:xfrm>
            <a:prstGeom prst="star4">
              <a:avLst>
                <a:gd name="adj" fmla="val 1944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670115">
            <a:off x="852972" y="1164190"/>
            <a:ext cx="1188761" cy="1163506"/>
            <a:chOff x="5757466" y="974350"/>
            <a:chExt cx="1743980" cy="1706926"/>
          </a:xfrm>
        </p:grpSpPr>
        <p:sp>
          <p:nvSpPr>
            <p:cNvPr id="3" name="Donut 2"/>
            <p:cNvSpPr/>
            <p:nvPr/>
          </p:nvSpPr>
          <p:spPr>
            <a:xfrm>
              <a:off x="5757466" y="976466"/>
              <a:ext cx="1005204" cy="1005204"/>
            </a:xfrm>
            <a:prstGeom prst="donut">
              <a:avLst>
                <a:gd name="adj" fmla="val 8539"/>
              </a:avLst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6467126" y="974350"/>
              <a:ext cx="1005204" cy="1005204"/>
            </a:xfrm>
            <a:prstGeom prst="donut">
              <a:avLst>
                <a:gd name="adj" fmla="val 8539"/>
              </a:avLst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5776692" y="1673073"/>
              <a:ext cx="1005204" cy="1005204"/>
            </a:xfrm>
            <a:prstGeom prst="donut">
              <a:avLst>
                <a:gd name="adj" fmla="val 8539"/>
              </a:avLst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6496242" y="1676072"/>
              <a:ext cx="1005204" cy="1005204"/>
            </a:xfrm>
            <a:prstGeom prst="donut">
              <a:avLst>
                <a:gd name="adj" fmla="val 8539"/>
              </a:avLst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http://cache3.asset-cache.net/xc/186291159.jpg?v=2&amp;c=IWSAsset&amp;k=2&amp;d=ZE88nqqxIZo1VpDCCv8QkIIeFpwhgREw7iw9b-W3Ft84WIZXNYw_1ZowzInnl-o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5784"/>
            <a:ext cx="2286000" cy="17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wnload.4-designer.com/files/20130902/Egyptian-style-pattern-05-vector-material-50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10" y="819968"/>
            <a:ext cx="274257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encilkingdom.com/images/designs/egypt22_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9474"/>
            <a:ext cx="5715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umbs.dreamstime.com/x/14928474yptian-fabric-149284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77" y="3581400"/>
            <a:ext cx="21532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best.com/cliparts/ncE/kp7/ncEkp7Ec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4" y="472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5400000">
            <a:off x="1717282" y="1305390"/>
            <a:ext cx="1864996" cy="399059"/>
            <a:chOff x="5881772" y="938753"/>
            <a:chExt cx="715875" cy="153178"/>
          </a:xfrm>
        </p:grpSpPr>
        <p:grpSp>
          <p:nvGrpSpPr>
            <p:cNvPr id="13" name="Group 12"/>
            <p:cNvGrpSpPr/>
            <p:nvPr/>
          </p:nvGrpSpPr>
          <p:grpSpPr>
            <a:xfrm rot="2670115">
              <a:off x="5881772" y="940897"/>
              <a:ext cx="152122" cy="148890"/>
              <a:chOff x="5757466" y="974350"/>
              <a:chExt cx="1743980" cy="1706926"/>
            </a:xfrm>
          </p:grpSpPr>
          <p:sp>
            <p:nvSpPr>
              <p:cNvPr id="29" name="Donut 28"/>
              <p:cNvSpPr/>
              <p:nvPr/>
            </p:nvSpPr>
            <p:spPr>
              <a:xfrm>
                <a:off x="5757466" y="976466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Donut 29"/>
              <p:cNvSpPr/>
              <p:nvPr/>
            </p:nvSpPr>
            <p:spPr>
              <a:xfrm>
                <a:off x="6467126" y="974350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Donut 30"/>
              <p:cNvSpPr/>
              <p:nvPr/>
            </p:nvSpPr>
            <p:spPr>
              <a:xfrm>
                <a:off x="5776692" y="1673073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6496242" y="1676072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2670115">
              <a:off x="6072548" y="943041"/>
              <a:ext cx="152122" cy="148890"/>
              <a:chOff x="5757466" y="974350"/>
              <a:chExt cx="1743980" cy="1706926"/>
            </a:xfrm>
          </p:grpSpPr>
          <p:sp>
            <p:nvSpPr>
              <p:cNvPr id="25" name="Donut 24"/>
              <p:cNvSpPr/>
              <p:nvPr/>
            </p:nvSpPr>
            <p:spPr>
              <a:xfrm>
                <a:off x="5757466" y="976466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Donut 25"/>
              <p:cNvSpPr/>
              <p:nvPr/>
            </p:nvSpPr>
            <p:spPr>
              <a:xfrm>
                <a:off x="6467126" y="974350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Donut 26"/>
              <p:cNvSpPr/>
              <p:nvPr/>
            </p:nvSpPr>
            <p:spPr>
              <a:xfrm>
                <a:off x="5776692" y="1673073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Donut 27"/>
              <p:cNvSpPr/>
              <p:nvPr/>
            </p:nvSpPr>
            <p:spPr>
              <a:xfrm>
                <a:off x="6496242" y="1676072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2670115">
              <a:off x="6256892" y="943040"/>
              <a:ext cx="152122" cy="148890"/>
              <a:chOff x="5757466" y="974350"/>
              <a:chExt cx="1743980" cy="1706926"/>
            </a:xfrm>
          </p:grpSpPr>
          <p:sp>
            <p:nvSpPr>
              <p:cNvPr id="21" name="Donut 20"/>
              <p:cNvSpPr/>
              <p:nvPr/>
            </p:nvSpPr>
            <p:spPr>
              <a:xfrm>
                <a:off x="5757466" y="976466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6467126" y="974350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Donut 22"/>
              <p:cNvSpPr/>
              <p:nvPr/>
            </p:nvSpPr>
            <p:spPr>
              <a:xfrm>
                <a:off x="5776692" y="1673073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Donut 23"/>
              <p:cNvSpPr/>
              <p:nvPr/>
            </p:nvSpPr>
            <p:spPr>
              <a:xfrm>
                <a:off x="6496242" y="1676072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670115">
              <a:off x="6445525" y="938753"/>
              <a:ext cx="152122" cy="148890"/>
              <a:chOff x="5757466" y="974350"/>
              <a:chExt cx="1743980" cy="1706926"/>
            </a:xfrm>
          </p:grpSpPr>
          <p:sp>
            <p:nvSpPr>
              <p:cNvPr id="17" name="Donut 16"/>
              <p:cNvSpPr/>
              <p:nvPr/>
            </p:nvSpPr>
            <p:spPr>
              <a:xfrm>
                <a:off x="5757466" y="976466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Donut 17"/>
              <p:cNvSpPr/>
              <p:nvPr/>
            </p:nvSpPr>
            <p:spPr>
              <a:xfrm>
                <a:off x="6467126" y="974350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Donut 18"/>
              <p:cNvSpPr/>
              <p:nvPr/>
            </p:nvSpPr>
            <p:spPr>
              <a:xfrm>
                <a:off x="5776692" y="1673073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Donut 19"/>
              <p:cNvSpPr/>
              <p:nvPr/>
            </p:nvSpPr>
            <p:spPr>
              <a:xfrm>
                <a:off x="6496242" y="1676072"/>
                <a:ext cx="1005204" cy="1005204"/>
              </a:xfrm>
              <a:prstGeom prst="donut">
                <a:avLst>
                  <a:gd name="adj" fmla="val 8539"/>
                </a:avLst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9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Bikr0OW8-i8/UOWIe5bx99I/AAAAAAAADe4/KW-Wb04CuRI/s1600/EMBDESIGNTUBE+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19628"/>
            <a:ext cx="5562600" cy="12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shopify.com/s/files/1/0094/1122/products/1012L-Lg-Simple-Scroll-X_grande.png?v=14273942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96" b="40667"/>
          <a:stretch/>
        </p:blipFill>
        <p:spPr bwMode="auto">
          <a:xfrm>
            <a:off x="4876800" y="533400"/>
            <a:ext cx="1518466" cy="2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umb101.shutterstock.com/display_pic_with_logo/243661/102846503/stock-vector-an-round-border-inspired-by-arabic-pattern-102846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66" y="1600200"/>
            <a:ext cx="21933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1.shutterstock.com/display_pic_with_logo/264454/264454,1249271884,8/stock-vector-seamless-arab-borders-346534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6" y="4419600"/>
            <a:ext cx="1924050" cy="18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ing-gallery.com/wp-content/uploads/2013/07/orname_pattern_m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622"/>
            <a:ext cx="6572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exapulitzer.com/products/noteCards/large/n154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"/>
            <a:ext cx="4000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ache1.asset-cache.net/gc/509686059-set-of-seamless-laced-border-patterns-in-gettyimages.jpg?v=1&amp;c=IWSAsset&amp;k=2&amp;d=ZG7FFTctFllnPWKaVwhmXbeD11d3L%2FSJK8cfZft%2B5OX244GfDF3knQTA%2Fr29SQ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34" y="17417"/>
            <a:ext cx="2624565" cy="31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umb7.shutterstock.com/display_pic_with_logo/818815/147192911/stock-vector-border-decoration-elements-patterns-in-different-colors-most-popular-ethnic-border-in-one-mega-147192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01" y="2846342"/>
            <a:ext cx="1837616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indstarembroidery.com/cw2/Assets/product_thumb/4489_15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1428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reviews.123rf.com/images/konahinab/konahinab1305/konahinab130500007/19492654-The-vector-image-of-set-of-seamless-vintage-borders-in-the-form-of-celtic-ornament-Stock-Vec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1" y="3200400"/>
            <a:ext cx="3302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63510" y="5181600"/>
            <a:ext cx="2248784" cy="392618"/>
            <a:chOff x="3970020" y="4948646"/>
            <a:chExt cx="6939523" cy="1211581"/>
          </a:xfrm>
        </p:grpSpPr>
        <p:grpSp>
          <p:nvGrpSpPr>
            <p:cNvPr id="5" name="Group 4"/>
            <p:cNvGrpSpPr/>
            <p:nvPr/>
          </p:nvGrpSpPr>
          <p:grpSpPr>
            <a:xfrm>
              <a:off x="3970020" y="4953000"/>
              <a:ext cx="2080259" cy="1207227"/>
              <a:chOff x="4551318" y="4950687"/>
              <a:chExt cx="2080259" cy="12072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574177" y="4950687"/>
                <a:ext cx="2057400" cy="228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51318" y="5929314"/>
                <a:ext cx="2057400" cy="228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Left-Right Arrow Callout 2"/>
              <p:cNvSpPr/>
              <p:nvPr/>
            </p:nvSpPr>
            <p:spPr>
              <a:xfrm>
                <a:off x="4589961" y="5335668"/>
                <a:ext cx="2041616" cy="455532"/>
              </a:xfrm>
              <a:prstGeom prst="leftRightArrowCallout">
                <a:avLst>
                  <a:gd name="adj1" fmla="val 100000"/>
                  <a:gd name="adj2" fmla="val 50000"/>
                  <a:gd name="adj3" fmla="val 41336"/>
                  <a:gd name="adj4" fmla="val 40774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Diamond 3"/>
              <p:cNvSpPr/>
              <p:nvPr/>
            </p:nvSpPr>
            <p:spPr>
              <a:xfrm>
                <a:off x="4953000" y="5192350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/>
              <p:cNvSpPr/>
              <p:nvPr/>
            </p:nvSpPr>
            <p:spPr>
              <a:xfrm>
                <a:off x="5943600" y="5192349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5453743" y="5187995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Diamond 13"/>
            <p:cNvSpPr/>
            <p:nvPr/>
          </p:nvSpPr>
          <p:spPr>
            <a:xfrm>
              <a:off x="6052456" y="5203371"/>
              <a:ext cx="381000" cy="723901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95357" y="4948646"/>
              <a:ext cx="2080259" cy="1207227"/>
              <a:chOff x="4551318" y="4950687"/>
              <a:chExt cx="2080259" cy="120722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4177" y="4950687"/>
                <a:ext cx="2057400" cy="228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51318" y="5929314"/>
                <a:ext cx="2057400" cy="228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Left-Right Arrow Callout 17"/>
              <p:cNvSpPr/>
              <p:nvPr/>
            </p:nvSpPr>
            <p:spPr>
              <a:xfrm>
                <a:off x="4589961" y="5335668"/>
                <a:ext cx="2041616" cy="455532"/>
              </a:xfrm>
              <a:prstGeom prst="leftRightArrowCallout">
                <a:avLst>
                  <a:gd name="adj1" fmla="val 100000"/>
                  <a:gd name="adj2" fmla="val 50000"/>
                  <a:gd name="adj3" fmla="val 41336"/>
                  <a:gd name="adj4" fmla="val 40774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4953000" y="5192350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5943600" y="5192349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5453743" y="5187995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Diamond 21"/>
            <p:cNvSpPr/>
            <p:nvPr/>
          </p:nvSpPr>
          <p:spPr>
            <a:xfrm>
              <a:off x="8486383" y="5203371"/>
              <a:ext cx="381000" cy="723901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829284" y="4948646"/>
              <a:ext cx="2080259" cy="1207227"/>
              <a:chOff x="4551318" y="4950687"/>
              <a:chExt cx="2080259" cy="120722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574177" y="4950687"/>
                <a:ext cx="2057400" cy="228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51318" y="5929314"/>
                <a:ext cx="2057400" cy="228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Left-Right Arrow Callout 25"/>
              <p:cNvSpPr/>
              <p:nvPr/>
            </p:nvSpPr>
            <p:spPr>
              <a:xfrm>
                <a:off x="4589961" y="5335668"/>
                <a:ext cx="2041616" cy="455532"/>
              </a:xfrm>
              <a:prstGeom prst="leftRightArrowCallout">
                <a:avLst>
                  <a:gd name="adj1" fmla="val 100000"/>
                  <a:gd name="adj2" fmla="val 50000"/>
                  <a:gd name="adj3" fmla="val 41336"/>
                  <a:gd name="adj4" fmla="val 40774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mond 26"/>
              <p:cNvSpPr/>
              <p:nvPr/>
            </p:nvSpPr>
            <p:spPr>
              <a:xfrm>
                <a:off x="4953000" y="5192350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iamond 27"/>
              <p:cNvSpPr/>
              <p:nvPr/>
            </p:nvSpPr>
            <p:spPr>
              <a:xfrm>
                <a:off x="5943600" y="5192349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iamond 28"/>
              <p:cNvSpPr/>
              <p:nvPr/>
            </p:nvSpPr>
            <p:spPr>
              <a:xfrm>
                <a:off x="5453743" y="5187995"/>
                <a:ext cx="381000" cy="723901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10" descr="http://previews.123rf.com/images/konahinab/konahinab1305/konahinab130500007/19492654-The-vector-image-of-set-of-seamless-vintage-borders-in-the-form-of-celtic-ornament-Stock-Vecto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1" t="54680" r="2351" b="33781"/>
          <a:stretch/>
        </p:blipFill>
        <p:spPr bwMode="auto">
          <a:xfrm>
            <a:off x="4572000" y="5410199"/>
            <a:ext cx="32766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7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suta.net/hash/seamless-pattern-samples/1/5/c/15c-vector-ukrainian-ethnic-national-border-seamless-patterns-for-embroidery-stitch-graphic-cross-stitch-3047266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9" b="66761"/>
          <a:stretch/>
        </p:blipFill>
        <p:spPr bwMode="auto">
          <a:xfrm>
            <a:off x="-13765" y="0"/>
            <a:ext cx="36159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bQ8htT4GHrs/SN2oj89St-I/AAAAAAAADYY/8YVVY0idXbQ/s400/add+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7391" r="6000" b="13043"/>
          <a:stretch/>
        </p:blipFill>
        <p:spPr bwMode="auto">
          <a:xfrm>
            <a:off x="3583320" y="381000"/>
            <a:ext cx="3276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-hobby.com/borders-1/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38" y="1747475"/>
            <a:ext cx="2706336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reviews.123rf.com/images/rnkdesign/rnkdesign1102/rnkdesign110200125/8877420-illustrations-of-ukrainian-embroidery-ornaments-patterns-frames-and-borders--Stock-V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895600" cy="23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humbs.dreamstime.com/z/geometric-embroidery-borders-frames-set-composed-patterns-squares-diamonds-variety-widths-linear-designs-49973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12" y="3642360"/>
            <a:ext cx="2188943" cy="18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3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817132" y="570420"/>
            <a:ext cx="1720087" cy="2199674"/>
            <a:chOff x="817132" y="570420"/>
            <a:chExt cx="1720087" cy="2199674"/>
          </a:xfrm>
        </p:grpSpPr>
        <p:grpSp>
          <p:nvGrpSpPr>
            <p:cNvPr id="2" name="Group 1"/>
            <p:cNvGrpSpPr/>
            <p:nvPr/>
          </p:nvGrpSpPr>
          <p:grpSpPr>
            <a:xfrm rot="3241112">
              <a:off x="112459" y="1278147"/>
              <a:ext cx="1905000" cy="495654"/>
              <a:chOff x="4643203" y="2743200"/>
              <a:chExt cx="3490210" cy="1256675"/>
            </a:xfrm>
          </p:grpSpPr>
          <p:grpSp>
            <p:nvGrpSpPr>
              <p:cNvPr id="3" name="Group 23"/>
              <p:cNvGrpSpPr/>
              <p:nvPr/>
            </p:nvGrpSpPr>
            <p:grpSpPr>
              <a:xfrm>
                <a:off x="4643203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14" name="Multiply 13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lowchart: Summing Junction 14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lowchart: Summing Junction 15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Summing Junction 16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24"/>
              <p:cNvGrpSpPr/>
              <p:nvPr/>
            </p:nvGrpSpPr>
            <p:grpSpPr>
              <a:xfrm>
                <a:off x="5791200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10" name="Multiply 9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Summing Junction 10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Summing Junction 11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lowchart: Summing Junction 12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29"/>
              <p:cNvGrpSpPr/>
              <p:nvPr/>
            </p:nvGrpSpPr>
            <p:grpSpPr>
              <a:xfrm>
                <a:off x="6986665" y="2780675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6" name="Multiply 5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lowchart: Summing Junction 6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Summing Junction 7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lowchart: Summing Junction 8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 rot="18387812">
              <a:off x="1336892" y="1275093"/>
              <a:ext cx="1905000" cy="495654"/>
              <a:chOff x="4643203" y="2743200"/>
              <a:chExt cx="3490210" cy="1256675"/>
            </a:xfrm>
          </p:grpSpPr>
          <p:grpSp>
            <p:nvGrpSpPr>
              <p:cNvPr id="19" name="Group 23"/>
              <p:cNvGrpSpPr/>
              <p:nvPr/>
            </p:nvGrpSpPr>
            <p:grpSpPr>
              <a:xfrm>
                <a:off x="4643203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30" name="Multiply 29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Summing Junction 30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Summing Junction 31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lowchart: Summing Junction 32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5791200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26" name="Multiply 25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Summing Junction 26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Summing Junction 27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Summing Junction 28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9"/>
              <p:cNvGrpSpPr/>
              <p:nvPr/>
            </p:nvGrpSpPr>
            <p:grpSpPr>
              <a:xfrm>
                <a:off x="6986665" y="2780675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22" name="Multiply 21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lowchart: Summing Junction 22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Summing Junction 23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lowchart: Summing Junction 24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Quad Arrow Callout 33"/>
            <p:cNvSpPr/>
            <p:nvPr/>
          </p:nvSpPr>
          <p:spPr>
            <a:xfrm>
              <a:off x="1295400" y="2142565"/>
              <a:ext cx="766482" cy="627529"/>
            </a:xfrm>
            <a:prstGeom prst="quadArrowCallout">
              <a:avLst>
                <a:gd name="adj1" fmla="val 18515"/>
                <a:gd name="adj2" fmla="val 11028"/>
                <a:gd name="adj3" fmla="val 13904"/>
                <a:gd name="adj4" fmla="val 48123"/>
              </a:avLst>
            </a:prstGeom>
            <a:solidFill>
              <a:srgbClr val="FFD96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ross 34"/>
            <p:cNvSpPr/>
            <p:nvPr/>
          </p:nvSpPr>
          <p:spPr>
            <a:xfrm>
              <a:off x="1588443" y="2344271"/>
              <a:ext cx="168639" cy="202367"/>
            </a:xfrm>
            <a:prstGeom prst="plus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29000" y="533400"/>
            <a:ext cx="2590800" cy="2057400"/>
            <a:chOff x="5791200" y="3429000"/>
            <a:chExt cx="2590800" cy="2057400"/>
          </a:xfrm>
        </p:grpSpPr>
        <p:sp>
          <p:nvSpPr>
            <p:cNvPr id="38" name="Oval 37"/>
            <p:cNvSpPr/>
            <p:nvPr/>
          </p:nvSpPr>
          <p:spPr>
            <a:xfrm>
              <a:off x="6858000" y="5105400"/>
              <a:ext cx="3810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21388" y="3989294"/>
              <a:ext cx="3810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248400" y="3962400"/>
              <a:ext cx="3810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3429000"/>
              <a:ext cx="3810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oss 41"/>
            <p:cNvSpPr/>
            <p:nvPr/>
          </p:nvSpPr>
          <p:spPr>
            <a:xfrm rot="19064530">
              <a:off x="6028171" y="3643830"/>
              <a:ext cx="380999" cy="457200"/>
            </a:xfrm>
            <a:prstGeom prst="plus">
              <a:avLst>
                <a:gd name="adj" fmla="val 333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laque 42"/>
            <p:cNvSpPr/>
            <p:nvPr/>
          </p:nvSpPr>
          <p:spPr>
            <a:xfrm>
              <a:off x="6705600" y="4419600"/>
              <a:ext cx="762000" cy="609600"/>
            </a:xfrm>
            <a:prstGeom prst="plaque">
              <a:avLst>
                <a:gd name="adj" fmla="val 3137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ross 43"/>
            <p:cNvSpPr/>
            <p:nvPr/>
          </p:nvSpPr>
          <p:spPr>
            <a:xfrm rot="19064530">
              <a:off x="6505020" y="4183497"/>
              <a:ext cx="380999" cy="457200"/>
            </a:xfrm>
            <a:prstGeom prst="plus">
              <a:avLst>
                <a:gd name="adj" fmla="val 333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laque 44"/>
            <p:cNvSpPr/>
            <p:nvPr/>
          </p:nvSpPr>
          <p:spPr>
            <a:xfrm>
              <a:off x="6880412" y="4598895"/>
              <a:ext cx="381000" cy="228600"/>
            </a:xfrm>
            <a:prstGeom prst="plaqu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/>
            <p:cNvSpPr/>
            <p:nvPr/>
          </p:nvSpPr>
          <p:spPr>
            <a:xfrm rot="2912150">
              <a:off x="7269746" y="4180322"/>
              <a:ext cx="380999" cy="457200"/>
            </a:xfrm>
            <a:prstGeom prst="plus">
              <a:avLst>
                <a:gd name="adj" fmla="val 333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001000" y="3536576"/>
              <a:ext cx="381000" cy="381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ross 47"/>
            <p:cNvSpPr/>
            <p:nvPr/>
          </p:nvSpPr>
          <p:spPr>
            <a:xfrm rot="3015041">
              <a:off x="7771805" y="3737959"/>
              <a:ext cx="380999" cy="457200"/>
            </a:xfrm>
            <a:prstGeom prst="plus">
              <a:avLst>
                <a:gd name="adj" fmla="val 333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ross 48"/>
            <p:cNvSpPr/>
            <p:nvPr/>
          </p:nvSpPr>
          <p:spPr>
            <a:xfrm rot="19064530">
              <a:off x="7190821" y="4945498"/>
              <a:ext cx="380999" cy="457200"/>
            </a:xfrm>
            <a:prstGeom prst="plus">
              <a:avLst>
                <a:gd name="adj" fmla="val 333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ross 49"/>
            <p:cNvSpPr/>
            <p:nvPr/>
          </p:nvSpPr>
          <p:spPr>
            <a:xfrm rot="13429195">
              <a:off x="6582231" y="4945040"/>
              <a:ext cx="380999" cy="457200"/>
            </a:xfrm>
            <a:prstGeom prst="plus">
              <a:avLst>
                <a:gd name="adj" fmla="val 333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188"/>
          <p:cNvGrpSpPr/>
          <p:nvPr/>
        </p:nvGrpSpPr>
        <p:grpSpPr>
          <a:xfrm>
            <a:off x="381000" y="3352800"/>
            <a:ext cx="1600200" cy="838200"/>
            <a:chOff x="51453" y="4572000"/>
            <a:chExt cx="3949047" cy="1756159"/>
          </a:xfrm>
        </p:grpSpPr>
        <p:grpSp>
          <p:nvGrpSpPr>
            <p:cNvPr id="52" name="Group 152"/>
            <p:cNvGrpSpPr/>
            <p:nvPr/>
          </p:nvGrpSpPr>
          <p:grpSpPr>
            <a:xfrm>
              <a:off x="51453" y="4572000"/>
              <a:ext cx="1866900" cy="1756159"/>
              <a:chOff x="51453" y="4572000"/>
              <a:chExt cx="1866900" cy="1756159"/>
            </a:xfrm>
          </p:grpSpPr>
          <p:sp>
            <p:nvSpPr>
              <p:cNvPr id="63" name="Moon 62"/>
              <p:cNvSpPr/>
              <p:nvPr/>
            </p:nvSpPr>
            <p:spPr>
              <a:xfrm rot="14389610">
                <a:off x="394353" y="4270759"/>
                <a:ext cx="533400" cy="121920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066800" y="4572000"/>
                <a:ext cx="304800" cy="304799"/>
              </a:xfrm>
              <a:prstGeom prst="ellipse">
                <a:avLst/>
              </a:prstGeom>
              <a:solidFill>
                <a:srgbClr val="33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oon 64"/>
              <p:cNvSpPr/>
              <p:nvPr/>
            </p:nvSpPr>
            <p:spPr>
              <a:xfrm rot="13708706">
                <a:off x="851553" y="4727959"/>
                <a:ext cx="533400" cy="121920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Moon 65"/>
              <p:cNvSpPr/>
              <p:nvPr/>
            </p:nvSpPr>
            <p:spPr>
              <a:xfrm rot="12572481">
                <a:off x="1384953" y="5108959"/>
                <a:ext cx="533400" cy="121920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447800" y="4953000"/>
                <a:ext cx="304800" cy="304799"/>
              </a:xfrm>
              <a:prstGeom prst="ellipse">
                <a:avLst/>
              </a:prstGeom>
              <a:solidFill>
                <a:srgbClr val="33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153"/>
            <p:cNvGrpSpPr/>
            <p:nvPr/>
          </p:nvGrpSpPr>
          <p:grpSpPr>
            <a:xfrm flipH="1">
              <a:off x="2133600" y="4572000"/>
              <a:ext cx="1866900" cy="1756159"/>
              <a:chOff x="51453" y="4572000"/>
              <a:chExt cx="1866900" cy="1756159"/>
            </a:xfrm>
          </p:grpSpPr>
          <p:sp>
            <p:nvSpPr>
              <p:cNvPr id="58" name="Moon 57"/>
              <p:cNvSpPr/>
              <p:nvPr/>
            </p:nvSpPr>
            <p:spPr>
              <a:xfrm rot="14389610">
                <a:off x="394353" y="4270759"/>
                <a:ext cx="533400" cy="121920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66800" y="4572000"/>
                <a:ext cx="304800" cy="304799"/>
              </a:xfrm>
              <a:prstGeom prst="ellipse">
                <a:avLst/>
              </a:prstGeom>
              <a:solidFill>
                <a:srgbClr val="33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Moon 59"/>
              <p:cNvSpPr/>
              <p:nvPr/>
            </p:nvSpPr>
            <p:spPr>
              <a:xfrm rot="13708706">
                <a:off x="851553" y="4727959"/>
                <a:ext cx="533400" cy="121920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Moon 60"/>
              <p:cNvSpPr/>
              <p:nvPr/>
            </p:nvSpPr>
            <p:spPr>
              <a:xfrm rot="12572481">
                <a:off x="1384953" y="5108959"/>
                <a:ext cx="533400" cy="121920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447800" y="4953000"/>
                <a:ext cx="304800" cy="304799"/>
              </a:xfrm>
              <a:prstGeom prst="ellipse">
                <a:avLst/>
              </a:prstGeom>
              <a:solidFill>
                <a:srgbClr val="33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1600200" y="5105400"/>
              <a:ext cx="914400" cy="838200"/>
            </a:xfrm>
            <a:prstGeom prst="ellipse">
              <a:avLst/>
            </a:prstGeom>
            <a:solidFill>
              <a:srgbClr val="33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ross 54"/>
            <p:cNvSpPr/>
            <p:nvPr/>
          </p:nvSpPr>
          <p:spPr>
            <a:xfrm>
              <a:off x="1828800" y="5181600"/>
              <a:ext cx="457200" cy="685800"/>
            </a:xfrm>
            <a:prstGeom prst="plus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ross 55"/>
            <p:cNvSpPr/>
            <p:nvPr/>
          </p:nvSpPr>
          <p:spPr>
            <a:xfrm>
              <a:off x="1905000" y="5334000"/>
              <a:ext cx="304800" cy="457200"/>
            </a:xfrm>
            <a:prstGeom prst="plus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3718254" flipH="1">
              <a:off x="1944192" y="5444836"/>
              <a:ext cx="206142" cy="21259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705600" y="1905000"/>
            <a:ext cx="1404453" cy="3124200"/>
            <a:chOff x="2514600" y="914399"/>
            <a:chExt cx="1699489" cy="4494278"/>
          </a:xfrm>
        </p:grpSpPr>
        <p:sp>
          <p:nvSpPr>
            <p:cNvPr id="69" name="Oval 68"/>
            <p:cNvSpPr/>
            <p:nvPr/>
          </p:nvSpPr>
          <p:spPr>
            <a:xfrm rot="6360011">
              <a:off x="2394530" y="3489940"/>
              <a:ext cx="685800" cy="358534"/>
            </a:xfrm>
            <a:prstGeom prst="ellipse">
              <a:avLst/>
            </a:prstGeom>
            <a:solidFill>
              <a:srgbClr val="F8AB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3628137">
              <a:off x="3505060" y="3505764"/>
              <a:ext cx="685800" cy="372322"/>
            </a:xfrm>
            <a:prstGeom prst="ellipse">
              <a:avLst/>
            </a:prstGeom>
            <a:solidFill>
              <a:srgbClr val="F8AB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101"/>
            <p:cNvGrpSpPr/>
            <p:nvPr/>
          </p:nvGrpSpPr>
          <p:grpSpPr>
            <a:xfrm rot="7128265">
              <a:off x="3352512" y="4957643"/>
              <a:ext cx="331999" cy="543507"/>
              <a:chOff x="4267200" y="5105400"/>
              <a:chExt cx="685800" cy="609600"/>
            </a:xfrm>
          </p:grpSpPr>
          <p:sp>
            <p:nvSpPr>
              <p:cNvPr id="184" name="Oval 99"/>
              <p:cNvSpPr/>
              <p:nvPr/>
            </p:nvSpPr>
            <p:spPr>
              <a:xfrm>
                <a:off x="4267200" y="5105400"/>
                <a:ext cx="685800" cy="6096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00"/>
              <p:cNvSpPr/>
              <p:nvPr/>
            </p:nvSpPr>
            <p:spPr>
              <a:xfrm>
                <a:off x="4343400" y="5257800"/>
                <a:ext cx="457200" cy="457200"/>
              </a:xfrm>
              <a:prstGeom prst="ellipse">
                <a:avLst/>
              </a:prstGeom>
              <a:solidFill>
                <a:srgbClr val="F8AB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02"/>
            <p:cNvGrpSpPr/>
            <p:nvPr/>
          </p:nvGrpSpPr>
          <p:grpSpPr>
            <a:xfrm rot="14157531">
              <a:off x="3047710" y="4970924"/>
              <a:ext cx="331999" cy="543507"/>
              <a:chOff x="4267200" y="5105400"/>
              <a:chExt cx="685800" cy="60960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4267200" y="5105400"/>
                <a:ext cx="685800" cy="6096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343400" y="5257800"/>
                <a:ext cx="457200" cy="457200"/>
              </a:xfrm>
              <a:prstGeom prst="ellipse">
                <a:avLst/>
              </a:prstGeom>
              <a:solidFill>
                <a:srgbClr val="F8AB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rapezoid 72"/>
            <p:cNvSpPr/>
            <p:nvPr/>
          </p:nvSpPr>
          <p:spPr>
            <a:xfrm rot="20378210">
              <a:off x="3481117" y="2400714"/>
              <a:ext cx="410373" cy="1412574"/>
            </a:xfrm>
            <a:prstGeom prst="trapezoid">
              <a:avLst>
                <a:gd name="adj" fmla="val 20429"/>
              </a:avLst>
            </a:prstGeom>
            <a:solidFill>
              <a:srgbClr val="3A766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/>
            <p:cNvSpPr/>
            <p:nvPr/>
          </p:nvSpPr>
          <p:spPr>
            <a:xfrm rot="1422945">
              <a:off x="2663446" y="2475618"/>
              <a:ext cx="510084" cy="1321008"/>
            </a:xfrm>
            <a:prstGeom prst="trapezoid">
              <a:avLst>
                <a:gd name="adj" fmla="val 20429"/>
              </a:avLst>
            </a:prstGeom>
            <a:solidFill>
              <a:srgbClr val="3A766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/>
            <p:cNvSpPr/>
            <p:nvPr/>
          </p:nvSpPr>
          <p:spPr>
            <a:xfrm rot="10800000">
              <a:off x="2889069" y="2460170"/>
              <a:ext cx="838200" cy="1349829"/>
            </a:xfrm>
            <a:prstGeom prst="trapezoid">
              <a:avLst>
                <a:gd name="adj" fmla="val 20429"/>
              </a:avLst>
            </a:prstGeom>
            <a:solidFill>
              <a:srgbClr val="3A766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gular Pentagon 75"/>
            <p:cNvSpPr/>
            <p:nvPr/>
          </p:nvSpPr>
          <p:spPr>
            <a:xfrm rot="10800000">
              <a:off x="3113315" y="2068285"/>
              <a:ext cx="457200" cy="1371600"/>
            </a:xfrm>
            <a:prstGeom prst="pentagon">
              <a:avLst/>
            </a:prstGeom>
            <a:solidFill>
              <a:srgbClr val="F8AB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entagon 76"/>
            <p:cNvSpPr/>
            <p:nvPr/>
          </p:nvSpPr>
          <p:spPr>
            <a:xfrm rot="5400000">
              <a:off x="2705100" y="1714500"/>
              <a:ext cx="1219200" cy="990600"/>
            </a:xfrm>
            <a:prstGeom prst="homePlate">
              <a:avLst>
                <a:gd name="adj" fmla="val 40769"/>
              </a:avLst>
            </a:prstGeom>
            <a:solidFill>
              <a:srgbClr val="F8AB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0"/>
            <p:cNvGrpSpPr/>
            <p:nvPr/>
          </p:nvGrpSpPr>
          <p:grpSpPr>
            <a:xfrm>
              <a:off x="2590801" y="914399"/>
              <a:ext cx="1447800" cy="1479289"/>
              <a:chOff x="2731569" y="4101704"/>
              <a:chExt cx="2435810" cy="2042401"/>
            </a:xfrm>
          </p:grpSpPr>
          <p:sp>
            <p:nvSpPr>
              <p:cNvPr id="173" name="Moon 68"/>
              <p:cNvSpPr/>
              <p:nvPr/>
            </p:nvSpPr>
            <p:spPr>
              <a:xfrm rot="9849500">
                <a:off x="4439437" y="4238028"/>
                <a:ext cx="609600" cy="19050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Moon 67"/>
              <p:cNvSpPr/>
              <p:nvPr/>
            </p:nvSpPr>
            <p:spPr>
              <a:xfrm rot="833472">
                <a:off x="2744907" y="4239105"/>
                <a:ext cx="609600" cy="19050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Moon 61"/>
              <p:cNvSpPr/>
              <p:nvPr/>
            </p:nvSpPr>
            <p:spPr>
              <a:xfrm>
                <a:off x="3581400" y="4191000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Moon 62"/>
              <p:cNvSpPr/>
              <p:nvPr/>
            </p:nvSpPr>
            <p:spPr>
              <a:xfrm rot="20163857">
                <a:off x="3829522" y="4247461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Moon 63"/>
              <p:cNvSpPr/>
              <p:nvPr/>
            </p:nvSpPr>
            <p:spPr>
              <a:xfrm rot="1214739">
                <a:off x="3266487" y="4101704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Moon 64"/>
              <p:cNvSpPr/>
              <p:nvPr/>
            </p:nvSpPr>
            <p:spPr>
              <a:xfrm rot="6545841">
                <a:off x="4176779" y="3789002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Moon 65"/>
              <p:cNvSpPr/>
              <p:nvPr/>
            </p:nvSpPr>
            <p:spPr>
              <a:xfrm rot="8444331">
                <a:off x="4175211" y="4152889"/>
                <a:ext cx="609600" cy="1371600"/>
              </a:xfrm>
              <a:prstGeom prst="moon">
                <a:avLst>
                  <a:gd name="adj" fmla="val 65904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Moon 66"/>
              <p:cNvSpPr/>
              <p:nvPr/>
            </p:nvSpPr>
            <p:spPr>
              <a:xfrm rot="4022086">
                <a:off x="3112569" y="3901022"/>
                <a:ext cx="609600" cy="1371600"/>
              </a:xfrm>
              <a:prstGeom prst="moon">
                <a:avLst>
                  <a:gd name="adj" fmla="val 86429"/>
                </a:avLst>
              </a:prstGeom>
              <a:solidFill>
                <a:srgbClr val="3D281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69"/>
              <p:cNvSpPr/>
              <p:nvPr/>
            </p:nvSpPr>
            <p:spPr>
              <a:xfrm>
                <a:off x="3048000" y="4267200"/>
                <a:ext cx="1828800" cy="990600"/>
              </a:xfrm>
              <a:prstGeom prst="ellipse">
                <a:avLst/>
              </a:prstGeom>
              <a:solidFill>
                <a:srgbClr val="3D2817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rapezoid 78"/>
            <p:cNvSpPr/>
            <p:nvPr/>
          </p:nvSpPr>
          <p:spPr>
            <a:xfrm>
              <a:off x="2819400" y="3810000"/>
              <a:ext cx="966651" cy="1349829"/>
            </a:xfrm>
            <a:prstGeom prst="trapezoid">
              <a:avLst>
                <a:gd name="adj" fmla="val 23751"/>
              </a:avLst>
            </a:prstGeom>
            <a:solidFill>
              <a:srgbClr val="3A766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97"/>
            <p:cNvGrpSpPr/>
            <p:nvPr/>
          </p:nvGrpSpPr>
          <p:grpSpPr>
            <a:xfrm>
              <a:off x="3010989" y="3886200"/>
              <a:ext cx="567813" cy="914400"/>
              <a:chOff x="4648200" y="4038600"/>
              <a:chExt cx="838200" cy="1349829"/>
            </a:xfrm>
          </p:grpSpPr>
          <p:sp>
            <p:nvSpPr>
              <p:cNvPr id="152" name="Trapezoid 151"/>
              <p:cNvSpPr/>
              <p:nvPr/>
            </p:nvSpPr>
            <p:spPr>
              <a:xfrm>
                <a:off x="4648200" y="4038600"/>
                <a:ext cx="838200" cy="1349829"/>
              </a:xfrm>
              <a:prstGeom prst="trapezoid">
                <a:avLst>
                  <a:gd name="adj" fmla="val 20429"/>
                </a:avLst>
              </a:prstGeom>
              <a:solidFill>
                <a:srgbClr val="51A59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5595418">
                <a:off x="4297276" y="4567385"/>
                <a:ext cx="1211525" cy="322729"/>
                <a:chOff x="6019800" y="5334000"/>
                <a:chExt cx="2590800" cy="914400"/>
              </a:xfrm>
            </p:grpSpPr>
            <p:grpSp>
              <p:nvGrpSpPr>
                <p:cNvPr id="164" name="Group 79"/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171" name="Quad Arrow 170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Diamond 171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80"/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169" name="Quad Arrow 168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Diamond 169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83"/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167" name="Quad Arrow 166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Diamond 167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4" name="Group 153"/>
              <p:cNvGrpSpPr/>
              <p:nvPr/>
            </p:nvGrpSpPr>
            <p:grpSpPr>
              <a:xfrm rot="5160593">
                <a:off x="4618957" y="4567387"/>
                <a:ext cx="1211525" cy="322729"/>
                <a:chOff x="6019800" y="5334000"/>
                <a:chExt cx="2590800" cy="914400"/>
              </a:xfrm>
            </p:grpSpPr>
            <p:grpSp>
              <p:nvGrpSpPr>
                <p:cNvPr id="155" name="Group 79"/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162" name="Quad Arrow 161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Diamond 162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6" name="Group 80"/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160" name="Quad Arrow 159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Diamond 160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83"/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158" name="Quad Arrow 157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Diamond 158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1" name="Rounded Rectangle 80"/>
            <p:cNvSpPr/>
            <p:nvPr/>
          </p:nvSpPr>
          <p:spPr>
            <a:xfrm>
              <a:off x="3048000" y="3733800"/>
              <a:ext cx="533400" cy="152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113"/>
            <p:cNvGrpSpPr/>
            <p:nvPr/>
          </p:nvGrpSpPr>
          <p:grpSpPr>
            <a:xfrm>
              <a:off x="2514600" y="2362200"/>
              <a:ext cx="1699489" cy="1219199"/>
              <a:chOff x="5334000" y="1676401"/>
              <a:chExt cx="3200400" cy="2295940"/>
            </a:xfrm>
          </p:grpSpPr>
          <p:grpSp>
            <p:nvGrpSpPr>
              <p:cNvPr id="95" name="Group 59"/>
              <p:cNvGrpSpPr/>
              <p:nvPr/>
            </p:nvGrpSpPr>
            <p:grpSpPr>
              <a:xfrm>
                <a:off x="5334000" y="1676401"/>
                <a:ext cx="3200400" cy="2295940"/>
                <a:chOff x="3329709" y="1676400"/>
                <a:chExt cx="5204691" cy="3733801"/>
              </a:xfrm>
            </p:grpSpPr>
            <p:grpSp>
              <p:nvGrpSpPr>
                <p:cNvPr id="99" name="Group 139"/>
                <p:cNvGrpSpPr/>
                <p:nvPr/>
              </p:nvGrpSpPr>
              <p:grpSpPr>
                <a:xfrm>
                  <a:off x="5784951" y="1676400"/>
                  <a:ext cx="2749449" cy="2932281"/>
                  <a:chOff x="4370181" y="2237947"/>
                  <a:chExt cx="1395285" cy="1533800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131" name="Rounded Rectangle 38"/>
                  <p:cNvSpPr/>
                  <p:nvPr/>
                </p:nvSpPr>
                <p:spPr>
                  <a:xfrm rot="7483574">
                    <a:off x="4138676" y="2853106"/>
                    <a:ext cx="1355172" cy="124854"/>
                  </a:xfrm>
                  <a:prstGeom prst="roundRect">
                    <a:avLst/>
                  </a:prstGeom>
                  <a:solidFill>
                    <a:srgbClr val="582A04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2" name="Group 122"/>
                  <p:cNvGrpSpPr/>
                  <p:nvPr/>
                </p:nvGrpSpPr>
                <p:grpSpPr>
                  <a:xfrm>
                    <a:off x="4975163" y="2434420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49" name="Moon 56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Moon 57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Moon 58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3" name="Group 123"/>
                  <p:cNvGrpSpPr/>
                  <p:nvPr/>
                </p:nvGrpSpPr>
                <p:grpSpPr>
                  <a:xfrm>
                    <a:off x="4842164" y="2673927"/>
                    <a:ext cx="856672" cy="364837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46" name="Moon 53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Moon 54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Moon 55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4" name="Group 127"/>
                  <p:cNvGrpSpPr/>
                  <p:nvPr/>
                </p:nvGrpSpPr>
                <p:grpSpPr>
                  <a:xfrm>
                    <a:off x="4702690" y="2882384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43" name="Moon 50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Moon 51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Moon 52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" name="Group 131"/>
                  <p:cNvGrpSpPr/>
                  <p:nvPr/>
                </p:nvGrpSpPr>
                <p:grpSpPr>
                  <a:xfrm>
                    <a:off x="4545672" y="3122529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40" name="Moon 47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Moon 48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Moon 49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 rot="1269795">
                    <a:off x="4370181" y="3362675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37" name="Moon 44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Moon 45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Moon 46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140"/>
                <p:cNvGrpSpPr/>
                <p:nvPr/>
              </p:nvGrpSpPr>
              <p:grpSpPr>
                <a:xfrm flipH="1">
                  <a:off x="3329709" y="1768267"/>
                  <a:ext cx="2749449" cy="2932281"/>
                  <a:chOff x="4370181" y="2237947"/>
                  <a:chExt cx="1395285" cy="1533800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110" name="Rounded Rectangle 109"/>
                  <p:cNvSpPr/>
                  <p:nvPr/>
                </p:nvSpPr>
                <p:spPr>
                  <a:xfrm rot="7483574">
                    <a:off x="4138676" y="2853106"/>
                    <a:ext cx="1355172" cy="124854"/>
                  </a:xfrm>
                  <a:prstGeom prst="roundRect">
                    <a:avLst/>
                  </a:prstGeom>
                  <a:solidFill>
                    <a:srgbClr val="582A04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1" name="Group 122"/>
                  <p:cNvGrpSpPr/>
                  <p:nvPr/>
                </p:nvGrpSpPr>
                <p:grpSpPr>
                  <a:xfrm>
                    <a:off x="4975163" y="2434420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28" name="Moon 35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Moon 36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Moon 37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" name="Group 123"/>
                  <p:cNvGrpSpPr/>
                  <p:nvPr/>
                </p:nvGrpSpPr>
                <p:grpSpPr>
                  <a:xfrm>
                    <a:off x="4842164" y="2673927"/>
                    <a:ext cx="856672" cy="364837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25" name="Moon 32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Moon 33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Moon 34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" name="Group 127"/>
                  <p:cNvGrpSpPr/>
                  <p:nvPr/>
                </p:nvGrpSpPr>
                <p:grpSpPr>
                  <a:xfrm>
                    <a:off x="4702690" y="2882384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22" name="Moon 29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Moon 122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Moon 123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31"/>
                  <p:cNvGrpSpPr/>
                  <p:nvPr/>
                </p:nvGrpSpPr>
                <p:grpSpPr>
                  <a:xfrm>
                    <a:off x="4545672" y="3122529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19" name="Moon 118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Moon 119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Moon 28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35"/>
                  <p:cNvGrpSpPr/>
                  <p:nvPr/>
                </p:nvGrpSpPr>
                <p:grpSpPr>
                  <a:xfrm rot="1269795">
                    <a:off x="4370181" y="3362675"/>
                    <a:ext cx="790303" cy="409072"/>
                    <a:chOff x="4975163" y="2434420"/>
                    <a:chExt cx="790303" cy="409072"/>
                  </a:xfrm>
                  <a:grpFill/>
                </p:grpSpPr>
                <p:sp>
                  <p:nvSpPr>
                    <p:cNvPr id="116" name="Moon 115"/>
                    <p:cNvSpPr/>
                    <p:nvPr/>
                  </p:nvSpPr>
                  <p:spPr>
                    <a:xfrm rot="7257268">
                      <a:off x="5322931" y="2233063"/>
                      <a:ext cx="241178" cy="643892"/>
                    </a:xfrm>
                    <a:prstGeom prst="moon">
                      <a:avLst>
                        <a:gd name="adj" fmla="val 51004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Moon 116"/>
                    <p:cNvSpPr/>
                    <p:nvPr/>
                  </p:nvSpPr>
                  <p:spPr>
                    <a:xfrm rot="8006089">
                      <a:off x="5214124" y="2302347"/>
                      <a:ext cx="302184" cy="780106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Moon 117"/>
                    <p:cNvSpPr/>
                    <p:nvPr/>
                  </p:nvSpPr>
                  <p:spPr>
                    <a:xfrm rot="6288045">
                      <a:off x="5227364" y="2325535"/>
                      <a:ext cx="259387" cy="609039"/>
                    </a:xfrm>
                    <a:prstGeom prst="moon">
                      <a:avLst>
                        <a:gd name="adj" fmla="val 36556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62"/>
                <p:cNvGrpSpPr/>
                <p:nvPr/>
              </p:nvGrpSpPr>
              <p:grpSpPr>
                <a:xfrm rot="4467257">
                  <a:off x="4822952" y="4237309"/>
                  <a:ext cx="1510882" cy="806088"/>
                  <a:chOff x="4975163" y="2434420"/>
                  <a:chExt cx="790303" cy="409072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107" name="Moon 106"/>
                  <p:cNvSpPr/>
                  <p:nvPr/>
                </p:nvSpPr>
                <p:spPr>
                  <a:xfrm rot="7257268">
                    <a:off x="5322931" y="2233063"/>
                    <a:ext cx="241178" cy="643892"/>
                  </a:xfrm>
                  <a:prstGeom prst="moon">
                    <a:avLst>
                      <a:gd name="adj" fmla="val 51004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Moon 15"/>
                  <p:cNvSpPr/>
                  <p:nvPr/>
                </p:nvSpPr>
                <p:spPr>
                  <a:xfrm rot="8006089">
                    <a:off x="5214124" y="2302347"/>
                    <a:ext cx="302184" cy="780106"/>
                  </a:xfrm>
                  <a:prstGeom prst="moon">
                    <a:avLst>
                      <a:gd name="adj" fmla="val 36556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Moon 16"/>
                  <p:cNvSpPr/>
                  <p:nvPr/>
                </p:nvSpPr>
                <p:spPr>
                  <a:xfrm rot="6288045">
                    <a:off x="5227364" y="2325535"/>
                    <a:ext cx="259387" cy="609039"/>
                  </a:xfrm>
                  <a:prstGeom prst="moon">
                    <a:avLst>
                      <a:gd name="adj" fmla="val 36556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66"/>
                <p:cNvGrpSpPr/>
                <p:nvPr/>
              </p:nvGrpSpPr>
              <p:grpSpPr>
                <a:xfrm rot="16200000" flipH="1">
                  <a:off x="5569396" y="4270840"/>
                  <a:ext cx="1602452" cy="676270"/>
                  <a:chOff x="4975163" y="2434420"/>
                  <a:chExt cx="790303" cy="409072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104" name="Moon 11"/>
                  <p:cNvSpPr/>
                  <p:nvPr/>
                </p:nvSpPr>
                <p:spPr>
                  <a:xfrm rot="7257268">
                    <a:off x="5322931" y="2233063"/>
                    <a:ext cx="241178" cy="643892"/>
                  </a:xfrm>
                  <a:prstGeom prst="moon">
                    <a:avLst>
                      <a:gd name="adj" fmla="val 51004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Moon 104"/>
                  <p:cNvSpPr/>
                  <p:nvPr/>
                </p:nvSpPr>
                <p:spPr>
                  <a:xfrm rot="8006089">
                    <a:off x="5214124" y="2302347"/>
                    <a:ext cx="302184" cy="780106"/>
                  </a:xfrm>
                  <a:prstGeom prst="moon">
                    <a:avLst>
                      <a:gd name="adj" fmla="val 36556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Moon 13"/>
                  <p:cNvSpPr/>
                  <p:nvPr/>
                </p:nvSpPr>
                <p:spPr>
                  <a:xfrm rot="6288045">
                    <a:off x="5227364" y="2325535"/>
                    <a:ext cx="259387" cy="609039"/>
                  </a:xfrm>
                  <a:prstGeom prst="moon">
                    <a:avLst>
                      <a:gd name="adj" fmla="val 36556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3" name="Oval 102"/>
                <p:cNvSpPr/>
                <p:nvPr/>
              </p:nvSpPr>
              <p:spPr>
                <a:xfrm>
                  <a:off x="5870539" y="3729189"/>
                  <a:ext cx="138361" cy="201352"/>
                </a:xfrm>
                <a:prstGeom prst="ellipse">
                  <a:avLst/>
                </a:prstGeom>
                <a:solidFill>
                  <a:srgbClr val="582A0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110"/>
              <p:cNvGrpSpPr/>
              <p:nvPr/>
            </p:nvGrpSpPr>
            <p:grpSpPr>
              <a:xfrm>
                <a:off x="6705600" y="2819400"/>
                <a:ext cx="457200" cy="457200"/>
                <a:chOff x="6019800" y="5334000"/>
                <a:chExt cx="914400" cy="914400"/>
              </a:xfrm>
            </p:grpSpPr>
            <p:sp>
              <p:nvSpPr>
                <p:cNvPr id="97" name="Quad Arrow 96"/>
                <p:cNvSpPr/>
                <p:nvPr/>
              </p:nvSpPr>
              <p:spPr>
                <a:xfrm>
                  <a:off x="6019800" y="5334000"/>
                  <a:ext cx="914400" cy="914400"/>
                </a:xfrm>
                <a:prstGeom prst="quadArrow">
                  <a:avLst/>
                </a:prstGeom>
                <a:solidFill>
                  <a:srgbClr val="738A8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iamond 97"/>
                <p:cNvSpPr/>
                <p:nvPr/>
              </p:nvSpPr>
              <p:spPr>
                <a:xfrm>
                  <a:off x="6361611" y="5617029"/>
                  <a:ext cx="235132" cy="365760"/>
                </a:xfrm>
                <a:prstGeom prst="diamond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" name="Group 125"/>
            <p:cNvGrpSpPr/>
            <p:nvPr/>
          </p:nvGrpSpPr>
          <p:grpSpPr>
            <a:xfrm flipV="1">
              <a:off x="2590800" y="1447800"/>
              <a:ext cx="1371600" cy="259080"/>
              <a:chOff x="5029200" y="838200"/>
              <a:chExt cx="1905000" cy="457200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5029200" y="838200"/>
                <a:ext cx="1905000" cy="457200"/>
              </a:xfrm>
              <a:prstGeom prst="roundRect">
                <a:avLst/>
              </a:prstGeom>
              <a:solidFill>
                <a:srgbClr val="FFDD7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114"/>
              <p:cNvGrpSpPr/>
              <p:nvPr/>
            </p:nvGrpSpPr>
            <p:grpSpPr>
              <a:xfrm rot="10800000">
                <a:off x="5334000" y="914400"/>
                <a:ext cx="1211525" cy="322729"/>
                <a:chOff x="6019800" y="5334000"/>
                <a:chExt cx="2590800" cy="914400"/>
              </a:xfrm>
            </p:grpSpPr>
            <p:grpSp>
              <p:nvGrpSpPr>
                <p:cNvPr id="86" name="Group 79"/>
                <p:cNvGrpSpPr/>
                <p:nvPr/>
              </p:nvGrpSpPr>
              <p:grpSpPr>
                <a:xfrm>
                  <a:off x="60198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93" name="Quad Arrow 92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Diamond 93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0"/>
                <p:cNvGrpSpPr/>
                <p:nvPr/>
              </p:nvGrpSpPr>
              <p:grpSpPr>
                <a:xfrm>
                  <a:off x="68580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91" name="Quad Arrow 90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Diamond 91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3"/>
                <p:cNvGrpSpPr/>
                <p:nvPr/>
              </p:nvGrpSpPr>
              <p:grpSpPr>
                <a:xfrm>
                  <a:off x="7696200" y="5334000"/>
                  <a:ext cx="914400" cy="914400"/>
                  <a:chOff x="6019800" y="5334000"/>
                  <a:chExt cx="914400" cy="914400"/>
                </a:xfrm>
              </p:grpSpPr>
              <p:sp>
                <p:nvSpPr>
                  <p:cNvPr id="89" name="Quad Arrow 88"/>
                  <p:cNvSpPr/>
                  <p:nvPr/>
                </p:nvSpPr>
                <p:spPr>
                  <a:xfrm>
                    <a:off x="6019800" y="5334000"/>
                    <a:ext cx="914400" cy="914400"/>
                  </a:xfrm>
                  <a:prstGeom prst="quadArrow">
                    <a:avLst/>
                  </a:prstGeom>
                  <a:solidFill>
                    <a:srgbClr val="738A8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Diamond 89"/>
                  <p:cNvSpPr/>
                  <p:nvPr/>
                </p:nvSpPr>
                <p:spPr>
                  <a:xfrm>
                    <a:off x="6361611" y="5617029"/>
                    <a:ext cx="235132" cy="36576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86" name="Group 185"/>
          <p:cNvGrpSpPr/>
          <p:nvPr/>
        </p:nvGrpSpPr>
        <p:grpSpPr>
          <a:xfrm>
            <a:off x="2819400" y="2895600"/>
            <a:ext cx="1676400" cy="1447800"/>
            <a:chOff x="3124200" y="2237947"/>
            <a:chExt cx="2641266" cy="1953054"/>
          </a:xfrm>
        </p:grpSpPr>
        <p:grpSp>
          <p:nvGrpSpPr>
            <p:cNvPr id="187" name="Group 139"/>
            <p:cNvGrpSpPr/>
            <p:nvPr/>
          </p:nvGrpSpPr>
          <p:grpSpPr>
            <a:xfrm>
              <a:off x="4370181" y="2237947"/>
              <a:ext cx="1395285" cy="1533800"/>
              <a:chOff x="4370181" y="2237947"/>
              <a:chExt cx="1395285" cy="1533800"/>
            </a:xfrm>
          </p:grpSpPr>
          <p:sp>
            <p:nvSpPr>
              <p:cNvPr id="221" name="Rounded Rectangle 220"/>
              <p:cNvSpPr/>
              <p:nvPr/>
            </p:nvSpPr>
            <p:spPr>
              <a:xfrm rot="7483574">
                <a:off x="4138676" y="2853106"/>
                <a:ext cx="1355172" cy="12485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2" name="Group 122"/>
              <p:cNvGrpSpPr/>
              <p:nvPr/>
            </p:nvGrpSpPr>
            <p:grpSpPr>
              <a:xfrm>
                <a:off x="4975163" y="2434420"/>
                <a:ext cx="790303" cy="409072"/>
                <a:chOff x="4975163" y="2434420"/>
                <a:chExt cx="790303" cy="409072"/>
              </a:xfrm>
            </p:grpSpPr>
            <p:sp>
              <p:nvSpPr>
                <p:cNvPr id="239" name="Moon 238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Moon 239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Moon 240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123"/>
              <p:cNvGrpSpPr/>
              <p:nvPr/>
            </p:nvGrpSpPr>
            <p:grpSpPr>
              <a:xfrm>
                <a:off x="4842164" y="2673927"/>
                <a:ext cx="856672" cy="364837"/>
                <a:chOff x="4975163" y="2434420"/>
                <a:chExt cx="790303" cy="409072"/>
              </a:xfrm>
            </p:grpSpPr>
            <p:sp>
              <p:nvSpPr>
                <p:cNvPr id="236" name="Moon 235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Moon 236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Moon 237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127"/>
              <p:cNvGrpSpPr/>
              <p:nvPr/>
            </p:nvGrpSpPr>
            <p:grpSpPr>
              <a:xfrm>
                <a:off x="4702690" y="2882384"/>
                <a:ext cx="790303" cy="409072"/>
                <a:chOff x="4975163" y="2434420"/>
                <a:chExt cx="790303" cy="409072"/>
              </a:xfrm>
            </p:grpSpPr>
            <p:sp>
              <p:nvSpPr>
                <p:cNvPr id="233" name="Moon 232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Moon 233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Moon 234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5" name="Group 131"/>
              <p:cNvGrpSpPr/>
              <p:nvPr/>
            </p:nvGrpSpPr>
            <p:grpSpPr>
              <a:xfrm>
                <a:off x="4545672" y="3122529"/>
                <a:ext cx="790303" cy="409072"/>
                <a:chOff x="4975163" y="2434420"/>
                <a:chExt cx="790303" cy="409072"/>
              </a:xfrm>
            </p:grpSpPr>
            <p:sp>
              <p:nvSpPr>
                <p:cNvPr id="230" name="Moon 229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Moon 230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Moon 231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135"/>
              <p:cNvGrpSpPr/>
              <p:nvPr/>
            </p:nvGrpSpPr>
            <p:grpSpPr>
              <a:xfrm rot="1269795">
                <a:off x="4370181" y="3362675"/>
                <a:ext cx="790303" cy="409072"/>
                <a:chOff x="4975163" y="2434420"/>
                <a:chExt cx="790303" cy="409072"/>
              </a:xfrm>
            </p:grpSpPr>
            <p:sp>
              <p:nvSpPr>
                <p:cNvPr id="227" name="Moon 226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Moon 227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Moon 228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40"/>
            <p:cNvGrpSpPr/>
            <p:nvPr/>
          </p:nvGrpSpPr>
          <p:grpSpPr>
            <a:xfrm flipH="1">
              <a:off x="3124200" y="2286000"/>
              <a:ext cx="1395285" cy="1533800"/>
              <a:chOff x="4370181" y="2237947"/>
              <a:chExt cx="1395285" cy="1533800"/>
            </a:xfrm>
          </p:grpSpPr>
          <p:sp>
            <p:nvSpPr>
              <p:cNvPr id="200" name="Rounded Rectangle 199"/>
              <p:cNvSpPr/>
              <p:nvPr/>
            </p:nvSpPr>
            <p:spPr>
              <a:xfrm rot="7483574">
                <a:off x="4138676" y="2853106"/>
                <a:ext cx="1355172" cy="12485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1" name="Group 122"/>
              <p:cNvGrpSpPr/>
              <p:nvPr/>
            </p:nvGrpSpPr>
            <p:grpSpPr>
              <a:xfrm>
                <a:off x="4975163" y="2434420"/>
                <a:ext cx="790303" cy="409072"/>
                <a:chOff x="4975163" y="2434420"/>
                <a:chExt cx="790303" cy="409072"/>
              </a:xfrm>
            </p:grpSpPr>
            <p:sp>
              <p:nvSpPr>
                <p:cNvPr id="218" name="Moon 217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Moon 218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Moon 219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" name="Group 123"/>
              <p:cNvGrpSpPr/>
              <p:nvPr/>
            </p:nvGrpSpPr>
            <p:grpSpPr>
              <a:xfrm>
                <a:off x="4842164" y="2673927"/>
                <a:ext cx="856672" cy="364837"/>
                <a:chOff x="4975163" y="2434420"/>
                <a:chExt cx="790303" cy="409072"/>
              </a:xfrm>
            </p:grpSpPr>
            <p:sp>
              <p:nvSpPr>
                <p:cNvPr id="215" name="Moon 214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Moon 215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Moon 216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127"/>
              <p:cNvGrpSpPr/>
              <p:nvPr/>
            </p:nvGrpSpPr>
            <p:grpSpPr>
              <a:xfrm>
                <a:off x="4702690" y="2882384"/>
                <a:ext cx="790303" cy="409072"/>
                <a:chOff x="4975163" y="2434420"/>
                <a:chExt cx="790303" cy="409072"/>
              </a:xfrm>
            </p:grpSpPr>
            <p:sp>
              <p:nvSpPr>
                <p:cNvPr id="212" name="Moon 211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Moon 212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Moon 213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131"/>
              <p:cNvGrpSpPr/>
              <p:nvPr/>
            </p:nvGrpSpPr>
            <p:grpSpPr>
              <a:xfrm>
                <a:off x="4545672" y="3122529"/>
                <a:ext cx="790303" cy="409072"/>
                <a:chOff x="4975163" y="2434420"/>
                <a:chExt cx="790303" cy="409072"/>
              </a:xfrm>
            </p:grpSpPr>
            <p:sp>
              <p:nvSpPr>
                <p:cNvPr id="209" name="Moon 208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Moon 209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Moon 210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135"/>
              <p:cNvGrpSpPr/>
              <p:nvPr/>
            </p:nvGrpSpPr>
            <p:grpSpPr>
              <a:xfrm rot="1269795">
                <a:off x="4370181" y="3362675"/>
                <a:ext cx="790303" cy="409072"/>
                <a:chOff x="4975163" y="2434420"/>
                <a:chExt cx="790303" cy="409072"/>
              </a:xfrm>
            </p:grpSpPr>
            <p:sp>
              <p:nvSpPr>
                <p:cNvPr id="206" name="Moon 205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Moon 206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Moon 207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62"/>
            <p:cNvGrpSpPr/>
            <p:nvPr/>
          </p:nvGrpSpPr>
          <p:grpSpPr>
            <a:xfrm rot="4467257">
              <a:off x="3870206" y="3583778"/>
              <a:ext cx="790303" cy="409072"/>
              <a:chOff x="4975163" y="2434420"/>
              <a:chExt cx="790303" cy="409072"/>
            </a:xfrm>
          </p:grpSpPr>
          <p:sp>
            <p:nvSpPr>
              <p:cNvPr id="197" name="Moon 196"/>
              <p:cNvSpPr/>
              <p:nvPr/>
            </p:nvSpPr>
            <p:spPr>
              <a:xfrm rot="7257268">
                <a:off x="5322931" y="2233063"/>
                <a:ext cx="241178" cy="643892"/>
              </a:xfrm>
              <a:prstGeom prst="moon">
                <a:avLst>
                  <a:gd name="adj" fmla="val 51004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Moon 197"/>
              <p:cNvSpPr/>
              <p:nvPr/>
            </p:nvSpPr>
            <p:spPr>
              <a:xfrm rot="8006089">
                <a:off x="5214124" y="2302347"/>
                <a:ext cx="302184" cy="780106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Moon 198"/>
              <p:cNvSpPr/>
              <p:nvPr/>
            </p:nvSpPr>
            <p:spPr>
              <a:xfrm rot="6288045">
                <a:off x="5227364" y="2325535"/>
                <a:ext cx="259387" cy="609039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66"/>
            <p:cNvGrpSpPr/>
            <p:nvPr/>
          </p:nvGrpSpPr>
          <p:grpSpPr>
            <a:xfrm rot="16200000" flipH="1">
              <a:off x="4248296" y="3600305"/>
              <a:ext cx="838201" cy="343192"/>
              <a:chOff x="4975163" y="2434420"/>
              <a:chExt cx="790303" cy="409072"/>
            </a:xfrm>
          </p:grpSpPr>
          <p:sp>
            <p:nvSpPr>
              <p:cNvPr id="194" name="Moon 193"/>
              <p:cNvSpPr/>
              <p:nvPr/>
            </p:nvSpPr>
            <p:spPr>
              <a:xfrm rot="7257268">
                <a:off x="5322931" y="2233063"/>
                <a:ext cx="241178" cy="643892"/>
              </a:xfrm>
              <a:prstGeom prst="moon">
                <a:avLst>
                  <a:gd name="adj" fmla="val 51004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Moon 194"/>
              <p:cNvSpPr/>
              <p:nvPr/>
            </p:nvSpPr>
            <p:spPr>
              <a:xfrm rot="8006089">
                <a:off x="5214124" y="2302347"/>
                <a:ext cx="302184" cy="780106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Moon 195"/>
              <p:cNvSpPr/>
              <p:nvPr/>
            </p:nvSpPr>
            <p:spPr>
              <a:xfrm rot="6288045">
                <a:off x="5227364" y="2325535"/>
                <a:ext cx="259387" cy="609039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70"/>
            <p:cNvGrpSpPr/>
            <p:nvPr/>
          </p:nvGrpSpPr>
          <p:grpSpPr>
            <a:xfrm>
              <a:off x="4343400" y="3276600"/>
              <a:ext cx="217170" cy="228600"/>
              <a:chOff x="3657600" y="1752600"/>
              <a:chExt cx="471364" cy="496173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3657600" y="1752600"/>
                <a:ext cx="471364" cy="49617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810000" y="1828800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685800" y="4800600"/>
            <a:ext cx="808459" cy="1004878"/>
            <a:chOff x="5513018" y="671522"/>
            <a:chExt cx="808459" cy="1004878"/>
          </a:xfrm>
        </p:grpSpPr>
        <p:grpSp>
          <p:nvGrpSpPr>
            <p:cNvPr id="243" name="Group 165"/>
            <p:cNvGrpSpPr/>
            <p:nvPr/>
          </p:nvGrpSpPr>
          <p:grpSpPr>
            <a:xfrm rot="2888522">
              <a:off x="5228282" y="963721"/>
              <a:ext cx="851830" cy="282357"/>
              <a:chOff x="4343400" y="5863281"/>
              <a:chExt cx="2286000" cy="844379"/>
            </a:xfrm>
          </p:grpSpPr>
          <p:grpSp>
            <p:nvGrpSpPr>
              <p:cNvPr id="260" name="Group 163"/>
              <p:cNvGrpSpPr/>
              <p:nvPr/>
            </p:nvGrpSpPr>
            <p:grpSpPr>
              <a:xfrm>
                <a:off x="4343400" y="5863281"/>
                <a:ext cx="2286000" cy="766119"/>
                <a:chOff x="4343400" y="5863281"/>
                <a:chExt cx="2286000" cy="766119"/>
              </a:xfrm>
            </p:grpSpPr>
            <p:sp>
              <p:nvSpPr>
                <p:cNvPr id="265" name="Quad Arrow Callout 264"/>
                <p:cNvSpPr/>
                <p:nvPr/>
              </p:nvSpPr>
              <p:spPr>
                <a:xfrm>
                  <a:off x="43434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Quad Arrow Callout 265"/>
                <p:cNvSpPr/>
                <p:nvPr/>
              </p:nvSpPr>
              <p:spPr>
                <a:xfrm>
                  <a:off x="48768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Quad Arrow Callout 266"/>
                <p:cNvSpPr/>
                <p:nvPr/>
              </p:nvSpPr>
              <p:spPr>
                <a:xfrm>
                  <a:off x="54102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Quad Arrow Callout 267"/>
                <p:cNvSpPr/>
                <p:nvPr/>
              </p:nvSpPr>
              <p:spPr>
                <a:xfrm>
                  <a:off x="59436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9" name="Group 158"/>
                <p:cNvGrpSpPr/>
                <p:nvPr/>
              </p:nvGrpSpPr>
              <p:grpSpPr>
                <a:xfrm>
                  <a:off x="4800600" y="5863281"/>
                  <a:ext cx="1396313" cy="313038"/>
                  <a:chOff x="4800600" y="5863281"/>
                  <a:chExt cx="1396313" cy="313038"/>
                </a:xfrm>
              </p:grpSpPr>
              <p:sp>
                <p:nvSpPr>
                  <p:cNvPr id="270" name="Isosceles Triangle 269"/>
                  <p:cNvSpPr/>
                  <p:nvPr/>
                </p:nvSpPr>
                <p:spPr>
                  <a:xfrm>
                    <a:off x="4800600" y="5867400"/>
                    <a:ext cx="304800" cy="304800"/>
                  </a:xfrm>
                  <a:prstGeom prst="triangl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Isosceles Triangle 270"/>
                  <p:cNvSpPr/>
                  <p:nvPr/>
                </p:nvSpPr>
                <p:spPr>
                  <a:xfrm>
                    <a:off x="5321643" y="5863281"/>
                    <a:ext cx="304800" cy="304800"/>
                  </a:xfrm>
                  <a:prstGeom prst="triangl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Isosceles Triangle 271"/>
                  <p:cNvSpPr/>
                  <p:nvPr/>
                </p:nvSpPr>
                <p:spPr>
                  <a:xfrm>
                    <a:off x="5892113" y="5871519"/>
                    <a:ext cx="304800" cy="304800"/>
                  </a:xfrm>
                  <a:prstGeom prst="triangl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1" name="Group 159"/>
              <p:cNvGrpSpPr/>
              <p:nvPr/>
            </p:nvGrpSpPr>
            <p:grpSpPr>
              <a:xfrm flipH="1" flipV="1">
                <a:off x="4800600" y="6394622"/>
                <a:ext cx="1396313" cy="313038"/>
                <a:chOff x="4800600" y="5863281"/>
                <a:chExt cx="1396313" cy="313038"/>
              </a:xfrm>
            </p:grpSpPr>
            <p:sp>
              <p:nvSpPr>
                <p:cNvPr id="262" name="Isosceles Triangle 261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Isosceles Triangle 262"/>
                <p:cNvSpPr/>
                <p:nvPr/>
              </p:nvSpPr>
              <p:spPr>
                <a:xfrm>
                  <a:off x="5321643" y="5863281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Isosceles Triangle 263"/>
                <p:cNvSpPr/>
                <p:nvPr/>
              </p:nvSpPr>
              <p:spPr>
                <a:xfrm>
                  <a:off x="5892113" y="5871519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165"/>
            <p:cNvGrpSpPr/>
            <p:nvPr/>
          </p:nvGrpSpPr>
          <p:grpSpPr>
            <a:xfrm rot="18707503">
              <a:off x="5754384" y="956258"/>
              <a:ext cx="851830" cy="282357"/>
              <a:chOff x="4343400" y="5863281"/>
              <a:chExt cx="2286000" cy="844379"/>
            </a:xfrm>
          </p:grpSpPr>
          <p:grpSp>
            <p:nvGrpSpPr>
              <p:cNvPr id="247" name="Group 163"/>
              <p:cNvGrpSpPr/>
              <p:nvPr/>
            </p:nvGrpSpPr>
            <p:grpSpPr>
              <a:xfrm>
                <a:off x="4343400" y="5863281"/>
                <a:ext cx="2286000" cy="766119"/>
                <a:chOff x="4343400" y="5863281"/>
                <a:chExt cx="2286000" cy="766119"/>
              </a:xfrm>
            </p:grpSpPr>
            <p:sp>
              <p:nvSpPr>
                <p:cNvPr id="252" name="Quad Arrow Callout 251"/>
                <p:cNvSpPr/>
                <p:nvPr/>
              </p:nvSpPr>
              <p:spPr>
                <a:xfrm>
                  <a:off x="43434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Quad Arrow Callout 252"/>
                <p:cNvSpPr/>
                <p:nvPr/>
              </p:nvSpPr>
              <p:spPr>
                <a:xfrm>
                  <a:off x="48768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Quad Arrow Callout 253"/>
                <p:cNvSpPr/>
                <p:nvPr/>
              </p:nvSpPr>
              <p:spPr>
                <a:xfrm>
                  <a:off x="54102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Quad Arrow Callout 254"/>
                <p:cNvSpPr/>
                <p:nvPr/>
              </p:nvSpPr>
              <p:spPr>
                <a:xfrm>
                  <a:off x="5943600" y="5943600"/>
                  <a:ext cx="685800" cy="685800"/>
                </a:xfrm>
                <a:prstGeom prst="quadArrowCallout">
                  <a:avLst>
                    <a:gd name="adj1" fmla="val 0"/>
                    <a:gd name="adj2" fmla="val 16714"/>
                    <a:gd name="adj3" fmla="val 33286"/>
                    <a:gd name="adj4" fmla="val 48123"/>
                  </a:avLst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6" name="Group 158"/>
                <p:cNvGrpSpPr/>
                <p:nvPr/>
              </p:nvGrpSpPr>
              <p:grpSpPr>
                <a:xfrm>
                  <a:off x="4800600" y="5863281"/>
                  <a:ext cx="1396313" cy="313038"/>
                  <a:chOff x="4800600" y="5863281"/>
                  <a:chExt cx="1396313" cy="313038"/>
                </a:xfrm>
              </p:grpSpPr>
              <p:sp>
                <p:nvSpPr>
                  <p:cNvPr id="257" name="Isosceles Triangle 256"/>
                  <p:cNvSpPr/>
                  <p:nvPr/>
                </p:nvSpPr>
                <p:spPr>
                  <a:xfrm>
                    <a:off x="4800600" y="5867400"/>
                    <a:ext cx="304800" cy="304800"/>
                  </a:xfrm>
                  <a:prstGeom prst="triangl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Isosceles Triangle 257"/>
                  <p:cNvSpPr/>
                  <p:nvPr/>
                </p:nvSpPr>
                <p:spPr>
                  <a:xfrm>
                    <a:off x="5321643" y="5863281"/>
                    <a:ext cx="304800" cy="304800"/>
                  </a:xfrm>
                  <a:prstGeom prst="triangl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Isosceles Triangle 258"/>
                  <p:cNvSpPr/>
                  <p:nvPr/>
                </p:nvSpPr>
                <p:spPr>
                  <a:xfrm>
                    <a:off x="5892113" y="5871519"/>
                    <a:ext cx="304800" cy="304800"/>
                  </a:xfrm>
                  <a:prstGeom prst="triangl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8" name="Group 159"/>
              <p:cNvGrpSpPr/>
              <p:nvPr/>
            </p:nvGrpSpPr>
            <p:grpSpPr>
              <a:xfrm flipH="1" flipV="1">
                <a:off x="4800600" y="6394622"/>
                <a:ext cx="1396313" cy="313038"/>
                <a:chOff x="4800600" y="5863281"/>
                <a:chExt cx="1396313" cy="313038"/>
              </a:xfrm>
            </p:grpSpPr>
            <p:sp>
              <p:nvSpPr>
                <p:cNvPr id="249" name="Isosceles Triangle 248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Isosceles Triangle 249"/>
                <p:cNvSpPr/>
                <p:nvPr/>
              </p:nvSpPr>
              <p:spPr>
                <a:xfrm>
                  <a:off x="5321643" y="5863281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Isosceles Triangle 250"/>
                <p:cNvSpPr/>
                <p:nvPr/>
              </p:nvSpPr>
              <p:spPr>
                <a:xfrm>
                  <a:off x="5892113" y="5871519"/>
                  <a:ext cx="304800" cy="304800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5" name="Oval 244"/>
            <p:cNvSpPr/>
            <p:nvPr/>
          </p:nvSpPr>
          <p:spPr>
            <a:xfrm>
              <a:off x="5715000" y="1295400"/>
              <a:ext cx="381000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Plaque 245"/>
            <p:cNvSpPr/>
            <p:nvPr/>
          </p:nvSpPr>
          <p:spPr>
            <a:xfrm>
              <a:off x="5809130" y="1416424"/>
              <a:ext cx="188259" cy="152400"/>
            </a:xfrm>
            <a:prstGeom prst="plaque">
              <a:avLst>
                <a:gd name="adj" fmla="val 31373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1143000"/>
            <a:ext cx="1582762" cy="1324962"/>
            <a:chOff x="3657600" y="3963724"/>
            <a:chExt cx="1582762" cy="1324962"/>
          </a:xfrm>
        </p:grpSpPr>
        <p:sp>
          <p:nvSpPr>
            <p:cNvPr id="3" name="Moon 2"/>
            <p:cNvSpPr/>
            <p:nvPr/>
          </p:nvSpPr>
          <p:spPr>
            <a:xfrm rot="5720381">
              <a:off x="4033796" y="3667089"/>
              <a:ext cx="909932" cy="1503201"/>
            </a:xfrm>
            <a:prstGeom prst="moon">
              <a:avLst>
                <a:gd name="adj" fmla="val 74044"/>
              </a:avLst>
            </a:prstGeom>
            <a:solidFill>
              <a:srgbClr val="F4DA6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oon 3"/>
            <p:cNvSpPr/>
            <p:nvPr/>
          </p:nvSpPr>
          <p:spPr>
            <a:xfrm rot="5720381">
              <a:off x="4140189" y="3948698"/>
              <a:ext cx="609600" cy="1371600"/>
            </a:xfrm>
            <a:prstGeom prst="moon">
              <a:avLst>
                <a:gd name="adj" fmla="val 74044"/>
              </a:avLst>
            </a:prstGeom>
            <a:solidFill>
              <a:srgbClr val="F4DA6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5400000">
              <a:off x="4146378" y="4235622"/>
              <a:ext cx="564286" cy="1541842"/>
            </a:xfrm>
            <a:prstGeom prst="roundRect">
              <a:avLst>
                <a:gd name="adj" fmla="val 50000"/>
              </a:avLst>
            </a:prstGeom>
            <a:solidFill>
              <a:srgbClr val="F4DA6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flipV="1">
              <a:off x="3733800" y="4953000"/>
              <a:ext cx="1371600" cy="321117"/>
            </a:xfrm>
            <a:prstGeom prst="roundRect">
              <a:avLst>
                <a:gd name="adj" fmla="val 50000"/>
              </a:avLst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52"/>
            <p:cNvGrpSpPr/>
            <p:nvPr/>
          </p:nvGrpSpPr>
          <p:grpSpPr>
            <a:xfrm>
              <a:off x="3733800" y="4953000"/>
              <a:ext cx="1295400" cy="243589"/>
              <a:chOff x="5867400" y="3538928"/>
              <a:chExt cx="3356548" cy="811967"/>
            </a:xfrm>
          </p:grpSpPr>
          <p:sp>
            <p:nvSpPr>
              <p:cNvPr id="8" name="Flowchart: Or 7"/>
              <p:cNvSpPr/>
              <p:nvPr/>
            </p:nvSpPr>
            <p:spPr>
              <a:xfrm>
                <a:off x="5867400" y="3581400"/>
                <a:ext cx="838200" cy="762000"/>
              </a:xfrm>
              <a:prstGeom prst="flowChartOr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Or 8"/>
              <p:cNvSpPr/>
              <p:nvPr/>
            </p:nvSpPr>
            <p:spPr>
              <a:xfrm>
                <a:off x="6705600" y="3581400"/>
                <a:ext cx="838200" cy="762000"/>
              </a:xfrm>
              <a:prstGeom prst="flowChartOr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Or 9"/>
              <p:cNvSpPr/>
              <p:nvPr/>
            </p:nvSpPr>
            <p:spPr>
              <a:xfrm>
                <a:off x="7543800" y="3581400"/>
                <a:ext cx="838200" cy="762000"/>
              </a:xfrm>
              <a:prstGeom prst="flowChartOr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Or 10"/>
              <p:cNvSpPr/>
              <p:nvPr/>
            </p:nvSpPr>
            <p:spPr>
              <a:xfrm>
                <a:off x="8385748" y="3588895"/>
                <a:ext cx="838200" cy="762000"/>
              </a:xfrm>
              <a:prstGeom prst="flowChartOr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6477000" y="3581400"/>
                <a:ext cx="457200" cy="762000"/>
              </a:xfrm>
              <a:prstGeom prst="diamond">
                <a:avLst/>
              </a:prstGeom>
              <a:solidFill>
                <a:srgbClr val="F5DD7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/>
              <p:cNvSpPr/>
              <p:nvPr/>
            </p:nvSpPr>
            <p:spPr>
              <a:xfrm>
                <a:off x="7312702" y="3560164"/>
                <a:ext cx="457200" cy="762000"/>
              </a:xfrm>
              <a:prstGeom prst="diamond">
                <a:avLst/>
              </a:prstGeom>
              <a:solidFill>
                <a:srgbClr val="F5DD7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iamond 13"/>
              <p:cNvSpPr/>
              <p:nvPr/>
            </p:nvSpPr>
            <p:spPr>
              <a:xfrm>
                <a:off x="8148404" y="3538928"/>
                <a:ext cx="457200" cy="762000"/>
              </a:xfrm>
              <a:prstGeom prst="diamond">
                <a:avLst/>
              </a:prstGeom>
              <a:solidFill>
                <a:srgbClr val="F5DD7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43"/>
          <p:cNvGrpSpPr/>
          <p:nvPr/>
        </p:nvGrpSpPr>
        <p:grpSpPr>
          <a:xfrm>
            <a:off x="4953000" y="838200"/>
            <a:ext cx="2075111" cy="1262838"/>
            <a:chOff x="4309849" y="4876800"/>
            <a:chExt cx="1063369" cy="745538"/>
          </a:xfrm>
        </p:grpSpPr>
        <p:sp>
          <p:nvSpPr>
            <p:cNvPr id="16" name="Diagonal Stripe 15"/>
            <p:cNvSpPr/>
            <p:nvPr/>
          </p:nvSpPr>
          <p:spPr>
            <a:xfrm rot="1443364">
              <a:off x="4309849" y="4945456"/>
              <a:ext cx="896741" cy="466807"/>
            </a:xfrm>
            <a:prstGeom prst="diagStripe">
              <a:avLst/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/>
            <p:cNvSpPr/>
            <p:nvPr/>
          </p:nvSpPr>
          <p:spPr>
            <a:xfrm rot="16200000" flipH="1">
              <a:off x="4746158" y="5159842"/>
              <a:ext cx="669336" cy="255653"/>
            </a:xfrm>
            <a:prstGeom prst="diagStripe">
              <a:avLst/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rot="5400000">
              <a:off x="4904641" y="5153760"/>
              <a:ext cx="669336" cy="267819"/>
            </a:xfrm>
            <a:prstGeom prst="diagStripe">
              <a:avLst/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lowchart: Display 18"/>
            <p:cNvSpPr/>
            <p:nvPr/>
          </p:nvSpPr>
          <p:spPr>
            <a:xfrm>
              <a:off x="4969250" y="4876800"/>
              <a:ext cx="330702" cy="267439"/>
            </a:xfrm>
            <a:prstGeom prst="flowChartDisplay">
              <a:avLst/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4419600"/>
            <a:ext cx="3145436" cy="758104"/>
            <a:chOff x="5867400" y="3538928"/>
            <a:chExt cx="3356548" cy="811967"/>
          </a:xfrm>
        </p:grpSpPr>
        <p:sp>
          <p:nvSpPr>
            <p:cNvPr id="21" name="Flowchart: Or 20"/>
            <p:cNvSpPr/>
            <p:nvPr/>
          </p:nvSpPr>
          <p:spPr>
            <a:xfrm>
              <a:off x="5867400" y="3581400"/>
              <a:ext cx="838200" cy="762000"/>
            </a:xfrm>
            <a:prstGeom prst="flowChartOr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Or 21"/>
            <p:cNvSpPr/>
            <p:nvPr/>
          </p:nvSpPr>
          <p:spPr>
            <a:xfrm>
              <a:off x="6705600" y="3581400"/>
              <a:ext cx="838200" cy="762000"/>
            </a:xfrm>
            <a:prstGeom prst="flowChartOr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Or 22"/>
            <p:cNvSpPr/>
            <p:nvPr/>
          </p:nvSpPr>
          <p:spPr>
            <a:xfrm>
              <a:off x="7543800" y="3581400"/>
              <a:ext cx="838200" cy="762000"/>
            </a:xfrm>
            <a:prstGeom prst="flowChartOr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Or 23"/>
            <p:cNvSpPr/>
            <p:nvPr/>
          </p:nvSpPr>
          <p:spPr>
            <a:xfrm>
              <a:off x="8385748" y="3588895"/>
              <a:ext cx="838200" cy="762000"/>
            </a:xfrm>
            <a:prstGeom prst="flowChartOr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6477000" y="3581400"/>
              <a:ext cx="457200" cy="762000"/>
            </a:xfrm>
            <a:prstGeom prst="diamond">
              <a:avLst/>
            </a:prstGeom>
            <a:solidFill>
              <a:srgbClr val="F5DD7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7312702" y="3560164"/>
              <a:ext cx="457200" cy="762000"/>
            </a:xfrm>
            <a:prstGeom prst="diamond">
              <a:avLst/>
            </a:prstGeom>
            <a:solidFill>
              <a:srgbClr val="F5DD7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8148404" y="3538928"/>
              <a:ext cx="457200" cy="762000"/>
            </a:xfrm>
            <a:prstGeom prst="diamond">
              <a:avLst/>
            </a:prstGeom>
            <a:solidFill>
              <a:srgbClr val="F5DD7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200" y="2667000"/>
            <a:ext cx="914400" cy="1268963"/>
            <a:chOff x="5943600" y="3048000"/>
            <a:chExt cx="1676400" cy="2590800"/>
          </a:xfrm>
        </p:grpSpPr>
        <p:sp>
          <p:nvSpPr>
            <p:cNvPr id="29" name="Rectangle 28"/>
            <p:cNvSpPr/>
            <p:nvPr/>
          </p:nvSpPr>
          <p:spPr>
            <a:xfrm>
              <a:off x="5943600" y="3810000"/>
              <a:ext cx="1676400" cy="18288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nut 29"/>
            <p:cNvSpPr/>
            <p:nvPr/>
          </p:nvSpPr>
          <p:spPr>
            <a:xfrm>
              <a:off x="6096000" y="3048000"/>
              <a:ext cx="304800" cy="914400"/>
            </a:xfrm>
            <a:prstGeom prst="donut">
              <a:avLst/>
            </a:prstGeom>
            <a:solidFill>
              <a:srgbClr val="D6953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/>
          </p:nvSpPr>
          <p:spPr>
            <a:xfrm>
              <a:off x="7010400" y="3048000"/>
              <a:ext cx="304800" cy="914400"/>
            </a:xfrm>
            <a:prstGeom prst="donut">
              <a:avLst/>
            </a:prstGeom>
            <a:solidFill>
              <a:srgbClr val="D6953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oup 33"/>
            <p:cNvGrpSpPr/>
            <p:nvPr/>
          </p:nvGrpSpPr>
          <p:grpSpPr>
            <a:xfrm>
              <a:off x="6096000" y="3953656"/>
              <a:ext cx="1357859" cy="424381"/>
              <a:chOff x="6096000" y="3953656"/>
              <a:chExt cx="1357859" cy="42438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096000" y="3962401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61944" y="3953656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072859" y="3954906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4"/>
            <p:cNvGrpSpPr/>
            <p:nvPr/>
          </p:nvGrpSpPr>
          <p:grpSpPr>
            <a:xfrm>
              <a:off x="6083509" y="4480810"/>
              <a:ext cx="1357859" cy="424381"/>
              <a:chOff x="6096000" y="3953656"/>
              <a:chExt cx="1357859" cy="42438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096000" y="3962401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61944" y="3953656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072859" y="3954906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8"/>
            <p:cNvGrpSpPr/>
            <p:nvPr/>
          </p:nvGrpSpPr>
          <p:grpSpPr>
            <a:xfrm>
              <a:off x="6098498" y="4975486"/>
              <a:ext cx="1357859" cy="424381"/>
              <a:chOff x="6096000" y="3953656"/>
              <a:chExt cx="1357859" cy="42438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096000" y="3962401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61944" y="3953656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072859" y="3954906"/>
                <a:ext cx="381000" cy="415636"/>
              </a:xfrm>
              <a:prstGeom prst="rect">
                <a:avLst/>
              </a:prstGeom>
              <a:solidFill>
                <a:srgbClr val="D6953E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648200" y="4267200"/>
            <a:ext cx="3293867" cy="2326091"/>
            <a:chOff x="2550762" y="1524000"/>
            <a:chExt cx="3293867" cy="2326091"/>
          </a:xfrm>
        </p:grpSpPr>
        <p:sp>
          <p:nvSpPr>
            <p:cNvPr id="45" name="Moon 44"/>
            <p:cNvSpPr/>
            <p:nvPr/>
          </p:nvSpPr>
          <p:spPr>
            <a:xfrm>
              <a:off x="3429000" y="1752600"/>
              <a:ext cx="838200" cy="2057400"/>
            </a:xfrm>
            <a:prstGeom prst="moon">
              <a:avLst>
                <a:gd name="adj" fmla="val 7737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oon 45"/>
            <p:cNvSpPr/>
            <p:nvPr/>
          </p:nvSpPr>
          <p:spPr>
            <a:xfrm rot="20658497">
              <a:off x="3783992" y="1672982"/>
              <a:ext cx="838200" cy="2177109"/>
            </a:xfrm>
            <a:prstGeom prst="moon">
              <a:avLst>
                <a:gd name="adj" fmla="val 7737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oon 46"/>
            <p:cNvSpPr/>
            <p:nvPr/>
          </p:nvSpPr>
          <p:spPr>
            <a:xfrm rot="1028483">
              <a:off x="3250449" y="1683943"/>
              <a:ext cx="838200" cy="2098772"/>
            </a:xfrm>
            <a:prstGeom prst="moon">
              <a:avLst>
                <a:gd name="adj" fmla="val 7737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oud 47"/>
            <p:cNvSpPr/>
            <p:nvPr/>
          </p:nvSpPr>
          <p:spPr>
            <a:xfrm>
              <a:off x="2667000" y="1524000"/>
              <a:ext cx="2667000" cy="182880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oud 48"/>
            <p:cNvSpPr/>
            <p:nvPr/>
          </p:nvSpPr>
          <p:spPr>
            <a:xfrm rot="18091643">
              <a:off x="2237022" y="1968335"/>
              <a:ext cx="1976309" cy="1348829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loud 49"/>
            <p:cNvSpPr/>
            <p:nvPr/>
          </p:nvSpPr>
          <p:spPr>
            <a:xfrm rot="16200000">
              <a:off x="4182060" y="1913940"/>
              <a:ext cx="1976309" cy="1348829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124200" y="1676400"/>
              <a:ext cx="2209800" cy="12192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00600" y="2743200"/>
            <a:ext cx="3728801" cy="1069299"/>
            <a:chOff x="5576342" y="299803"/>
            <a:chExt cx="3728801" cy="1069299"/>
          </a:xfrm>
        </p:grpSpPr>
        <p:grpSp>
          <p:nvGrpSpPr>
            <p:cNvPr id="53" name="Group 14"/>
            <p:cNvGrpSpPr/>
            <p:nvPr/>
          </p:nvGrpSpPr>
          <p:grpSpPr>
            <a:xfrm>
              <a:off x="5576342" y="299803"/>
              <a:ext cx="1304143" cy="1064302"/>
              <a:chOff x="5861535" y="315726"/>
              <a:chExt cx="1078476" cy="998095"/>
            </a:xfrm>
          </p:grpSpPr>
          <p:sp>
            <p:nvSpPr>
              <p:cNvPr id="64" name="Hexagon 10"/>
              <p:cNvSpPr/>
              <p:nvPr/>
            </p:nvSpPr>
            <p:spPr>
              <a:xfrm>
                <a:off x="5861535" y="315726"/>
                <a:ext cx="1078476" cy="998095"/>
              </a:xfrm>
              <a:prstGeom prst="hexagon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hevron 11"/>
              <p:cNvSpPr/>
              <p:nvPr/>
            </p:nvSpPr>
            <p:spPr>
              <a:xfrm>
                <a:off x="6400800" y="457200"/>
                <a:ext cx="457200" cy="76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hevron 12"/>
              <p:cNvSpPr/>
              <p:nvPr/>
            </p:nvSpPr>
            <p:spPr>
              <a:xfrm flipH="1">
                <a:off x="5943600" y="457200"/>
                <a:ext cx="457200" cy="76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13"/>
              <p:cNvSpPr/>
              <p:nvPr/>
            </p:nvSpPr>
            <p:spPr>
              <a:xfrm>
                <a:off x="6248398" y="665831"/>
                <a:ext cx="304800" cy="3810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15"/>
            <p:cNvGrpSpPr/>
            <p:nvPr/>
          </p:nvGrpSpPr>
          <p:grpSpPr>
            <a:xfrm>
              <a:off x="6781800" y="304800"/>
              <a:ext cx="1304143" cy="1064302"/>
              <a:chOff x="5861535" y="315726"/>
              <a:chExt cx="1078476" cy="998095"/>
            </a:xfrm>
          </p:grpSpPr>
          <p:sp>
            <p:nvSpPr>
              <p:cNvPr id="60" name="Hexagon 59"/>
              <p:cNvSpPr/>
              <p:nvPr/>
            </p:nvSpPr>
            <p:spPr>
              <a:xfrm>
                <a:off x="5861535" y="315726"/>
                <a:ext cx="1078476" cy="998095"/>
              </a:xfrm>
              <a:prstGeom prst="hexagon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hevron 60"/>
              <p:cNvSpPr/>
              <p:nvPr/>
            </p:nvSpPr>
            <p:spPr>
              <a:xfrm>
                <a:off x="6400800" y="457200"/>
                <a:ext cx="457200" cy="76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vron 61"/>
              <p:cNvSpPr/>
              <p:nvPr/>
            </p:nvSpPr>
            <p:spPr>
              <a:xfrm flipH="1">
                <a:off x="5943600" y="457200"/>
                <a:ext cx="457200" cy="76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248398" y="665831"/>
                <a:ext cx="304800" cy="3810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20"/>
            <p:cNvGrpSpPr/>
            <p:nvPr/>
          </p:nvGrpSpPr>
          <p:grpSpPr>
            <a:xfrm>
              <a:off x="8001000" y="304800"/>
              <a:ext cx="1304143" cy="1064302"/>
              <a:chOff x="5861535" y="315726"/>
              <a:chExt cx="1078476" cy="998095"/>
            </a:xfrm>
          </p:grpSpPr>
          <p:sp>
            <p:nvSpPr>
              <p:cNvPr id="56" name="Hexagon 55"/>
              <p:cNvSpPr/>
              <p:nvPr/>
            </p:nvSpPr>
            <p:spPr>
              <a:xfrm>
                <a:off x="5861535" y="315726"/>
                <a:ext cx="1078476" cy="998095"/>
              </a:xfrm>
              <a:prstGeom prst="hexagon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hevron 56"/>
              <p:cNvSpPr/>
              <p:nvPr/>
            </p:nvSpPr>
            <p:spPr>
              <a:xfrm>
                <a:off x="6400800" y="457200"/>
                <a:ext cx="457200" cy="76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Chevron 57"/>
              <p:cNvSpPr/>
              <p:nvPr/>
            </p:nvSpPr>
            <p:spPr>
              <a:xfrm flipH="1">
                <a:off x="5943600" y="457200"/>
                <a:ext cx="457200" cy="76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248398" y="665831"/>
                <a:ext cx="304800" cy="3810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36"/>
          <p:cNvGrpSpPr/>
          <p:nvPr/>
        </p:nvGrpSpPr>
        <p:grpSpPr>
          <a:xfrm>
            <a:off x="685800" y="533400"/>
            <a:ext cx="1219200" cy="887957"/>
            <a:chOff x="4850118" y="788842"/>
            <a:chExt cx="2160282" cy="1573358"/>
          </a:xfrm>
        </p:grpSpPr>
        <p:grpSp>
          <p:nvGrpSpPr>
            <p:cNvPr id="69" name="Group 10"/>
            <p:cNvGrpSpPr/>
            <p:nvPr/>
          </p:nvGrpSpPr>
          <p:grpSpPr>
            <a:xfrm rot="10800000">
              <a:off x="5181600" y="1371600"/>
              <a:ext cx="1295400" cy="990600"/>
              <a:chOff x="4850118" y="788842"/>
              <a:chExt cx="2160282" cy="1497158"/>
            </a:xfrm>
          </p:grpSpPr>
          <p:sp>
            <p:nvSpPr>
              <p:cNvPr id="78" name="Moon 77"/>
              <p:cNvSpPr/>
              <p:nvPr/>
            </p:nvSpPr>
            <p:spPr>
              <a:xfrm rot="6074059">
                <a:off x="5524477" y="438256"/>
                <a:ext cx="823724" cy="1996860"/>
              </a:xfrm>
              <a:prstGeom prst="moon">
                <a:avLst>
                  <a:gd name="adj" fmla="val 79662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Moon 78"/>
              <p:cNvSpPr/>
              <p:nvPr/>
            </p:nvSpPr>
            <p:spPr>
              <a:xfrm rot="5400000">
                <a:off x="5600700" y="876300"/>
                <a:ext cx="685800" cy="2133600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Moon 79"/>
              <p:cNvSpPr/>
              <p:nvPr/>
            </p:nvSpPr>
            <p:spPr>
              <a:xfrm rot="6170090">
                <a:off x="5574018" y="723713"/>
                <a:ext cx="685800" cy="2133600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Moon 80"/>
              <p:cNvSpPr/>
              <p:nvPr/>
            </p:nvSpPr>
            <p:spPr>
              <a:xfrm rot="4574157">
                <a:off x="5575449" y="510671"/>
                <a:ext cx="685800" cy="2133600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Moon 81"/>
              <p:cNvSpPr/>
              <p:nvPr/>
            </p:nvSpPr>
            <p:spPr>
              <a:xfrm rot="8303369">
                <a:off x="5338140" y="788842"/>
                <a:ext cx="523703" cy="1165516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Moon 82"/>
              <p:cNvSpPr/>
              <p:nvPr/>
            </p:nvSpPr>
            <p:spPr>
              <a:xfrm rot="3781707">
                <a:off x="5774948" y="615027"/>
                <a:ext cx="823724" cy="1323585"/>
              </a:xfrm>
              <a:prstGeom prst="moon">
                <a:avLst>
                  <a:gd name="adj" fmla="val 66814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16010209">
                <a:off x="5249130" y="932954"/>
                <a:ext cx="873143" cy="1401605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9"/>
            <p:cNvGrpSpPr/>
            <p:nvPr/>
          </p:nvGrpSpPr>
          <p:grpSpPr>
            <a:xfrm>
              <a:off x="4850118" y="788842"/>
              <a:ext cx="2160282" cy="1497158"/>
              <a:chOff x="4850118" y="788842"/>
              <a:chExt cx="2160282" cy="1497158"/>
            </a:xfrm>
          </p:grpSpPr>
          <p:sp>
            <p:nvSpPr>
              <p:cNvPr id="71" name="Moon 70"/>
              <p:cNvSpPr/>
              <p:nvPr/>
            </p:nvSpPr>
            <p:spPr>
              <a:xfrm rot="6074059">
                <a:off x="5524477" y="438256"/>
                <a:ext cx="823724" cy="1996860"/>
              </a:xfrm>
              <a:prstGeom prst="moon">
                <a:avLst>
                  <a:gd name="adj" fmla="val 79662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Moon 2"/>
              <p:cNvSpPr/>
              <p:nvPr/>
            </p:nvSpPr>
            <p:spPr>
              <a:xfrm rot="5400000">
                <a:off x="5600700" y="876300"/>
                <a:ext cx="685800" cy="2133600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Moon 3"/>
              <p:cNvSpPr/>
              <p:nvPr/>
            </p:nvSpPr>
            <p:spPr>
              <a:xfrm rot="6170090">
                <a:off x="5574018" y="723713"/>
                <a:ext cx="685800" cy="2133600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Moon 4"/>
              <p:cNvSpPr/>
              <p:nvPr/>
            </p:nvSpPr>
            <p:spPr>
              <a:xfrm rot="4574157">
                <a:off x="5575449" y="510671"/>
                <a:ext cx="685800" cy="2133600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oon 5"/>
              <p:cNvSpPr/>
              <p:nvPr/>
            </p:nvSpPr>
            <p:spPr>
              <a:xfrm rot="8303369">
                <a:off x="5338140" y="788842"/>
                <a:ext cx="523703" cy="1165516"/>
              </a:xfrm>
              <a:prstGeom prst="moon">
                <a:avLst>
                  <a:gd name="adj" fmla="val 63115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oon 6"/>
              <p:cNvSpPr/>
              <p:nvPr/>
            </p:nvSpPr>
            <p:spPr>
              <a:xfrm rot="3781707">
                <a:off x="5774948" y="615027"/>
                <a:ext cx="823724" cy="1323585"/>
              </a:xfrm>
              <a:prstGeom prst="moon">
                <a:avLst>
                  <a:gd name="adj" fmla="val 66814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8"/>
              <p:cNvSpPr/>
              <p:nvPr/>
            </p:nvSpPr>
            <p:spPr>
              <a:xfrm rot="16010209">
                <a:off x="5384585" y="635417"/>
                <a:ext cx="1019075" cy="18288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381000" y="533400"/>
            <a:ext cx="1304143" cy="1524000"/>
            <a:chOff x="5861535" y="315726"/>
            <a:chExt cx="1078476" cy="998095"/>
          </a:xfrm>
        </p:grpSpPr>
        <p:sp>
          <p:nvSpPr>
            <p:cNvPr id="14" name="Hexagon 10"/>
            <p:cNvSpPr/>
            <p:nvPr/>
          </p:nvSpPr>
          <p:spPr>
            <a:xfrm>
              <a:off x="5861535" y="315726"/>
              <a:ext cx="1078476" cy="998095"/>
            </a:xfrm>
            <a:prstGeom prst="hexagon">
              <a:avLst/>
            </a:prstGeom>
            <a:solidFill>
              <a:srgbClr val="9B442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evron 11"/>
            <p:cNvSpPr/>
            <p:nvPr/>
          </p:nvSpPr>
          <p:spPr>
            <a:xfrm>
              <a:off x="6400800" y="457200"/>
              <a:ext cx="457200" cy="762000"/>
            </a:xfrm>
            <a:prstGeom prst="chevron">
              <a:avLst/>
            </a:prstGeom>
            <a:solidFill>
              <a:srgbClr val="9966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2"/>
            <p:cNvSpPr/>
            <p:nvPr/>
          </p:nvSpPr>
          <p:spPr>
            <a:xfrm flipH="1">
              <a:off x="5943600" y="457200"/>
              <a:ext cx="457200" cy="762000"/>
            </a:xfrm>
            <a:prstGeom prst="chevron">
              <a:avLst/>
            </a:prstGeom>
            <a:solidFill>
              <a:srgbClr val="9966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3"/>
            <p:cNvSpPr/>
            <p:nvPr/>
          </p:nvSpPr>
          <p:spPr>
            <a:xfrm>
              <a:off x="6248398" y="665831"/>
              <a:ext cx="304800" cy="381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457200"/>
            <a:ext cx="1295400" cy="1752600"/>
            <a:chOff x="2362200" y="533400"/>
            <a:chExt cx="1295400" cy="1752600"/>
          </a:xfrm>
        </p:grpSpPr>
        <p:sp>
          <p:nvSpPr>
            <p:cNvPr id="7" name="Hexagon 6"/>
            <p:cNvSpPr/>
            <p:nvPr/>
          </p:nvSpPr>
          <p:spPr>
            <a:xfrm>
              <a:off x="2362200" y="533400"/>
              <a:ext cx="1295400" cy="1752600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2590800" y="838200"/>
              <a:ext cx="844826" cy="1143000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Quad Arrow Callout 8"/>
            <p:cNvSpPr/>
            <p:nvPr/>
          </p:nvSpPr>
          <p:spPr>
            <a:xfrm>
              <a:off x="2819400" y="1066800"/>
              <a:ext cx="381000" cy="762000"/>
            </a:xfrm>
            <a:prstGeom prst="quadArrowCallo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2590800"/>
            <a:ext cx="1371600" cy="1371600"/>
            <a:chOff x="457200" y="3124200"/>
            <a:chExt cx="1371600" cy="1371600"/>
          </a:xfrm>
        </p:grpSpPr>
        <p:sp>
          <p:nvSpPr>
            <p:cNvPr id="11" name="Oval 10"/>
            <p:cNvSpPr/>
            <p:nvPr/>
          </p:nvSpPr>
          <p:spPr>
            <a:xfrm>
              <a:off x="457200" y="3124200"/>
              <a:ext cx="1371600" cy="1371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Quad Arrow Callout 11"/>
            <p:cNvSpPr/>
            <p:nvPr/>
          </p:nvSpPr>
          <p:spPr>
            <a:xfrm>
              <a:off x="685800" y="3352800"/>
              <a:ext cx="381000" cy="762000"/>
            </a:xfrm>
            <a:prstGeom prst="quadArrowCallo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Quad Arrow Callout 12"/>
            <p:cNvSpPr/>
            <p:nvPr/>
          </p:nvSpPr>
          <p:spPr>
            <a:xfrm>
              <a:off x="1219200" y="3352800"/>
              <a:ext cx="381000" cy="762000"/>
            </a:xfrm>
            <a:prstGeom prst="quadArrowCallo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066800" y="3429000"/>
              <a:ext cx="152400" cy="68580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8800" y="2362200"/>
            <a:ext cx="1295400" cy="1752600"/>
            <a:chOff x="2362200" y="533400"/>
            <a:chExt cx="1295400" cy="1752600"/>
          </a:xfrm>
        </p:grpSpPr>
        <p:sp>
          <p:nvSpPr>
            <p:cNvPr id="21" name="Hexagon 20"/>
            <p:cNvSpPr/>
            <p:nvPr/>
          </p:nvSpPr>
          <p:spPr>
            <a:xfrm>
              <a:off x="2362200" y="533400"/>
              <a:ext cx="1295400" cy="1752600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>
              <a:off x="2590800" y="838200"/>
              <a:ext cx="844826" cy="1143000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Quad Arrow Callout 22"/>
            <p:cNvSpPr/>
            <p:nvPr/>
          </p:nvSpPr>
          <p:spPr>
            <a:xfrm>
              <a:off x="2819400" y="1066800"/>
              <a:ext cx="381000" cy="762000"/>
            </a:xfrm>
            <a:prstGeom prst="quadArrowCallo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11"/>
          <p:cNvGrpSpPr/>
          <p:nvPr/>
        </p:nvGrpSpPr>
        <p:grpSpPr>
          <a:xfrm rot="192075">
            <a:off x="3464515" y="1393993"/>
            <a:ext cx="838200" cy="1295400"/>
            <a:chOff x="2209800" y="5562600"/>
            <a:chExt cx="1676400" cy="2514600"/>
          </a:xfrm>
        </p:grpSpPr>
        <p:sp>
          <p:nvSpPr>
            <p:cNvPr id="25" name="Hexagon 24"/>
            <p:cNvSpPr/>
            <p:nvPr/>
          </p:nvSpPr>
          <p:spPr>
            <a:xfrm>
              <a:off x="2209800" y="5562600"/>
              <a:ext cx="1676400" cy="2514600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2438400" y="5867400"/>
              <a:ext cx="1270000" cy="1905000"/>
            </a:xfrm>
            <a:prstGeom prst="hexag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2611582" y="6137564"/>
              <a:ext cx="914400" cy="1371600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178"/>
            <p:cNvGrpSpPr/>
            <p:nvPr/>
          </p:nvGrpSpPr>
          <p:grpSpPr>
            <a:xfrm>
              <a:off x="2627416" y="5583382"/>
              <a:ext cx="838200" cy="279400"/>
              <a:chOff x="2895600" y="4648200"/>
              <a:chExt cx="1600200" cy="533400"/>
            </a:xfrm>
          </p:grpSpPr>
          <p:sp>
            <p:nvSpPr>
              <p:cNvPr id="37" name="Quad Arrow 36"/>
              <p:cNvSpPr/>
              <p:nvPr/>
            </p:nvSpPr>
            <p:spPr>
              <a:xfrm>
                <a:off x="2895600" y="4648200"/>
                <a:ext cx="533400" cy="533400"/>
              </a:xfrm>
              <a:prstGeom prst="quadArrow">
                <a:avLst>
                  <a:gd name="adj1" fmla="val 22500"/>
                  <a:gd name="adj2" fmla="val 22500"/>
                  <a:gd name="adj3" fmla="val 22500"/>
                </a:avLst>
              </a:prstGeom>
              <a:solidFill>
                <a:srgbClr val="FABD1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Quad Arrow 37"/>
              <p:cNvSpPr/>
              <p:nvPr/>
            </p:nvSpPr>
            <p:spPr>
              <a:xfrm>
                <a:off x="3429000" y="4648200"/>
                <a:ext cx="533400" cy="533400"/>
              </a:xfrm>
              <a:prstGeom prst="quadArrow">
                <a:avLst>
                  <a:gd name="adj1" fmla="val 22500"/>
                  <a:gd name="adj2" fmla="val 22500"/>
                  <a:gd name="adj3" fmla="val 22500"/>
                </a:avLst>
              </a:prstGeom>
              <a:solidFill>
                <a:srgbClr val="FABD1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Quad Arrow 38"/>
              <p:cNvSpPr/>
              <p:nvPr/>
            </p:nvSpPr>
            <p:spPr>
              <a:xfrm>
                <a:off x="3962400" y="4648200"/>
                <a:ext cx="533400" cy="533400"/>
              </a:xfrm>
              <a:prstGeom prst="quadArrow">
                <a:avLst>
                  <a:gd name="adj1" fmla="val 22500"/>
                  <a:gd name="adj2" fmla="val 22500"/>
                  <a:gd name="adj3" fmla="val 22500"/>
                </a:avLst>
              </a:prstGeom>
              <a:solidFill>
                <a:srgbClr val="FABD1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iamond 39"/>
              <p:cNvSpPr/>
              <p:nvPr/>
            </p:nvSpPr>
            <p:spPr>
              <a:xfrm>
                <a:off x="3276600" y="4724400"/>
                <a:ext cx="304800" cy="381000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iamond 40"/>
              <p:cNvSpPr/>
              <p:nvPr/>
            </p:nvSpPr>
            <p:spPr>
              <a:xfrm>
                <a:off x="3810000" y="4724400"/>
                <a:ext cx="304800" cy="381000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79"/>
            <p:cNvGrpSpPr/>
            <p:nvPr/>
          </p:nvGrpSpPr>
          <p:grpSpPr>
            <a:xfrm>
              <a:off x="2590800" y="7772400"/>
              <a:ext cx="838200" cy="279400"/>
              <a:chOff x="2895600" y="4648200"/>
              <a:chExt cx="1600200" cy="533400"/>
            </a:xfrm>
          </p:grpSpPr>
          <p:sp>
            <p:nvSpPr>
              <p:cNvPr id="32" name="Quad Arrow 31"/>
              <p:cNvSpPr/>
              <p:nvPr/>
            </p:nvSpPr>
            <p:spPr>
              <a:xfrm>
                <a:off x="2895600" y="4648200"/>
                <a:ext cx="533400" cy="533400"/>
              </a:xfrm>
              <a:prstGeom prst="quadArrow">
                <a:avLst>
                  <a:gd name="adj1" fmla="val 22500"/>
                  <a:gd name="adj2" fmla="val 22500"/>
                  <a:gd name="adj3" fmla="val 22500"/>
                </a:avLst>
              </a:prstGeom>
              <a:solidFill>
                <a:srgbClr val="FABD1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Quad Arrow 32"/>
              <p:cNvSpPr/>
              <p:nvPr/>
            </p:nvSpPr>
            <p:spPr>
              <a:xfrm>
                <a:off x="3429000" y="4648200"/>
                <a:ext cx="533400" cy="533400"/>
              </a:xfrm>
              <a:prstGeom prst="quadArrow">
                <a:avLst>
                  <a:gd name="adj1" fmla="val 22500"/>
                  <a:gd name="adj2" fmla="val 22500"/>
                  <a:gd name="adj3" fmla="val 22500"/>
                </a:avLst>
              </a:prstGeom>
              <a:solidFill>
                <a:srgbClr val="FABD1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Quad Arrow 33"/>
              <p:cNvSpPr/>
              <p:nvPr/>
            </p:nvSpPr>
            <p:spPr>
              <a:xfrm>
                <a:off x="3962400" y="4648200"/>
                <a:ext cx="533400" cy="533400"/>
              </a:xfrm>
              <a:prstGeom prst="quadArrow">
                <a:avLst>
                  <a:gd name="adj1" fmla="val 22500"/>
                  <a:gd name="adj2" fmla="val 22500"/>
                  <a:gd name="adj3" fmla="val 22500"/>
                </a:avLst>
              </a:prstGeom>
              <a:solidFill>
                <a:srgbClr val="FABD1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iamond 34"/>
              <p:cNvSpPr/>
              <p:nvPr/>
            </p:nvSpPr>
            <p:spPr>
              <a:xfrm>
                <a:off x="3276600" y="4724400"/>
                <a:ext cx="304800" cy="381000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iamond 35"/>
              <p:cNvSpPr/>
              <p:nvPr/>
            </p:nvSpPr>
            <p:spPr>
              <a:xfrm>
                <a:off x="3810000" y="4724400"/>
                <a:ext cx="304800" cy="381000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Donut 29"/>
            <p:cNvSpPr/>
            <p:nvPr/>
          </p:nvSpPr>
          <p:spPr>
            <a:xfrm>
              <a:off x="2704605" y="6479969"/>
              <a:ext cx="685800" cy="666750"/>
            </a:xfrm>
            <a:prstGeom prst="donut">
              <a:avLst>
                <a:gd name="adj" fmla="val 11523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Quad Arrow 30"/>
            <p:cNvSpPr/>
            <p:nvPr/>
          </p:nvSpPr>
          <p:spPr>
            <a:xfrm>
              <a:off x="2782784" y="6540335"/>
              <a:ext cx="533400" cy="533400"/>
            </a:xfrm>
            <a:prstGeom prst="quadArrow">
              <a:avLst>
                <a:gd name="adj1" fmla="val 22500"/>
                <a:gd name="adj2" fmla="val 22500"/>
                <a:gd name="adj3" fmla="val 22500"/>
              </a:avLst>
            </a:prstGeom>
            <a:solidFill>
              <a:srgbClr val="FABD1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62976" y="4495800"/>
            <a:ext cx="1025470" cy="1565822"/>
            <a:chOff x="4776738" y="3495619"/>
            <a:chExt cx="1025470" cy="1565822"/>
          </a:xfrm>
        </p:grpSpPr>
        <p:sp>
          <p:nvSpPr>
            <p:cNvPr id="43" name="Oval 42"/>
            <p:cNvSpPr/>
            <p:nvPr/>
          </p:nvSpPr>
          <p:spPr>
            <a:xfrm>
              <a:off x="4776738" y="3495619"/>
              <a:ext cx="1025470" cy="156582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Quad Arrow 43"/>
            <p:cNvSpPr/>
            <p:nvPr/>
          </p:nvSpPr>
          <p:spPr>
            <a:xfrm>
              <a:off x="5056094" y="3733800"/>
              <a:ext cx="435429" cy="471753"/>
            </a:xfrm>
            <a:prstGeom prst="quadArrow">
              <a:avLst>
                <a:gd name="adj1" fmla="val 27000"/>
                <a:gd name="adj2" fmla="val 22500"/>
                <a:gd name="adj3" fmla="val 2338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Quad Arrow 44"/>
            <p:cNvSpPr/>
            <p:nvPr/>
          </p:nvSpPr>
          <p:spPr>
            <a:xfrm>
              <a:off x="5065058" y="4262717"/>
              <a:ext cx="435429" cy="471753"/>
            </a:xfrm>
            <a:prstGeom prst="quadArrow">
              <a:avLst>
                <a:gd name="adj1" fmla="val 27000"/>
                <a:gd name="adj2" fmla="val 22500"/>
                <a:gd name="adj3" fmla="val 2338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Quad Arrow 45"/>
            <p:cNvSpPr/>
            <p:nvPr/>
          </p:nvSpPr>
          <p:spPr>
            <a:xfrm>
              <a:off x="4814047" y="3680012"/>
              <a:ext cx="435429" cy="1044387"/>
            </a:xfrm>
            <a:prstGeom prst="quadArrow">
              <a:avLst>
                <a:gd name="adj1" fmla="val 18765"/>
                <a:gd name="adj2" fmla="val 22500"/>
                <a:gd name="adj3" fmla="val 2338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Quad Arrow 46"/>
            <p:cNvSpPr/>
            <p:nvPr/>
          </p:nvSpPr>
          <p:spPr>
            <a:xfrm>
              <a:off x="5316070" y="3697942"/>
              <a:ext cx="435429" cy="1044387"/>
            </a:xfrm>
            <a:prstGeom prst="quadArrow">
              <a:avLst>
                <a:gd name="adj1" fmla="val 18765"/>
                <a:gd name="adj2" fmla="val 22500"/>
                <a:gd name="adj3" fmla="val 2338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685800"/>
            <a:ext cx="3463096" cy="4778674"/>
            <a:chOff x="5410200" y="849164"/>
            <a:chExt cx="3463096" cy="4778674"/>
          </a:xfrm>
        </p:grpSpPr>
        <p:grpSp>
          <p:nvGrpSpPr>
            <p:cNvPr id="3" name="Group 198"/>
            <p:cNvGrpSpPr/>
            <p:nvPr/>
          </p:nvGrpSpPr>
          <p:grpSpPr>
            <a:xfrm rot="179152">
              <a:off x="5429174" y="4811563"/>
              <a:ext cx="3367923" cy="816275"/>
              <a:chOff x="3048000" y="457200"/>
              <a:chExt cx="4876800" cy="137160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45" name="Group 73"/>
              <p:cNvGrpSpPr/>
              <p:nvPr/>
            </p:nvGrpSpPr>
            <p:grpSpPr>
              <a:xfrm>
                <a:off x="3048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55" name="Block Arc 154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>
                    <a:gd name="adj1" fmla="val 2416508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Block Arc 155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6" name="Group 74"/>
              <p:cNvGrpSpPr/>
              <p:nvPr/>
            </p:nvGrpSpPr>
            <p:grpSpPr>
              <a:xfrm>
                <a:off x="41148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53" name="Block Arc 152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Block Arc 153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7" name="Group 77"/>
              <p:cNvGrpSpPr/>
              <p:nvPr/>
            </p:nvGrpSpPr>
            <p:grpSpPr>
              <a:xfrm>
                <a:off x="51054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51" name="Block Arc 150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Block Arc 151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8" name="Group 80"/>
              <p:cNvGrpSpPr/>
              <p:nvPr/>
            </p:nvGrpSpPr>
            <p:grpSpPr>
              <a:xfrm>
                <a:off x="6096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49" name="Block Arc 148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>
                    <a:gd name="adj1" fmla="val 2294751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Block Arc 149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" name="Group 211"/>
            <p:cNvGrpSpPr/>
            <p:nvPr/>
          </p:nvGrpSpPr>
          <p:grpSpPr>
            <a:xfrm rot="179152">
              <a:off x="5505373" y="849164"/>
              <a:ext cx="3367923" cy="816275"/>
              <a:chOff x="3048000" y="457200"/>
              <a:chExt cx="4876800" cy="137160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33" name="Group 73"/>
              <p:cNvGrpSpPr/>
              <p:nvPr/>
            </p:nvGrpSpPr>
            <p:grpSpPr>
              <a:xfrm>
                <a:off x="3048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43" name="Block Arc 142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>
                    <a:gd name="adj1" fmla="val 2416508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Block Arc 143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4" name="Group 74"/>
              <p:cNvGrpSpPr/>
              <p:nvPr/>
            </p:nvGrpSpPr>
            <p:grpSpPr>
              <a:xfrm>
                <a:off x="41148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41" name="Block Arc 140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Block Arc 141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5" name="Group 77"/>
              <p:cNvGrpSpPr/>
              <p:nvPr/>
            </p:nvGrpSpPr>
            <p:grpSpPr>
              <a:xfrm>
                <a:off x="51054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39" name="Block Arc 138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Block Arc 139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6" name="Group 80"/>
              <p:cNvGrpSpPr/>
              <p:nvPr/>
            </p:nvGrpSpPr>
            <p:grpSpPr>
              <a:xfrm>
                <a:off x="6096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37" name="Block Arc 136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>
                    <a:gd name="adj1" fmla="val 2294751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37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" name="Group 225"/>
            <p:cNvGrpSpPr/>
            <p:nvPr/>
          </p:nvGrpSpPr>
          <p:grpSpPr>
            <a:xfrm rot="5551703">
              <a:off x="4134376" y="2723624"/>
              <a:ext cx="3367923" cy="816275"/>
              <a:chOff x="3048000" y="457200"/>
              <a:chExt cx="4876800" cy="137160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21" name="Group 73"/>
              <p:cNvGrpSpPr/>
              <p:nvPr/>
            </p:nvGrpSpPr>
            <p:grpSpPr>
              <a:xfrm>
                <a:off x="3048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31" name="Block Arc 130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>
                    <a:gd name="adj1" fmla="val 2416508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Block Arc 131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74"/>
              <p:cNvGrpSpPr/>
              <p:nvPr/>
            </p:nvGrpSpPr>
            <p:grpSpPr>
              <a:xfrm>
                <a:off x="41148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29" name="Block Arc 128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Block Arc 129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Group 77"/>
              <p:cNvGrpSpPr/>
              <p:nvPr/>
            </p:nvGrpSpPr>
            <p:grpSpPr>
              <a:xfrm>
                <a:off x="51054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27" name="Block Arc 126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oup 80"/>
              <p:cNvGrpSpPr/>
              <p:nvPr/>
            </p:nvGrpSpPr>
            <p:grpSpPr>
              <a:xfrm>
                <a:off x="6096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25" name="Block Arc 124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>
                    <a:gd name="adj1" fmla="val 2294751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Block Arc 125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" name="Group 238"/>
            <p:cNvGrpSpPr/>
            <p:nvPr/>
          </p:nvGrpSpPr>
          <p:grpSpPr>
            <a:xfrm rot="5551703">
              <a:off x="6722865" y="2816189"/>
              <a:ext cx="3367923" cy="816275"/>
              <a:chOff x="3048000" y="457200"/>
              <a:chExt cx="4876800" cy="137160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09" name="Group 73"/>
              <p:cNvGrpSpPr/>
              <p:nvPr/>
            </p:nvGrpSpPr>
            <p:grpSpPr>
              <a:xfrm>
                <a:off x="3048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19" name="Block Arc 118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>
                    <a:gd name="adj1" fmla="val 2416508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Block Arc 119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0" name="Group 74"/>
              <p:cNvGrpSpPr/>
              <p:nvPr/>
            </p:nvGrpSpPr>
            <p:grpSpPr>
              <a:xfrm>
                <a:off x="41148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17" name="Block Arc 116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Block Arc 117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1" name="Group 77"/>
              <p:cNvGrpSpPr/>
              <p:nvPr/>
            </p:nvGrpSpPr>
            <p:grpSpPr>
              <a:xfrm>
                <a:off x="51054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15" name="Block Arc 114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Block Arc 115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2" name="Group 80"/>
              <p:cNvGrpSpPr/>
              <p:nvPr/>
            </p:nvGrpSpPr>
            <p:grpSpPr>
              <a:xfrm>
                <a:off x="6096000" y="457200"/>
                <a:ext cx="1828800" cy="1371600"/>
                <a:chOff x="3048000" y="457200"/>
                <a:chExt cx="1828800" cy="1371600"/>
              </a:xfrm>
              <a:grpFill/>
            </p:grpSpPr>
            <p:sp>
              <p:nvSpPr>
                <p:cNvPr id="113" name="Block Arc 112"/>
                <p:cNvSpPr/>
                <p:nvPr/>
              </p:nvSpPr>
              <p:spPr>
                <a:xfrm rot="10800000">
                  <a:off x="3581400" y="457200"/>
                  <a:ext cx="1295400" cy="1219200"/>
                </a:xfrm>
                <a:prstGeom prst="blockArc">
                  <a:avLst>
                    <a:gd name="adj1" fmla="val 2294751"/>
                    <a:gd name="adj2" fmla="val 0"/>
                    <a:gd name="adj3" fmla="val 25000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Block Arc 113"/>
                <p:cNvSpPr/>
                <p:nvPr/>
              </p:nvSpPr>
              <p:spPr>
                <a:xfrm>
                  <a:off x="3048000" y="609600"/>
                  <a:ext cx="1295400" cy="1219200"/>
                </a:xfrm>
                <a:prstGeom prst="block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" name="Group 251"/>
            <p:cNvGrpSpPr/>
            <p:nvPr/>
          </p:nvGrpSpPr>
          <p:grpSpPr>
            <a:xfrm>
              <a:off x="6400800" y="1676400"/>
              <a:ext cx="1371600" cy="3149204"/>
              <a:chOff x="3170418" y="1447800"/>
              <a:chExt cx="1851288" cy="4302178"/>
            </a:xfrm>
          </p:grpSpPr>
          <p:sp>
            <p:nvSpPr>
              <p:cNvPr id="56" name="Cloud 55"/>
              <p:cNvSpPr/>
              <p:nvPr/>
            </p:nvSpPr>
            <p:spPr>
              <a:xfrm rot="1237525">
                <a:off x="3382178" y="1518537"/>
                <a:ext cx="609600" cy="1143000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loud 56"/>
              <p:cNvSpPr/>
              <p:nvPr/>
            </p:nvSpPr>
            <p:spPr>
              <a:xfrm rot="20296804">
                <a:off x="4191000" y="1524000"/>
                <a:ext cx="609600" cy="1143000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061523">
                <a:off x="3603885" y="5000469"/>
                <a:ext cx="592111" cy="70328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9852148">
                <a:off x="4198495" y="5046689"/>
                <a:ext cx="592111" cy="70328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2912" y="3596390"/>
                <a:ext cx="402236" cy="6633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19470" y="3533931"/>
                <a:ext cx="402236" cy="6633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3428999" y="2895600"/>
                <a:ext cx="1427813" cy="2517098"/>
              </a:xfrm>
              <a:prstGeom prst="trapezoid">
                <a:avLst>
                  <a:gd name="adj" fmla="val 24541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/>
              <p:cNvSpPr/>
              <p:nvPr/>
            </p:nvSpPr>
            <p:spPr>
              <a:xfrm rot="1821600">
                <a:off x="3170418" y="2633272"/>
                <a:ext cx="801974" cy="1219200"/>
              </a:xfrm>
              <a:prstGeom prst="trapezoid">
                <a:avLst>
                  <a:gd name="adj" fmla="val 33606"/>
                </a:avLst>
              </a:prstGeom>
              <a:solidFill>
                <a:srgbClr val="E6BB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 rot="20237297">
                <a:off x="4147277" y="2665751"/>
                <a:ext cx="801974" cy="1219200"/>
              </a:xfrm>
              <a:prstGeom prst="trapezoid">
                <a:avLst>
                  <a:gd name="adj" fmla="val 33606"/>
                </a:avLst>
              </a:prstGeom>
              <a:solidFill>
                <a:srgbClr val="E6BB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/>
              <p:cNvSpPr/>
              <p:nvPr/>
            </p:nvSpPr>
            <p:spPr>
              <a:xfrm>
                <a:off x="3505200" y="2971800"/>
                <a:ext cx="1219200" cy="1219200"/>
              </a:xfrm>
              <a:prstGeom prst="trapezoid">
                <a:avLst>
                  <a:gd name="adj" fmla="val 33606"/>
                </a:avLst>
              </a:prstGeom>
              <a:solidFill>
                <a:srgbClr val="E6BB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7475" y="2314731"/>
                <a:ext cx="567128" cy="8132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657600" y="1447800"/>
                <a:ext cx="914400" cy="1447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8"/>
              <p:cNvGrpSpPr/>
              <p:nvPr/>
            </p:nvGrpSpPr>
            <p:grpSpPr>
              <a:xfrm rot="179152">
                <a:off x="3587607" y="4105245"/>
                <a:ext cx="1176399" cy="268978"/>
                <a:chOff x="3048000" y="457200"/>
                <a:chExt cx="4876800" cy="1371600"/>
              </a:xfrm>
            </p:grpSpPr>
            <p:grpSp>
              <p:nvGrpSpPr>
                <p:cNvPr id="97" name="Group 73"/>
                <p:cNvGrpSpPr/>
                <p:nvPr/>
              </p:nvGrpSpPr>
              <p:grpSpPr>
                <a:xfrm>
                  <a:off x="30480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107" name="Block Arc 19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>
                      <a:gd name="adj1" fmla="val 2416508"/>
                      <a:gd name="adj2" fmla="val 0"/>
                      <a:gd name="adj3" fmla="val 25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Block Arc 20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8" name="Group 74"/>
                <p:cNvGrpSpPr/>
                <p:nvPr/>
              </p:nvGrpSpPr>
              <p:grpSpPr>
                <a:xfrm>
                  <a:off x="41148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105" name="Block Arc 17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Block Arc 18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9" name="Group 77"/>
                <p:cNvGrpSpPr/>
                <p:nvPr/>
              </p:nvGrpSpPr>
              <p:grpSpPr>
                <a:xfrm>
                  <a:off x="51054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103" name="Block Arc 15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Block Arc 16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0" name="Group 80"/>
                <p:cNvGrpSpPr/>
                <p:nvPr/>
              </p:nvGrpSpPr>
              <p:grpSpPr>
                <a:xfrm>
                  <a:off x="60960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101" name="Block Arc 100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>
                      <a:gd name="adj1" fmla="val 2294751"/>
                      <a:gd name="adj2" fmla="val 0"/>
                      <a:gd name="adj3" fmla="val 25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Block Arc 14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9" name="Group 21"/>
              <p:cNvGrpSpPr/>
              <p:nvPr/>
            </p:nvGrpSpPr>
            <p:grpSpPr>
              <a:xfrm rot="4585845">
                <a:off x="4081728" y="4628021"/>
                <a:ext cx="1343547" cy="303933"/>
                <a:chOff x="3048000" y="457200"/>
                <a:chExt cx="4876800" cy="1371600"/>
              </a:xfrm>
            </p:grpSpPr>
            <p:grpSp>
              <p:nvGrpSpPr>
                <p:cNvPr id="85" name="Group 73"/>
                <p:cNvGrpSpPr/>
                <p:nvPr/>
              </p:nvGrpSpPr>
              <p:grpSpPr>
                <a:xfrm>
                  <a:off x="30480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95" name="Block Arc 94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>
                      <a:gd name="adj1" fmla="val 2416508"/>
                      <a:gd name="adj2" fmla="val 0"/>
                      <a:gd name="adj3" fmla="val 25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Block Arc 95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6" name="Group 74"/>
                <p:cNvGrpSpPr/>
                <p:nvPr/>
              </p:nvGrpSpPr>
              <p:grpSpPr>
                <a:xfrm>
                  <a:off x="41148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93" name="Block Arc 92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Block Arc 93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7" name="Group 77"/>
                <p:cNvGrpSpPr/>
                <p:nvPr/>
              </p:nvGrpSpPr>
              <p:grpSpPr>
                <a:xfrm>
                  <a:off x="51054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91" name="Block Arc 28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Block Arc 29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8" name="Group 80"/>
                <p:cNvGrpSpPr/>
                <p:nvPr/>
              </p:nvGrpSpPr>
              <p:grpSpPr>
                <a:xfrm>
                  <a:off x="60960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89" name="Block Arc 26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>
                      <a:gd name="adj1" fmla="val 2294751"/>
                      <a:gd name="adj2" fmla="val 0"/>
                      <a:gd name="adj3" fmla="val 25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Block Arc 27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70" name="Group 34"/>
              <p:cNvGrpSpPr/>
              <p:nvPr/>
            </p:nvGrpSpPr>
            <p:grpSpPr>
              <a:xfrm rot="6092606">
                <a:off x="3786921" y="4674240"/>
                <a:ext cx="1343547" cy="303933"/>
                <a:chOff x="3048000" y="457200"/>
                <a:chExt cx="4876800" cy="1371600"/>
              </a:xfrm>
            </p:grpSpPr>
            <p:grpSp>
              <p:nvGrpSpPr>
                <p:cNvPr id="73" name="Group 73"/>
                <p:cNvGrpSpPr/>
                <p:nvPr/>
              </p:nvGrpSpPr>
              <p:grpSpPr>
                <a:xfrm>
                  <a:off x="30480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83" name="Block Arc 82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>
                      <a:gd name="adj1" fmla="val 2416508"/>
                      <a:gd name="adj2" fmla="val 0"/>
                      <a:gd name="adj3" fmla="val 25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Block Arc 83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4" name="Group 74"/>
                <p:cNvGrpSpPr/>
                <p:nvPr/>
              </p:nvGrpSpPr>
              <p:grpSpPr>
                <a:xfrm>
                  <a:off x="41148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81" name="Block Arc 80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Block Arc 81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5" name="Group 77"/>
                <p:cNvGrpSpPr/>
                <p:nvPr/>
              </p:nvGrpSpPr>
              <p:grpSpPr>
                <a:xfrm>
                  <a:off x="51054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79" name="Block Arc 78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Block Arc 79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6" name="Group 80"/>
                <p:cNvGrpSpPr/>
                <p:nvPr/>
              </p:nvGrpSpPr>
              <p:grpSpPr>
                <a:xfrm>
                  <a:off x="6096000" y="457200"/>
                  <a:ext cx="1828800" cy="1371600"/>
                  <a:chOff x="3048000" y="457200"/>
                  <a:chExt cx="1828800" cy="1371600"/>
                </a:xfrm>
              </p:grpSpPr>
              <p:sp>
                <p:nvSpPr>
                  <p:cNvPr id="77" name="Block Arc 76"/>
                  <p:cNvSpPr/>
                  <p:nvPr/>
                </p:nvSpPr>
                <p:spPr>
                  <a:xfrm rot="10800000">
                    <a:off x="3581400" y="457200"/>
                    <a:ext cx="1295400" cy="1219200"/>
                  </a:xfrm>
                  <a:prstGeom prst="blockArc">
                    <a:avLst>
                      <a:gd name="adj1" fmla="val 2294751"/>
                      <a:gd name="adj2" fmla="val 0"/>
                      <a:gd name="adj3" fmla="val 250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Block Arc 77"/>
                  <p:cNvSpPr/>
                  <p:nvPr/>
                </p:nvSpPr>
                <p:spPr>
                  <a:xfrm>
                    <a:off x="3048000" y="609600"/>
                    <a:ext cx="1295400" cy="1219200"/>
                  </a:xfrm>
                  <a:prstGeom prst="blockArc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1" name="Cloud 70"/>
              <p:cNvSpPr/>
              <p:nvPr/>
            </p:nvSpPr>
            <p:spPr>
              <a:xfrm rot="498433">
                <a:off x="3636414" y="2315093"/>
                <a:ext cx="893315" cy="802498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82452" y="2483370"/>
                <a:ext cx="398489" cy="3347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300"/>
            <p:cNvGrpSpPr/>
            <p:nvPr/>
          </p:nvGrpSpPr>
          <p:grpSpPr>
            <a:xfrm>
              <a:off x="6248400" y="3962400"/>
              <a:ext cx="875489" cy="712642"/>
              <a:chOff x="1747738" y="1143000"/>
              <a:chExt cx="2675816" cy="2904564"/>
            </a:xfrm>
          </p:grpSpPr>
          <p:sp>
            <p:nvSpPr>
              <p:cNvPr id="9" name="Wave 8"/>
              <p:cNvSpPr/>
              <p:nvPr/>
            </p:nvSpPr>
            <p:spPr>
              <a:xfrm rot="5400000">
                <a:off x="1885798" y="2560371"/>
                <a:ext cx="2156012" cy="235669"/>
              </a:xfrm>
              <a:prstGeom prst="wave">
                <a:avLst>
                  <a:gd name="adj1" fmla="val 20000"/>
                  <a:gd name="adj2" fmla="val -164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2468899" y="3115235"/>
                <a:ext cx="1004332" cy="932329"/>
                <a:chOff x="3253121" y="1066802"/>
                <a:chExt cx="2384351" cy="1922552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9" name="Teardrop 48"/>
                <p:cNvSpPr/>
                <p:nvPr/>
              </p:nvSpPr>
              <p:spPr>
                <a:xfrm rot="10324043">
                  <a:off x="3482749" y="1282857"/>
                  <a:ext cx="1600199" cy="1293452"/>
                </a:xfrm>
                <a:prstGeom prst="teardrop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"/>
                <p:cNvSpPr/>
                <p:nvPr/>
              </p:nvSpPr>
              <p:spPr>
                <a:xfrm rot="4932504">
                  <a:off x="3549615" y="793785"/>
                  <a:ext cx="874530" cy="1420563"/>
                </a:xfrm>
                <a:prstGeom prst="moon">
                  <a:avLst>
                    <a:gd name="adj" fmla="val 6168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Moon 5"/>
                <p:cNvSpPr/>
                <p:nvPr/>
              </p:nvSpPr>
              <p:spPr>
                <a:xfrm rot="3439148">
                  <a:off x="3526138" y="1267040"/>
                  <a:ext cx="874530" cy="1420563"/>
                </a:xfrm>
                <a:prstGeom prst="moon">
                  <a:avLst>
                    <a:gd name="adj" fmla="val 6168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Moon 6"/>
                <p:cNvSpPr/>
                <p:nvPr/>
              </p:nvSpPr>
              <p:spPr>
                <a:xfrm rot="2179715">
                  <a:off x="3688591" y="1568789"/>
                  <a:ext cx="874529" cy="1420565"/>
                </a:xfrm>
                <a:prstGeom prst="moon">
                  <a:avLst>
                    <a:gd name="adj" fmla="val 6168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Moon 7"/>
                <p:cNvSpPr/>
                <p:nvPr/>
              </p:nvSpPr>
              <p:spPr>
                <a:xfrm rot="8082822">
                  <a:off x="4489926" y="862182"/>
                  <a:ext cx="874529" cy="1420563"/>
                </a:xfrm>
                <a:prstGeom prst="moon">
                  <a:avLst>
                    <a:gd name="adj" fmla="val 6168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Moon 8"/>
                <p:cNvSpPr/>
                <p:nvPr/>
              </p:nvSpPr>
              <p:spPr>
                <a:xfrm rot="10566295">
                  <a:off x="4413728" y="1395580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oon 9"/>
                <p:cNvSpPr/>
                <p:nvPr/>
              </p:nvSpPr>
              <p:spPr>
                <a:xfrm rot="11626809">
                  <a:off x="4199647" y="1494723"/>
                  <a:ext cx="565640" cy="1420564"/>
                </a:xfrm>
                <a:prstGeom prst="moon">
                  <a:avLst>
                    <a:gd name="adj" fmla="val 6168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 rot="3249924">
                <a:off x="1735936" y="2283796"/>
                <a:ext cx="1118259" cy="1094656"/>
                <a:chOff x="3253123" y="1066800"/>
                <a:chExt cx="2384352" cy="1922552"/>
              </a:xfrm>
            </p:grpSpPr>
            <p:sp>
              <p:nvSpPr>
                <p:cNvPr id="42" name="Teardrop 41"/>
                <p:cNvSpPr/>
                <p:nvPr/>
              </p:nvSpPr>
              <p:spPr>
                <a:xfrm rot="10324043">
                  <a:off x="3482750" y="1282855"/>
                  <a:ext cx="1600200" cy="1293451"/>
                </a:xfrm>
                <a:prstGeom prst="teardrop">
                  <a:avLst/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Moon 42"/>
                <p:cNvSpPr/>
                <p:nvPr/>
              </p:nvSpPr>
              <p:spPr>
                <a:xfrm rot="4932504">
                  <a:off x="3549617" y="793783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Moon 43"/>
                <p:cNvSpPr/>
                <p:nvPr/>
              </p:nvSpPr>
              <p:spPr>
                <a:xfrm rot="3439148">
                  <a:off x="3526140" y="1267039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Moon 44"/>
                <p:cNvSpPr/>
                <p:nvPr/>
              </p:nvSpPr>
              <p:spPr>
                <a:xfrm rot="2179715">
                  <a:off x="3688592" y="1568788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Moon 45"/>
                <p:cNvSpPr/>
                <p:nvPr/>
              </p:nvSpPr>
              <p:spPr>
                <a:xfrm rot="8082822">
                  <a:off x="4489928" y="862182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Moon 46"/>
                <p:cNvSpPr/>
                <p:nvPr/>
              </p:nvSpPr>
              <p:spPr>
                <a:xfrm rot="10566295">
                  <a:off x="4413727" y="1395580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Moon 47"/>
                <p:cNvSpPr/>
                <p:nvPr/>
              </p:nvSpPr>
              <p:spPr>
                <a:xfrm rot="11626809">
                  <a:off x="4199647" y="1494723"/>
                  <a:ext cx="56564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2"/>
              <p:cNvGrpSpPr/>
              <p:nvPr/>
            </p:nvGrpSpPr>
            <p:grpSpPr>
              <a:xfrm rot="5400000">
                <a:off x="2045598" y="1154802"/>
                <a:ext cx="1118259" cy="1094656"/>
                <a:chOff x="3253123" y="1066800"/>
                <a:chExt cx="2384352" cy="1922552"/>
              </a:xfrm>
            </p:grpSpPr>
            <p:sp>
              <p:nvSpPr>
                <p:cNvPr id="36" name="Teardrop 35"/>
                <p:cNvSpPr/>
                <p:nvPr/>
              </p:nvSpPr>
              <p:spPr>
                <a:xfrm rot="10324043">
                  <a:off x="3482750" y="1282855"/>
                  <a:ext cx="1600200" cy="1293451"/>
                </a:xfrm>
                <a:prstGeom prst="teardrop">
                  <a:avLst/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Moon 36"/>
                <p:cNvSpPr/>
                <p:nvPr/>
              </p:nvSpPr>
              <p:spPr>
                <a:xfrm rot="4932504">
                  <a:off x="3549617" y="793783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Moon 37"/>
                <p:cNvSpPr/>
                <p:nvPr/>
              </p:nvSpPr>
              <p:spPr>
                <a:xfrm rot="3439148">
                  <a:off x="3526140" y="1267039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Moon 38"/>
                <p:cNvSpPr/>
                <p:nvPr/>
              </p:nvSpPr>
              <p:spPr>
                <a:xfrm rot="2179715">
                  <a:off x="3688592" y="1568788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Moon 39"/>
                <p:cNvSpPr/>
                <p:nvPr/>
              </p:nvSpPr>
              <p:spPr>
                <a:xfrm rot="8082822">
                  <a:off x="4489928" y="862182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Moon 40"/>
                <p:cNvSpPr/>
                <p:nvPr/>
              </p:nvSpPr>
              <p:spPr>
                <a:xfrm rot="10566295">
                  <a:off x="4413727" y="1395580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31"/>
              <p:cNvGrpSpPr/>
              <p:nvPr/>
            </p:nvGrpSpPr>
            <p:grpSpPr>
              <a:xfrm rot="18371763">
                <a:off x="3184558" y="1293913"/>
                <a:ext cx="1118259" cy="1094656"/>
                <a:chOff x="3253123" y="1066800"/>
                <a:chExt cx="2384352" cy="1922552"/>
              </a:xfrm>
            </p:grpSpPr>
            <p:sp>
              <p:nvSpPr>
                <p:cNvPr id="28" name="Teardrop 27"/>
                <p:cNvSpPr/>
                <p:nvPr/>
              </p:nvSpPr>
              <p:spPr>
                <a:xfrm rot="10324043">
                  <a:off x="3482750" y="1282855"/>
                  <a:ext cx="1600200" cy="1293451"/>
                </a:xfrm>
                <a:prstGeom prst="teardrop">
                  <a:avLst/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oon 28"/>
                <p:cNvSpPr/>
                <p:nvPr/>
              </p:nvSpPr>
              <p:spPr>
                <a:xfrm rot="4932504">
                  <a:off x="3549617" y="793783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Moon 29"/>
                <p:cNvSpPr/>
                <p:nvPr/>
              </p:nvSpPr>
              <p:spPr>
                <a:xfrm rot="3439148">
                  <a:off x="3526140" y="1267039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Moon 30"/>
                <p:cNvSpPr/>
                <p:nvPr/>
              </p:nvSpPr>
              <p:spPr>
                <a:xfrm rot="2179715">
                  <a:off x="3688592" y="1568788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Moon 31"/>
                <p:cNvSpPr/>
                <p:nvPr/>
              </p:nvSpPr>
              <p:spPr>
                <a:xfrm rot="8082822">
                  <a:off x="4489928" y="862182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Moon 32"/>
                <p:cNvSpPr/>
                <p:nvPr/>
              </p:nvSpPr>
              <p:spPr>
                <a:xfrm rot="10566295">
                  <a:off x="4413727" y="1395580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Moon 33"/>
                <p:cNvSpPr/>
                <p:nvPr/>
              </p:nvSpPr>
              <p:spPr>
                <a:xfrm rot="11626809">
                  <a:off x="4199647" y="1494723"/>
                  <a:ext cx="56564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657600" y="1219200"/>
                  <a:ext cx="1371600" cy="12192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40"/>
              <p:cNvGrpSpPr/>
              <p:nvPr/>
            </p:nvGrpSpPr>
            <p:grpSpPr>
              <a:xfrm rot="19164313">
                <a:off x="3150199" y="2320851"/>
                <a:ext cx="1273355" cy="1253498"/>
                <a:chOff x="3253123" y="1066800"/>
                <a:chExt cx="2384352" cy="1922552"/>
              </a:xfrm>
            </p:grpSpPr>
            <p:sp>
              <p:nvSpPr>
                <p:cNvPr id="22" name="Teardrop 21"/>
                <p:cNvSpPr/>
                <p:nvPr/>
              </p:nvSpPr>
              <p:spPr>
                <a:xfrm rot="10324043">
                  <a:off x="3482750" y="1282855"/>
                  <a:ext cx="1600200" cy="1293451"/>
                </a:xfrm>
                <a:prstGeom prst="teardrop">
                  <a:avLst/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Moon 22"/>
                <p:cNvSpPr/>
                <p:nvPr/>
              </p:nvSpPr>
              <p:spPr>
                <a:xfrm rot="4932504">
                  <a:off x="3549617" y="793783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Moon 23"/>
                <p:cNvSpPr/>
                <p:nvPr/>
              </p:nvSpPr>
              <p:spPr>
                <a:xfrm rot="3439148">
                  <a:off x="3526140" y="1267039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Moon 24"/>
                <p:cNvSpPr/>
                <p:nvPr/>
              </p:nvSpPr>
              <p:spPr>
                <a:xfrm rot="2179715">
                  <a:off x="3688592" y="1568788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oon 25"/>
                <p:cNvSpPr/>
                <p:nvPr/>
              </p:nvSpPr>
              <p:spPr>
                <a:xfrm rot="8082822">
                  <a:off x="4489928" y="862182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Moon 26"/>
                <p:cNvSpPr/>
                <p:nvPr/>
              </p:nvSpPr>
              <p:spPr>
                <a:xfrm rot="11626809">
                  <a:off x="4199647" y="1494723"/>
                  <a:ext cx="56564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49"/>
              <p:cNvGrpSpPr/>
              <p:nvPr/>
            </p:nvGrpSpPr>
            <p:grpSpPr>
              <a:xfrm rot="1063382">
                <a:off x="2473119" y="2046587"/>
                <a:ext cx="1069843" cy="895533"/>
                <a:chOff x="3253123" y="1066800"/>
                <a:chExt cx="2384352" cy="1922552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10324043">
                  <a:off x="3482750" y="1282855"/>
                  <a:ext cx="1600200" cy="1293451"/>
                </a:xfrm>
                <a:prstGeom prst="teardrop">
                  <a:avLst/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Moon 16"/>
                <p:cNvSpPr/>
                <p:nvPr/>
              </p:nvSpPr>
              <p:spPr>
                <a:xfrm rot="4932504">
                  <a:off x="3549617" y="793783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oon 17"/>
                <p:cNvSpPr/>
                <p:nvPr/>
              </p:nvSpPr>
              <p:spPr>
                <a:xfrm rot="3439148">
                  <a:off x="3526140" y="1267039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Moon 18"/>
                <p:cNvSpPr/>
                <p:nvPr/>
              </p:nvSpPr>
              <p:spPr>
                <a:xfrm rot="2179715">
                  <a:off x="3688592" y="1568788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Moon 19"/>
                <p:cNvSpPr/>
                <p:nvPr/>
              </p:nvSpPr>
              <p:spPr>
                <a:xfrm rot="8082822">
                  <a:off x="4489928" y="862182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Moon 20"/>
                <p:cNvSpPr/>
                <p:nvPr/>
              </p:nvSpPr>
              <p:spPr>
                <a:xfrm rot="10566295">
                  <a:off x="4413727" y="1395580"/>
                  <a:ext cx="874530" cy="1420564"/>
                </a:xfrm>
                <a:prstGeom prst="moon">
                  <a:avLst>
                    <a:gd name="adj" fmla="val 61682"/>
                  </a:avLst>
                </a:prstGeom>
                <a:solidFill>
                  <a:schemeClr val="accent3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08" name="Group 307"/>
          <p:cNvGrpSpPr/>
          <p:nvPr/>
        </p:nvGrpSpPr>
        <p:grpSpPr>
          <a:xfrm>
            <a:off x="4648200" y="533400"/>
            <a:ext cx="4038600" cy="4584353"/>
            <a:chOff x="4648200" y="533400"/>
            <a:chExt cx="4038600" cy="4584353"/>
          </a:xfrm>
        </p:grpSpPr>
        <p:grpSp>
          <p:nvGrpSpPr>
            <p:cNvPr id="158" name="Group 163"/>
            <p:cNvGrpSpPr/>
            <p:nvPr/>
          </p:nvGrpSpPr>
          <p:grpSpPr>
            <a:xfrm>
              <a:off x="4648200" y="533400"/>
              <a:ext cx="4038600" cy="4584353"/>
              <a:chOff x="6934200" y="838200"/>
              <a:chExt cx="1371600" cy="2043250"/>
            </a:xfrm>
          </p:grpSpPr>
          <p:grpSp>
            <p:nvGrpSpPr>
              <p:cNvPr id="222" name="Group 35"/>
              <p:cNvGrpSpPr/>
              <p:nvPr/>
            </p:nvGrpSpPr>
            <p:grpSpPr>
              <a:xfrm>
                <a:off x="6934200" y="838200"/>
                <a:ext cx="1371600" cy="2043250"/>
                <a:chOff x="1295400" y="471350"/>
                <a:chExt cx="4214730" cy="5893641"/>
              </a:xfrm>
            </p:grpSpPr>
            <p:grpSp>
              <p:nvGrpSpPr>
                <p:cNvPr id="224" name="Group 11"/>
                <p:cNvGrpSpPr/>
                <p:nvPr/>
              </p:nvGrpSpPr>
              <p:grpSpPr>
                <a:xfrm rot="5400000">
                  <a:off x="-1147588" y="2976388"/>
                  <a:ext cx="5791627" cy="905652"/>
                  <a:chOff x="1295400" y="1532748"/>
                  <a:chExt cx="9202710" cy="1439052"/>
                </a:xfrm>
              </p:grpSpPr>
              <p:sp>
                <p:nvSpPr>
                  <p:cNvPr id="241" name="Oval 4"/>
                  <p:cNvSpPr/>
                  <p:nvPr/>
                </p:nvSpPr>
                <p:spPr>
                  <a:xfrm>
                    <a:off x="1295400" y="1600200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5"/>
                  <p:cNvSpPr/>
                  <p:nvPr/>
                </p:nvSpPr>
                <p:spPr>
                  <a:xfrm>
                    <a:off x="2613285" y="1588958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6"/>
                  <p:cNvSpPr/>
                  <p:nvPr/>
                </p:nvSpPr>
                <p:spPr>
                  <a:xfrm>
                    <a:off x="3931170" y="1577716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7"/>
                  <p:cNvSpPr/>
                  <p:nvPr/>
                </p:nvSpPr>
                <p:spPr>
                  <a:xfrm>
                    <a:off x="5249055" y="1566474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8"/>
                  <p:cNvSpPr/>
                  <p:nvPr/>
                </p:nvSpPr>
                <p:spPr>
                  <a:xfrm>
                    <a:off x="6566940" y="1555232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9"/>
                  <p:cNvSpPr/>
                  <p:nvPr/>
                </p:nvSpPr>
                <p:spPr>
                  <a:xfrm>
                    <a:off x="7884825" y="1543990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10"/>
                  <p:cNvSpPr/>
                  <p:nvPr/>
                </p:nvSpPr>
                <p:spPr>
                  <a:xfrm>
                    <a:off x="9202710" y="1532748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12"/>
                <p:cNvGrpSpPr/>
                <p:nvPr/>
              </p:nvGrpSpPr>
              <p:grpSpPr>
                <a:xfrm rot="5400000">
                  <a:off x="2579727" y="3379635"/>
                  <a:ext cx="4962230" cy="898577"/>
                  <a:chOff x="2613285" y="1532748"/>
                  <a:chExt cx="7884825" cy="1427810"/>
                </a:xfrm>
              </p:grpSpPr>
              <p:sp>
                <p:nvSpPr>
                  <p:cNvPr id="235" name="Oval 14"/>
                  <p:cNvSpPr/>
                  <p:nvPr/>
                </p:nvSpPr>
                <p:spPr>
                  <a:xfrm>
                    <a:off x="2613285" y="1588958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15"/>
                  <p:cNvSpPr/>
                  <p:nvPr/>
                </p:nvSpPr>
                <p:spPr>
                  <a:xfrm>
                    <a:off x="3931170" y="1577716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73"/>
                  <p:cNvSpPr/>
                  <p:nvPr/>
                </p:nvSpPr>
                <p:spPr>
                  <a:xfrm>
                    <a:off x="5249055" y="1566474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74"/>
                  <p:cNvSpPr/>
                  <p:nvPr/>
                </p:nvSpPr>
                <p:spPr>
                  <a:xfrm>
                    <a:off x="6566940" y="1555232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7884825" y="1543990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9202710" y="1532748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6" name="Group 20"/>
                <p:cNvGrpSpPr/>
                <p:nvPr/>
              </p:nvGrpSpPr>
              <p:grpSpPr>
                <a:xfrm>
                  <a:off x="2124797" y="471350"/>
                  <a:ext cx="3303436" cy="884427"/>
                  <a:chOff x="2613285" y="1555232"/>
                  <a:chExt cx="5249055" cy="1405326"/>
                </a:xfrm>
              </p:grpSpPr>
              <p:sp>
                <p:nvSpPr>
                  <p:cNvPr id="231" name="Oval 22"/>
                  <p:cNvSpPr/>
                  <p:nvPr/>
                </p:nvSpPr>
                <p:spPr>
                  <a:xfrm>
                    <a:off x="2613285" y="1588958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"/>
                  <p:cNvSpPr/>
                  <p:nvPr/>
                </p:nvSpPr>
                <p:spPr>
                  <a:xfrm>
                    <a:off x="3931170" y="1577716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40"/>
                  <p:cNvSpPr/>
                  <p:nvPr/>
                </p:nvSpPr>
                <p:spPr>
                  <a:xfrm>
                    <a:off x="5249055" y="1566474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41"/>
                  <p:cNvSpPr/>
                  <p:nvPr/>
                </p:nvSpPr>
                <p:spPr>
                  <a:xfrm>
                    <a:off x="6566940" y="1555232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8"/>
                <p:cNvGrpSpPr/>
                <p:nvPr/>
              </p:nvGrpSpPr>
              <p:grpSpPr>
                <a:xfrm>
                  <a:off x="2157276" y="5487639"/>
                  <a:ext cx="2474039" cy="877352"/>
                  <a:chOff x="2613285" y="1566474"/>
                  <a:chExt cx="3931170" cy="1394084"/>
                </a:xfrm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2613285" y="1588958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3931170" y="1577716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5249055" y="1566474"/>
                    <a:ext cx="1295400" cy="13716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23" name="Rectangle 222"/>
              <p:cNvSpPr/>
              <p:nvPr/>
            </p:nvSpPr>
            <p:spPr>
              <a:xfrm>
                <a:off x="7120328" y="990600"/>
                <a:ext cx="1019331" cy="175260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5144074" y="875112"/>
              <a:ext cx="3027160" cy="393223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Isosceles Triangle 248"/>
            <p:cNvSpPr/>
            <p:nvPr/>
          </p:nvSpPr>
          <p:spPr>
            <a:xfrm>
              <a:off x="5517630" y="1615190"/>
              <a:ext cx="2286000" cy="2057400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Isosceles Triangle 249"/>
            <p:cNvSpPr/>
            <p:nvPr/>
          </p:nvSpPr>
          <p:spPr>
            <a:xfrm rot="3714348">
              <a:off x="5789950" y="1722618"/>
              <a:ext cx="2286000" cy="2057400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5181600" y="762000"/>
              <a:ext cx="2961132" cy="685800"/>
              <a:chOff x="1447800" y="4953000"/>
              <a:chExt cx="4419600" cy="990600"/>
            </a:xfrm>
          </p:grpSpPr>
          <p:sp>
            <p:nvSpPr>
              <p:cNvPr id="252" name="Block Arc 251"/>
              <p:cNvSpPr/>
              <p:nvPr/>
            </p:nvSpPr>
            <p:spPr>
              <a:xfrm>
                <a:off x="14478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Block Arc 252"/>
              <p:cNvSpPr/>
              <p:nvPr/>
            </p:nvSpPr>
            <p:spPr>
              <a:xfrm>
                <a:off x="25146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Block Arc 253"/>
              <p:cNvSpPr/>
              <p:nvPr/>
            </p:nvSpPr>
            <p:spPr>
              <a:xfrm>
                <a:off x="35814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Block Arc 254"/>
              <p:cNvSpPr/>
              <p:nvPr/>
            </p:nvSpPr>
            <p:spPr>
              <a:xfrm>
                <a:off x="46482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9050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29718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40386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1054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 rot="10800000">
              <a:off x="5181600" y="4191000"/>
              <a:ext cx="2961132" cy="685800"/>
              <a:chOff x="1447800" y="4953000"/>
              <a:chExt cx="4419600" cy="990600"/>
            </a:xfrm>
          </p:grpSpPr>
          <p:sp>
            <p:nvSpPr>
              <p:cNvPr id="267" name="Block Arc 266"/>
              <p:cNvSpPr/>
              <p:nvPr/>
            </p:nvSpPr>
            <p:spPr>
              <a:xfrm>
                <a:off x="14478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Block Arc 267"/>
              <p:cNvSpPr/>
              <p:nvPr/>
            </p:nvSpPr>
            <p:spPr>
              <a:xfrm>
                <a:off x="25146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Block Arc 268"/>
              <p:cNvSpPr/>
              <p:nvPr/>
            </p:nvSpPr>
            <p:spPr>
              <a:xfrm>
                <a:off x="35814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Block Arc 269"/>
              <p:cNvSpPr/>
              <p:nvPr/>
            </p:nvSpPr>
            <p:spPr>
              <a:xfrm>
                <a:off x="46482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9050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29718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0386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51054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 rot="5400000">
              <a:off x="6337554" y="2501646"/>
              <a:ext cx="3403092" cy="685800"/>
              <a:chOff x="1447800" y="4953000"/>
              <a:chExt cx="4419600" cy="990600"/>
            </a:xfrm>
          </p:grpSpPr>
          <p:sp>
            <p:nvSpPr>
              <p:cNvPr id="285" name="Block Arc 284"/>
              <p:cNvSpPr/>
              <p:nvPr/>
            </p:nvSpPr>
            <p:spPr>
              <a:xfrm>
                <a:off x="14478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Block Arc 285"/>
              <p:cNvSpPr/>
              <p:nvPr/>
            </p:nvSpPr>
            <p:spPr>
              <a:xfrm>
                <a:off x="25146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Block Arc 286"/>
              <p:cNvSpPr/>
              <p:nvPr/>
            </p:nvSpPr>
            <p:spPr>
              <a:xfrm>
                <a:off x="35814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Block Arc 287"/>
              <p:cNvSpPr/>
              <p:nvPr/>
            </p:nvSpPr>
            <p:spPr>
              <a:xfrm>
                <a:off x="46482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19050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29718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40386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51054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rot="16200000" flipH="1">
              <a:off x="3594354" y="2425446"/>
              <a:ext cx="3403092" cy="685800"/>
              <a:chOff x="1447800" y="4953000"/>
              <a:chExt cx="4419600" cy="990600"/>
            </a:xfrm>
          </p:grpSpPr>
          <p:sp>
            <p:nvSpPr>
              <p:cNvPr id="300" name="Block Arc 299"/>
              <p:cNvSpPr/>
              <p:nvPr/>
            </p:nvSpPr>
            <p:spPr>
              <a:xfrm>
                <a:off x="14478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Block Arc 300"/>
              <p:cNvSpPr/>
              <p:nvPr/>
            </p:nvSpPr>
            <p:spPr>
              <a:xfrm>
                <a:off x="25146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Block Arc 301"/>
              <p:cNvSpPr/>
              <p:nvPr/>
            </p:nvSpPr>
            <p:spPr>
              <a:xfrm>
                <a:off x="35814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Block Arc 302"/>
              <p:cNvSpPr/>
              <p:nvPr/>
            </p:nvSpPr>
            <p:spPr>
              <a:xfrm>
                <a:off x="46482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9050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29718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40386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51054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3200" y="3505200"/>
            <a:ext cx="2209800" cy="3352800"/>
            <a:chOff x="6553200" y="3505200"/>
            <a:chExt cx="2209800" cy="3352800"/>
          </a:xfrm>
        </p:grpSpPr>
        <p:sp>
          <p:nvSpPr>
            <p:cNvPr id="3" name="Flowchart: Delay 2"/>
            <p:cNvSpPr/>
            <p:nvPr/>
          </p:nvSpPr>
          <p:spPr>
            <a:xfrm rot="16200000">
              <a:off x="5981700" y="4076700"/>
              <a:ext cx="3352800" cy="2209800"/>
            </a:xfrm>
            <a:prstGeom prst="flowChartDelay">
              <a:avLst/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loud 3"/>
            <p:cNvSpPr/>
            <p:nvPr/>
          </p:nvSpPr>
          <p:spPr>
            <a:xfrm rot="4849455" flipH="1">
              <a:off x="6924710" y="5063875"/>
              <a:ext cx="2463265" cy="997448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 rot="16750545">
              <a:off x="6016225" y="5063875"/>
              <a:ext cx="2463265" cy="997448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7315200" y="6019800"/>
              <a:ext cx="685800" cy="6096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962400"/>
              <a:ext cx="1143000" cy="2286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7086600" y="4191000"/>
              <a:ext cx="1066800" cy="533400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elay 8"/>
            <p:cNvSpPr/>
            <p:nvPr/>
          </p:nvSpPr>
          <p:spPr>
            <a:xfrm rot="5400000">
              <a:off x="7467600" y="3429000"/>
              <a:ext cx="533400" cy="1600200"/>
            </a:xfrm>
            <a:prstGeom prst="flowChartDelay">
              <a:avLst/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73"/>
            <p:cNvGrpSpPr/>
            <p:nvPr/>
          </p:nvGrpSpPr>
          <p:grpSpPr>
            <a:xfrm>
              <a:off x="6705600" y="3962400"/>
              <a:ext cx="1883764" cy="326036"/>
              <a:chOff x="1600200" y="5029200"/>
              <a:chExt cx="2971800" cy="6096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600200" y="5029200"/>
                <a:ext cx="2971800" cy="609600"/>
              </a:xfrm>
              <a:prstGeom prst="roundRect">
                <a:avLst/>
              </a:prstGeom>
              <a:solidFill>
                <a:srgbClr val="7DF0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64"/>
              <p:cNvGrpSpPr/>
              <p:nvPr/>
            </p:nvGrpSpPr>
            <p:grpSpPr>
              <a:xfrm>
                <a:off x="1692639" y="5156616"/>
                <a:ext cx="2743200" cy="381000"/>
                <a:chOff x="1219200" y="2133600"/>
                <a:chExt cx="7086600" cy="685800"/>
              </a:xfrm>
            </p:grpSpPr>
            <p:sp>
              <p:nvSpPr>
                <p:cNvPr id="13" name="&quot;No&quot; Symbol 12"/>
                <p:cNvSpPr/>
                <p:nvPr/>
              </p:nvSpPr>
              <p:spPr>
                <a:xfrm>
                  <a:off x="1219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&quot;No&quot; Symbol 13"/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&quot;No&quot; Symbol 14"/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&quot;No&quot; Symbol 15"/>
                <p:cNvSpPr/>
                <p:nvPr/>
              </p:nvSpPr>
              <p:spPr>
                <a:xfrm>
                  <a:off x="40386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&quot;No&quot; Symbol 16"/>
                <p:cNvSpPr/>
                <p:nvPr/>
              </p:nvSpPr>
              <p:spPr>
                <a:xfrm>
                  <a:off x="49530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&quot;No&quot; Symbol 17"/>
                <p:cNvSpPr/>
                <p:nvPr/>
              </p:nvSpPr>
              <p:spPr>
                <a:xfrm>
                  <a:off x="58674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&quot;No&quot; Symbol 18"/>
                <p:cNvSpPr/>
                <p:nvPr/>
              </p:nvSpPr>
              <p:spPr>
                <a:xfrm>
                  <a:off x="6781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>
            <a:off x="838200" y="685800"/>
            <a:ext cx="2209800" cy="3657600"/>
            <a:chOff x="1524000" y="228600"/>
            <a:chExt cx="2209800" cy="3657600"/>
          </a:xfrm>
        </p:grpSpPr>
        <p:sp>
          <p:nvSpPr>
            <p:cNvPr id="21" name="Flowchart: Delay 20"/>
            <p:cNvSpPr/>
            <p:nvPr/>
          </p:nvSpPr>
          <p:spPr>
            <a:xfrm rot="16200000">
              <a:off x="952500" y="1104900"/>
              <a:ext cx="3352800" cy="2209800"/>
            </a:xfrm>
            <a:prstGeom prst="flowChartDelay">
              <a:avLst/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21"/>
            <p:cNvSpPr/>
            <p:nvPr/>
          </p:nvSpPr>
          <p:spPr>
            <a:xfrm rot="4849455" flipH="1">
              <a:off x="1895510" y="2092075"/>
              <a:ext cx="2463265" cy="997448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/>
            <p:cNvSpPr/>
            <p:nvPr/>
          </p:nvSpPr>
          <p:spPr>
            <a:xfrm rot="16750545">
              <a:off x="987025" y="2092075"/>
              <a:ext cx="2463265" cy="997448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0800000">
              <a:off x="2286000" y="3048000"/>
              <a:ext cx="685800" cy="6096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990600"/>
              <a:ext cx="1143000" cy="2286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2057400" y="1219200"/>
              <a:ext cx="1066800" cy="533400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9"/>
            <p:cNvGrpSpPr/>
            <p:nvPr/>
          </p:nvGrpSpPr>
          <p:grpSpPr>
            <a:xfrm>
              <a:off x="1600200" y="228600"/>
              <a:ext cx="2057400" cy="1524000"/>
              <a:chOff x="5334000" y="685800"/>
              <a:chExt cx="2590800" cy="1600200"/>
            </a:xfrm>
          </p:grpSpPr>
          <p:grpSp>
            <p:nvGrpSpPr>
              <p:cNvPr id="40" name="Group 36"/>
              <p:cNvGrpSpPr/>
              <p:nvPr/>
            </p:nvGrpSpPr>
            <p:grpSpPr>
              <a:xfrm>
                <a:off x="6253336" y="685800"/>
                <a:ext cx="771445" cy="1394536"/>
                <a:chOff x="468443" y="1538990"/>
                <a:chExt cx="1371600" cy="1660161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Snip Diagonal Corner Rectangle 68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Diamond 69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21"/>
              <p:cNvSpPr/>
              <p:nvPr/>
            </p:nvSpPr>
            <p:spPr>
              <a:xfrm>
                <a:off x="5439032" y="2029968"/>
                <a:ext cx="2485768" cy="256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38"/>
              <p:cNvGrpSpPr/>
              <p:nvPr/>
            </p:nvGrpSpPr>
            <p:grpSpPr>
              <a:xfrm>
                <a:off x="5739039" y="1005840"/>
                <a:ext cx="482680" cy="1011536"/>
                <a:chOff x="468443" y="1538990"/>
                <a:chExt cx="1371600" cy="1660161"/>
              </a:xfrm>
            </p:grpSpPr>
            <p:sp>
              <p:nvSpPr>
                <p:cNvPr id="65" name="Isosceles Triangle 64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Snip Diagonal Corner Rectangle 65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Diamond 66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7038833" y="1020530"/>
                <a:ext cx="482680" cy="1011536"/>
                <a:chOff x="468443" y="1538990"/>
                <a:chExt cx="1371600" cy="1660161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Snip Diagonal Corner Rectangle 62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Diamond 63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55"/>
              <p:cNvGrpSpPr/>
              <p:nvPr/>
            </p:nvGrpSpPr>
            <p:grpSpPr>
              <a:xfrm>
                <a:off x="5723582" y="2036264"/>
                <a:ext cx="1856949" cy="242392"/>
                <a:chOff x="5638800" y="4953000"/>
                <a:chExt cx="3334062" cy="552722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53" name="Diamond 52"/>
                <p:cNvSpPr/>
                <p:nvPr/>
              </p:nvSpPr>
              <p:spPr>
                <a:xfrm>
                  <a:off x="5638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Diamond 53"/>
                <p:cNvSpPr/>
                <p:nvPr/>
              </p:nvSpPr>
              <p:spPr>
                <a:xfrm>
                  <a:off x="6019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Diamond 54"/>
                <p:cNvSpPr/>
                <p:nvPr/>
              </p:nvSpPr>
              <p:spPr>
                <a:xfrm>
                  <a:off x="6400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Diamond 55"/>
                <p:cNvSpPr/>
                <p:nvPr/>
              </p:nvSpPr>
              <p:spPr>
                <a:xfrm>
                  <a:off x="6781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Diamond 56"/>
                <p:cNvSpPr/>
                <p:nvPr/>
              </p:nvSpPr>
              <p:spPr>
                <a:xfrm>
                  <a:off x="7162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Diamond 57"/>
                <p:cNvSpPr/>
                <p:nvPr/>
              </p:nvSpPr>
              <p:spPr>
                <a:xfrm>
                  <a:off x="7543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Diamond 58"/>
                <p:cNvSpPr/>
                <p:nvPr/>
              </p:nvSpPr>
              <p:spPr>
                <a:xfrm>
                  <a:off x="7924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Diamond 59"/>
                <p:cNvSpPr/>
                <p:nvPr/>
              </p:nvSpPr>
              <p:spPr>
                <a:xfrm>
                  <a:off x="8305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Diamond 60"/>
                <p:cNvSpPr/>
                <p:nvPr/>
              </p:nvSpPr>
              <p:spPr>
                <a:xfrm>
                  <a:off x="8686800" y="4953000"/>
                  <a:ext cx="286062" cy="552722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2"/>
              <p:cNvGrpSpPr/>
              <p:nvPr/>
            </p:nvGrpSpPr>
            <p:grpSpPr>
              <a:xfrm rot="10800000">
                <a:off x="7434649" y="1267691"/>
                <a:ext cx="482680" cy="1011536"/>
                <a:chOff x="468443" y="1538990"/>
                <a:chExt cx="1371600" cy="1660161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Snip Diagonal Corner Rectangle 50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Diamond 51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2"/>
              <p:cNvGrpSpPr/>
              <p:nvPr/>
            </p:nvGrpSpPr>
            <p:grpSpPr>
              <a:xfrm rot="10800000">
                <a:off x="5334000" y="1267691"/>
                <a:ext cx="482680" cy="1011536"/>
                <a:chOff x="468443" y="1538990"/>
                <a:chExt cx="1371600" cy="1660161"/>
              </a:xfrm>
            </p:grpSpPr>
            <p:sp>
              <p:nvSpPr>
                <p:cNvPr id="47" name="Isosceles Triangle 27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Snip Diagonal Corner Rectangle 47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Diamond 48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89"/>
            <p:cNvGrpSpPr/>
            <p:nvPr/>
          </p:nvGrpSpPr>
          <p:grpSpPr>
            <a:xfrm>
              <a:off x="3124200" y="1752600"/>
              <a:ext cx="549639" cy="1377846"/>
              <a:chOff x="3962400" y="1905000"/>
              <a:chExt cx="1981200" cy="3810000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4755629" y="1905000"/>
                <a:ext cx="381000" cy="914400"/>
              </a:xfrm>
              <a:prstGeom prst="triangle">
                <a:avLst>
                  <a:gd name="adj" fmla="val 51513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42"/>
              <p:cNvGrpSpPr/>
              <p:nvPr/>
            </p:nvGrpSpPr>
            <p:grpSpPr>
              <a:xfrm rot="10800000">
                <a:off x="3962400" y="2743200"/>
                <a:ext cx="1981200" cy="2971800"/>
                <a:chOff x="468443" y="1538990"/>
                <a:chExt cx="1371600" cy="1660161"/>
              </a:xfrm>
            </p:grpSpPr>
            <p:sp>
              <p:nvSpPr>
                <p:cNvPr id="37" name="Isosceles Triangle 36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Snip Diagonal Corner Rectangle 37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Diamond 38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90"/>
            <p:cNvGrpSpPr/>
            <p:nvPr/>
          </p:nvGrpSpPr>
          <p:grpSpPr>
            <a:xfrm>
              <a:off x="1524000" y="1676400"/>
              <a:ext cx="549639" cy="1377846"/>
              <a:chOff x="3962400" y="1905000"/>
              <a:chExt cx="1981200" cy="381000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4755629" y="1905000"/>
                <a:ext cx="381000" cy="914400"/>
              </a:xfrm>
              <a:prstGeom prst="triangle">
                <a:avLst>
                  <a:gd name="adj" fmla="val 51513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42"/>
              <p:cNvGrpSpPr/>
              <p:nvPr/>
            </p:nvGrpSpPr>
            <p:grpSpPr>
              <a:xfrm rot="10800000">
                <a:off x="3962400" y="2743200"/>
                <a:ext cx="1981200" cy="2971800"/>
                <a:chOff x="468443" y="1538990"/>
                <a:chExt cx="1371600" cy="1660161"/>
              </a:xfrm>
            </p:grpSpPr>
            <p:sp>
              <p:nvSpPr>
                <p:cNvPr id="32" name="Isosceles Triangle 31"/>
                <p:cNvSpPr/>
                <p:nvPr/>
              </p:nvSpPr>
              <p:spPr>
                <a:xfrm>
                  <a:off x="793229" y="1538990"/>
                  <a:ext cx="685800" cy="6858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Snip Diagonal Corner Rectangle 32"/>
                <p:cNvSpPr/>
                <p:nvPr/>
              </p:nvSpPr>
              <p:spPr>
                <a:xfrm>
                  <a:off x="468443" y="2208551"/>
                  <a:ext cx="1371600" cy="990600"/>
                </a:xfrm>
                <a:prstGeom prst="snip2DiagRect">
                  <a:avLst>
                    <a:gd name="adj1" fmla="val 50000"/>
                    <a:gd name="adj2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Diamond 33"/>
                <p:cNvSpPr/>
                <p:nvPr/>
              </p:nvSpPr>
              <p:spPr>
                <a:xfrm>
                  <a:off x="914400" y="1981200"/>
                  <a:ext cx="457200" cy="7620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5562600" y="533400"/>
            <a:ext cx="2590800" cy="1600200"/>
            <a:chOff x="5562600" y="533400"/>
            <a:chExt cx="2590800" cy="1600200"/>
          </a:xfrm>
        </p:grpSpPr>
        <p:grpSp>
          <p:nvGrpSpPr>
            <p:cNvPr id="72" name="Group 36"/>
            <p:cNvGrpSpPr/>
            <p:nvPr/>
          </p:nvGrpSpPr>
          <p:grpSpPr>
            <a:xfrm>
              <a:off x="6481936" y="533400"/>
              <a:ext cx="771445" cy="1394536"/>
              <a:chOff x="468443" y="1538990"/>
              <a:chExt cx="1371600" cy="1660161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nip Diagonal Corner Rectangle 100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Diamond 101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5667632" y="1877568"/>
              <a:ext cx="2485768" cy="256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38"/>
            <p:cNvGrpSpPr/>
            <p:nvPr/>
          </p:nvGrpSpPr>
          <p:grpSpPr>
            <a:xfrm>
              <a:off x="5967639" y="853440"/>
              <a:ext cx="482680" cy="1011536"/>
              <a:chOff x="468443" y="1538990"/>
              <a:chExt cx="1371600" cy="1660161"/>
            </a:xfrm>
          </p:grpSpPr>
          <p:sp>
            <p:nvSpPr>
              <p:cNvPr id="97" name="Isosceles Triangle 96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nip Diagonal Corner Rectangle 97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Diamond 98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42"/>
            <p:cNvGrpSpPr/>
            <p:nvPr/>
          </p:nvGrpSpPr>
          <p:grpSpPr>
            <a:xfrm>
              <a:off x="7267433" y="868130"/>
              <a:ext cx="482680" cy="1011536"/>
              <a:chOff x="468443" y="1538990"/>
              <a:chExt cx="1371600" cy="1660161"/>
            </a:xfrm>
          </p:grpSpPr>
          <p:sp>
            <p:nvSpPr>
              <p:cNvPr id="94" name="Isosceles Triangle 93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Snip Diagonal Corner Rectangle 94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Diamond 95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55"/>
            <p:cNvGrpSpPr/>
            <p:nvPr/>
          </p:nvGrpSpPr>
          <p:grpSpPr>
            <a:xfrm>
              <a:off x="5952182" y="1883864"/>
              <a:ext cx="1856949" cy="242392"/>
              <a:chOff x="5638800" y="4953000"/>
              <a:chExt cx="3334062" cy="55272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5" name="Diamond 84"/>
              <p:cNvSpPr/>
              <p:nvPr/>
            </p:nvSpPr>
            <p:spPr>
              <a:xfrm>
                <a:off x="5638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iamond 85"/>
              <p:cNvSpPr/>
              <p:nvPr/>
            </p:nvSpPr>
            <p:spPr>
              <a:xfrm>
                <a:off x="6019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iamond 86"/>
              <p:cNvSpPr/>
              <p:nvPr/>
            </p:nvSpPr>
            <p:spPr>
              <a:xfrm>
                <a:off x="6400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iamond 87"/>
              <p:cNvSpPr/>
              <p:nvPr/>
            </p:nvSpPr>
            <p:spPr>
              <a:xfrm>
                <a:off x="6781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iamond 88"/>
              <p:cNvSpPr/>
              <p:nvPr/>
            </p:nvSpPr>
            <p:spPr>
              <a:xfrm>
                <a:off x="7162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iamond 89"/>
              <p:cNvSpPr/>
              <p:nvPr/>
            </p:nvSpPr>
            <p:spPr>
              <a:xfrm>
                <a:off x="7543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Diamond 90"/>
              <p:cNvSpPr/>
              <p:nvPr/>
            </p:nvSpPr>
            <p:spPr>
              <a:xfrm>
                <a:off x="7924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Diamond 91"/>
              <p:cNvSpPr/>
              <p:nvPr/>
            </p:nvSpPr>
            <p:spPr>
              <a:xfrm>
                <a:off x="8305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Diamond 92"/>
              <p:cNvSpPr/>
              <p:nvPr/>
            </p:nvSpPr>
            <p:spPr>
              <a:xfrm>
                <a:off x="8686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42"/>
            <p:cNvGrpSpPr/>
            <p:nvPr/>
          </p:nvGrpSpPr>
          <p:grpSpPr>
            <a:xfrm rot="10800000">
              <a:off x="7663249" y="1115291"/>
              <a:ext cx="482680" cy="1011536"/>
              <a:chOff x="468443" y="1538990"/>
              <a:chExt cx="1371600" cy="1660161"/>
            </a:xfrm>
          </p:grpSpPr>
          <p:sp>
            <p:nvSpPr>
              <p:cNvPr id="82" name="Isosceles Triangle 81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nip Diagonal Corner Rectangle 82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iamond 83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42"/>
            <p:cNvGrpSpPr/>
            <p:nvPr/>
          </p:nvGrpSpPr>
          <p:grpSpPr>
            <a:xfrm rot="10800000">
              <a:off x="5562600" y="1115291"/>
              <a:ext cx="482680" cy="1011536"/>
              <a:chOff x="468443" y="1538990"/>
              <a:chExt cx="1371600" cy="1660161"/>
            </a:xfrm>
          </p:grpSpPr>
          <p:sp>
            <p:nvSpPr>
              <p:cNvPr id="79" name="Isosceles Triangle 78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nip Diagonal Corner Rectangle 79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iamond 80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3352800" y="3124200"/>
            <a:ext cx="2590800" cy="2590800"/>
            <a:chOff x="5105400" y="685800"/>
            <a:chExt cx="2743200" cy="3200400"/>
          </a:xfrm>
        </p:grpSpPr>
        <p:sp>
          <p:nvSpPr>
            <p:cNvPr id="104" name="Trapezoid 103"/>
            <p:cNvSpPr/>
            <p:nvPr/>
          </p:nvSpPr>
          <p:spPr>
            <a:xfrm>
              <a:off x="5105400" y="685800"/>
              <a:ext cx="914400" cy="3200400"/>
            </a:xfrm>
            <a:prstGeom prst="trapezoid">
              <a:avLst/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apezoid 104"/>
            <p:cNvSpPr/>
            <p:nvPr/>
          </p:nvSpPr>
          <p:spPr>
            <a:xfrm>
              <a:off x="6934200" y="685800"/>
              <a:ext cx="914400" cy="3200400"/>
            </a:xfrm>
            <a:prstGeom prst="trapezoid">
              <a:avLst/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laque 105"/>
            <p:cNvSpPr/>
            <p:nvPr/>
          </p:nvSpPr>
          <p:spPr>
            <a:xfrm>
              <a:off x="5410200" y="685800"/>
              <a:ext cx="2133600" cy="1066800"/>
            </a:xfrm>
            <a:prstGeom prst="plaque">
              <a:avLst>
                <a:gd name="adj" fmla="val 26503"/>
              </a:avLst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228600"/>
            <a:ext cx="1676400" cy="1447800"/>
            <a:chOff x="3124200" y="2237947"/>
            <a:chExt cx="2641266" cy="1953054"/>
          </a:xfrm>
        </p:grpSpPr>
        <p:grpSp>
          <p:nvGrpSpPr>
            <p:cNvPr id="3" name="Group 139"/>
            <p:cNvGrpSpPr/>
            <p:nvPr/>
          </p:nvGrpSpPr>
          <p:grpSpPr>
            <a:xfrm>
              <a:off x="4370181" y="2237947"/>
              <a:ext cx="1395285" cy="1533800"/>
              <a:chOff x="4370181" y="2237947"/>
              <a:chExt cx="1395285" cy="1533800"/>
            </a:xfrm>
          </p:grpSpPr>
          <p:sp>
            <p:nvSpPr>
              <p:cNvPr id="37" name="Rounded Rectangle 36"/>
              <p:cNvSpPr/>
              <p:nvPr/>
            </p:nvSpPr>
            <p:spPr>
              <a:xfrm rot="7483574">
                <a:off x="4138676" y="2853106"/>
                <a:ext cx="1355172" cy="12485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122"/>
              <p:cNvGrpSpPr/>
              <p:nvPr/>
            </p:nvGrpSpPr>
            <p:grpSpPr>
              <a:xfrm>
                <a:off x="4975163" y="2434420"/>
                <a:ext cx="790303" cy="409072"/>
                <a:chOff x="4975163" y="2434420"/>
                <a:chExt cx="790303" cy="409072"/>
              </a:xfrm>
            </p:grpSpPr>
            <p:sp>
              <p:nvSpPr>
                <p:cNvPr id="55" name="Moon 54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Moon 55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Moon 56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123"/>
              <p:cNvGrpSpPr/>
              <p:nvPr/>
            </p:nvGrpSpPr>
            <p:grpSpPr>
              <a:xfrm>
                <a:off x="4842164" y="2673927"/>
                <a:ext cx="856672" cy="364837"/>
                <a:chOff x="4975163" y="2434420"/>
                <a:chExt cx="790303" cy="409072"/>
              </a:xfrm>
            </p:grpSpPr>
            <p:sp>
              <p:nvSpPr>
                <p:cNvPr id="52" name="Moon 51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Moon 52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Moon 53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127"/>
              <p:cNvGrpSpPr/>
              <p:nvPr/>
            </p:nvGrpSpPr>
            <p:grpSpPr>
              <a:xfrm>
                <a:off x="4702690" y="2882384"/>
                <a:ext cx="790303" cy="409072"/>
                <a:chOff x="4975163" y="2434420"/>
                <a:chExt cx="790303" cy="409072"/>
              </a:xfrm>
            </p:grpSpPr>
            <p:sp>
              <p:nvSpPr>
                <p:cNvPr id="49" name="Moon 48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9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Moon 50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131"/>
              <p:cNvGrpSpPr/>
              <p:nvPr/>
            </p:nvGrpSpPr>
            <p:grpSpPr>
              <a:xfrm>
                <a:off x="4545672" y="3122529"/>
                <a:ext cx="790303" cy="409072"/>
                <a:chOff x="4975163" y="2434420"/>
                <a:chExt cx="790303" cy="409072"/>
              </a:xfrm>
            </p:grpSpPr>
            <p:sp>
              <p:nvSpPr>
                <p:cNvPr id="46" name="Moon 45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Moon 46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Moon 47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35"/>
              <p:cNvGrpSpPr/>
              <p:nvPr/>
            </p:nvGrpSpPr>
            <p:grpSpPr>
              <a:xfrm rot="1269795">
                <a:off x="4370181" y="3362675"/>
                <a:ext cx="790303" cy="409072"/>
                <a:chOff x="4975163" y="2434420"/>
                <a:chExt cx="790303" cy="409072"/>
              </a:xfrm>
            </p:grpSpPr>
            <p:sp>
              <p:nvSpPr>
                <p:cNvPr id="43" name="Moon 42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Moon 43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Moon 44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140"/>
            <p:cNvGrpSpPr/>
            <p:nvPr/>
          </p:nvGrpSpPr>
          <p:grpSpPr>
            <a:xfrm flipH="1">
              <a:off x="3124200" y="2286000"/>
              <a:ext cx="1395285" cy="1533800"/>
              <a:chOff x="4370181" y="2237947"/>
              <a:chExt cx="1395285" cy="1533800"/>
            </a:xfrm>
          </p:grpSpPr>
          <p:sp>
            <p:nvSpPr>
              <p:cNvPr id="16" name="Rounded Rectangle 15"/>
              <p:cNvSpPr/>
              <p:nvPr/>
            </p:nvSpPr>
            <p:spPr>
              <a:xfrm rot="7483574">
                <a:off x="4138676" y="2853106"/>
                <a:ext cx="1355172" cy="12485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22"/>
              <p:cNvGrpSpPr/>
              <p:nvPr/>
            </p:nvGrpSpPr>
            <p:grpSpPr>
              <a:xfrm>
                <a:off x="4975163" y="2434420"/>
                <a:ext cx="790303" cy="409072"/>
                <a:chOff x="4975163" y="2434420"/>
                <a:chExt cx="790303" cy="409072"/>
              </a:xfrm>
            </p:grpSpPr>
            <p:sp>
              <p:nvSpPr>
                <p:cNvPr id="34" name="Moon 33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Moon 34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Moon 35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23"/>
              <p:cNvGrpSpPr/>
              <p:nvPr/>
            </p:nvGrpSpPr>
            <p:grpSpPr>
              <a:xfrm>
                <a:off x="4842164" y="2673927"/>
                <a:ext cx="856672" cy="364837"/>
                <a:chOff x="4975163" y="2434420"/>
                <a:chExt cx="790303" cy="409072"/>
              </a:xfrm>
            </p:grpSpPr>
            <p:sp>
              <p:nvSpPr>
                <p:cNvPr id="31" name="Moon 30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Moon 31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Moon 32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27"/>
              <p:cNvGrpSpPr/>
              <p:nvPr/>
            </p:nvGrpSpPr>
            <p:grpSpPr>
              <a:xfrm>
                <a:off x="4702690" y="2882384"/>
                <a:ext cx="790303" cy="409072"/>
                <a:chOff x="4975163" y="2434420"/>
                <a:chExt cx="790303" cy="409072"/>
              </a:xfrm>
            </p:grpSpPr>
            <p:sp>
              <p:nvSpPr>
                <p:cNvPr id="28" name="Moon 27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oon 28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Moon 29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31"/>
              <p:cNvGrpSpPr/>
              <p:nvPr/>
            </p:nvGrpSpPr>
            <p:grpSpPr>
              <a:xfrm>
                <a:off x="4545672" y="3122529"/>
                <a:ext cx="790303" cy="409072"/>
                <a:chOff x="4975163" y="2434420"/>
                <a:chExt cx="790303" cy="409072"/>
              </a:xfrm>
            </p:grpSpPr>
            <p:sp>
              <p:nvSpPr>
                <p:cNvPr id="25" name="Moon 24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oon 25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Moon 26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135"/>
              <p:cNvGrpSpPr/>
              <p:nvPr/>
            </p:nvGrpSpPr>
            <p:grpSpPr>
              <a:xfrm rot="1269795">
                <a:off x="4370181" y="3362675"/>
                <a:ext cx="790303" cy="409072"/>
                <a:chOff x="4975163" y="2434420"/>
                <a:chExt cx="790303" cy="409072"/>
              </a:xfrm>
            </p:grpSpPr>
            <p:sp>
              <p:nvSpPr>
                <p:cNvPr id="22" name="Moon 21"/>
                <p:cNvSpPr/>
                <p:nvPr/>
              </p:nvSpPr>
              <p:spPr>
                <a:xfrm rot="7257268">
                  <a:off x="5322931" y="2233063"/>
                  <a:ext cx="241178" cy="643892"/>
                </a:xfrm>
                <a:prstGeom prst="moon">
                  <a:avLst>
                    <a:gd name="adj" fmla="val 51004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Moon 22"/>
                <p:cNvSpPr/>
                <p:nvPr/>
              </p:nvSpPr>
              <p:spPr>
                <a:xfrm rot="8006089">
                  <a:off x="5214124" y="2302347"/>
                  <a:ext cx="302184" cy="780106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Moon 23"/>
                <p:cNvSpPr/>
                <p:nvPr/>
              </p:nvSpPr>
              <p:spPr>
                <a:xfrm rot="6288045">
                  <a:off x="5227364" y="2325535"/>
                  <a:ext cx="259387" cy="609039"/>
                </a:xfrm>
                <a:prstGeom prst="moon">
                  <a:avLst>
                    <a:gd name="adj" fmla="val 36556"/>
                  </a:avLst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162"/>
            <p:cNvGrpSpPr/>
            <p:nvPr/>
          </p:nvGrpSpPr>
          <p:grpSpPr>
            <a:xfrm rot="4467257">
              <a:off x="3870206" y="3583778"/>
              <a:ext cx="790303" cy="409072"/>
              <a:chOff x="4975163" y="2434420"/>
              <a:chExt cx="790303" cy="409072"/>
            </a:xfrm>
          </p:grpSpPr>
          <p:sp>
            <p:nvSpPr>
              <p:cNvPr id="13" name="Moon 12"/>
              <p:cNvSpPr/>
              <p:nvPr/>
            </p:nvSpPr>
            <p:spPr>
              <a:xfrm rot="7257268">
                <a:off x="5322931" y="2233063"/>
                <a:ext cx="241178" cy="643892"/>
              </a:xfrm>
              <a:prstGeom prst="moon">
                <a:avLst>
                  <a:gd name="adj" fmla="val 51004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oon 13"/>
              <p:cNvSpPr/>
              <p:nvPr/>
            </p:nvSpPr>
            <p:spPr>
              <a:xfrm rot="8006089">
                <a:off x="5214124" y="2302347"/>
                <a:ext cx="302184" cy="780106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oon 14"/>
              <p:cNvSpPr/>
              <p:nvPr/>
            </p:nvSpPr>
            <p:spPr>
              <a:xfrm rot="6288045">
                <a:off x="5227364" y="2325535"/>
                <a:ext cx="259387" cy="609039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66"/>
            <p:cNvGrpSpPr/>
            <p:nvPr/>
          </p:nvGrpSpPr>
          <p:grpSpPr>
            <a:xfrm rot="16200000" flipH="1">
              <a:off x="4248296" y="3600305"/>
              <a:ext cx="838201" cy="343192"/>
              <a:chOff x="4975163" y="2434420"/>
              <a:chExt cx="790303" cy="409072"/>
            </a:xfrm>
          </p:grpSpPr>
          <p:sp>
            <p:nvSpPr>
              <p:cNvPr id="10" name="Moon 9"/>
              <p:cNvSpPr/>
              <p:nvPr/>
            </p:nvSpPr>
            <p:spPr>
              <a:xfrm rot="7257268">
                <a:off x="5322931" y="2233063"/>
                <a:ext cx="241178" cy="643892"/>
              </a:xfrm>
              <a:prstGeom prst="moon">
                <a:avLst>
                  <a:gd name="adj" fmla="val 51004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Moon 10"/>
              <p:cNvSpPr/>
              <p:nvPr/>
            </p:nvSpPr>
            <p:spPr>
              <a:xfrm rot="8006089">
                <a:off x="5214124" y="2302347"/>
                <a:ext cx="302184" cy="780106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Moon 11"/>
              <p:cNvSpPr/>
              <p:nvPr/>
            </p:nvSpPr>
            <p:spPr>
              <a:xfrm rot="6288045">
                <a:off x="5227364" y="2325535"/>
                <a:ext cx="259387" cy="609039"/>
              </a:xfrm>
              <a:prstGeom prst="moon">
                <a:avLst>
                  <a:gd name="adj" fmla="val 36556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70"/>
            <p:cNvGrpSpPr/>
            <p:nvPr/>
          </p:nvGrpSpPr>
          <p:grpSpPr>
            <a:xfrm>
              <a:off x="4343400" y="3276600"/>
              <a:ext cx="217170" cy="228600"/>
              <a:chOff x="3657600" y="1752600"/>
              <a:chExt cx="471364" cy="49617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657600" y="1752600"/>
                <a:ext cx="471364" cy="49617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810000" y="1828800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306"/>
          <p:cNvGrpSpPr/>
          <p:nvPr/>
        </p:nvGrpSpPr>
        <p:grpSpPr>
          <a:xfrm>
            <a:off x="533400" y="304800"/>
            <a:ext cx="1035089" cy="1269766"/>
            <a:chOff x="2084422" y="1321034"/>
            <a:chExt cx="1819185" cy="2231634"/>
          </a:xfrm>
        </p:grpSpPr>
        <p:sp>
          <p:nvSpPr>
            <p:cNvPr id="59" name="Moon 58"/>
            <p:cNvSpPr/>
            <p:nvPr/>
          </p:nvSpPr>
          <p:spPr>
            <a:xfrm rot="20211265">
              <a:off x="2084422" y="1432783"/>
              <a:ext cx="685800" cy="1828800"/>
            </a:xfrm>
            <a:prstGeom prst="moon">
              <a:avLst>
                <a:gd name="adj" fmla="val 87500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oon 59"/>
            <p:cNvSpPr/>
            <p:nvPr/>
          </p:nvSpPr>
          <p:spPr>
            <a:xfrm rot="11600853">
              <a:off x="3217807" y="1321034"/>
              <a:ext cx="685800" cy="1828800"/>
            </a:xfrm>
            <a:prstGeom prst="moon">
              <a:avLst>
                <a:gd name="adj" fmla="val 87500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Quad Arrow Callout 60"/>
            <p:cNvSpPr/>
            <p:nvPr/>
          </p:nvSpPr>
          <p:spPr>
            <a:xfrm>
              <a:off x="2667000" y="2667000"/>
              <a:ext cx="685800" cy="685800"/>
            </a:xfrm>
            <a:prstGeom prst="quadArrowCallou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209800" y="1752600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276600" y="1752600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438400" y="2209800"/>
              <a:ext cx="3048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200400" y="2209800"/>
              <a:ext cx="3048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895600" y="3276599"/>
              <a:ext cx="252334" cy="27606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iamond 66"/>
            <p:cNvSpPr/>
            <p:nvPr/>
          </p:nvSpPr>
          <p:spPr>
            <a:xfrm rot="19985882">
              <a:off x="2350133" y="1959820"/>
              <a:ext cx="328934" cy="362156"/>
            </a:xfrm>
            <a:prstGeom prst="diamon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iamond 67"/>
            <p:cNvSpPr/>
            <p:nvPr/>
          </p:nvSpPr>
          <p:spPr>
            <a:xfrm rot="1319692">
              <a:off x="3182271" y="1960174"/>
              <a:ext cx="368824" cy="381776"/>
            </a:xfrm>
            <a:prstGeom prst="diamon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81000" y="1752600"/>
            <a:ext cx="1353112" cy="1081366"/>
            <a:chOff x="888045" y="2423834"/>
            <a:chExt cx="2976639" cy="2378840"/>
          </a:xfrm>
        </p:grpSpPr>
        <p:sp>
          <p:nvSpPr>
            <p:cNvPr id="78" name="Hexagon 77"/>
            <p:cNvSpPr/>
            <p:nvPr/>
          </p:nvSpPr>
          <p:spPr>
            <a:xfrm>
              <a:off x="1963711" y="4254708"/>
              <a:ext cx="742015" cy="547966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88045" y="2423834"/>
              <a:ext cx="1416569" cy="1677650"/>
              <a:chOff x="888045" y="2423834"/>
              <a:chExt cx="1416569" cy="1677650"/>
            </a:xfrm>
          </p:grpSpPr>
          <p:sp>
            <p:nvSpPr>
              <p:cNvPr id="71" name="Hexagon 70"/>
              <p:cNvSpPr/>
              <p:nvPr/>
            </p:nvSpPr>
            <p:spPr>
              <a:xfrm rot="19276833">
                <a:off x="1542614" y="3187084"/>
                <a:ext cx="762000" cy="914400"/>
              </a:xfrm>
              <a:prstGeom prst="hexag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exagon 68"/>
              <p:cNvSpPr/>
              <p:nvPr/>
            </p:nvSpPr>
            <p:spPr>
              <a:xfrm rot="19276833">
                <a:off x="888045" y="2423834"/>
                <a:ext cx="762000" cy="914400"/>
              </a:xfrm>
              <a:prstGeom prst="hexag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Up-Down Arrow 69"/>
              <p:cNvSpPr/>
              <p:nvPr/>
            </p:nvSpPr>
            <p:spPr>
              <a:xfrm rot="19113459">
                <a:off x="1344219" y="2913160"/>
                <a:ext cx="500326" cy="684673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4350674">
              <a:off x="2317574" y="2344294"/>
              <a:ext cx="1416569" cy="1677650"/>
              <a:chOff x="888045" y="2423834"/>
              <a:chExt cx="1416569" cy="1677650"/>
            </a:xfrm>
          </p:grpSpPr>
          <p:sp>
            <p:nvSpPr>
              <p:cNvPr id="74" name="Hexagon 73"/>
              <p:cNvSpPr/>
              <p:nvPr/>
            </p:nvSpPr>
            <p:spPr>
              <a:xfrm rot="19276833">
                <a:off x="1542614" y="3187084"/>
                <a:ext cx="762000" cy="914400"/>
              </a:xfrm>
              <a:prstGeom prst="hexag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xagon 74"/>
              <p:cNvSpPr/>
              <p:nvPr/>
            </p:nvSpPr>
            <p:spPr>
              <a:xfrm rot="19276833">
                <a:off x="888045" y="2423834"/>
                <a:ext cx="762000" cy="914400"/>
              </a:xfrm>
              <a:prstGeom prst="hexag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 rot="19113459">
                <a:off x="1344219" y="2913160"/>
                <a:ext cx="500326" cy="684673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Up-Down Arrow 76"/>
            <p:cNvSpPr/>
            <p:nvPr/>
          </p:nvSpPr>
          <p:spPr>
            <a:xfrm>
              <a:off x="2096999" y="3821287"/>
              <a:ext cx="500326" cy="684673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0" name="Picture 79" descr="http://azcoloring.com/coloring/pTo/7pq/pTo7pqp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22576"/>
            <a:ext cx="4071620" cy="39769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roup 96"/>
          <p:cNvGrpSpPr/>
          <p:nvPr/>
        </p:nvGrpSpPr>
        <p:grpSpPr>
          <a:xfrm>
            <a:off x="1778233" y="3352800"/>
            <a:ext cx="1353112" cy="1297438"/>
            <a:chOff x="1778233" y="3352800"/>
            <a:chExt cx="1353112" cy="1297438"/>
          </a:xfrm>
        </p:grpSpPr>
        <p:grpSp>
          <p:nvGrpSpPr>
            <p:cNvPr id="81" name="Group 80"/>
            <p:cNvGrpSpPr/>
            <p:nvPr/>
          </p:nvGrpSpPr>
          <p:grpSpPr>
            <a:xfrm>
              <a:off x="1778233" y="3352800"/>
              <a:ext cx="1353112" cy="1297438"/>
              <a:chOff x="888045" y="2423834"/>
              <a:chExt cx="2976639" cy="2854165"/>
            </a:xfrm>
          </p:grpSpPr>
          <p:sp>
            <p:nvSpPr>
              <p:cNvPr id="82" name="Hexagon 81"/>
              <p:cNvSpPr/>
              <p:nvPr/>
            </p:nvSpPr>
            <p:spPr>
              <a:xfrm>
                <a:off x="1963711" y="4254707"/>
                <a:ext cx="742015" cy="1023292"/>
              </a:xfrm>
              <a:prstGeom prst="hexag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888045" y="2423834"/>
                <a:ext cx="1416569" cy="1677650"/>
                <a:chOff x="888045" y="2423834"/>
                <a:chExt cx="1416569" cy="1677650"/>
              </a:xfrm>
            </p:grpSpPr>
            <p:sp>
              <p:nvSpPr>
                <p:cNvPr id="89" name="Hexagon 88"/>
                <p:cNvSpPr/>
                <p:nvPr/>
              </p:nvSpPr>
              <p:spPr>
                <a:xfrm rot="19276833">
                  <a:off x="1542614" y="3187084"/>
                  <a:ext cx="762000" cy="914400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Hexagon 89"/>
                <p:cNvSpPr/>
                <p:nvPr/>
              </p:nvSpPr>
              <p:spPr>
                <a:xfrm rot="19276833">
                  <a:off x="888045" y="2423834"/>
                  <a:ext cx="762000" cy="914400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Up-Down Arrow 90"/>
                <p:cNvSpPr/>
                <p:nvPr/>
              </p:nvSpPr>
              <p:spPr>
                <a:xfrm rot="19113459">
                  <a:off x="1344219" y="2913160"/>
                  <a:ext cx="500326" cy="684673"/>
                </a:xfrm>
                <a:prstGeom prst="upDownArrow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 rot="4350674">
                <a:off x="2317574" y="2344294"/>
                <a:ext cx="1416569" cy="1677650"/>
                <a:chOff x="888045" y="2423834"/>
                <a:chExt cx="1416569" cy="1677650"/>
              </a:xfrm>
            </p:grpSpPr>
            <p:sp>
              <p:nvSpPr>
                <p:cNvPr id="86" name="Hexagon 85"/>
                <p:cNvSpPr/>
                <p:nvPr/>
              </p:nvSpPr>
              <p:spPr>
                <a:xfrm rot="19276833">
                  <a:off x="1542614" y="3187084"/>
                  <a:ext cx="762000" cy="914400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Hexagon 86"/>
                <p:cNvSpPr/>
                <p:nvPr/>
              </p:nvSpPr>
              <p:spPr>
                <a:xfrm rot="19276833">
                  <a:off x="888045" y="2423834"/>
                  <a:ext cx="762000" cy="914400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Up-Down Arrow 87"/>
                <p:cNvSpPr/>
                <p:nvPr/>
              </p:nvSpPr>
              <p:spPr>
                <a:xfrm rot="19113459">
                  <a:off x="1344219" y="2913160"/>
                  <a:ext cx="500326" cy="684673"/>
                </a:xfrm>
                <a:prstGeom prst="upDownArrow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Up-Down Arrow 84"/>
              <p:cNvSpPr/>
              <p:nvPr/>
            </p:nvSpPr>
            <p:spPr>
              <a:xfrm>
                <a:off x="2096999" y="3821287"/>
                <a:ext cx="500326" cy="684673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Hexagon 91"/>
            <p:cNvSpPr/>
            <p:nvPr/>
          </p:nvSpPr>
          <p:spPr>
            <a:xfrm rot="19276833">
              <a:off x="2189057" y="3834940"/>
              <a:ext cx="175089" cy="210106"/>
            </a:xfrm>
            <a:prstGeom prst="hexagon">
              <a:avLst/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 rot="19276833">
              <a:off x="1855181" y="3426884"/>
              <a:ext cx="175089" cy="210106"/>
            </a:xfrm>
            <a:prstGeom prst="hexagon">
              <a:avLst/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 rot="2199862">
              <a:off x="2802724" y="3364477"/>
              <a:ext cx="183866" cy="218928"/>
            </a:xfrm>
            <a:prstGeom prst="hexagon">
              <a:avLst/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2199862">
              <a:off x="2490981" y="3793905"/>
              <a:ext cx="183866" cy="218928"/>
            </a:xfrm>
            <a:prstGeom prst="hexagon">
              <a:avLst/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2322754" y="4285393"/>
              <a:ext cx="239751" cy="310127"/>
            </a:xfrm>
            <a:prstGeom prst="hexagon">
              <a:avLst/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78723" y="2099188"/>
            <a:ext cx="1212477" cy="485685"/>
            <a:chOff x="2389741" y="1288080"/>
            <a:chExt cx="1164651" cy="306065"/>
          </a:xfrm>
        </p:grpSpPr>
        <p:grpSp>
          <p:nvGrpSpPr>
            <p:cNvPr id="99" name="Group 98"/>
            <p:cNvGrpSpPr/>
            <p:nvPr/>
          </p:nvGrpSpPr>
          <p:grpSpPr>
            <a:xfrm>
              <a:off x="2394173" y="1357887"/>
              <a:ext cx="1105929" cy="161687"/>
              <a:chOff x="875271" y="1210552"/>
              <a:chExt cx="2932355" cy="40696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752600" y="1214876"/>
                <a:ext cx="1147003" cy="398523"/>
                <a:chOff x="1752600" y="1214876"/>
                <a:chExt cx="1147003" cy="398523"/>
              </a:xfrm>
            </p:grpSpPr>
            <p:cxnSp>
              <p:nvCxnSpPr>
                <p:cNvPr id="109" name="Elbow Connector 108"/>
                <p:cNvCxnSpPr/>
                <p:nvPr/>
              </p:nvCxnSpPr>
              <p:spPr>
                <a:xfrm>
                  <a:off x="1752600" y="1219200"/>
                  <a:ext cx="679941" cy="394199"/>
                </a:xfrm>
                <a:prstGeom prst="bentConnector3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09"/>
                <p:cNvCxnSpPr/>
                <p:nvPr/>
              </p:nvCxnSpPr>
              <p:spPr>
                <a:xfrm flipH="1">
                  <a:off x="2219662" y="1214876"/>
                  <a:ext cx="679941" cy="394199"/>
                </a:xfrm>
                <a:prstGeom prst="bentConnector3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2660623" y="1210552"/>
                <a:ext cx="1147003" cy="398523"/>
                <a:chOff x="1752600" y="1214876"/>
                <a:chExt cx="1147003" cy="398523"/>
              </a:xfrm>
            </p:grpSpPr>
            <p:cxnSp>
              <p:nvCxnSpPr>
                <p:cNvPr id="107" name="Elbow Connector 106"/>
                <p:cNvCxnSpPr/>
                <p:nvPr/>
              </p:nvCxnSpPr>
              <p:spPr>
                <a:xfrm>
                  <a:off x="1752600" y="1219200"/>
                  <a:ext cx="679941" cy="394199"/>
                </a:xfrm>
                <a:prstGeom prst="bentConnector3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07"/>
                <p:cNvCxnSpPr/>
                <p:nvPr/>
              </p:nvCxnSpPr>
              <p:spPr>
                <a:xfrm flipH="1">
                  <a:off x="2219662" y="1214876"/>
                  <a:ext cx="679941" cy="394199"/>
                </a:xfrm>
                <a:prstGeom prst="bentConnector3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875271" y="1218995"/>
                <a:ext cx="1147003" cy="398523"/>
                <a:chOff x="1752600" y="1214876"/>
                <a:chExt cx="1147003" cy="398523"/>
              </a:xfrm>
            </p:grpSpPr>
            <p:cxnSp>
              <p:nvCxnSpPr>
                <p:cNvPr id="105" name="Elbow Connector 104"/>
                <p:cNvCxnSpPr/>
                <p:nvPr/>
              </p:nvCxnSpPr>
              <p:spPr>
                <a:xfrm>
                  <a:off x="1752600" y="1219200"/>
                  <a:ext cx="679941" cy="394199"/>
                </a:xfrm>
                <a:prstGeom prst="bentConnector3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Elbow Connector 105"/>
                <p:cNvCxnSpPr/>
                <p:nvPr/>
              </p:nvCxnSpPr>
              <p:spPr>
                <a:xfrm flipH="1">
                  <a:off x="2219662" y="1214876"/>
                  <a:ext cx="679941" cy="394199"/>
                </a:xfrm>
                <a:prstGeom prst="bentConnector3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0" name="Straight Connector 99"/>
            <p:cNvCxnSpPr/>
            <p:nvPr/>
          </p:nvCxnSpPr>
          <p:spPr>
            <a:xfrm>
              <a:off x="2389741" y="1288080"/>
              <a:ext cx="1071289" cy="397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393624" y="1580646"/>
              <a:ext cx="1160768" cy="1349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1676400"/>
            <a:ext cx="1447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ord 2"/>
          <p:cNvSpPr/>
          <p:nvPr/>
        </p:nvSpPr>
        <p:spPr>
          <a:xfrm rot="7245833">
            <a:off x="2176370" y="3232510"/>
            <a:ext cx="3951241" cy="3861687"/>
          </a:xfrm>
          <a:prstGeom prst="chord">
            <a:avLst>
              <a:gd name="adj1" fmla="val 2700000"/>
              <a:gd name="adj2" fmla="val 15199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438400" y="5410200"/>
            <a:ext cx="3581400" cy="228600"/>
            <a:chOff x="5715000" y="5181600"/>
            <a:chExt cx="2485768" cy="256032"/>
          </a:xfrm>
        </p:grpSpPr>
        <p:sp>
          <p:nvSpPr>
            <p:cNvPr id="8" name="Rectangle 7"/>
            <p:cNvSpPr/>
            <p:nvPr/>
          </p:nvSpPr>
          <p:spPr>
            <a:xfrm>
              <a:off x="5715000" y="5181600"/>
              <a:ext cx="2485768" cy="256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6096000" y="5181600"/>
              <a:ext cx="1856949" cy="242392"/>
              <a:chOff x="5638800" y="4953000"/>
              <a:chExt cx="3334062" cy="55272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0" name="Diamond 19"/>
              <p:cNvSpPr/>
              <p:nvPr/>
            </p:nvSpPr>
            <p:spPr>
              <a:xfrm>
                <a:off x="5638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6019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iamond 21"/>
              <p:cNvSpPr/>
              <p:nvPr/>
            </p:nvSpPr>
            <p:spPr>
              <a:xfrm>
                <a:off x="6400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6781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iamond 23"/>
              <p:cNvSpPr/>
              <p:nvPr/>
            </p:nvSpPr>
            <p:spPr>
              <a:xfrm>
                <a:off x="7162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7543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>
              <a:xfrm>
                <a:off x="7924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mond 26"/>
              <p:cNvSpPr/>
              <p:nvPr/>
            </p:nvSpPr>
            <p:spPr>
              <a:xfrm>
                <a:off x="8305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iamond 27"/>
              <p:cNvSpPr/>
              <p:nvPr/>
            </p:nvSpPr>
            <p:spPr>
              <a:xfrm>
                <a:off x="8686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 rot="19535032">
            <a:off x="4534416" y="2971923"/>
            <a:ext cx="1290367" cy="2423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62746">
            <a:off x="2518710" y="3030230"/>
            <a:ext cx="1286357" cy="24175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 rot="10800000">
            <a:off x="3297836" y="2873115"/>
            <a:ext cx="1752600" cy="838200"/>
            <a:chOff x="5441430" y="533400"/>
            <a:chExt cx="2813650" cy="1394536"/>
          </a:xfrm>
        </p:grpSpPr>
        <p:grpSp>
          <p:nvGrpSpPr>
            <p:cNvPr id="7" name="Group 36"/>
            <p:cNvGrpSpPr/>
            <p:nvPr/>
          </p:nvGrpSpPr>
          <p:grpSpPr>
            <a:xfrm>
              <a:off x="6481936" y="533400"/>
              <a:ext cx="771445" cy="1394536"/>
              <a:chOff x="468443" y="1538990"/>
              <a:chExt cx="1371600" cy="1660161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nip Diagonal Corner Rectangle 35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iamond 36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8"/>
            <p:cNvGrpSpPr/>
            <p:nvPr/>
          </p:nvGrpSpPr>
          <p:grpSpPr>
            <a:xfrm>
              <a:off x="5967639" y="853440"/>
              <a:ext cx="482680" cy="1011536"/>
              <a:chOff x="468443" y="1538990"/>
              <a:chExt cx="1371600" cy="1660161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nip Diagonal Corner Rectangle 32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iamond 33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2"/>
            <p:cNvGrpSpPr/>
            <p:nvPr/>
          </p:nvGrpSpPr>
          <p:grpSpPr>
            <a:xfrm>
              <a:off x="7267433" y="868130"/>
              <a:ext cx="482680" cy="1011536"/>
              <a:chOff x="468443" y="1538990"/>
              <a:chExt cx="1371600" cy="1660161"/>
            </a:xfrm>
          </p:grpSpPr>
          <p:sp>
            <p:nvSpPr>
              <p:cNvPr id="29" name="Isosceles Triangle 28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nip Diagonal Corner Rectangle 29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iamond 30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42"/>
            <p:cNvGrpSpPr/>
            <p:nvPr/>
          </p:nvGrpSpPr>
          <p:grpSpPr>
            <a:xfrm>
              <a:off x="7772400" y="914400"/>
              <a:ext cx="482680" cy="1011536"/>
              <a:chOff x="468443" y="1538990"/>
              <a:chExt cx="1371600" cy="1660161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nip Diagonal Corner Rectangle 17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2"/>
            <p:cNvGrpSpPr/>
            <p:nvPr/>
          </p:nvGrpSpPr>
          <p:grpSpPr>
            <a:xfrm>
              <a:off x="5441430" y="899410"/>
              <a:ext cx="482680" cy="1011536"/>
              <a:chOff x="468443" y="1538990"/>
              <a:chExt cx="1371600" cy="1660161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nip Diagonal Corner Rectangle 14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ounded Rectangle 39"/>
          <p:cNvSpPr/>
          <p:nvPr/>
        </p:nvSpPr>
        <p:spPr>
          <a:xfrm rot="2658751">
            <a:off x="789052" y="637946"/>
            <a:ext cx="609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 rot="1710666">
            <a:off x="2925915" y="1371205"/>
            <a:ext cx="888783" cy="991388"/>
            <a:chOff x="5598469" y="786531"/>
            <a:chExt cx="1945451" cy="2449278"/>
          </a:xfrm>
        </p:grpSpPr>
        <p:sp>
          <p:nvSpPr>
            <p:cNvPr id="45" name="Oval 44"/>
            <p:cNvSpPr/>
            <p:nvPr/>
          </p:nvSpPr>
          <p:spPr>
            <a:xfrm rot="19099092">
              <a:off x="6213936" y="786531"/>
              <a:ext cx="1290367" cy="19917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1962746">
              <a:off x="5598469" y="955190"/>
              <a:ext cx="878651" cy="1518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1962746">
              <a:off x="6131868" y="1336191"/>
              <a:ext cx="878651" cy="1518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962746">
              <a:off x="6665269" y="1717190"/>
              <a:ext cx="878651" cy="1518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19041950">
              <a:off x="5972393" y="927963"/>
              <a:ext cx="1507397" cy="1998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6673491">
            <a:off x="4679623" y="1384147"/>
            <a:ext cx="888783" cy="991388"/>
            <a:chOff x="5598469" y="786531"/>
            <a:chExt cx="1945451" cy="2449278"/>
          </a:xfrm>
        </p:grpSpPr>
        <p:sp>
          <p:nvSpPr>
            <p:cNvPr id="48" name="Oval 47"/>
            <p:cNvSpPr/>
            <p:nvPr/>
          </p:nvSpPr>
          <p:spPr>
            <a:xfrm rot="19099092">
              <a:off x="6213936" y="786531"/>
              <a:ext cx="1290367" cy="19917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962746">
              <a:off x="5598469" y="955190"/>
              <a:ext cx="878651" cy="1518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962746">
              <a:off x="6131868" y="1336191"/>
              <a:ext cx="878651" cy="1518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962746">
              <a:off x="6665269" y="1717190"/>
              <a:ext cx="878651" cy="1518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9041950">
              <a:off x="5972393" y="927963"/>
              <a:ext cx="1507397" cy="1998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36"/>
          <p:cNvGrpSpPr/>
          <p:nvPr/>
        </p:nvGrpSpPr>
        <p:grpSpPr>
          <a:xfrm rot="10800000">
            <a:off x="3962400" y="1295400"/>
            <a:ext cx="475877" cy="610483"/>
            <a:chOff x="468443" y="1538990"/>
            <a:chExt cx="1371600" cy="1660161"/>
          </a:xfrm>
        </p:grpSpPr>
        <p:sp>
          <p:nvSpPr>
            <p:cNvPr id="71" name="Isosceles Triangle 70"/>
            <p:cNvSpPr/>
            <p:nvPr/>
          </p:nvSpPr>
          <p:spPr>
            <a:xfrm>
              <a:off x="793229" y="1538990"/>
              <a:ext cx="685800" cy="6858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nip Diagonal Corner Rectangle 71"/>
            <p:cNvSpPr/>
            <p:nvPr/>
          </p:nvSpPr>
          <p:spPr>
            <a:xfrm>
              <a:off x="468443" y="2208551"/>
              <a:ext cx="1371600" cy="9906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iamond 72"/>
            <p:cNvSpPr/>
            <p:nvPr/>
          </p:nvSpPr>
          <p:spPr>
            <a:xfrm>
              <a:off x="914400" y="1981200"/>
              <a:ext cx="457200" cy="762000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38"/>
          <p:cNvGrpSpPr/>
          <p:nvPr/>
        </p:nvGrpSpPr>
        <p:grpSpPr>
          <a:xfrm rot="10800000">
            <a:off x="7296371" y="2247643"/>
            <a:ext cx="300657" cy="607994"/>
            <a:chOff x="468443" y="1538990"/>
            <a:chExt cx="1371600" cy="1660161"/>
          </a:xfrm>
        </p:grpSpPr>
        <p:sp>
          <p:nvSpPr>
            <p:cNvPr id="68" name="Isosceles Triangle 67"/>
            <p:cNvSpPr/>
            <p:nvPr/>
          </p:nvSpPr>
          <p:spPr>
            <a:xfrm>
              <a:off x="793229" y="1538990"/>
              <a:ext cx="685800" cy="6858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nip Diagonal Corner Rectangle 68"/>
            <p:cNvSpPr/>
            <p:nvPr/>
          </p:nvSpPr>
          <p:spPr>
            <a:xfrm>
              <a:off x="468443" y="2208551"/>
              <a:ext cx="1371600" cy="9906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iamond 69"/>
            <p:cNvSpPr/>
            <p:nvPr/>
          </p:nvSpPr>
          <p:spPr>
            <a:xfrm>
              <a:off x="914400" y="1981200"/>
              <a:ext cx="457200" cy="762000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42"/>
          <p:cNvGrpSpPr/>
          <p:nvPr/>
        </p:nvGrpSpPr>
        <p:grpSpPr>
          <a:xfrm rot="10800000">
            <a:off x="6486740" y="2238813"/>
            <a:ext cx="300657" cy="607994"/>
            <a:chOff x="468443" y="1538990"/>
            <a:chExt cx="1371600" cy="1660161"/>
          </a:xfrm>
        </p:grpSpPr>
        <p:sp>
          <p:nvSpPr>
            <p:cNvPr id="65" name="Isosceles Triangle 64"/>
            <p:cNvSpPr/>
            <p:nvPr/>
          </p:nvSpPr>
          <p:spPr>
            <a:xfrm>
              <a:off x="793229" y="1538990"/>
              <a:ext cx="685800" cy="6858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nip Diagonal Corner Rectangle 65"/>
            <p:cNvSpPr/>
            <p:nvPr/>
          </p:nvSpPr>
          <p:spPr>
            <a:xfrm>
              <a:off x="468443" y="2208551"/>
              <a:ext cx="1371600" cy="9906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iamond 66"/>
            <p:cNvSpPr/>
            <p:nvPr/>
          </p:nvSpPr>
          <p:spPr>
            <a:xfrm>
              <a:off x="914400" y="1981200"/>
              <a:ext cx="457200" cy="762000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2"/>
          <p:cNvGrpSpPr/>
          <p:nvPr/>
        </p:nvGrpSpPr>
        <p:grpSpPr>
          <a:xfrm rot="10800000">
            <a:off x="6172200" y="2211002"/>
            <a:ext cx="300657" cy="607994"/>
            <a:chOff x="468443" y="1538990"/>
            <a:chExt cx="1371600" cy="1660161"/>
          </a:xfrm>
        </p:grpSpPr>
        <p:sp>
          <p:nvSpPr>
            <p:cNvPr id="62" name="Isosceles Triangle 61"/>
            <p:cNvSpPr/>
            <p:nvPr/>
          </p:nvSpPr>
          <p:spPr>
            <a:xfrm>
              <a:off x="793229" y="1538990"/>
              <a:ext cx="685800" cy="6858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nip Diagonal Corner Rectangle 62"/>
            <p:cNvSpPr/>
            <p:nvPr/>
          </p:nvSpPr>
          <p:spPr>
            <a:xfrm>
              <a:off x="468443" y="2208551"/>
              <a:ext cx="1371600" cy="9906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amond 63"/>
            <p:cNvSpPr/>
            <p:nvPr/>
          </p:nvSpPr>
          <p:spPr>
            <a:xfrm>
              <a:off x="914400" y="1981200"/>
              <a:ext cx="457200" cy="762000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42"/>
          <p:cNvGrpSpPr/>
          <p:nvPr/>
        </p:nvGrpSpPr>
        <p:grpSpPr>
          <a:xfrm rot="10800000">
            <a:off x="7624143" y="2220012"/>
            <a:ext cx="300657" cy="607994"/>
            <a:chOff x="468443" y="1538990"/>
            <a:chExt cx="1371600" cy="1660161"/>
          </a:xfrm>
        </p:grpSpPr>
        <p:sp>
          <p:nvSpPr>
            <p:cNvPr id="59" name="Isosceles Triangle 58"/>
            <p:cNvSpPr/>
            <p:nvPr/>
          </p:nvSpPr>
          <p:spPr>
            <a:xfrm>
              <a:off x="793229" y="1538990"/>
              <a:ext cx="685800" cy="6858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nip Diagonal Corner Rectangle 59"/>
            <p:cNvSpPr/>
            <p:nvPr/>
          </p:nvSpPr>
          <p:spPr>
            <a:xfrm>
              <a:off x="468443" y="2208551"/>
              <a:ext cx="1371600" cy="9906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iamond 60"/>
            <p:cNvSpPr/>
            <p:nvPr/>
          </p:nvSpPr>
          <p:spPr>
            <a:xfrm>
              <a:off x="914400" y="1981200"/>
              <a:ext cx="457200" cy="762000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Diamond 73"/>
          <p:cNvSpPr/>
          <p:nvPr/>
        </p:nvSpPr>
        <p:spPr>
          <a:xfrm>
            <a:off x="2711970" y="5410200"/>
            <a:ext cx="229551" cy="216421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/>
        </p:nvSpPr>
        <p:spPr>
          <a:xfrm>
            <a:off x="5715000" y="5410200"/>
            <a:ext cx="229551" cy="216421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/>
          <p:cNvSpPr/>
          <p:nvPr/>
        </p:nvSpPr>
        <p:spPr>
          <a:xfrm>
            <a:off x="2435192" y="5397708"/>
            <a:ext cx="229551" cy="216421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228600"/>
            <a:ext cx="1981200" cy="2070031"/>
            <a:chOff x="2624682" y="2226017"/>
            <a:chExt cx="1981200" cy="2070031"/>
          </a:xfrm>
        </p:grpSpPr>
        <p:sp>
          <p:nvSpPr>
            <p:cNvPr id="2" name="Pie 1"/>
            <p:cNvSpPr/>
            <p:nvPr/>
          </p:nvSpPr>
          <p:spPr>
            <a:xfrm rot="18695073">
              <a:off x="2580266" y="2270433"/>
              <a:ext cx="2070031" cy="1981200"/>
            </a:xfrm>
            <a:prstGeom prst="pi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43200" y="2438400"/>
              <a:ext cx="1683225" cy="1529540"/>
              <a:chOff x="2740938" y="2438400"/>
              <a:chExt cx="1683225" cy="1529540"/>
            </a:xfrm>
          </p:grpSpPr>
          <p:sp>
            <p:nvSpPr>
              <p:cNvPr id="4" name="Moon 3"/>
              <p:cNvSpPr/>
              <p:nvPr/>
            </p:nvSpPr>
            <p:spPr>
              <a:xfrm rot="16200000">
                <a:off x="2905503" y="2449280"/>
                <a:ext cx="1354095" cy="1683225"/>
              </a:xfrm>
              <a:prstGeom prst="moon">
                <a:avLst>
                  <a:gd name="adj" fmla="val 67712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Moon 4"/>
              <p:cNvSpPr/>
              <p:nvPr/>
            </p:nvSpPr>
            <p:spPr>
              <a:xfrm rot="16200000">
                <a:off x="3009901" y="2171700"/>
                <a:ext cx="1066800" cy="1600199"/>
              </a:xfrm>
              <a:prstGeom prst="moon">
                <a:avLst>
                  <a:gd name="adj" fmla="val 67712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667000" y="1390338"/>
            <a:ext cx="3048000" cy="3029262"/>
            <a:chOff x="2667000" y="1390338"/>
            <a:chExt cx="3048000" cy="3029262"/>
          </a:xfrm>
        </p:grpSpPr>
        <p:sp>
          <p:nvSpPr>
            <p:cNvPr id="8" name="Rectangle 7"/>
            <p:cNvSpPr/>
            <p:nvPr/>
          </p:nvSpPr>
          <p:spPr>
            <a:xfrm>
              <a:off x="3276600" y="1600200"/>
              <a:ext cx="1918741" cy="1981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71604" y="1390338"/>
              <a:ext cx="1913744" cy="533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67000" y="3657600"/>
              <a:ext cx="3048000" cy="76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Stored Data 2"/>
            <p:cNvSpPr/>
            <p:nvPr/>
          </p:nvSpPr>
          <p:spPr>
            <a:xfrm rot="16200000">
              <a:off x="3821242" y="2678242"/>
              <a:ext cx="815715" cy="1905000"/>
            </a:xfrm>
            <a:prstGeom prst="flowChartOnlineStora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2600" y="533400"/>
            <a:ext cx="2590800" cy="1600200"/>
            <a:chOff x="5334000" y="685800"/>
            <a:chExt cx="2590800" cy="1600200"/>
          </a:xfrm>
        </p:grpSpPr>
        <p:grpSp>
          <p:nvGrpSpPr>
            <p:cNvPr id="13" name="Group 36"/>
            <p:cNvGrpSpPr/>
            <p:nvPr/>
          </p:nvGrpSpPr>
          <p:grpSpPr>
            <a:xfrm>
              <a:off x="6253336" y="685800"/>
              <a:ext cx="771445" cy="1394536"/>
              <a:chOff x="468443" y="1538990"/>
              <a:chExt cx="1371600" cy="1660161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Snip Diagonal Corner Rectangle 41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iamond 42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439032" y="2029968"/>
              <a:ext cx="2485768" cy="256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38"/>
            <p:cNvGrpSpPr/>
            <p:nvPr/>
          </p:nvGrpSpPr>
          <p:grpSpPr>
            <a:xfrm>
              <a:off x="5739039" y="1005840"/>
              <a:ext cx="482680" cy="1011536"/>
              <a:chOff x="468443" y="1538990"/>
              <a:chExt cx="1371600" cy="1660161"/>
            </a:xfrm>
          </p:grpSpPr>
          <p:sp>
            <p:nvSpPr>
              <p:cNvPr id="38" name="Isosceles Triangle 37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nip Diagonal Corner Rectangle 38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iamond 39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7038833" y="1020530"/>
              <a:ext cx="482680" cy="1011536"/>
              <a:chOff x="468443" y="1538990"/>
              <a:chExt cx="1371600" cy="1660161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nip Diagonal Corner Rectangle 35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iamond 36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55"/>
            <p:cNvGrpSpPr/>
            <p:nvPr/>
          </p:nvGrpSpPr>
          <p:grpSpPr>
            <a:xfrm>
              <a:off x="5723582" y="2036264"/>
              <a:ext cx="1856949" cy="242392"/>
              <a:chOff x="5638800" y="4953000"/>
              <a:chExt cx="3334062" cy="55272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6" name="Diamond 25"/>
              <p:cNvSpPr/>
              <p:nvPr/>
            </p:nvSpPr>
            <p:spPr>
              <a:xfrm>
                <a:off x="5638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mond 26"/>
              <p:cNvSpPr/>
              <p:nvPr/>
            </p:nvSpPr>
            <p:spPr>
              <a:xfrm>
                <a:off x="6019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iamond 27"/>
              <p:cNvSpPr/>
              <p:nvPr/>
            </p:nvSpPr>
            <p:spPr>
              <a:xfrm>
                <a:off x="6400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iamond 28"/>
              <p:cNvSpPr/>
              <p:nvPr/>
            </p:nvSpPr>
            <p:spPr>
              <a:xfrm>
                <a:off x="6781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iamond 29"/>
              <p:cNvSpPr/>
              <p:nvPr/>
            </p:nvSpPr>
            <p:spPr>
              <a:xfrm>
                <a:off x="7162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iamond 30"/>
              <p:cNvSpPr/>
              <p:nvPr/>
            </p:nvSpPr>
            <p:spPr>
              <a:xfrm>
                <a:off x="7543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iamond 31"/>
              <p:cNvSpPr/>
              <p:nvPr/>
            </p:nvSpPr>
            <p:spPr>
              <a:xfrm>
                <a:off x="7924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iamond 32"/>
              <p:cNvSpPr/>
              <p:nvPr/>
            </p:nvSpPr>
            <p:spPr>
              <a:xfrm>
                <a:off x="8305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iamond 33"/>
              <p:cNvSpPr/>
              <p:nvPr/>
            </p:nvSpPr>
            <p:spPr>
              <a:xfrm>
                <a:off x="8686800" y="4953000"/>
                <a:ext cx="286062" cy="552722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 rot="10800000">
              <a:off x="7434649" y="1267691"/>
              <a:ext cx="482680" cy="1011536"/>
              <a:chOff x="468443" y="1538990"/>
              <a:chExt cx="1371600" cy="1660161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nip Diagonal Corner Rectangle 23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 rot="10800000">
              <a:off x="5334000" y="1267691"/>
              <a:ext cx="482680" cy="1011536"/>
              <a:chOff x="468443" y="1538990"/>
              <a:chExt cx="1371600" cy="1660161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nip Diagonal Corner Rectangle 20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iamond 21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248400" y="2286000"/>
            <a:ext cx="2152467" cy="3437344"/>
            <a:chOff x="4553133" y="914400"/>
            <a:chExt cx="2152467" cy="3437344"/>
          </a:xfrm>
        </p:grpSpPr>
        <p:sp>
          <p:nvSpPr>
            <p:cNvPr id="45" name="Double Wave 44"/>
            <p:cNvSpPr/>
            <p:nvPr/>
          </p:nvSpPr>
          <p:spPr>
            <a:xfrm rot="16807465">
              <a:off x="3382792" y="2343203"/>
              <a:ext cx="3178882" cy="838200"/>
            </a:xfrm>
            <a:prstGeom prst="doubleWave">
              <a:avLst>
                <a:gd name="adj1" fmla="val 6250"/>
                <a:gd name="adj2" fmla="val -10000"/>
              </a:avLst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6"/>
            <p:cNvGrpSpPr/>
            <p:nvPr/>
          </p:nvGrpSpPr>
          <p:grpSpPr>
            <a:xfrm>
              <a:off x="4724400" y="914400"/>
              <a:ext cx="1981200" cy="2070031"/>
              <a:chOff x="2624682" y="2226017"/>
              <a:chExt cx="1981200" cy="2070031"/>
            </a:xfrm>
            <a:solidFill>
              <a:srgbClr val="E0C13C"/>
            </a:solidFill>
          </p:grpSpPr>
          <p:sp>
            <p:nvSpPr>
              <p:cNvPr id="47" name="Pie 46"/>
              <p:cNvSpPr/>
              <p:nvPr/>
            </p:nvSpPr>
            <p:spPr>
              <a:xfrm rot="18695073">
                <a:off x="2580266" y="2270433"/>
                <a:ext cx="2070031" cy="1981200"/>
              </a:xfrm>
              <a:prstGeom prst="pi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2743200" y="2438400"/>
                <a:ext cx="1683225" cy="1529540"/>
                <a:chOff x="2740938" y="2438400"/>
                <a:chExt cx="1683225" cy="1529540"/>
              </a:xfrm>
              <a:grpFill/>
            </p:grpSpPr>
            <p:sp>
              <p:nvSpPr>
                <p:cNvPr id="49" name="Moon 3"/>
                <p:cNvSpPr/>
                <p:nvPr/>
              </p:nvSpPr>
              <p:spPr>
                <a:xfrm rot="16200000">
                  <a:off x="2905503" y="2449280"/>
                  <a:ext cx="1354095" cy="1683225"/>
                </a:xfrm>
                <a:prstGeom prst="moon">
                  <a:avLst>
                    <a:gd name="adj" fmla="val 6771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9"/>
                <p:cNvSpPr/>
                <p:nvPr/>
              </p:nvSpPr>
              <p:spPr>
                <a:xfrm rot="16200000">
                  <a:off x="3009901" y="2171700"/>
                  <a:ext cx="1066800" cy="1600199"/>
                </a:xfrm>
                <a:prstGeom prst="moon">
                  <a:avLst>
                    <a:gd name="adj" fmla="val 6771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685800" y="2971800"/>
            <a:ext cx="1321850" cy="2450788"/>
            <a:chOff x="964150" y="4262814"/>
            <a:chExt cx="844502" cy="1693174"/>
          </a:xfrm>
        </p:grpSpPr>
        <p:sp>
          <p:nvSpPr>
            <p:cNvPr id="52" name="Wave 51"/>
            <p:cNvSpPr/>
            <p:nvPr/>
          </p:nvSpPr>
          <p:spPr>
            <a:xfrm rot="15365317">
              <a:off x="657812" y="4805147"/>
              <a:ext cx="1655556" cy="646125"/>
            </a:xfrm>
            <a:prstGeom prst="wave">
              <a:avLst>
                <a:gd name="adj1" fmla="val 12500"/>
                <a:gd name="adj2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103"/>
            <p:cNvGrpSpPr/>
            <p:nvPr/>
          </p:nvGrpSpPr>
          <p:grpSpPr>
            <a:xfrm>
              <a:off x="964150" y="4262814"/>
              <a:ext cx="574333" cy="646326"/>
              <a:chOff x="4724400" y="5334000"/>
              <a:chExt cx="1028700" cy="12573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4" name="Moon 53"/>
              <p:cNvSpPr/>
              <p:nvPr/>
            </p:nvSpPr>
            <p:spPr>
              <a:xfrm rot="16200000">
                <a:off x="4648200" y="5486400"/>
                <a:ext cx="1219200" cy="990600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Moon 54"/>
              <p:cNvSpPr/>
              <p:nvPr/>
            </p:nvSpPr>
            <p:spPr>
              <a:xfrm rot="16200000">
                <a:off x="4876800" y="5181600"/>
                <a:ext cx="685800" cy="990600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oon 55"/>
              <p:cNvSpPr/>
              <p:nvPr/>
            </p:nvSpPr>
            <p:spPr>
              <a:xfrm rot="16200000">
                <a:off x="4991100" y="5067300"/>
                <a:ext cx="457200" cy="990600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667000" y="4724401"/>
            <a:ext cx="2702415" cy="1431529"/>
            <a:chOff x="964150" y="4262814"/>
            <a:chExt cx="1112922" cy="889413"/>
          </a:xfrm>
          <a:solidFill>
            <a:srgbClr val="FF0000"/>
          </a:solidFill>
        </p:grpSpPr>
        <p:sp>
          <p:nvSpPr>
            <p:cNvPr id="58" name="Wave 57"/>
            <p:cNvSpPr/>
            <p:nvPr/>
          </p:nvSpPr>
          <p:spPr>
            <a:xfrm rot="13428971">
              <a:off x="1122374" y="4704006"/>
              <a:ext cx="954698" cy="448221"/>
            </a:xfrm>
            <a:prstGeom prst="wave">
              <a:avLst>
                <a:gd name="adj1" fmla="val 12500"/>
                <a:gd name="adj2" fmla="val -475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103"/>
            <p:cNvGrpSpPr/>
            <p:nvPr/>
          </p:nvGrpSpPr>
          <p:grpSpPr>
            <a:xfrm>
              <a:off x="964150" y="4262814"/>
              <a:ext cx="574333" cy="646326"/>
              <a:chOff x="4724400" y="5334000"/>
              <a:chExt cx="1028700" cy="1257300"/>
            </a:xfrm>
            <a:grpFill/>
          </p:grpSpPr>
          <p:sp>
            <p:nvSpPr>
              <p:cNvPr id="60" name="Moon 59"/>
              <p:cNvSpPr/>
              <p:nvPr/>
            </p:nvSpPr>
            <p:spPr>
              <a:xfrm rot="16200000">
                <a:off x="4648200" y="5486400"/>
                <a:ext cx="1219200" cy="990600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Moon 60"/>
              <p:cNvSpPr/>
              <p:nvPr/>
            </p:nvSpPr>
            <p:spPr>
              <a:xfrm rot="16200000">
                <a:off x="4876800" y="5181600"/>
                <a:ext cx="685800" cy="990600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Moon 61"/>
              <p:cNvSpPr/>
              <p:nvPr/>
            </p:nvSpPr>
            <p:spPr>
              <a:xfrm rot="16200000">
                <a:off x="4991100" y="5067300"/>
                <a:ext cx="457200" cy="990600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391400" y="4395878"/>
            <a:ext cx="1222645" cy="2462122"/>
            <a:chOff x="1709530" y="1143000"/>
            <a:chExt cx="2289445" cy="3605122"/>
          </a:xfrm>
        </p:grpSpPr>
        <p:sp>
          <p:nvSpPr>
            <p:cNvPr id="64" name="Freeform 63"/>
            <p:cNvSpPr/>
            <p:nvPr/>
          </p:nvSpPr>
          <p:spPr>
            <a:xfrm>
              <a:off x="1709530" y="1251256"/>
              <a:ext cx="2289445" cy="3496866"/>
            </a:xfrm>
            <a:custGeom>
              <a:avLst/>
              <a:gdLst>
                <a:gd name="connsiteX0" fmla="*/ 675861 w 2289445"/>
                <a:gd name="connsiteY0" fmla="*/ 140222 h 3496866"/>
                <a:gd name="connsiteX1" fmla="*/ 735496 w 2289445"/>
                <a:gd name="connsiteY1" fmla="*/ 458274 h 3496866"/>
                <a:gd name="connsiteX2" fmla="*/ 815009 w 2289445"/>
                <a:gd name="connsiteY2" fmla="*/ 577544 h 3496866"/>
                <a:gd name="connsiteX3" fmla="*/ 834887 w 2289445"/>
                <a:gd name="connsiteY3" fmla="*/ 637179 h 3496866"/>
                <a:gd name="connsiteX4" fmla="*/ 914400 w 2289445"/>
                <a:gd name="connsiteY4" fmla="*/ 676935 h 3496866"/>
                <a:gd name="connsiteX5" fmla="*/ 1093305 w 2289445"/>
                <a:gd name="connsiteY5" fmla="*/ 776327 h 3496866"/>
                <a:gd name="connsiteX6" fmla="*/ 1371600 w 2289445"/>
                <a:gd name="connsiteY6" fmla="*/ 796205 h 3496866"/>
                <a:gd name="connsiteX7" fmla="*/ 1431235 w 2289445"/>
                <a:gd name="connsiteY7" fmla="*/ 1173892 h 3496866"/>
                <a:gd name="connsiteX8" fmla="*/ 1470992 w 2289445"/>
                <a:gd name="connsiteY8" fmla="*/ 1332918 h 3496866"/>
                <a:gd name="connsiteX9" fmla="*/ 1510748 w 2289445"/>
                <a:gd name="connsiteY9" fmla="*/ 1412431 h 3496866"/>
                <a:gd name="connsiteX10" fmla="*/ 1689653 w 2289445"/>
                <a:gd name="connsiteY10" fmla="*/ 1551579 h 3496866"/>
                <a:gd name="connsiteX11" fmla="*/ 1808922 w 2289445"/>
                <a:gd name="connsiteY11" fmla="*/ 1611214 h 3496866"/>
                <a:gd name="connsiteX12" fmla="*/ 1868557 w 2289445"/>
                <a:gd name="connsiteY12" fmla="*/ 1650970 h 3496866"/>
                <a:gd name="connsiteX13" fmla="*/ 2007705 w 2289445"/>
                <a:gd name="connsiteY13" fmla="*/ 1690727 h 3496866"/>
                <a:gd name="connsiteX14" fmla="*/ 2186609 w 2289445"/>
                <a:gd name="connsiteY14" fmla="*/ 1750361 h 3496866"/>
                <a:gd name="connsiteX15" fmla="*/ 2246244 w 2289445"/>
                <a:gd name="connsiteY15" fmla="*/ 1790118 h 3496866"/>
                <a:gd name="connsiteX16" fmla="*/ 2286000 w 2289445"/>
                <a:gd name="connsiteY16" fmla="*/ 1849753 h 3496866"/>
                <a:gd name="connsiteX17" fmla="*/ 2266122 w 2289445"/>
                <a:gd name="connsiteY17" fmla="*/ 1909387 h 3496866"/>
                <a:gd name="connsiteX18" fmla="*/ 2146853 w 2289445"/>
                <a:gd name="connsiteY18" fmla="*/ 2008779 h 3496866"/>
                <a:gd name="connsiteX19" fmla="*/ 2107096 w 2289445"/>
                <a:gd name="connsiteY19" fmla="*/ 2068414 h 3496866"/>
                <a:gd name="connsiteX20" fmla="*/ 2047461 w 2289445"/>
                <a:gd name="connsiteY20" fmla="*/ 2128048 h 3496866"/>
                <a:gd name="connsiteX21" fmla="*/ 1928192 w 2289445"/>
                <a:gd name="connsiteY21" fmla="*/ 2306953 h 3496866"/>
                <a:gd name="connsiteX22" fmla="*/ 1888435 w 2289445"/>
                <a:gd name="connsiteY22" fmla="*/ 2366587 h 3496866"/>
                <a:gd name="connsiteX23" fmla="*/ 1848679 w 2289445"/>
                <a:gd name="connsiteY23" fmla="*/ 2644883 h 3496866"/>
                <a:gd name="connsiteX24" fmla="*/ 1828800 w 2289445"/>
                <a:gd name="connsiteY24" fmla="*/ 2764153 h 3496866"/>
                <a:gd name="connsiteX25" fmla="*/ 1769166 w 2289445"/>
                <a:gd name="connsiteY25" fmla="*/ 3201474 h 3496866"/>
                <a:gd name="connsiteX26" fmla="*/ 1769166 w 2289445"/>
                <a:gd name="connsiteY26" fmla="*/ 3201474 h 3496866"/>
                <a:gd name="connsiteX27" fmla="*/ 1709531 w 2289445"/>
                <a:gd name="connsiteY27" fmla="*/ 3181596 h 3496866"/>
                <a:gd name="connsiteX28" fmla="*/ 1530627 w 2289445"/>
                <a:gd name="connsiteY28" fmla="*/ 3042448 h 3496866"/>
                <a:gd name="connsiteX29" fmla="*/ 1470992 w 2289445"/>
                <a:gd name="connsiteY29" fmla="*/ 2982814 h 3496866"/>
                <a:gd name="connsiteX30" fmla="*/ 1391479 w 2289445"/>
                <a:gd name="connsiteY30" fmla="*/ 2962935 h 3496866"/>
                <a:gd name="connsiteX31" fmla="*/ 1192696 w 2289445"/>
                <a:gd name="connsiteY31" fmla="*/ 2903301 h 3496866"/>
                <a:gd name="connsiteX32" fmla="*/ 1093305 w 2289445"/>
                <a:gd name="connsiteY32" fmla="*/ 2883422 h 3496866"/>
                <a:gd name="connsiteX33" fmla="*/ 795131 w 2289445"/>
                <a:gd name="connsiteY33" fmla="*/ 2863544 h 3496866"/>
                <a:gd name="connsiteX34" fmla="*/ 576470 w 2289445"/>
                <a:gd name="connsiteY34" fmla="*/ 2883422 h 3496866"/>
                <a:gd name="connsiteX35" fmla="*/ 616227 w 2289445"/>
                <a:gd name="connsiteY35" fmla="*/ 2823787 h 3496866"/>
                <a:gd name="connsiteX36" fmla="*/ 636105 w 2289445"/>
                <a:gd name="connsiteY36" fmla="*/ 2764153 h 3496866"/>
                <a:gd name="connsiteX37" fmla="*/ 675861 w 2289445"/>
                <a:gd name="connsiteY37" fmla="*/ 2704518 h 3496866"/>
                <a:gd name="connsiteX38" fmla="*/ 715618 w 2289445"/>
                <a:gd name="connsiteY38" fmla="*/ 2625005 h 3496866"/>
                <a:gd name="connsiteX39" fmla="*/ 755374 w 2289445"/>
                <a:gd name="connsiteY39" fmla="*/ 2505735 h 3496866"/>
                <a:gd name="connsiteX40" fmla="*/ 795131 w 2289445"/>
                <a:gd name="connsiteY40" fmla="*/ 2446101 h 3496866"/>
                <a:gd name="connsiteX41" fmla="*/ 815009 w 2289445"/>
                <a:gd name="connsiteY41" fmla="*/ 2386466 h 3496866"/>
                <a:gd name="connsiteX42" fmla="*/ 854766 w 2289445"/>
                <a:gd name="connsiteY42" fmla="*/ 2088292 h 3496866"/>
                <a:gd name="connsiteX43" fmla="*/ 834887 w 2289445"/>
                <a:gd name="connsiteY43" fmla="*/ 1949144 h 3496866"/>
                <a:gd name="connsiteX44" fmla="*/ 715618 w 2289445"/>
                <a:gd name="connsiteY44" fmla="*/ 1829874 h 3496866"/>
                <a:gd name="connsiteX45" fmla="*/ 655983 w 2289445"/>
                <a:gd name="connsiteY45" fmla="*/ 1750361 h 3496866"/>
                <a:gd name="connsiteX46" fmla="*/ 457200 w 2289445"/>
                <a:gd name="connsiteY46" fmla="*/ 1631092 h 3496866"/>
                <a:gd name="connsiteX47" fmla="*/ 337931 w 2289445"/>
                <a:gd name="connsiteY47" fmla="*/ 1571457 h 3496866"/>
                <a:gd name="connsiteX48" fmla="*/ 218661 w 2289445"/>
                <a:gd name="connsiteY48" fmla="*/ 1551579 h 3496866"/>
                <a:gd name="connsiteX49" fmla="*/ 159027 w 2289445"/>
                <a:gd name="connsiteY49" fmla="*/ 1531701 h 3496866"/>
                <a:gd name="connsiteX50" fmla="*/ 79513 w 2289445"/>
                <a:gd name="connsiteY50" fmla="*/ 1511822 h 3496866"/>
                <a:gd name="connsiteX51" fmla="*/ 0 w 2289445"/>
                <a:gd name="connsiteY51" fmla="*/ 1472066 h 3496866"/>
                <a:gd name="connsiteX52" fmla="*/ 59635 w 2289445"/>
                <a:gd name="connsiteY52" fmla="*/ 1432309 h 3496866"/>
                <a:gd name="connsiteX53" fmla="*/ 198783 w 2289445"/>
                <a:gd name="connsiteY53" fmla="*/ 1253405 h 3496866"/>
                <a:gd name="connsiteX54" fmla="*/ 278296 w 2289445"/>
                <a:gd name="connsiteY54" fmla="*/ 1134135 h 3496866"/>
                <a:gd name="connsiteX55" fmla="*/ 318053 w 2289445"/>
                <a:gd name="connsiteY55" fmla="*/ 975109 h 3496866"/>
                <a:gd name="connsiteX56" fmla="*/ 377687 w 2289445"/>
                <a:gd name="connsiteY56" fmla="*/ 756448 h 3496866"/>
                <a:gd name="connsiteX57" fmla="*/ 337931 w 2289445"/>
                <a:gd name="connsiteY57" fmla="*/ 279370 h 3496866"/>
                <a:gd name="connsiteX58" fmla="*/ 318053 w 2289445"/>
                <a:gd name="connsiteY58" fmla="*/ 219735 h 3496866"/>
                <a:gd name="connsiteX59" fmla="*/ 298174 w 2289445"/>
                <a:gd name="connsiteY59" fmla="*/ 80587 h 3496866"/>
                <a:gd name="connsiteX60" fmla="*/ 278296 w 2289445"/>
                <a:gd name="connsiteY60" fmla="*/ 20953 h 3496866"/>
                <a:gd name="connsiteX61" fmla="*/ 318053 w 2289445"/>
                <a:gd name="connsiteY61" fmla="*/ 219735 h 3496866"/>
                <a:gd name="connsiteX62" fmla="*/ 377687 w 2289445"/>
                <a:gd name="connsiteY62" fmla="*/ 279370 h 3496866"/>
                <a:gd name="connsiteX63" fmla="*/ 437322 w 2289445"/>
                <a:gd name="connsiteY63" fmla="*/ 299248 h 3496866"/>
                <a:gd name="connsiteX64" fmla="*/ 556592 w 2289445"/>
                <a:gd name="connsiteY64" fmla="*/ 378761 h 3496866"/>
                <a:gd name="connsiteX65" fmla="*/ 675861 w 2289445"/>
                <a:gd name="connsiteY65" fmla="*/ 438396 h 3496866"/>
                <a:gd name="connsiteX66" fmla="*/ 735496 w 2289445"/>
                <a:gd name="connsiteY66" fmla="*/ 438396 h 34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89445" h="3496866">
                  <a:moveTo>
                    <a:pt x="675861" y="140222"/>
                  </a:moveTo>
                  <a:cubicBezTo>
                    <a:pt x="682856" y="210167"/>
                    <a:pt x="685415" y="383151"/>
                    <a:pt x="735496" y="458274"/>
                  </a:cubicBezTo>
                  <a:cubicBezTo>
                    <a:pt x="762000" y="498031"/>
                    <a:pt x="799899" y="532214"/>
                    <a:pt x="815009" y="577544"/>
                  </a:cubicBezTo>
                  <a:cubicBezTo>
                    <a:pt x="821635" y="597422"/>
                    <a:pt x="820071" y="622363"/>
                    <a:pt x="834887" y="637179"/>
                  </a:cubicBezTo>
                  <a:cubicBezTo>
                    <a:pt x="855840" y="658132"/>
                    <a:pt x="888990" y="661689"/>
                    <a:pt x="914400" y="676935"/>
                  </a:cubicBezTo>
                  <a:cubicBezTo>
                    <a:pt x="962965" y="706074"/>
                    <a:pt x="1026993" y="768525"/>
                    <a:pt x="1093305" y="776327"/>
                  </a:cubicBezTo>
                  <a:cubicBezTo>
                    <a:pt x="1185669" y="787194"/>
                    <a:pt x="1278835" y="789579"/>
                    <a:pt x="1371600" y="796205"/>
                  </a:cubicBezTo>
                  <a:cubicBezTo>
                    <a:pt x="1409265" y="1210503"/>
                    <a:pt x="1364143" y="838431"/>
                    <a:pt x="1431235" y="1173892"/>
                  </a:cubicBezTo>
                  <a:cubicBezTo>
                    <a:pt x="1442904" y="1232237"/>
                    <a:pt x="1448068" y="1279429"/>
                    <a:pt x="1470992" y="1332918"/>
                  </a:cubicBezTo>
                  <a:cubicBezTo>
                    <a:pt x="1482665" y="1360155"/>
                    <a:pt x="1493524" y="1388318"/>
                    <a:pt x="1510748" y="1412431"/>
                  </a:cubicBezTo>
                  <a:cubicBezTo>
                    <a:pt x="1553212" y="1471881"/>
                    <a:pt x="1633603" y="1514212"/>
                    <a:pt x="1689653" y="1551579"/>
                  </a:cubicBezTo>
                  <a:cubicBezTo>
                    <a:pt x="1860551" y="1665511"/>
                    <a:pt x="1644327" y="1528917"/>
                    <a:pt x="1808922" y="1611214"/>
                  </a:cubicBezTo>
                  <a:cubicBezTo>
                    <a:pt x="1830290" y="1621898"/>
                    <a:pt x="1847188" y="1640286"/>
                    <a:pt x="1868557" y="1650970"/>
                  </a:cubicBezTo>
                  <a:cubicBezTo>
                    <a:pt x="1906839" y="1670111"/>
                    <a:pt x="1969498" y="1677991"/>
                    <a:pt x="2007705" y="1690727"/>
                  </a:cubicBezTo>
                  <a:cubicBezTo>
                    <a:pt x="2232253" y="1765577"/>
                    <a:pt x="1996075" y="1702728"/>
                    <a:pt x="2186609" y="1750361"/>
                  </a:cubicBezTo>
                  <a:cubicBezTo>
                    <a:pt x="2206487" y="1763613"/>
                    <a:pt x="2229351" y="1773225"/>
                    <a:pt x="2246244" y="1790118"/>
                  </a:cubicBezTo>
                  <a:cubicBezTo>
                    <a:pt x="2263137" y="1807011"/>
                    <a:pt x="2282072" y="1826187"/>
                    <a:pt x="2286000" y="1849753"/>
                  </a:cubicBezTo>
                  <a:cubicBezTo>
                    <a:pt x="2289445" y="1870421"/>
                    <a:pt x="2277745" y="1891953"/>
                    <a:pt x="2266122" y="1909387"/>
                  </a:cubicBezTo>
                  <a:cubicBezTo>
                    <a:pt x="2235511" y="1955303"/>
                    <a:pt x="2190855" y="1979443"/>
                    <a:pt x="2146853" y="2008779"/>
                  </a:cubicBezTo>
                  <a:cubicBezTo>
                    <a:pt x="2133601" y="2028657"/>
                    <a:pt x="2122391" y="2050061"/>
                    <a:pt x="2107096" y="2068414"/>
                  </a:cubicBezTo>
                  <a:cubicBezTo>
                    <a:pt x="2089099" y="2090010"/>
                    <a:pt x="2064328" y="2105558"/>
                    <a:pt x="2047461" y="2128048"/>
                  </a:cubicBezTo>
                  <a:cubicBezTo>
                    <a:pt x="2004458" y="2185386"/>
                    <a:pt x="1967949" y="2247318"/>
                    <a:pt x="1928192" y="2306953"/>
                  </a:cubicBezTo>
                  <a:lnTo>
                    <a:pt x="1888435" y="2366587"/>
                  </a:lnTo>
                  <a:cubicBezTo>
                    <a:pt x="1840999" y="2651208"/>
                    <a:pt x="1898442" y="2296545"/>
                    <a:pt x="1848679" y="2644883"/>
                  </a:cubicBezTo>
                  <a:cubicBezTo>
                    <a:pt x="1842979" y="2684783"/>
                    <a:pt x="1835426" y="2724396"/>
                    <a:pt x="1828800" y="2764153"/>
                  </a:cubicBezTo>
                  <a:cubicBezTo>
                    <a:pt x="1807426" y="3362624"/>
                    <a:pt x="1867628" y="3496866"/>
                    <a:pt x="1769166" y="3201474"/>
                  </a:cubicBezTo>
                  <a:lnTo>
                    <a:pt x="1769166" y="3201474"/>
                  </a:lnTo>
                  <a:lnTo>
                    <a:pt x="1709531" y="3181596"/>
                  </a:lnTo>
                  <a:cubicBezTo>
                    <a:pt x="1575445" y="3047511"/>
                    <a:pt x="1643600" y="3080107"/>
                    <a:pt x="1530627" y="3042448"/>
                  </a:cubicBezTo>
                  <a:cubicBezTo>
                    <a:pt x="1510749" y="3022570"/>
                    <a:pt x="1495400" y="2996761"/>
                    <a:pt x="1470992" y="2982814"/>
                  </a:cubicBezTo>
                  <a:cubicBezTo>
                    <a:pt x="1447271" y="2969259"/>
                    <a:pt x="1417647" y="2970785"/>
                    <a:pt x="1391479" y="2962935"/>
                  </a:cubicBezTo>
                  <a:cubicBezTo>
                    <a:pt x="1249897" y="2920460"/>
                    <a:pt x="1310514" y="2929483"/>
                    <a:pt x="1192696" y="2903301"/>
                  </a:cubicBezTo>
                  <a:cubicBezTo>
                    <a:pt x="1159714" y="2895972"/>
                    <a:pt x="1126924" y="2886784"/>
                    <a:pt x="1093305" y="2883422"/>
                  </a:cubicBezTo>
                  <a:cubicBezTo>
                    <a:pt x="994187" y="2873510"/>
                    <a:pt x="894522" y="2870170"/>
                    <a:pt x="795131" y="2863544"/>
                  </a:cubicBezTo>
                  <a:cubicBezTo>
                    <a:pt x="722244" y="2870170"/>
                    <a:pt x="647915" y="2899299"/>
                    <a:pt x="576470" y="2883422"/>
                  </a:cubicBezTo>
                  <a:cubicBezTo>
                    <a:pt x="553148" y="2878239"/>
                    <a:pt x="605543" y="2845156"/>
                    <a:pt x="616227" y="2823787"/>
                  </a:cubicBezTo>
                  <a:cubicBezTo>
                    <a:pt x="625598" y="2805046"/>
                    <a:pt x="626734" y="2782894"/>
                    <a:pt x="636105" y="2764153"/>
                  </a:cubicBezTo>
                  <a:cubicBezTo>
                    <a:pt x="646789" y="2742785"/>
                    <a:pt x="664008" y="2725261"/>
                    <a:pt x="675861" y="2704518"/>
                  </a:cubicBezTo>
                  <a:cubicBezTo>
                    <a:pt x="690563" y="2678789"/>
                    <a:pt x="704613" y="2652518"/>
                    <a:pt x="715618" y="2625005"/>
                  </a:cubicBezTo>
                  <a:cubicBezTo>
                    <a:pt x="731182" y="2586095"/>
                    <a:pt x="732128" y="2540604"/>
                    <a:pt x="755374" y="2505735"/>
                  </a:cubicBezTo>
                  <a:lnTo>
                    <a:pt x="795131" y="2446101"/>
                  </a:lnTo>
                  <a:cubicBezTo>
                    <a:pt x="801757" y="2426223"/>
                    <a:pt x="810464" y="2406921"/>
                    <a:pt x="815009" y="2386466"/>
                  </a:cubicBezTo>
                  <a:cubicBezTo>
                    <a:pt x="834836" y="2297243"/>
                    <a:pt x="845196" y="2174415"/>
                    <a:pt x="854766" y="2088292"/>
                  </a:cubicBezTo>
                  <a:cubicBezTo>
                    <a:pt x="848140" y="2041909"/>
                    <a:pt x="857100" y="1990397"/>
                    <a:pt x="834887" y="1949144"/>
                  </a:cubicBezTo>
                  <a:cubicBezTo>
                    <a:pt x="808231" y="1899640"/>
                    <a:pt x="749353" y="1874853"/>
                    <a:pt x="715618" y="1829874"/>
                  </a:cubicBezTo>
                  <a:cubicBezTo>
                    <a:pt x="695740" y="1803370"/>
                    <a:pt x="680745" y="1772372"/>
                    <a:pt x="655983" y="1750361"/>
                  </a:cubicBezTo>
                  <a:cubicBezTo>
                    <a:pt x="568447" y="1672552"/>
                    <a:pt x="544479" y="1680966"/>
                    <a:pt x="457200" y="1631092"/>
                  </a:cubicBezTo>
                  <a:cubicBezTo>
                    <a:pt x="388966" y="1592101"/>
                    <a:pt x="412482" y="1588024"/>
                    <a:pt x="337931" y="1571457"/>
                  </a:cubicBezTo>
                  <a:cubicBezTo>
                    <a:pt x="298586" y="1562714"/>
                    <a:pt x="258418" y="1558205"/>
                    <a:pt x="218661" y="1551579"/>
                  </a:cubicBezTo>
                  <a:cubicBezTo>
                    <a:pt x="198783" y="1544953"/>
                    <a:pt x="179174" y="1537457"/>
                    <a:pt x="159027" y="1531701"/>
                  </a:cubicBezTo>
                  <a:cubicBezTo>
                    <a:pt x="132758" y="1524195"/>
                    <a:pt x="105094" y="1521415"/>
                    <a:pt x="79513" y="1511822"/>
                  </a:cubicBezTo>
                  <a:cubicBezTo>
                    <a:pt x="51767" y="1501417"/>
                    <a:pt x="26504" y="1485318"/>
                    <a:pt x="0" y="1472066"/>
                  </a:cubicBezTo>
                  <a:cubicBezTo>
                    <a:pt x="19878" y="1458814"/>
                    <a:pt x="41282" y="1447604"/>
                    <a:pt x="59635" y="1432309"/>
                  </a:cubicBezTo>
                  <a:cubicBezTo>
                    <a:pt x="129701" y="1373920"/>
                    <a:pt x="143372" y="1336521"/>
                    <a:pt x="198783" y="1253405"/>
                  </a:cubicBezTo>
                  <a:lnTo>
                    <a:pt x="278296" y="1134135"/>
                  </a:lnTo>
                  <a:cubicBezTo>
                    <a:pt x="338609" y="953196"/>
                    <a:pt x="246092" y="1238965"/>
                    <a:pt x="318053" y="975109"/>
                  </a:cubicBezTo>
                  <a:cubicBezTo>
                    <a:pt x="393710" y="697701"/>
                    <a:pt x="329260" y="998588"/>
                    <a:pt x="377687" y="756448"/>
                  </a:cubicBezTo>
                  <a:cubicBezTo>
                    <a:pt x="369442" y="616274"/>
                    <a:pt x="367794" y="428687"/>
                    <a:pt x="337931" y="279370"/>
                  </a:cubicBezTo>
                  <a:cubicBezTo>
                    <a:pt x="333822" y="258823"/>
                    <a:pt x="324679" y="239613"/>
                    <a:pt x="318053" y="219735"/>
                  </a:cubicBezTo>
                  <a:cubicBezTo>
                    <a:pt x="311427" y="173352"/>
                    <a:pt x="307363" y="126531"/>
                    <a:pt x="298174" y="80587"/>
                  </a:cubicBezTo>
                  <a:cubicBezTo>
                    <a:pt x="294065" y="60041"/>
                    <a:pt x="278296" y="0"/>
                    <a:pt x="278296" y="20953"/>
                  </a:cubicBezTo>
                  <a:cubicBezTo>
                    <a:pt x="278296" y="30218"/>
                    <a:pt x="293572" y="183013"/>
                    <a:pt x="318053" y="219735"/>
                  </a:cubicBezTo>
                  <a:cubicBezTo>
                    <a:pt x="333647" y="243126"/>
                    <a:pt x="354296" y="263776"/>
                    <a:pt x="377687" y="279370"/>
                  </a:cubicBezTo>
                  <a:cubicBezTo>
                    <a:pt x="395121" y="290993"/>
                    <a:pt x="417444" y="292622"/>
                    <a:pt x="437322" y="299248"/>
                  </a:cubicBezTo>
                  <a:lnTo>
                    <a:pt x="556592" y="378761"/>
                  </a:lnTo>
                  <a:cubicBezTo>
                    <a:pt x="602383" y="409288"/>
                    <a:pt x="620995" y="429252"/>
                    <a:pt x="675861" y="438396"/>
                  </a:cubicBezTo>
                  <a:cubicBezTo>
                    <a:pt x="695469" y="441664"/>
                    <a:pt x="715618" y="438396"/>
                    <a:pt x="735496" y="438396"/>
                  </a:cubicBezTo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286000" y="1143000"/>
              <a:ext cx="3810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914400"/>
            <a:ext cx="4038600" cy="2743200"/>
            <a:chOff x="914400" y="1369687"/>
            <a:chExt cx="4572000" cy="3354713"/>
          </a:xfrm>
        </p:grpSpPr>
        <p:sp>
          <p:nvSpPr>
            <p:cNvPr id="4" name="Oval 3"/>
            <p:cNvSpPr/>
            <p:nvPr/>
          </p:nvSpPr>
          <p:spPr>
            <a:xfrm rot="5171754">
              <a:off x="1804773" y="1464047"/>
              <a:ext cx="2788977" cy="26002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676400" y="2057400"/>
              <a:ext cx="3048000" cy="2209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914400" y="2514600"/>
              <a:ext cx="4572000" cy="2209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486400" y="583239"/>
            <a:ext cx="2590800" cy="3836361"/>
            <a:chOff x="5486400" y="583239"/>
            <a:chExt cx="2590800" cy="3836361"/>
          </a:xfrm>
        </p:grpSpPr>
        <p:sp>
          <p:nvSpPr>
            <p:cNvPr id="7" name="Oval 6"/>
            <p:cNvSpPr/>
            <p:nvPr/>
          </p:nvSpPr>
          <p:spPr>
            <a:xfrm rot="5400000">
              <a:off x="5791200" y="1295403"/>
              <a:ext cx="2057399" cy="1600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5486400" y="1066800"/>
              <a:ext cx="762000" cy="3352800"/>
            </a:xfrm>
            <a:prstGeom prst="moon">
              <a:avLst>
                <a:gd name="adj" fmla="val 8737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flipH="1">
              <a:off x="7315200" y="1066800"/>
              <a:ext cx="762000" cy="3352800"/>
            </a:xfrm>
            <a:prstGeom prst="moon">
              <a:avLst>
                <a:gd name="adj" fmla="val 8737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Moon 9"/>
            <p:cNvSpPr/>
            <p:nvPr/>
          </p:nvSpPr>
          <p:spPr>
            <a:xfrm rot="16010900" flipH="1">
              <a:off x="6311784" y="84308"/>
              <a:ext cx="838200" cy="1836061"/>
            </a:xfrm>
            <a:prstGeom prst="moon">
              <a:avLst>
                <a:gd name="adj" fmla="val 8737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1295400"/>
              <a:ext cx="1524000" cy="609600"/>
              <a:chOff x="2840889" y="4737113"/>
              <a:chExt cx="1801425" cy="847295"/>
            </a:xfrm>
          </p:grpSpPr>
          <p:sp>
            <p:nvSpPr>
              <p:cNvPr id="20" name="Moon 19"/>
              <p:cNvSpPr/>
              <p:nvPr/>
            </p:nvSpPr>
            <p:spPr>
              <a:xfrm rot="5639499">
                <a:off x="3339758" y="4568187"/>
                <a:ext cx="749543" cy="1160330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oon 20"/>
              <p:cNvSpPr/>
              <p:nvPr/>
            </p:nvSpPr>
            <p:spPr>
              <a:xfrm rot="4841449">
                <a:off x="3687377" y="4531720"/>
                <a:ext cx="749543" cy="1160330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oon 21"/>
              <p:cNvSpPr/>
              <p:nvPr/>
            </p:nvSpPr>
            <p:spPr>
              <a:xfrm rot="5639499">
                <a:off x="3162958" y="4599420"/>
                <a:ext cx="662919" cy="1307057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oon 22"/>
              <p:cNvSpPr/>
              <p:nvPr/>
            </p:nvSpPr>
            <p:spPr>
              <a:xfrm rot="4340076">
                <a:off x="3339763" y="4601190"/>
                <a:ext cx="749543" cy="1160330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791200" y="1295400"/>
              <a:ext cx="1981200" cy="228600"/>
            </a:xfrm>
            <a:prstGeom prst="rect">
              <a:avLst/>
            </a:prstGeom>
            <a:solidFill>
              <a:srgbClr val="EFE2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867400" y="1295400"/>
              <a:ext cx="1828800" cy="228600"/>
              <a:chOff x="457200" y="1600200"/>
              <a:chExt cx="8229600" cy="1752600"/>
            </a:xfrm>
          </p:grpSpPr>
          <p:sp>
            <p:nvSpPr>
              <p:cNvPr id="13" name="Plaque 12"/>
              <p:cNvSpPr/>
              <p:nvPr/>
            </p:nvSpPr>
            <p:spPr>
              <a:xfrm>
                <a:off x="4572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aque 13"/>
              <p:cNvSpPr/>
              <p:nvPr/>
            </p:nvSpPr>
            <p:spPr>
              <a:xfrm>
                <a:off x="12954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laque 14"/>
              <p:cNvSpPr/>
              <p:nvPr/>
            </p:nvSpPr>
            <p:spPr>
              <a:xfrm>
                <a:off x="23622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laque 15"/>
              <p:cNvSpPr/>
              <p:nvPr/>
            </p:nvSpPr>
            <p:spPr>
              <a:xfrm>
                <a:off x="34290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laque 16"/>
              <p:cNvSpPr/>
              <p:nvPr/>
            </p:nvSpPr>
            <p:spPr>
              <a:xfrm>
                <a:off x="44958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laque 17"/>
              <p:cNvSpPr/>
              <p:nvPr/>
            </p:nvSpPr>
            <p:spPr>
              <a:xfrm>
                <a:off x="55626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laque 18"/>
              <p:cNvSpPr/>
              <p:nvPr/>
            </p:nvSpPr>
            <p:spPr>
              <a:xfrm>
                <a:off x="66294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72200" y="1828800"/>
              <a:ext cx="1143000" cy="381000"/>
              <a:chOff x="3810000" y="914400"/>
              <a:chExt cx="3962400" cy="1828800"/>
            </a:xfrm>
          </p:grpSpPr>
          <p:grpSp>
            <p:nvGrpSpPr>
              <p:cNvPr id="26" name="Group 56"/>
              <p:cNvGrpSpPr/>
              <p:nvPr/>
            </p:nvGrpSpPr>
            <p:grpSpPr>
              <a:xfrm>
                <a:off x="3810000" y="914400"/>
                <a:ext cx="1676400" cy="1752600"/>
                <a:chOff x="5029200" y="1905000"/>
                <a:chExt cx="1752600" cy="182880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5029200" y="1905000"/>
                  <a:ext cx="1752600" cy="1828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342744" y="2340964"/>
                  <a:ext cx="1174230" cy="13603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638800" y="2667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60"/>
              <p:cNvGrpSpPr/>
              <p:nvPr/>
            </p:nvGrpSpPr>
            <p:grpSpPr>
              <a:xfrm>
                <a:off x="6096000" y="990600"/>
                <a:ext cx="1676400" cy="1752600"/>
                <a:chOff x="5029200" y="1905000"/>
                <a:chExt cx="1752600" cy="18288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5029200" y="1905000"/>
                  <a:ext cx="1752600" cy="1828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342744" y="2340964"/>
                  <a:ext cx="1174230" cy="13603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638800" y="2667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4800" y="533400"/>
            <a:ext cx="2514600" cy="1147906"/>
            <a:chOff x="3810000" y="914400"/>
            <a:chExt cx="3962400" cy="1828800"/>
          </a:xfrm>
        </p:grpSpPr>
        <p:grpSp>
          <p:nvGrpSpPr>
            <p:cNvPr id="3" name="Group 56"/>
            <p:cNvGrpSpPr/>
            <p:nvPr/>
          </p:nvGrpSpPr>
          <p:grpSpPr>
            <a:xfrm>
              <a:off x="3810000" y="914400"/>
              <a:ext cx="1676400" cy="1752600"/>
              <a:chOff x="5029200" y="1905000"/>
              <a:chExt cx="1752600" cy="1828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60"/>
            <p:cNvGrpSpPr/>
            <p:nvPr/>
          </p:nvGrpSpPr>
          <p:grpSpPr>
            <a:xfrm>
              <a:off x="6096000" y="990600"/>
              <a:ext cx="1676400" cy="1752600"/>
              <a:chOff x="5029200" y="1905000"/>
              <a:chExt cx="1752600" cy="18288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114800" y="1828800"/>
            <a:ext cx="2514600" cy="1147906"/>
            <a:chOff x="3810000" y="914400"/>
            <a:chExt cx="3962400" cy="1828800"/>
          </a:xfrm>
        </p:grpSpPr>
        <p:grpSp>
          <p:nvGrpSpPr>
            <p:cNvPr id="12" name="Group 56"/>
            <p:cNvGrpSpPr/>
            <p:nvPr/>
          </p:nvGrpSpPr>
          <p:grpSpPr>
            <a:xfrm>
              <a:off x="3810000" y="914400"/>
              <a:ext cx="1676400" cy="1752600"/>
              <a:chOff x="5029200" y="1905000"/>
              <a:chExt cx="1752600" cy="18288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60"/>
            <p:cNvGrpSpPr/>
            <p:nvPr/>
          </p:nvGrpSpPr>
          <p:grpSpPr>
            <a:xfrm>
              <a:off x="6096000" y="990600"/>
              <a:ext cx="1676400" cy="1752600"/>
              <a:chOff x="5029200" y="1905000"/>
              <a:chExt cx="1752600" cy="1828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114800" y="3124200"/>
            <a:ext cx="2514600" cy="1147906"/>
            <a:chOff x="3810000" y="914400"/>
            <a:chExt cx="3962400" cy="1828800"/>
          </a:xfrm>
        </p:grpSpPr>
        <p:grpSp>
          <p:nvGrpSpPr>
            <p:cNvPr id="21" name="Group 56"/>
            <p:cNvGrpSpPr/>
            <p:nvPr/>
          </p:nvGrpSpPr>
          <p:grpSpPr>
            <a:xfrm>
              <a:off x="3810000" y="914400"/>
              <a:ext cx="1676400" cy="1752600"/>
              <a:chOff x="5029200" y="1905000"/>
              <a:chExt cx="1752600" cy="18288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60"/>
            <p:cNvGrpSpPr/>
            <p:nvPr/>
          </p:nvGrpSpPr>
          <p:grpSpPr>
            <a:xfrm>
              <a:off x="6096000" y="990600"/>
              <a:ext cx="1676400" cy="1752600"/>
              <a:chOff x="5029200" y="1905000"/>
              <a:chExt cx="1752600" cy="18288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191000" y="4419600"/>
            <a:ext cx="2514600" cy="1147906"/>
            <a:chOff x="3810000" y="914400"/>
            <a:chExt cx="3962400" cy="1828800"/>
          </a:xfrm>
        </p:grpSpPr>
        <p:grpSp>
          <p:nvGrpSpPr>
            <p:cNvPr id="30" name="Group 56"/>
            <p:cNvGrpSpPr/>
            <p:nvPr/>
          </p:nvGrpSpPr>
          <p:grpSpPr>
            <a:xfrm>
              <a:off x="3810000" y="914400"/>
              <a:ext cx="1676400" cy="1752600"/>
              <a:chOff x="5029200" y="1905000"/>
              <a:chExt cx="1752600" cy="18288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rgbClr val="7D9E2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60"/>
            <p:cNvGrpSpPr/>
            <p:nvPr/>
          </p:nvGrpSpPr>
          <p:grpSpPr>
            <a:xfrm>
              <a:off x="6096000" y="990600"/>
              <a:ext cx="1676400" cy="1752600"/>
              <a:chOff x="5029200" y="1905000"/>
              <a:chExt cx="1752600" cy="18288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029200" y="1905000"/>
                <a:ext cx="1752600" cy="1828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42744" y="2340964"/>
                <a:ext cx="1174230" cy="1360357"/>
              </a:xfrm>
              <a:prstGeom prst="ellipse">
                <a:avLst/>
              </a:prstGeom>
              <a:solidFill>
                <a:srgbClr val="7D9E2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8800" y="2667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38200" y="228600"/>
            <a:ext cx="2514600" cy="2057400"/>
            <a:chOff x="1905000" y="2354943"/>
            <a:chExt cx="1826759" cy="1226457"/>
          </a:xfrm>
        </p:grpSpPr>
        <p:sp>
          <p:nvSpPr>
            <p:cNvPr id="39" name="Pie 38"/>
            <p:cNvSpPr/>
            <p:nvPr/>
          </p:nvSpPr>
          <p:spPr>
            <a:xfrm rot="6434849">
              <a:off x="2337741" y="2265353"/>
              <a:ext cx="942858" cy="1122037"/>
            </a:xfrm>
            <a:prstGeom prst="pie">
              <a:avLst>
                <a:gd name="adj1" fmla="val 2687406"/>
                <a:gd name="adj2" fmla="val 16909921"/>
              </a:avLst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>
              <a:off x="1905000" y="3124200"/>
              <a:ext cx="381000" cy="457200"/>
            </a:xfrm>
            <a:prstGeom prst="teardrop">
              <a:avLst>
                <a:gd name="adj" fmla="val 124590"/>
              </a:avLst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ardrop 40"/>
            <p:cNvSpPr/>
            <p:nvPr/>
          </p:nvSpPr>
          <p:spPr>
            <a:xfrm rot="17594639">
              <a:off x="3295125" y="3160854"/>
              <a:ext cx="381000" cy="457200"/>
            </a:xfrm>
            <a:prstGeom prst="teardrop">
              <a:avLst>
                <a:gd name="adj" fmla="val 124590"/>
              </a:avLst>
            </a:prstGeom>
            <a:solidFill>
              <a:srgbClr val="8A6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Extract 41"/>
            <p:cNvSpPr/>
            <p:nvPr/>
          </p:nvSpPr>
          <p:spPr>
            <a:xfrm rot="6324787">
              <a:off x="2003621" y="2744028"/>
              <a:ext cx="375155" cy="490323"/>
            </a:xfrm>
            <a:prstGeom prst="flowChartExtract">
              <a:avLst/>
            </a:prstGeom>
            <a:solidFill>
              <a:srgbClr val="DE54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Extract 42"/>
            <p:cNvSpPr/>
            <p:nvPr/>
          </p:nvSpPr>
          <p:spPr>
            <a:xfrm rot="15275213" flipH="1">
              <a:off x="3299020" y="2820228"/>
              <a:ext cx="375155" cy="490323"/>
            </a:xfrm>
            <a:prstGeom prst="flowChartExtract">
              <a:avLst/>
            </a:prstGeom>
            <a:solidFill>
              <a:srgbClr val="DE54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33600" y="2895600"/>
              <a:ext cx="304800" cy="228600"/>
            </a:xfrm>
            <a:prstGeom prst="ellipse">
              <a:avLst/>
            </a:prstGeom>
            <a:solidFill>
              <a:srgbClr val="DE54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2971800"/>
              <a:ext cx="304800" cy="228600"/>
            </a:xfrm>
            <a:prstGeom prst="ellipse">
              <a:avLst/>
            </a:prstGeom>
            <a:solidFill>
              <a:srgbClr val="DE54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2743200" y="1752600"/>
            <a:ext cx="2790340" cy="4030477"/>
            <a:chOff x="1447800" y="838200"/>
            <a:chExt cx="2790340" cy="4030477"/>
          </a:xfrm>
        </p:grpSpPr>
        <p:sp>
          <p:nvSpPr>
            <p:cNvPr id="75" name="Oval 74"/>
            <p:cNvSpPr/>
            <p:nvPr/>
          </p:nvSpPr>
          <p:spPr>
            <a:xfrm rot="19323027">
              <a:off x="2707948" y="4380590"/>
              <a:ext cx="1032222" cy="48808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9323027">
              <a:off x="2098349" y="4380588"/>
              <a:ext cx="1032222" cy="48808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Moon 1"/>
            <p:cNvSpPr/>
            <p:nvPr/>
          </p:nvSpPr>
          <p:spPr>
            <a:xfrm rot="1010459">
              <a:off x="1447800" y="838200"/>
              <a:ext cx="1319902" cy="3191203"/>
            </a:xfrm>
            <a:prstGeom prst="moon">
              <a:avLst>
                <a:gd name="adj" fmla="val 87500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uble Wave 37"/>
            <p:cNvSpPr/>
            <p:nvPr/>
          </p:nvSpPr>
          <p:spPr>
            <a:xfrm rot="6293676" flipH="1">
              <a:off x="463372" y="2678111"/>
              <a:ext cx="2923294" cy="895655"/>
            </a:xfrm>
            <a:prstGeom prst="doubleWave">
              <a:avLst>
                <a:gd name="adj1" fmla="val 12500"/>
                <a:gd name="adj2" fmla="val -73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Moon 2"/>
            <p:cNvSpPr/>
            <p:nvPr/>
          </p:nvSpPr>
          <p:spPr>
            <a:xfrm rot="10365445">
              <a:off x="2893546" y="962219"/>
              <a:ext cx="1319902" cy="3191203"/>
            </a:xfrm>
            <a:prstGeom prst="moon">
              <a:avLst>
                <a:gd name="adj" fmla="val 87500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uble Wave 36"/>
            <p:cNvSpPr/>
            <p:nvPr/>
          </p:nvSpPr>
          <p:spPr>
            <a:xfrm rot="15306324">
              <a:off x="2328666" y="2562131"/>
              <a:ext cx="2923294" cy="895655"/>
            </a:xfrm>
            <a:prstGeom prst="doubleWave">
              <a:avLst>
                <a:gd name="adj1" fmla="val 12500"/>
                <a:gd name="adj2" fmla="val -73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99168" y="3100510"/>
              <a:ext cx="371849" cy="5054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85954" y="3100510"/>
              <a:ext cx="371849" cy="5054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511856">
              <a:off x="2432156" y="1012783"/>
              <a:ext cx="831050" cy="649058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1260531">
              <a:off x="1759185" y="1469208"/>
              <a:ext cx="829536" cy="1801621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rot="20265175">
              <a:off x="3027585" y="1473034"/>
              <a:ext cx="834512" cy="1774723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/>
            <p:cNvSpPr/>
            <p:nvPr/>
          </p:nvSpPr>
          <p:spPr>
            <a:xfrm>
              <a:off x="2228151" y="1748305"/>
              <a:ext cx="1319902" cy="1947175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vb</a:t>
              </a:r>
              <a:endParaRPr lang="en-US" dirty="0"/>
            </a:p>
          </p:txBody>
        </p:sp>
        <p:sp>
          <p:nvSpPr>
            <p:cNvPr id="4" name="Pie 3"/>
            <p:cNvSpPr/>
            <p:nvPr/>
          </p:nvSpPr>
          <p:spPr>
            <a:xfrm rot="18473761">
              <a:off x="2064333" y="1009749"/>
              <a:ext cx="1609068" cy="1483068"/>
            </a:xfrm>
            <a:prstGeom prst="pie">
              <a:avLst>
                <a:gd name="adj1" fmla="val 305435"/>
                <a:gd name="adj2" fmla="val 16513154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>
              <a:off x="1983724" y="2667804"/>
              <a:ext cx="1857640" cy="1947175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374807" y="2613716"/>
              <a:ext cx="1026591" cy="21635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23692" y="2667804"/>
              <a:ext cx="945115" cy="216353"/>
              <a:chOff x="1447800" y="4953000"/>
              <a:chExt cx="4419600" cy="990600"/>
            </a:xfrm>
          </p:grpSpPr>
          <p:sp>
            <p:nvSpPr>
              <p:cNvPr id="14" name="Block Arc 13"/>
              <p:cNvSpPr/>
              <p:nvPr/>
            </p:nvSpPr>
            <p:spPr>
              <a:xfrm>
                <a:off x="14478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/>
              <p:cNvSpPr/>
              <p:nvPr/>
            </p:nvSpPr>
            <p:spPr>
              <a:xfrm>
                <a:off x="25146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>
                <a:off x="35814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4648200" y="4953000"/>
                <a:ext cx="1219200" cy="990600"/>
              </a:xfrm>
              <a:prstGeom prst="blockArc">
                <a:avLst>
                  <a:gd name="adj1" fmla="val 10891251"/>
                  <a:gd name="adj2" fmla="val 21587007"/>
                  <a:gd name="adj3" fmla="val 2798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50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718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386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105400" y="5334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Moon 28"/>
            <p:cNvSpPr/>
            <p:nvPr/>
          </p:nvSpPr>
          <p:spPr>
            <a:xfrm rot="12394576">
              <a:off x="1758339" y="1227496"/>
              <a:ext cx="489807" cy="1914737"/>
            </a:xfrm>
            <a:prstGeom prst="moon">
              <a:avLst>
                <a:gd name="adj" fmla="val 87500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oon 30"/>
            <p:cNvSpPr/>
            <p:nvPr/>
          </p:nvSpPr>
          <p:spPr>
            <a:xfrm rot="19990550">
              <a:off x="3420388" y="1196500"/>
              <a:ext cx="454290" cy="1797156"/>
            </a:xfrm>
            <a:prstGeom prst="moon">
              <a:avLst>
                <a:gd name="adj" fmla="val 87500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804847">
              <a:off x="1604960" y="1268374"/>
              <a:ext cx="622280" cy="1554835"/>
            </a:xfrm>
            <a:prstGeom prst="ellipse">
              <a:avLst/>
            </a:prstGeom>
            <a:solidFill>
              <a:srgbClr val="D5B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9297523">
              <a:off x="3473221" y="1309497"/>
              <a:ext cx="622280" cy="1554835"/>
            </a:xfrm>
            <a:prstGeom prst="ellipse">
              <a:avLst/>
            </a:prstGeom>
            <a:solidFill>
              <a:srgbClr val="D5B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668118" y="1531953"/>
              <a:ext cx="391082" cy="455479"/>
              <a:chOff x="6172200" y="1143000"/>
              <a:chExt cx="1828800" cy="1905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172200" y="1143000"/>
                <a:ext cx="1828800" cy="1905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Quad Arrow 39"/>
              <p:cNvSpPr/>
              <p:nvPr/>
            </p:nvSpPr>
            <p:spPr>
              <a:xfrm>
                <a:off x="6815528" y="1222948"/>
                <a:ext cx="533400" cy="685800"/>
              </a:xfrm>
              <a:prstGeom prst="quadArrow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Quad Arrow 40"/>
              <p:cNvSpPr/>
              <p:nvPr/>
            </p:nvSpPr>
            <p:spPr>
              <a:xfrm>
                <a:off x="6858000" y="2362200"/>
                <a:ext cx="533400" cy="685800"/>
              </a:xfrm>
              <a:prstGeom prst="quadArrow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Quad Arrow 41"/>
              <p:cNvSpPr/>
              <p:nvPr/>
            </p:nvSpPr>
            <p:spPr>
              <a:xfrm>
                <a:off x="6248400" y="1752600"/>
                <a:ext cx="533400" cy="685800"/>
              </a:xfrm>
              <a:prstGeom prst="quadArrow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Quad Arrow 42"/>
              <p:cNvSpPr/>
              <p:nvPr/>
            </p:nvSpPr>
            <p:spPr>
              <a:xfrm>
                <a:off x="7391400" y="1752600"/>
                <a:ext cx="533400" cy="685800"/>
              </a:xfrm>
              <a:prstGeom prst="quadArrow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096000" y="533400"/>
            <a:ext cx="2209800" cy="2971800"/>
            <a:chOff x="5486400" y="583239"/>
            <a:chExt cx="2590800" cy="3836361"/>
          </a:xfrm>
        </p:grpSpPr>
        <p:sp>
          <p:nvSpPr>
            <p:cNvPr id="47" name="Oval 46"/>
            <p:cNvSpPr/>
            <p:nvPr/>
          </p:nvSpPr>
          <p:spPr>
            <a:xfrm rot="5400000">
              <a:off x="5791200" y="1295403"/>
              <a:ext cx="2057399" cy="1600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oon 47"/>
            <p:cNvSpPr/>
            <p:nvPr/>
          </p:nvSpPr>
          <p:spPr>
            <a:xfrm>
              <a:off x="5486400" y="1066800"/>
              <a:ext cx="762000" cy="3352800"/>
            </a:xfrm>
            <a:prstGeom prst="moon">
              <a:avLst>
                <a:gd name="adj" fmla="val 8737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oon 48"/>
            <p:cNvSpPr/>
            <p:nvPr/>
          </p:nvSpPr>
          <p:spPr>
            <a:xfrm flipH="1">
              <a:off x="7315200" y="1066800"/>
              <a:ext cx="762000" cy="3352800"/>
            </a:xfrm>
            <a:prstGeom prst="moon">
              <a:avLst>
                <a:gd name="adj" fmla="val 8737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Moon 49"/>
            <p:cNvSpPr/>
            <p:nvPr/>
          </p:nvSpPr>
          <p:spPr>
            <a:xfrm rot="16010900" flipH="1">
              <a:off x="6311784" y="84308"/>
              <a:ext cx="838200" cy="1836061"/>
            </a:xfrm>
            <a:prstGeom prst="moon">
              <a:avLst>
                <a:gd name="adj" fmla="val 87377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23"/>
            <p:cNvGrpSpPr/>
            <p:nvPr/>
          </p:nvGrpSpPr>
          <p:grpSpPr>
            <a:xfrm>
              <a:off x="5943600" y="1295400"/>
              <a:ext cx="1524000" cy="609600"/>
              <a:chOff x="2840889" y="4737113"/>
              <a:chExt cx="1801425" cy="847295"/>
            </a:xfrm>
          </p:grpSpPr>
          <p:sp>
            <p:nvSpPr>
              <p:cNvPr id="70" name="Moon 69"/>
              <p:cNvSpPr/>
              <p:nvPr/>
            </p:nvSpPr>
            <p:spPr>
              <a:xfrm rot="5639499">
                <a:off x="3339758" y="4568187"/>
                <a:ext cx="749543" cy="1160330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Moon 70"/>
              <p:cNvSpPr/>
              <p:nvPr/>
            </p:nvSpPr>
            <p:spPr>
              <a:xfrm rot="4841449">
                <a:off x="3687377" y="4531720"/>
                <a:ext cx="749543" cy="1160330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Moon 71"/>
              <p:cNvSpPr/>
              <p:nvPr/>
            </p:nvSpPr>
            <p:spPr>
              <a:xfrm rot="5639499">
                <a:off x="3162958" y="4599420"/>
                <a:ext cx="662919" cy="1307057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Moon 72"/>
              <p:cNvSpPr/>
              <p:nvPr/>
            </p:nvSpPr>
            <p:spPr>
              <a:xfrm rot="4340076">
                <a:off x="3339763" y="4601190"/>
                <a:ext cx="749543" cy="1160330"/>
              </a:xfrm>
              <a:prstGeom prst="moon">
                <a:avLst>
                  <a:gd name="adj" fmla="val 51327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10"/>
            <p:cNvSpPr/>
            <p:nvPr/>
          </p:nvSpPr>
          <p:spPr>
            <a:xfrm>
              <a:off x="5791200" y="1295400"/>
              <a:ext cx="1981200" cy="228600"/>
            </a:xfrm>
            <a:prstGeom prst="rect">
              <a:avLst/>
            </a:prstGeom>
            <a:solidFill>
              <a:srgbClr val="EFE2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867400" y="1295400"/>
              <a:ext cx="1828800" cy="228600"/>
              <a:chOff x="457200" y="1600200"/>
              <a:chExt cx="8229600" cy="1752600"/>
            </a:xfrm>
          </p:grpSpPr>
          <p:sp>
            <p:nvSpPr>
              <p:cNvPr id="63" name="Plaque 12"/>
              <p:cNvSpPr/>
              <p:nvPr/>
            </p:nvSpPr>
            <p:spPr>
              <a:xfrm>
                <a:off x="4572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laque 13"/>
              <p:cNvSpPr/>
              <p:nvPr/>
            </p:nvSpPr>
            <p:spPr>
              <a:xfrm>
                <a:off x="12954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Plaque 14"/>
              <p:cNvSpPr/>
              <p:nvPr/>
            </p:nvSpPr>
            <p:spPr>
              <a:xfrm>
                <a:off x="23622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laque 65"/>
              <p:cNvSpPr/>
              <p:nvPr/>
            </p:nvSpPr>
            <p:spPr>
              <a:xfrm>
                <a:off x="34290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Plaque 66"/>
              <p:cNvSpPr/>
              <p:nvPr/>
            </p:nvSpPr>
            <p:spPr>
              <a:xfrm>
                <a:off x="44958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Plaque 67"/>
              <p:cNvSpPr/>
              <p:nvPr/>
            </p:nvSpPr>
            <p:spPr>
              <a:xfrm>
                <a:off x="55626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laque 68"/>
              <p:cNvSpPr/>
              <p:nvPr/>
            </p:nvSpPr>
            <p:spPr>
              <a:xfrm>
                <a:off x="6629400" y="1600200"/>
                <a:ext cx="2057400" cy="1752600"/>
              </a:xfrm>
              <a:prstGeom prst="plaque">
                <a:avLst>
                  <a:gd name="adj" fmla="val 50000"/>
                </a:avLst>
              </a:prstGeom>
              <a:solidFill>
                <a:srgbClr val="BC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24"/>
            <p:cNvGrpSpPr/>
            <p:nvPr/>
          </p:nvGrpSpPr>
          <p:grpSpPr>
            <a:xfrm>
              <a:off x="6172200" y="1828800"/>
              <a:ext cx="1143000" cy="381000"/>
              <a:chOff x="3810000" y="914400"/>
              <a:chExt cx="3962400" cy="1828800"/>
            </a:xfrm>
          </p:grpSpPr>
          <p:grpSp>
            <p:nvGrpSpPr>
              <p:cNvPr id="55" name="Group 56"/>
              <p:cNvGrpSpPr/>
              <p:nvPr/>
            </p:nvGrpSpPr>
            <p:grpSpPr>
              <a:xfrm>
                <a:off x="3810000" y="914400"/>
                <a:ext cx="1676400" cy="1752600"/>
                <a:chOff x="5029200" y="1905000"/>
                <a:chExt cx="1752600" cy="18288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5029200" y="1905000"/>
                  <a:ext cx="1752600" cy="1828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342744" y="2340964"/>
                  <a:ext cx="1174230" cy="13603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638800" y="2667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60"/>
              <p:cNvGrpSpPr/>
              <p:nvPr/>
            </p:nvGrpSpPr>
            <p:grpSpPr>
              <a:xfrm>
                <a:off x="6096000" y="990600"/>
                <a:ext cx="1676400" cy="1752600"/>
                <a:chOff x="5029200" y="1905000"/>
                <a:chExt cx="1752600" cy="182880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5029200" y="1905000"/>
                  <a:ext cx="1752600" cy="1828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342744" y="2340964"/>
                  <a:ext cx="1174230" cy="13603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638800" y="2667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763784" y="990600"/>
            <a:ext cx="983299" cy="2441246"/>
            <a:chOff x="763784" y="990600"/>
            <a:chExt cx="983299" cy="2441246"/>
          </a:xfrm>
        </p:grpSpPr>
        <p:grpSp>
          <p:nvGrpSpPr>
            <p:cNvPr id="77" name="Group 76"/>
            <p:cNvGrpSpPr/>
            <p:nvPr/>
          </p:nvGrpSpPr>
          <p:grpSpPr>
            <a:xfrm rot="21142156">
              <a:off x="763784" y="1044669"/>
              <a:ext cx="973574" cy="2387177"/>
              <a:chOff x="5181600" y="1557204"/>
              <a:chExt cx="1404030" cy="3471996"/>
            </a:xfrm>
          </p:grpSpPr>
          <p:sp>
            <p:nvSpPr>
              <p:cNvPr id="78" name="Moon 77"/>
              <p:cNvSpPr/>
              <p:nvPr/>
            </p:nvSpPr>
            <p:spPr>
              <a:xfrm rot="20249247">
                <a:off x="5760056" y="1557204"/>
                <a:ext cx="825574" cy="3276600"/>
              </a:xfrm>
              <a:prstGeom prst="moon">
                <a:avLst>
                  <a:gd name="adj" fmla="val 8750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Moon 78"/>
              <p:cNvSpPr/>
              <p:nvPr/>
            </p:nvSpPr>
            <p:spPr>
              <a:xfrm rot="20249247">
                <a:off x="5181600" y="1752600"/>
                <a:ext cx="1219200" cy="3276600"/>
              </a:xfrm>
              <a:prstGeom prst="moon">
                <a:avLst>
                  <a:gd name="adj" fmla="val 8750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Moon 79"/>
              <p:cNvSpPr/>
              <p:nvPr/>
            </p:nvSpPr>
            <p:spPr>
              <a:xfrm rot="20249247">
                <a:off x="5625663" y="1647730"/>
                <a:ext cx="808849" cy="3276600"/>
              </a:xfrm>
              <a:prstGeom prst="moon">
                <a:avLst>
                  <a:gd name="adj" fmla="val 8750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7336550">
              <a:off x="1025769" y="896008"/>
              <a:ext cx="599888" cy="842740"/>
              <a:chOff x="5189219" y="1745657"/>
              <a:chExt cx="1312440" cy="3360996"/>
            </a:xfrm>
          </p:grpSpPr>
          <p:sp>
            <p:nvSpPr>
              <p:cNvPr id="82" name="Moon 81"/>
              <p:cNvSpPr/>
              <p:nvPr/>
            </p:nvSpPr>
            <p:spPr>
              <a:xfrm rot="20249247">
                <a:off x="5670926" y="1752771"/>
                <a:ext cx="830733" cy="3066913"/>
              </a:xfrm>
              <a:prstGeom prst="moon">
                <a:avLst>
                  <a:gd name="adj" fmla="val 60317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Moon 82"/>
              <p:cNvSpPr/>
              <p:nvPr/>
            </p:nvSpPr>
            <p:spPr>
              <a:xfrm rot="20249247">
                <a:off x="5189219" y="1830052"/>
                <a:ext cx="1019231" cy="3276601"/>
              </a:xfrm>
              <a:prstGeom prst="moon">
                <a:avLst>
                  <a:gd name="adj" fmla="val 61629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Moon 83"/>
              <p:cNvSpPr/>
              <p:nvPr/>
            </p:nvSpPr>
            <p:spPr>
              <a:xfrm rot="20249247">
                <a:off x="5460815" y="1745657"/>
                <a:ext cx="808850" cy="3276601"/>
              </a:xfrm>
              <a:prstGeom prst="moon">
                <a:avLst>
                  <a:gd name="adj" fmla="val 70041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38200" y="990600"/>
              <a:ext cx="381000" cy="405669"/>
              <a:chOff x="7351776" y="1481328"/>
              <a:chExt cx="1271016" cy="1353312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7351776" y="1481328"/>
                <a:ext cx="1271016" cy="1353312"/>
              </a:xfrm>
              <a:prstGeom prst="ellipse">
                <a:avLst/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Quad Arrow 86"/>
              <p:cNvSpPr/>
              <p:nvPr/>
            </p:nvSpPr>
            <p:spPr>
              <a:xfrm>
                <a:off x="7391400" y="1524000"/>
                <a:ext cx="1219200" cy="1295400"/>
              </a:xfrm>
              <a:prstGeom prst="quadArrow">
                <a:avLst>
                  <a:gd name="adj1" fmla="val 18000"/>
                  <a:gd name="adj2" fmla="val 22500"/>
                  <a:gd name="adj3" fmla="val 22500"/>
                </a:avLst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Quad Arrow 87"/>
              <p:cNvSpPr/>
              <p:nvPr/>
            </p:nvSpPr>
            <p:spPr>
              <a:xfrm rot="2324333">
                <a:off x="7394380" y="1494755"/>
                <a:ext cx="1219200" cy="1295400"/>
              </a:xfrm>
              <a:prstGeom prst="quadArrow">
                <a:avLst>
                  <a:gd name="adj1" fmla="val 5593"/>
                  <a:gd name="adj2" fmla="val 14773"/>
                  <a:gd name="adj3" fmla="val 22500"/>
                </a:avLst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903464" y="2033016"/>
                <a:ext cx="228600" cy="228600"/>
              </a:xfrm>
              <a:prstGeom prst="ellipse">
                <a:avLst/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50705" y="1025200"/>
            <a:ext cx="1667731" cy="1939671"/>
            <a:chOff x="6057388" y="1341509"/>
            <a:chExt cx="2223641" cy="2586228"/>
          </a:xfrm>
        </p:grpSpPr>
        <p:grpSp>
          <p:nvGrpSpPr>
            <p:cNvPr id="52" name="Group 51"/>
            <p:cNvGrpSpPr/>
            <p:nvPr/>
          </p:nvGrpSpPr>
          <p:grpSpPr>
            <a:xfrm>
              <a:off x="6068746" y="3402875"/>
              <a:ext cx="2143406" cy="524862"/>
              <a:chOff x="6099033" y="3074892"/>
              <a:chExt cx="2143406" cy="524862"/>
            </a:xfrm>
          </p:grpSpPr>
          <p:sp>
            <p:nvSpPr>
              <p:cNvPr id="53" name="Moon 52"/>
              <p:cNvSpPr/>
              <p:nvPr/>
            </p:nvSpPr>
            <p:spPr>
              <a:xfrm rot="18174625">
                <a:off x="6193930" y="2979995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Moon 53"/>
              <p:cNvSpPr/>
              <p:nvPr/>
            </p:nvSpPr>
            <p:spPr>
              <a:xfrm rot="16200000">
                <a:off x="6519648" y="2997101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Moon 54"/>
              <p:cNvSpPr/>
              <p:nvPr/>
            </p:nvSpPr>
            <p:spPr>
              <a:xfrm rot="16200000">
                <a:off x="6972297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Moon 55"/>
              <p:cNvSpPr/>
              <p:nvPr/>
            </p:nvSpPr>
            <p:spPr>
              <a:xfrm rot="16200000">
                <a:off x="7313826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Moon 56"/>
              <p:cNvSpPr/>
              <p:nvPr/>
            </p:nvSpPr>
            <p:spPr>
              <a:xfrm rot="14867701">
                <a:off x="7654278" y="3004768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057388" y="3087970"/>
              <a:ext cx="2154763" cy="539547"/>
              <a:chOff x="6087675" y="3065764"/>
              <a:chExt cx="2154763" cy="539547"/>
            </a:xfrm>
          </p:grpSpPr>
          <p:sp>
            <p:nvSpPr>
              <p:cNvPr id="10" name="Moon 9"/>
              <p:cNvSpPr/>
              <p:nvPr/>
            </p:nvSpPr>
            <p:spPr>
              <a:xfrm rot="18174625">
                <a:off x="6182572" y="2970867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Moon 10"/>
              <p:cNvSpPr/>
              <p:nvPr/>
            </p:nvSpPr>
            <p:spPr>
              <a:xfrm rot="16200000">
                <a:off x="6519648" y="2997101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Moon 11"/>
              <p:cNvSpPr/>
              <p:nvPr/>
            </p:nvSpPr>
            <p:spPr>
              <a:xfrm rot="16200000">
                <a:off x="6972297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Moon 12"/>
              <p:cNvSpPr/>
              <p:nvPr/>
            </p:nvSpPr>
            <p:spPr>
              <a:xfrm rot="16200000">
                <a:off x="7313826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Moon 13"/>
              <p:cNvSpPr/>
              <p:nvPr/>
            </p:nvSpPr>
            <p:spPr>
              <a:xfrm rot="14867701">
                <a:off x="7654277" y="3017150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91248" y="2814450"/>
              <a:ext cx="2097501" cy="502477"/>
              <a:chOff x="6043942" y="3077251"/>
              <a:chExt cx="2171746" cy="542990"/>
            </a:xfrm>
          </p:grpSpPr>
          <p:sp>
            <p:nvSpPr>
              <p:cNvPr id="17" name="Moon 16"/>
              <p:cNvSpPr/>
              <p:nvPr/>
            </p:nvSpPr>
            <p:spPr>
              <a:xfrm rot="17915101">
                <a:off x="6138840" y="2982353"/>
                <a:ext cx="493263" cy="683059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Moon 17"/>
              <p:cNvSpPr/>
              <p:nvPr/>
            </p:nvSpPr>
            <p:spPr>
              <a:xfrm rot="16200000">
                <a:off x="6519648" y="2997101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Moon 18"/>
              <p:cNvSpPr/>
              <p:nvPr/>
            </p:nvSpPr>
            <p:spPr>
              <a:xfrm rot="16200000">
                <a:off x="6972297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Moon 19"/>
              <p:cNvSpPr/>
              <p:nvPr/>
            </p:nvSpPr>
            <p:spPr>
              <a:xfrm rot="16200000">
                <a:off x="7313826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Moon 20"/>
              <p:cNvSpPr/>
              <p:nvPr/>
            </p:nvSpPr>
            <p:spPr>
              <a:xfrm rot="15129121">
                <a:off x="7680311" y="3084865"/>
                <a:ext cx="493263" cy="577490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168674" y="2490868"/>
              <a:ext cx="2027028" cy="522503"/>
              <a:chOff x="6043942" y="3077251"/>
              <a:chExt cx="2195196" cy="522503"/>
            </a:xfrm>
          </p:grpSpPr>
          <p:sp>
            <p:nvSpPr>
              <p:cNvPr id="23" name="Moon 22"/>
              <p:cNvSpPr/>
              <p:nvPr/>
            </p:nvSpPr>
            <p:spPr>
              <a:xfrm rot="17107840">
                <a:off x="6138839" y="2982354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Moon 23"/>
              <p:cNvSpPr/>
              <p:nvPr/>
            </p:nvSpPr>
            <p:spPr>
              <a:xfrm rot="16200000">
                <a:off x="6519648" y="2997101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Moon 24"/>
              <p:cNvSpPr/>
              <p:nvPr/>
            </p:nvSpPr>
            <p:spPr>
              <a:xfrm rot="16200000">
                <a:off x="6972297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Moon 25"/>
              <p:cNvSpPr/>
              <p:nvPr/>
            </p:nvSpPr>
            <p:spPr>
              <a:xfrm rot="16200000">
                <a:off x="7313826" y="3011593"/>
                <a:ext cx="493264" cy="683058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Moon 26"/>
              <p:cNvSpPr/>
              <p:nvPr/>
            </p:nvSpPr>
            <p:spPr>
              <a:xfrm rot="15237281">
                <a:off x="7708844" y="3032152"/>
                <a:ext cx="442924" cy="617664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158332" y="2277439"/>
              <a:ext cx="2056761" cy="479860"/>
              <a:chOff x="6158332" y="2277439"/>
              <a:chExt cx="2056761" cy="47986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158332" y="2331807"/>
                <a:ext cx="1475762" cy="369627"/>
                <a:chOff x="6043941" y="3077252"/>
                <a:chExt cx="2274775" cy="526106"/>
              </a:xfrm>
            </p:grpSpPr>
            <p:sp>
              <p:nvSpPr>
                <p:cNvPr id="29" name="Moon 28"/>
                <p:cNvSpPr/>
                <p:nvPr/>
              </p:nvSpPr>
              <p:spPr>
                <a:xfrm rot="18053194">
                  <a:off x="6138838" y="2982355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0" name="Moon 29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1" name="Moon 30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2" name="Moon 31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3" name="Moon 32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20747058">
                <a:off x="7466567" y="2277439"/>
                <a:ext cx="748526" cy="479860"/>
                <a:chOff x="6093204" y="3040530"/>
                <a:chExt cx="1153797" cy="683004"/>
              </a:xfrm>
            </p:grpSpPr>
            <p:sp>
              <p:nvSpPr>
                <p:cNvPr id="35" name="Moon 34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6" name="Moon 35"/>
                <p:cNvSpPr/>
                <p:nvPr/>
              </p:nvSpPr>
              <p:spPr>
                <a:xfrm rot="14527003">
                  <a:off x="6563970" y="3040503"/>
                  <a:ext cx="68300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6212461" y="2122569"/>
              <a:ext cx="1910593" cy="392969"/>
              <a:chOff x="6158332" y="2308467"/>
              <a:chExt cx="2084485" cy="39296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158332" y="2331808"/>
                <a:ext cx="1475761" cy="369628"/>
                <a:chOff x="6043942" y="3077251"/>
                <a:chExt cx="2274774" cy="526107"/>
              </a:xfrm>
            </p:grpSpPr>
            <p:sp>
              <p:nvSpPr>
                <p:cNvPr id="46" name="Moon 45"/>
                <p:cNvSpPr/>
                <p:nvPr/>
              </p:nvSpPr>
              <p:spPr>
                <a:xfrm rot="17107840">
                  <a:off x="6138839" y="298235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7" name="Moon 46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" name="Moon 47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Moon 48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Moon 49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 rot="20747058">
                <a:off x="7462465" y="2308467"/>
                <a:ext cx="780352" cy="381440"/>
                <a:chOff x="6093204" y="3089616"/>
                <a:chExt cx="1202854" cy="542919"/>
              </a:xfrm>
            </p:grpSpPr>
            <p:sp>
              <p:nvSpPr>
                <p:cNvPr id="44" name="Moon 43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" name="Moon 44"/>
                <p:cNvSpPr/>
                <p:nvPr/>
              </p:nvSpPr>
              <p:spPr>
                <a:xfrm rot="16200000">
                  <a:off x="6707897" y="304437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6072170" y="1595962"/>
              <a:ext cx="2186933" cy="921460"/>
              <a:chOff x="6460672" y="1322616"/>
              <a:chExt cx="1937657" cy="816428"/>
            </a:xfrm>
          </p:grpSpPr>
          <p:sp>
            <p:nvSpPr>
              <p:cNvPr id="3" name="Moon 2"/>
              <p:cNvSpPr/>
              <p:nvPr/>
            </p:nvSpPr>
            <p:spPr>
              <a:xfrm rot="16200000">
                <a:off x="7021287" y="762001"/>
                <a:ext cx="816428" cy="1937657"/>
              </a:xfrm>
              <a:prstGeom prst="moon">
                <a:avLst>
                  <a:gd name="adj" fmla="val 8733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" name="Quad Arrow 3"/>
              <p:cNvSpPr/>
              <p:nvPr/>
            </p:nvSpPr>
            <p:spPr>
              <a:xfrm rot="3141579">
                <a:off x="6555551" y="1378921"/>
                <a:ext cx="342899" cy="408214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Quad Arrow 4"/>
              <p:cNvSpPr/>
              <p:nvPr/>
            </p:nvSpPr>
            <p:spPr>
              <a:xfrm rot="1963993">
                <a:off x="6874473" y="1633463"/>
                <a:ext cx="342899" cy="408214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Quad Arrow 5"/>
              <p:cNvSpPr/>
              <p:nvPr/>
            </p:nvSpPr>
            <p:spPr>
              <a:xfrm rot="21297079">
                <a:off x="7294507" y="1725581"/>
                <a:ext cx="342899" cy="408214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Quad Arrow 6"/>
              <p:cNvSpPr/>
              <p:nvPr/>
            </p:nvSpPr>
            <p:spPr>
              <a:xfrm rot="20234441">
                <a:off x="7714543" y="1633463"/>
                <a:ext cx="342899" cy="408214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Quad Arrow 8"/>
              <p:cNvSpPr/>
              <p:nvPr/>
            </p:nvSpPr>
            <p:spPr>
              <a:xfrm rot="18356568">
                <a:off x="7980424" y="1383987"/>
                <a:ext cx="342899" cy="408214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8" name="Moon 57"/>
            <p:cNvSpPr/>
            <p:nvPr/>
          </p:nvSpPr>
          <p:spPr>
            <a:xfrm rot="16200000">
              <a:off x="6918762" y="658954"/>
              <a:ext cx="537597" cy="2186937"/>
            </a:xfrm>
            <a:prstGeom prst="moon">
              <a:avLst>
                <a:gd name="adj" fmla="val 623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9" name="Block Arc 58"/>
            <p:cNvSpPr/>
            <p:nvPr/>
          </p:nvSpPr>
          <p:spPr>
            <a:xfrm rot="10800000">
              <a:off x="6636290" y="1341509"/>
              <a:ext cx="1058693" cy="478389"/>
            </a:xfrm>
            <a:prstGeom prst="blockArc">
              <a:avLst>
                <a:gd name="adj1" fmla="val 10800000"/>
                <a:gd name="adj2" fmla="val 21503573"/>
                <a:gd name="adj3" fmla="val 2951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83396" y="1104478"/>
            <a:ext cx="1341272" cy="1921748"/>
            <a:chOff x="2362200" y="533400"/>
            <a:chExt cx="1295400" cy="1752600"/>
          </a:xfrm>
        </p:grpSpPr>
        <p:sp>
          <p:nvSpPr>
            <p:cNvPr id="62" name="Hexagon 61"/>
            <p:cNvSpPr/>
            <p:nvPr/>
          </p:nvSpPr>
          <p:spPr>
            <a:xfrm>
              <a:off x="2362200" y="533400"/>
              <a:ext cx="1295400" cy="1752600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Hexagon 62"/>
            <p:cNvSpPr/>
            <p:nvPr/>
          </p:nvSpPr>
          <p:spPr>
            <a:xfrm>
              <a:off x="2590800" y="838200"/>
              <a:ext cx="844826" cy="1143000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Quad Arrow Callout 63"/>
            <p:cNvSpPr/>
            <p:nvPr/>
          </p:nvSpPr>
          <p:spPr>
            <a:xfrm>
              <a:off x="2819400" y="1066800"/>
              <a:ext cx="381000" cy="762000"/>
            </a:xfrm>
            <a:prstGeom prst="quadArrowCallo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066002" y="4199027"/>
            <a:ext cx="1200150" cy="1240011"/>
            <a:chOff x="5421336" y="4455703"/>
            <a:chExt cx="1600200" cy="1653348"/>
          </a:xfrm>
        </p:grpSpPr>
        <p:grpSp>
          <p:nvGrpSpPr>
            <p:cNvPr id="109" name="Group 108"/>
            <p:cNvGrpSpPr/>
            <p:nvPr/>
          </p:nvGrpSpPr>
          <p:grpSpPr>
            <a:xfrm>
              <a:off x="5538091" y="5703248"/>
              <a:ext cx="1354554" cy="392969"/>
              <a:chOff x="6158332" y="2308467"/>
              <a:chExt cx="2084485" cy="392969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6158332" y="2331808"/>
                <a:ext cx="1475761" cy="369628"/>
                <a:chOff x="6043942" y="3077251"/>
                <a:chExt cx="2274774" cy="526107"/>
              </a:xfrm>
            </p:grpSpPr>
            <p:sp>
              <p:nvSpPr>
                <p:cNvPr id="114" name="Moon 113"/>
                <p:cNvSpPr/>
                <p:nvPr/>
              </p:nvSpPr>
              <p:spPr>
                <a:xfrm rot="17107840">
                  <a:off x="6138839" y="298235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5" name="Moon 114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6" name="Moon 115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7" name="Moon 116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8" name="Moon 117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 rot="20747058">
                <a:off x="7462465" y="2308467"/>
                <a:ext cx="780352" cy="381440"/>
                <a:chOff x="6093204" y="3089616"/>
                <a:chExt cx="1202854" cy="542919"/>
              </a:xfrm>
            </p:grpSpPr>
            <p:sp>
              <p:nvSpPr>
                <p:cNvPr id="112" name="Moon 111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3" name="Moon 112"/>
                <p:cNvSpPr/>
                <p:nvPr/>
              </p:nvSpPr>
              <p:spPr>
                <a:xfrm rot="16200000">
                  <a:off x="6707897" y="304437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89" name="Group 88"/>
            <p:cNvGrpSpPr/>
            <p:nvPr/>
          </p:nvGrpSpPr>
          <p:grpSpPr>
            <a:xfrm>
              <a:off x="5538955" y="5496881"/>
              <a:ext cx="1354554" cy="392969"/>
              <a:chOff x="6158332" y="2308467"/>
              <a:chExt cx="2084485" cy="39296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6158332" y="2331808"/>
                <a:ext cx="1475761" cy="369628"/>
                <a:chOff x="6043942" y="3077251"/>
                <a:chExt cx="2274774" cy="526107"/>
              </a:xfrm>
            </p:grpSpPr>
            <p:sp>
              <p:nvSpPr>
                <p:cNvPr id="94" name="Moon 93"/>
                <p:cNvSpPr/>
                <p:nvPr/>
              </p:nvSpPr>
              <p:spPr>
                <a:xfrm rot="17107840">
                  <a:off x="6138839" y="298235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5" name="Moon 94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6" name="Moon 95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7" name="Moon 96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8" name="Moon 97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 rot="20747058">
                <a:off x="7462465" y="2308467"/>
                <a:ext cx="780352" cy="381440"/>
                <a:chOff x="6093204" y="3089616"/>
                <a:chExt cx="1202854" cy="542919"/>
              </a:xfrm>
            </p:grpSpPr>
            <p:sp>
              <p:nvSpPr>
                <p:cNvPr id="92" name="Moon 91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Moon 92"/>
                <p:cNvSpPr/>
                <p:nvPr/>
              </p:nvSpPr>
              <p:spPr>
                <a:xfrm rot="16200000">
                  <a:off x="6707897" y="304437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5503462" y="5365674"/>
              <a:ext cx="1354554" cy="392969"/>
              <a:chOff x="6158332" y="2308467"/>
              <a:chExt cx="2084485" cy="392969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158332" y="2331808"/>
                <a:ext cx="1475761" cy="369628"/>
                <a:chOff x="6043942" y="3077251"/>
                <a:chExt cx="2274774" cy="526107"/>
              </a:xfrm>
            </p:grpSpPr>
            <p:sp>
              <p:nvSpPr>
                <p:cNvPr id="74" name="Moon 73"/>
                <p:cNvSpPr/>
                <p:nvPr/>
              </p:nvSpPr>
              <p:spPr>
                <a:xfrm rot="17107840">
                  <a:off x="6138839" y="298235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5" name="Moon 74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6" name="Moon 75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7" name="Moon 76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8" name="Moon 77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 rot="20747058">
                <a:off x="7462465" y="2308467"/>
                <a:ext cx="780352" cy="381440"/>
                <a:chOff x="6093204" y="3089616"/>
                <a:chExt cx="1202854" cy="542919"/>
              </a:xfrm>
            </p:grpSpPr>
            <p:sp>
              <p:nvSpPr>
                <p:cNvPr id="72" name="Moon 71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3" name="Moon 72"/>
                <p:cNvSpPr/>
                <p:nvPr/>
              </p:nvSpPr>
              <p:spPr>
                <a:xfrm rot="16200000">
                  <a:off x="6707897" y="304437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505447" y="5180357"/>
              <a:ext cx="1354554" cy="392969"/>
              <a:chOff x="6158332" y="2308467"/>
              <a:chExt cx="2084485" cy="39296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158332" y="2331808"/>
                <a:ext cx="1475761" cy="369628"/>
                <a:chOff x="6043942" y="3077251"/>
                <a:chExt cx="2274774" cy="526107"/>
              </a:xfrm>
            </p:grpSpPr>
            <p:sp>
              <p:nvSpPr>
                <p:cNvPr id="84" name="Moon 83"/>
                <p:cNvSpPr/>
                <p:nvPr/>
              </p:nvSpPr>
              <p:spPr>
                <a:xfrm rot="17107840">
                  <a:off x="6138839" y="298235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5" name="Moon 84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6" name="Moon 85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7" name="Moon 86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8" name="Moon 87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 rot="20747058">
                <a:off x="7462465" y="2308467"/>
                <a:ext cx="780352" cy="381440"/>
                <a:chOff x="6093204" y="3089616"/>
                <a:chExt cx="1202854" cy="542919"/>
              </a:xfrm>
            </p:grpSpPr>
            <p:sp>
              <p:nvSpPr>
                <p:cNvPr id="82" name="Moon 81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Moon 82"/>
                <p:cNvSpPr/>
                <p:nvPr/>
              </p:nvSpPr>
              <p:spPr>
                <a:xfrm rot="16200000">
                  <a:off x="6707897" y="304437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5523675" y="5029083"/>
              <a:ext cx="1354554" cy="392969"/>
              <a:chOff x="6158332" y="2308467"/>
              <a:chExt cx="2084485" cy="392969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158332" y="2331808"/>
                <a:ext cx="1475761" cy="369628"/>
                <a:chOff x="6043942" y="3077251"/>
                <a:chExt cx="2274774" cy="526107"/>
              </a:xfrm>
            </p:grpSpPr>
            <p:sp>
              <p:nvSpPr>
                <p:cNvPr id="104" name="Moon 103"/>
                <p:cNvSpPr/>
                <p:nvPr/>
              </p:nvSpPr>
              <p:spPr>
                <a:xfrm rot="17107840">
                  <a:off x="6138839" y="298235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5" name="Moon 104"/>
                <p:cNvSpPr/>
                <p:nvPr/>
              </p:nvSpPr>
              <p:spPr>
                <a:xfrm rot="16200000">
                  <a:off x="6519648" y="2997101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6" name="Moon 105"/>
                <p:cNvSpPr/>
                <p:nvPr/>
              </p:nvSpPr>
              <p:spPr>
                <a:xfrm rot="16200000">
                  <a:off x="6972297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7" name="Moon 106"/>
                <p:cNvSpPr/>
                <p:nvPr/>
              </p:nvSpPr>
              <p:spPr>
                <a:xfrm rot="16200000">
                  <a:off x="7313826" y="3011593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8" name="Moon 107"/>
                <p:cNvSpPr/>
                <p:nvPr/>
              </p:nvSpPr>
              <p:spPr>
                <a:xfrm rot="15636094">
                  <a:off x="7730555" y="3015197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 rot="20747058">
                <a:off x="7462465" y="2308467"/>
                <a:ext cx="780352" cy="381440"/>
                <a:chOff x="6093204" y="3089616"/>
                <a:chExt cx="1202854" cy="542919"/>
              </a:xfrm>
            </p:grpSpPr>
            <p:sp>
              <p:nvSpPr>
                <p:cNvPr id="102" name="Moon 101"/>
                <p:cNvSpPr/>
                <p:nvPr/>
              </p:nvSpPr>
              <p:spPr>
                <a:xfrm rot="17107840">
                  <a:off x="6188101" y="2994719"/>
                  <a:ext cx="493263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3" name="Moon 102"/>
                <p:cNvSpPr/>
                <p:nvPr/>
              </p:nvSpPr>
              <p:spPr>
                <a:xfrm rot="16200000">
                  <a:off x="6707897" y="3044374"/>
                  <a:ext cx="493264" cy="683058"/>
                </a:xfrm>
                <a:prstGeom prst="moon">
                  <a:avLst>
                    <a:gd name="adj" fmla="val 8733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5421336" y="4455703"/>
              <a:ext cx="1600200" cy="1653348"/>
              <a:chOff x="6546111" y="2495874"/>
              <a:chExt cx="1600200" cy="1653348"/>
            </a:xfrm>
          </p:grpSpPr>
          <p:sp>
            <p:nvSpPr>
              <p:cNvPr id="66" name="Left-Right-Up Arrow 65"/>
              <p:cNvSpPr/>
              <p:nvPr/>
            </p:nvSpPr>
            <p:spPr>
              <a:xfrm rot="10800000">
                <a:off x="6546111" y="2676568"/>
                <a:ext cx="1600200" cy="1472654"/>
              </a:xfrm>
              <a:prstGeom prst="leftRightUpArrow">
                <a:avLst>
                  <a:gd name="adj1" fmla="val 40500"/>
                  <a:gd name="adj2" fmla="val 20930"/>
                  <a:gd name="adj3" fmla="val 2907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Multiply 66"/>
              <p:cNvSpPr/>
              <p:nvPr/>
            </p:nvSpPr>
            <p:spPr>
              <a:xfrm>
                <a:off x="6849139" y="2495874"/>
                <a:ext cx="990600" cy="1066800"/>
              </a:xfrm>
              <a:prstGeom prst="mathMultiply">
                <a:avLst>
                  <a:gd name="adj1" fmla="val 961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5982399" y="4198779"/>
            <a:ext cx="1158109" cy="1581536"/>
            <a:chOff x="7976531" y="4455371"/>
            <a:chExt cx="1544145" cy="2108715"/>
          </a:xfrm>
        </p:grpSpPr>
        <p:grpSp>
          <p:nvGrpSpPr>
            <p:cNvPr id="122" name="Group 204"/>
            <p:cNvGrpSpPr/>
            <p:nvPr/>
          </p:nvGrpSpPr>
          <p:grpSpPr>
            <a:xfrm>
              <a:off x="7976532" y="4789570"/>
              <a:ext cx="1539952" cy="1774516"/>
              <a:chOff x="5018992" y="1571035"/>
              <a:chExt cx="2485710" cy="1364907"/>
            </a:xfrm>
          </p:grpSpPr>
          <p:sp>
            <p:nvSpPr>
              <p:cNvPr id="123" name="Pentagon 122"/>
              <p:cNvSpPr/>
              <p:nvPr/>
            </p:nvSpPr>
            <p:spPr>
              <a:xfrm rot="5714766">
                <a:off x="4790391" y="1799636"/>
                <a:ext cx="1219201" cy="762000"/>
              </a:xfrm>
              <a:prstGeom prst="homePlate">
                <a:avLst/>
              </a:prstGeom>
              <a:solidFill>
                <a:srgbClr val="96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Pentagon 123"/>
              <p:cNvSpPr/>
              <p:nvPr/>
            </p:nvSpPr>
            <p:spPr>
              <a:xfrm rot="5400000">
                <a:off x="5038165" y="1819836"/>
                <a:ext cx="1219200" cy="762000"/>
              </a:xfrm>
              <a:prstGeom prst="homePlate">
                <a:avLst/>
              </a:prstGeom>
              <a:solidFill>
                <a:srgbClr val="96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Pentagon 124"/>
              <p:cNvSpPr/>
              <p:nvPr/>
            </p:nvSpPr>
            <p:spPr>
              <a:xfrm rot="5136568">
                <a:off x="6514103" y="1837765"/>
                <a:ext cx="1219198" cy="762000"/>
              </a:xfrm>
              <a:prstGeom prst="homePlate">
                <a:avLst/>
              </a:prstGeom>
              <a:solidFill>
                <a:srgbClr val="96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Pentagon 125"/>
              <p:cNvSpPr/>
              <p:nvPr/>
            </p:nvSpPr>
            <p:spPr>
              <a:xfrm rot="5400000">
                <a:off x="6149788" y="1837765"/>
                <a:ext cx="1219200" cy="762000"/>
              </a:xfrm>
              <a:prstGeom prst="homePlate">
                <a:avLst/>
              </a:prstGeom>
              <a:solidFill>
                <a:srgbClr val="96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Pentagon 126"/>
              <p:cNvSpPr/>
              <p:nvPr/>
            </p:nvSpPr>
            <p:spPr>
              <a:xfrm rot="5400000">
                <a:off x="5571564" y="1887071"/>
                <a:ext cx="1335742" cy="762000"/>
              </a:xfrm>
              <a:prstGeom prst="homePlate">
                <a:avLst/>
              </a:prstGeom>
              <a:solidFill>
                <a:srgbClr val="96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1" name="Group 170"/>
            <p:cNvGrpSpPr/>
            <p:nvPr/>
          </p:nvGrpSpPr>
          <p:grpSpPr>
            <a:xfrm>
              <a:off x="7976531" y="4455371"/>
              <a:ext cx="1544145" cy="581307"/>
              <a:chOff x="3755051" y="1524000"/>
              <a:chExt cx="908347" cy="45720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755051" y="1537635"/>
                <a:ext cx="908347" cy="410635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u="sng"/>
              </a:p>
            </p:txBody>
          </p:sp>
          <p:grpSp>
            <p:nvGrpSpPr>
              <p:cNvPr id="129" name="Group 154"/>
              <p:cNvGrpSpPr/>
              <p:nvPr/>
            </p:nvGrpSpPr>
            <p:grpSpPr>
              <a:xfrm>
                <a:off x="3810000" y="1524000"/>
                <a:ext cx="838200" cy="457200"/>
                <a:chOff x="4643203" y="2743200"/>
                <a:chExt cx="3490210" cy="1256675"/>
              </a:xfrm>
            </p:grpSpPr>
            <p:grpSp>
              <p:nvGrpSpPr>
                <p:cNvPr id="130" name="Group 23"/>
                <p:cNvGrpSpPr/>
                <p:nvPr/>
              </p:nvGrpSpPr>
              <p:grpSpPr>
                <a:xfrm>
                  <a:off x="4643203" y="2743200"/>
                  <a:ext cx="1146748" cy="1219200"/>
                  <a:chOff x="4643203" y="2743200"/>
                  <a:chExt cx="1146748" cy="1219200"/>
                </a:xfrm>
              </p:grpSpPr>
              <p:sp>
                <p:nvSpPr>
                  <p:cNvPr id="141" name="Multiply 140"/>
                  <p:cNvSpPr/>
                  <p:nvPr/>
                </p:nvSpPr>
                <p:spPr>
                  <a:xfrm>
                    <a:off x="4724400" y="2743200"/>
                    <a:ext cx="990600" cy="1219200"/>
                  </a:xfrm>
                  <a:prstGeom prst="mathMultiply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2" name="Flowchart: Summing Junction 141"/>
                  <p:cNvSpPr/>
                  <p:nvPr/>
                </p:nvSpPr>
                <p:spPr>
                  <a:xfrm>
                    <a:off x="5075420" y="3154181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3" name="Flowchart: Summing Junction 142"/>
                  <p:cNvSpPr/>
                  <p:nvPr/>
                </p:nvSpPr>
                <p:spPr>
                  <a:xfrm>
                    <a:off x="5485151" y="3174168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4" name="Flowchart: Summing Junction 143"/>
                  <p:cNvSpPr/>
                  <p:nvPr/>
                </p:nvSpPr>
                <p:spPr>
                  <a:xfrm>
                    <a:off x="4643203" y="3156679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31" name="Group 24"/>
                <p:cNvGrpSpPr/>
                <p:nvPr/>
              </p:nvGrpSpPr>
              <p:grpSpPr>
                <a:xfrm>
                  <a:off x="5791200" y="2743200"/>
                  <a:ext cx="1146748" cy="1219200"/>
                  <a:chOff x="4643203" y="2743200"/>
                  <a:chExt cx="1146748" cy="1219200"/>
                </a:xfrm>
              </p:grpSpPr>
              <p:sp>
                <p:nvSpPr>
                  <p:cNvPr id="137" name="Multiply 136"/>
                  <p:cNvSpPr/>
                  <p:nvPr/>
                </p:nvSpPr>
                <p:spPr>
                  <a:xfrm>
                    <a:off x="4724400" y="2743200"/>
                    <a:ext cx="990600" cy="1219200"/>
                  </a:xfrm>
                  <a:prstGeom prst="mathMultiply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8" name="Flowchart: Summing Junction 137"/>
                  <p:cNvSpPr/>
                  <p:nvPr/>
                </p:nvSpPr>
                <p:spPr>
                  <a:xfrm>
                    <a:off x="5075420" y="3154181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9" name="Flowchart: Summing Junction 138"/>
                  <p:cNvSpPr/>
                  <p:nvPr/>
                </p:nvSpPr>
                <p:spPr>
                  <a:xfrm>
                    <a:off x="5485151" y="3174168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0" name="Flowchart: Summing Junction 139"/>
                  <p:cNvSpPr/>
                  <p:nvPr/>
                </p:nvSpPr>
                <p:spPr>
                  <a:xfrm>
                    <a:off x="4643203" y="3156679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32" name="Group 29"/>
                <p:cNvGrpSpPr/>
                <p:nvPr/>
              </p:nvGrpSpPr>
              <p:grpSpPr>
                <a:xfrm>
                  <a:off x="6986665" y="2780675"/>
                  <a:ext cx="1146748" cy="1219200"/>
                  <a:chOff x="4643203" y="2743200"/>
                  <a:chExt cx="1146748" cy="1219200"/>
                </a:xfrm>
              </p:grpSpPr>
              <p:sp>
                <p:nvSpPr>
                  <p:cNvPr id="133" name="Multiply 132"/>
                  <p:cNvSpPr/>
                  <p:nvPr/>
                </p:nvSpPr>
                <p:spPr>
                  <a:xfrm>
                    <a:off x="4724400" y="2743200"/>
                    <a:ext cx="990600" cy="1219200"/>
                  </a:xfrm>
                  <a:prstGeom prst="mathMultiply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4" name="Flowchart: Summing Junction 133"/>
                  <p:cNvSpPr/>
                  <p:nvPr/>
                </p:nvSpPr>
                <p:spPr>
                  <a:xfrm>
                    <a:off x="5075420" y="3154181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5" name="Flowchart: Summing Junction 134"/>
                  <p:cNvSpPr/>
                  <p:nvPr/>
                </p:nvSpPr>
                <p:spPr>
                  <a:xfrm>
                    <a:off x="5485151" y="3174168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6" name="Flowchart: Summing Junction 135"/>
                  <p:cNvSpPr/>
                  <p:nvPr/>
                </p:nvSpPr>
                <p:spPr>
                  <a:xfrm>
                    <a:off x="4643203" y="3156679"/>
                    <a:ext cx="304800" cy="381000"/>
                  </a:xfrm>
                  <a:prstGeom prst="flowChartSummingJunction">
                    <a:avLst/>
                  </a:prstGeom>
                  <a:solidFill>
                    <a:srgbClr val="F4DA6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</p:grpSp>
      </p:grpSp>
      <p:grpSp>
        <p:nvGrpSpPr>
          <p:cNvPr id="153" name="Group 152"/>
          <p:cNvGrpSpPr/>
          <p:nvPr/>
        </p:nvGrpSpPr>
        <p:grpSpPr>
          <a:xfrm>
            <a:off x="5233911" y="1241058"/>
            <a:ext cx="2760239" cy="547007"/>
            <a:chOff x="6095053" y="3341913"/>
            <a:chExt cx="3680318" cy="729343"/>
          </a:xfrm>
        </p:grpSpPr>
        <p:sp>
          <p:nvSpPr>
            <p:cNvPr id="145" name="Pentagon 144"/>
            <p:cNvSpPr/>
            <p:nvPr/>
          </p:nvSpPr>
          <p:spPr>
            <a:xfrm>
              <a:off x="6347244" y="3603172"/>
              <a:ext cx="3428127" cy="19148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7" name="Left-Right Arrow Callout 146"/>
            <p:cNvSpPr/>
            <p:nvPr/>
          </p:nvSpPr>
          <p:spPr>
            <a:xfrm>
              <a:off x="6640703" y="3341913"/>
              <a:ext cx="728776" cy="729343"/>
            </a:xfrm>
            <a:prstGeom prst="leftRightArrowCallout">
              <a:avLst>
                <a:gd name="adj1" fmla="val 19025"/>
                <a:gd name="adj2" fmla="val 25000"/>
                <a:gd name="adj3" fmla="val 39937"/>
                <a:gd name="adj4" fmla="val 4812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8" name="Diamond 147"/>
            <p:cNvSpPr/>
            <p:nvPr/>
          </p:nvSpPr>
          <p:spPr>
            <a:xfrm>
              <a:off x="6784268" y="3578010"/>
              <a:ext cx="429178" cy="257061"/>
            </a:xfrm>
            <a:prstGeom prst="diamond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6095053" y="3596035"/>
              <a:ext cx="522320" cy="23903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6180647" y="3606691"/>
              <a:ext cx="69098" cy="21988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6324212" y="3606469"/>
              <a:ext cx="69098" cy="21988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6463742" y="3608358"/>
              <a:ext cx="69098" cy="21988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145784" y="2236024"/>
            <a:ext cx="835119" cy="1265272"/>
            <a:chOff x="9787878" y="1731085"/>
            <a:chExt cx="1113492" cy="1687029"/>
          </a:xfrm>
        </p:grpSpPr>
        <p:grpSp>
          <p:nvGrpSpPr>
            <p:cNvPr id="170" name="Group 169"/>
            <p:cNvGrpSpPr/>
            <p:nvPr/>
          </p:nvGrpSpPr>
          <p:grpSpPr>
            <a:xfrm>
              <a:off x="9787878" y="1955208"/>
              <a:ext cx="96754" cy="341475"/>
              <a:chOff x="9787878" y="1955208"/>
              <a:chExt cx="96754" cy="341475"/>
            </a:xfrm>
          </p:grpSpPr>
          <p:sp>
            <p:nvSpPr>
              <p:cNvPr id="168" name="Rounded Rectangle 167"/>
              <p:cNvSpPr/>
              <p:nvPr/>
            </p:nvSpPr>
            <p:spPr>
              <a:xfrm rot="17515235">
                <a:off x="9654502" y="2088584"/>
                <a:ext cx="319561" cy="52809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 rot="15790597">
                <a:off x="9698447" y="2110498"/>
                <a:ext cx="319561" cy="52809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4" name="Freeform 153"/>
            <p:cNvSpPr/>
            <p:nvPr/>
          </p:nvSpPr>
          <p:spPr>
            <a:xfrm>
              <a:off x="9841963" y="1731085"/>
              <a:ext cx="1059407" cy="1654629"/>
            </a:xfrm>
            <a:custGeom>
              <a:avLst/>
              <a:gdLst>
                <a:gd name="connsiteX0" fmla="*/ 14379 w 1059407"/>
                <a:gd name="connsiteY0" fmla="*/ 130629 h 1654629"/>
                <a:gd name="connsiteX1" fmla="*/ 3493 w 1059407"/>
                <a:gd name="connsiteY1" fmla="*/ 185057 h 1654629"/>
                <a:gd name="connsiteX2" fmla="*/ 14379 w 1059407"/>
                <a:gd name="connsiteY2" fmla="*/ 348343 h 1654629"/>
                <a:gd name="connsiteX3" fmla="*/ 36150 w 1059407"/>
                <a:gd name="connsiteY3" fmla="*/ 489857 h 1654629"/>
                <a:gd name="connsiteX4" fmla="*/ 47036 w 1059407"/>
                <a:gd name="connsiteY4" fmla="*/ 631371 h 1654629"/>
                <a:gd name="connsiteX5" fmla="*/ 57921 w 1059407"/>
                <a:gd name="connsiteY5" fmla="*/ 696686 h 1654629"/>
                <a:gd name="connsiteX6" fmla="*/ 68807 w 1059407"/>
                <a:gd name="connsiteY6" fmla="*/ 772886 h 1654629"/>
                <a:gd name="connsiteX7" fmla="*/ 79693 w 1059407"/>
                <a:gd name="connsiteY7" fmla="*/ 827314 h 1654629"/>
                <a:gd name="connsiteX8" fmla="*/ 90579 w 1059407"/>
                <a:gd name="connsiteY8" fmla="*/ 914400 h 1654629"/>
                <a:gd name="connsiteX9" fmla="*/ 101464 w 1059407"/>
                <a:gd name="connsiteY9" fmla="*/ 1099457 h 1654629"/>
                <a:gd name="connsiteX10" fmla="*/ 112350 w 1059407"/>
                <a:gd name="connsiteY10" fmla="*/ 1132114 h 1654629"/>
                <a:gd name="connsiteX11" fmla="*/ 123236 w 1059407"/>
                <a:gd name="connsiteY11" fmla="*/ 1175657 h 1654629"/>
                <a:gd name="connsiteX12" fmla="*/ 101464 w 1059407"/>
                <a:gd name="connsiteY12" fmla="*/ 1338943 h 1654629"/>
                <a:gd name="connsiteX13" fmla="*/ 79693 w 1059407"/>
                <a:gd name="connsiteY13" fmla="*/ 1371600 h 1654629"/>
                <a:gd name="connsiteX14" fmla="*/ 47036 w 1059407"/>
                <a:gd name="connsiteY14" fmla="*/ 1426029 h 1654629"/>
                <a:gd name="connsiteX15" fmla="*/ 36150 w 1059407"/>
                <a:gd name="connsiteY15" fmla="*/ 1458686 h 1654629"/>
                <a:gd name="connsiteX16" fmla="*/ 14379 w 1059407"/>
                <a:gd name="connsiteY16" fmla="*/ 1491343 h 1654629"/>
                <a:gd name="connsiteX17" fmla="*/ 25264 w 1059407"/>
                <a:gd name="connsiteY17" fmla="*/ 1589314 h 1654629"/>
                <a:gd name="connsiteX18" fmla="*/ 57921 w 1059407"/>
                <a:gd name="connsiteY18" fmla="*/ 1600200 h 1654629"/>
                <a:gd name="connsiteX19" fmla="*/ 449807 w 1059407"/>
                <a:gd name="connsiteY19" fmla="*/ 1611086 h 1654629"/>
                <a:gd name="connsiteX20" fmla="*/ 515121 w 1059407"/>
                <a:gd name="connsiteY20" fmla="*/ 1621971 h 1654629"/>
                <a:gd name="connsiteX21" fmla="*/ 602207 w 1059407"/>
                <a:gd name="connsiteY21" fmla="*/ 1632857 h 1654629"/>
                <a:gd name="connsiteX22" fmla="*/ 634864 w 1059407"/>
                <a:gd name="connsiteY22" fmla="*/ 1643743 h 1654629"/>
                <a:gd name="connsiteX23" fmla="*/ 809036 w 1059407"/>
                <a:gd name="connsiteY23" fmla="*/ 1654629 h 1654629"/>
                <a:gd name="connsiteX24" fmla="*/ 1048521 w 1059407"/>
                <a:gd name="connsiteY24" fmla="*/ 1632857 h 1654629"/>
                <a:gd name="connsiteX25" fmla="*/ 1059407 w 1059407"/>
                <a:gd name="connsiteY25" fmla="*/ 1600200 h 1654629"/>
                <a:gd name="connsiteX26" fmla="*/ 1048521 w 1059407"/>
                <a:gd name="connsiteY26" fmla="*/ 1524000 h 1654629"/>
                <a:gd name="connsiteX27" fmla="*/ 1015864 w 1059407"/>
                <a:gd name="connsiteY27" fmla="*/ 1502229 h 1654629"/>
                <a:gd name="connsiteX28" fmla="*/ 950550 w 1059407"/>
                <a:gd name="connsiteY28" fmla="*/ 1480457 h 1654629"/>
                <a:gd name="connsiteX29" fmla="*/ 917893 w 1059407"/>
                <a:gd name="connsiteY29" fmla="*/ 1458686 h 1654629"/>
                <a:gd name="connsiteX30" fmla="*/ 830807 w 1059407"/>
                <a:gd name="connsiteY30" fmla="*/ 1436914 h 1654629"/>
                <a:gd name="connsiteX31" fmla="*/ 765493 w 1059407"/>
                <a:gd name="connsiteY31" fmla="*/ 1415143 h 1654629"/>
                <a:gd name="connsiteX32" fmla="*/ 732836 w 1059407"/>
                <a:gd name="connsiteY32" fmla="*/ 1404257 h 1654629"/>
                <a:gd name="connsiteX33" fmla="*/ 711064 w 1059407"/>
                <a:gd name="connsiteY33" fmla="*/ 1382486 h 1654629"/>
                <a:gd name="connsiteX34" fmla="*/ 645750 w 1059407"/>
                <a:gd name="connsiteY34" fmla="*/ 1338943 h 1654629"/>
                <a:gd name="connsiteX35" fmla="*/ 591321 w 1059407"/>
                <a:gd name="connsiteY35" fmla="*/ 1306286 h 1654629"/>
                <a:gd name="connsiteX36" fmla="*/ 547779 w 1059407"/>
                <a:gd name="connsiteY36" fmla="*/ 1262743 h 1654629"/>
                <a:gd name="connsiteX37" fmla="*/ 526007 w 1059407"/>
                <a:gd name="connsiteY37" fmla="*/ 1230086 h 1654629"/>
                <a:gd name="connsiteX38" fmla="*/ 504236 w 1059407"/>
                <a:gd name="connsiteY38" fmla="*/ 1208314 h 1654629"/>
                <a:gd name="connsiteX39" fmla="*/ 493350 w 1059407"/>
                <a:gd name="connsiteY39" fmla="*/ 1175657 h 1654629"/>
                <a:gd name="connsiteX40" fmla="*/ 482464 w 1059407"/>
                <a:gd name="connsiteY40" fmla="*/ 1110343 h 1654629"/>
                <a:gd name="connsiteX41" fmla="*/ 471579 w 1059407"/>
                <a:gd name="connsiteY41" fmla="*/ 1055914 h 1654629"/>
                <a:gd name="connsiteX42" fmla="*/ 482464 w 1059407"/>
                <a:gd name="connsiteY42" fmla="*/ 751114 h 1654629"/>
                <a:gd name="connsiteX43" fmla="*/ 493350 w 1059407"/>
                <a:gd name="connsiteY43" fmla="*/ 696686 h 1654629"/>
                <a:gd name="connsiteX44" fmla="*/ 504236 w 1059407"/>
                <a:gd name="connsiteY44" fmla="*/ 620486 h 1654629"/>
                <a:gd name="connsiteX45" fmla="*/ 515121 w 1059407"/>
                <a:gd name="connsiteY45" fmla="*/ 576943 h 1654629"/>
                <a:gd name="connsiteX46" fmla="*/ 526007 w 1059407"/>
                <a:gd name="connsiteY46" fmla="*/ 489857 h 1654629"/>
                <a:gd name="connsiteX47" fmla="*/ 547779 w 1059407"/>
                <a:gd name="connsiteY47" fmla="*/ 424543 h 1654629"/>
                <a:gd name="connsiteX48" fmla="*/ 558664 w 1059407"/>
                <a:gd name="connsiteY48" fmla="*/ 381000 h 1654629"/>
                <a:gd name="connsiteX49" fmla="*/ 569550 w 1059407"/>
                <a:gd name="connsiteY49" fmla="*/ 217714 h 1654629"/>
                <a:gd name="connsiteX50" fmla="*/ 580436 w 1059407"/>
                <a:gd name="connsiteY50" fmla="*/ 141514 h 1654629"/>
                <a:gd name="connsiteX51" fmla="*/ 569550 w 1059407"/>
                <a:gd name="connsiteY51" fmla="*/ 65314 h 1654629"/>
                <a:gd name="connsiteX52" fmla="*/ 536893 w 1059407"/>
                <a:gd name="connsiteY52" fmla="*/ 32657 h 1654629"/>
                <a:gd name="connsiteX53" fmla="*/ 493350 w 1059407"/>
                <a:gd name="connsiteY53" fmla="*/ 21771 h 1654629"/>
                <a:gd name="connsiteX54" fmla="*/ 308293 w 1059407"/>
                <a:gd name="connsiteY54" fmla="*/ 0 h 1654629"/>
                <a:gd name="connsiteX55" fmla="*/ 47036 w 1059407"/>
                <a:gd name="connsiteY55" fmla="*/ 10886 h 1654629"/>
                <a:gd name="connsiteX56" fmla="*/ 36150 w 1059407"/>
                <a:gd name="connsiteY56" fmla="*/ 43543 h 1654629"/>
                <a:gd name="connsiteX57" fmla="*/ 3493 w 1059407"/>
                <a:gd name="connsiteY57" fmla="*/ 65314 h 1654629"/>
                <a:gd name="connsiteX58" fmla="*/ 14379 w 1059407"/>
                <a:gd name="connsiteY58" fmla="*/ 130629 h 165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59407" h="1654629">
                  <a:moveTo>
                    <a:pt x="14379" y="130629"/>
                  </a:moveTo>
                  <a:cubicBezTo>
                    <a:pt x="14379" y="150586"/>
                    <a:pt x="3493" y="166555"/>
                    <a:pt x="3493" y="185057"/>
                  </a:cubicBezTo>
                  <a:cubicBezTo>
                    <a:pt x="3493" y="239606"/>
                    <a:pt x="9654" y="293999"/>
                    <a:pt x="14379" y="348343"/>
                  </a:cubicBezTo>
                  <a:cubicBezTo>
                    <a:pt x="20463" y="418311"/>
                    <a:pt x="24014" y="429180"/>
                    <a:pt x="36150" y="489857"/>
                  </a:cubicBezTo>
                  <a:cubicBezTo>
                    <a:pt x="39779" y="537028"/>
                    <a:pt x="42083" y="584320"/>
                    <a:pt x="47036" y="631371"/>
                  </a:cubicBezTo>
                  <a:cubicBezTo>
                    <a:pt x="49347" y="653322"/>
                    <a:pt x="54565" y="674871"/>
                    <a:pt x="57921" y="696686"/>
                  </a:cubicBezTo>
                  <a:cubicBezTo>
                    <a:pt x="61822" y="722046"/>
                    <a:pt x="64589" y="747577"/>
                    <a:pt x="68807" y="772886"/>
                  </a:cubicBezTo>
                  <a:cubicBezTo>
                    <a:pt x="71849" y="791136"/>
                    <a:pt x="76880" y="809027"/>
                    <a:pt x="79693" y="827314"/>
                  </a:cubicBezTo>
                  <a:cubicBezTo>
                    <a:pt x="84141" y="856228"/>
                    <a:pt x="86950" y="885371"/>
                    <a:pt x="90579" y="914400"/>
                  </a:cubicBezTo>
                  <a:cubicBezTo>
                    <a:pt x="94207" y="976086"/>
                    <a:pt x="95316" y="1037971"/>
                    <a:pt x="101464" y="1099457"/>
                  </a:cubicBezTo>
                  <a:cubicBezTo>
                    <a:pt x="102606" y="1110875"/>
                    <a:pt x="109198" y="1121081"/>
                    <a:pt x="112350" y="1132114"/>
                  </a:cubicBezTo>
                  <a:cubicBezTo>
                    <a:pt x="116460" y="1146499"/>
                    <a:pt x="119607" y="1161143"/>
                    <a:pt x="123236" y="1175657"/>
                  </a:cubicBezTo>
                  <a:cubicBezTo>
                    <a:pt x="120803" y="1204848"/>
                    <a:pt x="123697" y="1294476"/>
                    <a:pt x="101464" y="1338943"/>
                  </a:cubicBezTo>
                  <a:cubicBezTo>
                    <a:pt x="95613" y="1350645"/>
                    <a:pt x="85544" y="1359898"/>
                    <a:pt x="79693" y="1371600"/>
                  </a:cubicBezTo>
                  <a:cubicBezTo>
                    <a:pt x="51430" y="1428125"/>
                    <a:pt x="89560" y="1383503"/>
                    <a:pt x="47036" y="1426029"/>
                  </a:cubicBezTo>
                  <a:cubicBezTo>
                    <a:pt x="43407" y="1436915"/>
                    <a:pt x="41282" y="1448423"/>
                    <a:pt x="36150" y="1458686"/>
                  </a:cubicBezTo>
                  <a:cubicBezTo>
                    <a:pt x="30299" y="1470388"/>
                    <a:pt x="15466" y="1478305"/>
                    <a:pt x="14379" y="1491343"/>
                  </a:cubicBezTo>
                  <a:cubicBezTo>
                    <a:pt x="11650" y="1524087"/>
                    <a:pt x="13061" y="1558806"/>
                    <a:pt x="25264" y="1589314"/>
                  </a:cubicBezTo>
                  <a:cubicBezTo>
                    <a:pt x="29525" y="1599968"/>
                    <a:pt x="46462" y="1599612"/>
                    <a:pt x="57921" y="1600200"/>
                  </a:cubicBezTo>
                  <a:cubicBezTo>
                    <a:pt x="188429" y="1606893"/>
                    <a:pt x="319178" y="1607457"/>
                    <a:pt x="449807" y="1611086"/>
                  </a:cubicBezTo>
                  <a:cubicBezTo>
                    <a:pt x="471578" y="1614714"/>
                    <a:pt x="493271" y="1618850"/>
                    <a:pt x="515121" y="1621971"/>
                  </a:cubicBezTo>
                  <a:cubicBezTo>
                    <a:pt x="544082" y="1626108"/>
                    <a:pt x="573424" y="1627624"/>
                    <a:pt x="602207" y="1632857"/>
                  </a:cubicBezTo>
                  <a:cubicBezTo>
                    <a:pt x="613496" y="1634910"/>
                    <a:pt x="623453" y="1642542"/>
                    <a:pt x="634864" y="1643743"/>
                  </a:cubicBezTo>
                  <a:cubicBezTo>
                    <a:pt x="692715" y="1649833"/>
                    <a:pt x="750979" y="1651000"/>
                    <a:pt x="809036" y="1654629"/>
                  </a:cubicBezTo>
                  <a:cubicBezTo>
                    <a:pt x="888864" y="1647372"/>
                    <a:pt x="970193" y="1649885"/>
                    <a:pt x="1048521" y="1632857"/>
                  </a:cubicBezTo>
                  <a:cubicBezTo>
                    <a:pt x="1059734" y="1630419"/>
                    <a:pt x="1059407" y="1611675"/>
                    <a:pt x="1059407" y="1600200"/>
                  </a:cubicBezTo>
                  <a:cubicBezTo>
                    <a:pt x="1059407" y="1574542"/>
                    <a:pt x="1058942" y="1547446"/>
                    <a:pt x="1048521" y="1524000"/>
                  </a:cubicBezTo>
                  <a:cubicBezTo>
                    <a:pt x="1043208" y="1512045"/>
                    <a:pt x="1027819" y="1507542"/>
                    <a:pt x="1015864" y="1502229"/>
                  </a:cubicBezTo>
                  <a:cubicBezTo>
                    <a:pt x="994893" y="1492908"/>
                    <a:pt x="969645" y="1493187"/>
                    <a:pt x="950550" y="1480457"/>
                  </a:cubicBezTo>
                  <a:cubicBezTo>
                    <a:pt x="939664" y="1473200"/>
                    <a:pt x="930188" y="1463157"/>
                    <a:pt x="917893" y="1458686"/>
                  </a:cubicBezTo>
                  <a:cubicBezTo>
                    <a:pt x="889772" y="1448460"/>
                    <a:pt x="859194" y="1446376"/>
                    <a:pt x="830807" y="1436914"/>
                  </a:cubicBezTo>
                  <a:lnTo>
                    <a:pt x="765493" y="1415143"/>
                  </a:lnTo>
                  <a:lnTo>
                    <a:pt x="732836" y="1404257"/>
                  </a:lnTo>
                  <a:cubicBezTo>
                    <a:pt x="725579" y="1397000"/>
                    <a:pt x="719275" y="1388644"/>
                    <a:pt x="711064" y="1382486"/>
                  </a:cubicBezTo>
                  <a:cubicBezTo>
                    <a:pt x="690131" y="1366787"/>
                    <a:pt x="664252" y="1357446"/>
                    <a:pt x="645750" y="1338943"/>
                  </a:cubicBezTo>
                  <a:cubicBezTo>
                    <a:pt x="615865" y="1309057"/>
                    <a:pt x="633716" y="1320416"/>
                    <a:pt x="591321" y="1306286"/>
                  </a:cubicBezTo>
                  <a:cubicBezTo>
                    <a:pt x="567572" y="1235036"/>
                    <a:pt x="600557" y="1304965"/>
                    <a:pt x="547779" y="1262743"/>
                  </a:cubicBezTo>
                  <a:cubicBezTo>
                    <a:pt x="537563" y="1254570"/>
                    <a:pt x="534180" y="1240302"/>
                    <a:pt x="526007" y="1230086"/>
                  </a:cubicBezTo>
                  <a:cubicBezTo>
                    <a:pt x="519596" y="1222072"/>
                    <a:pt x="511493" y="1215571"/>
                    <a:pt x="504236" y="1208314"/>
                  </a:cubicBezTo>
                  <a:cubicBezTo>
                    <a:pt x="500607" y="1197428"/>
                    <a:pt x="495839" y="1186858"/>
                    <a:pt x="493350" y="1175657"/>
                  </a:cubicBezTo>
                  <a:cubicBezTo>
                    <a:pt x="488562" y="1154111"/>
                    <a:pt x="486412" y="1132059"/>
                    <a:pt x="482464" y="1110343"/>
                  </a:cubicBezTo>
                  <a:cubicBezTo>
                    <a:pt x="479154" y="1092139"/>
                    <a:pt x="475207" y="1074057"/>
                    <a:pt x="471579" y="1055914"/>
                  </a:cubicBezTo>
                  <a:cubicBezTo>
                    <a:pt x="475207" y="954314"/>
                    <a:pt x="476314" y="852593"/>
                    <a:pt x="482464" y="751114"/>
                  </a:cubicBezTo>
                  <a:cubicBezTo>
                    <a:pt x="483583" y="732646"/>
                    <a:pt x="490308" y="714936"/>
                    <a:pt x="493350" y="696686"/>
                  </a:cubicBezTo>
                  <a:cubicBezTo>
                    <a:pt x="497568" y="671377"/>
                    <a:pt x="499646" y="645730"/>
                    <a:pt x="504236" y="620486"/>
                  </a:cubicBezTo>
                  <a:cubicBezTo>
                    <a:pt x="506912" y="605766"/>
                    <a:pt x="512661" y="591700"/>
                    <a:pt x="515121" y="576943"/>
                  </a:cubicBezTo>
                  <a:cubicBezTo>
                    <a:pt x="519930" y="548086"/>
                    <a:pt x="519877" y="518462"/>
                    <a:pt x="526007" y="489857"/>
                  </a:cubicBezTo>
                  <a:cubicBezTo>
                    <a:pt x="530816" y="467417"/>
                    <a:pt x="542213" y="446807"/>
                    <a:pt x="547779" y="424543"/>
                  </a:cubicBezTo>
                  <a:lnTo>
                    <a:pt x="558664" y="381000"/>
                  </a:lnTo>
                  <a:cubicBezTo>
                    <a:pt x="562293" y="326571"/>
                    <a:pt x="564611" y="272039"/>
                    <a:pt x="569550" y="217714"/>
                  </a:cubicBezTo>
                  <a:cubicBezTo>
                    <a:pt x="571873" y="192161"/>
                    <a:pt x="580436" y="167172"/>
                    <a:pt x="580436" y="141514"/>
                  </a:cubicBezTo>
                  <a:cubicBezTo>
                    <a:pt x="580436" y="115856"/>
                    <a:pt x="579079" y="89137"/>
                    <a:pt x="569550" y="65314"/>
                  </a:cubicBezTo>
                  <a:cubicBezTo>
                    <a:pt x="563833" y="51020"/>
                    <a:pt x="550259" y="40295"/>
                    <a:pt x="536893" y="32657"/>
                  </a:cubicBezTo>
                  <a:cubicBezTo>
                    <a:pt x="523903" y="25234"/>
                    <a:pt x="507735" y="25881"/>
                    <a:pt x="493350" y="21771"/>
                  </a:cubicBezTo>
                  <a:cubicBezTo>
                    <a:pt x="394388" y="-6503"/>
                    <a:pt x="551983" y="17407"/>
                    <a:pt x="308293" y="0"/>
                  </a:cubicBezTo>
                  <a:cubicBezTo>
                    <a:pt x="221207" y="3629"/>
                    <a:pt x="133103" y="-2885"/>
                    <a:pt x="47036" y="10886"/>
                  </a:cubicBezTo>
                  <a:cubicBezTo>
                    <a:pt x="35706" y="12699"/>
                    <a:pt x="43318" y="34583"/>
                    <a:pt x="36150" y="43543"/>
                  </a:cubicBezTo>
                  <a:cubicBezTo>
                    <a:pt x="27977" y="53759"/>
                    <a:pt x="14379" y="58057"/>
                    <a:pt x="3493" y="65314"/>
                  </a:cubicBezTo>
                  <a:cubicBezTo>
                    <a:pt x="-8541" y="101413"/>
                    <a:pt x="14379" y="110672"/>
                    <a:pt x="14379" y="1306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9948332" y="2940880"/>
              <a:ext cx="383410" cy="8094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10331741" y="2951961"/>
              <a:ext cx="209395" cy="3861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10733520" y="3141400"/>
              <a:ext cx="149145" cy="21589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10087609" y="2439111"/>
              <a:ext cx="121553" cy="592712"/>
              <a:chOff x="10087609" y="2439111"/>
              <a:chExt cx="121553" cy="592712"/>
            </a:xfrm>
          </p:grpSpPr>
          <p:sp>
            <p:nvSpPr>
              <p:cNvPr id="158" name="Rounded Rectangle 157"/>
              <p:cNvSpPr/>
              <p:nvPr/>
            </p:nvSpPr>
            <p:spPr>
              <a:xfrm rot="19247105" flipH="1">
                <a:off x="10087609" y="2448489"/>
                <a:ext cx="64106" cy="58333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 rot="2352895">
                <a:off x="10145056" y="2439111"/>
                <a:ext cx="64106" cy="58333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 rot="2352895" flipH="1" flipV="1">
              <a:off x="10147670" y="1935073"/>
              <a:ext cx="75634" cy="73506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6" name="Rounded Rectangle 165"/>
            <p:cNvSpPr/>
            <p:nvPr/>
          </p:nvSpPr>
          <p:spPr>
            <a:xfrm rot="19247105" flipV="1">
              <a:off x="10027474" y="1970701"/>
              <a:ext cx="70584" cy="66189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9816761" y="1941562"/>
              <a:ext cx="645075" cy="10660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9849345" y="3021828"/>
              <a:ext cx="255913" cy="33695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9849346" y="3338098"/>
              <a:ext cx="1052024" cy="8001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217736" y="3841624"/>
            <a:ext cx="1197664" cy="1129897"/>
            <a:chOff x="9623647" y="3979165"/>
            <a:chExt cx="1596885" cy="1506529"/>
          </a:xfrm>
        </p:grpSpPr>
        <p:sp>
          <p:nvSpPr>
            <p:cNvPr id="173" name="Block Arc 172"/>
            <p:cNvSpPr/>
            <p:nvPr/>
          </p:nvSpPr>
          <p:spPr>
            <a:xfrm rot="19030661" flipH="1">
              <a:off x="9623647" y="3979165"/>
              <a:ext cx="1596885" cy="977842"/>
            </a:xfrm>
            <a:prstGeom prst="blockArc">
              <a:avLst>
                <a:gd name="adj1" fmla="val 10800000"/>
                <a:gd name="adj2" fmla="val 490142"/>
                <a:gd name="adj3" fmla="val 2510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9877600" y="4033524"/>
              <a:ext cx="1272207" cy="1452170"/>
              <a:chOff x="9877600" y="4033524"/>
              <a:chExt cx="1272207" cy="1452170"/>
            </a:xfrm>
          </p:grpSpPr>
          <p:sp>
            <p:nvSpPr>
              <p:cNvPr id="178" name="Trapezoid 177"/>
              <p:cNvSpPr/>
              <p:nvPr/>
            </p:nvSpPr>
            <p:spPr>
              <a:xfrm>
                <a:off x="9877600" y="4344807"/>
                <a:ext cx="717984" cy="901436"/>
              </a:xfrm>
              <a:prstGeom prst="trapezoi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Block Arc 176"/>
              <p:cNvSpPr/>
              <p:nvPr/>
            </p:nvSpPr>
            <p:spPr>
              <a:xfrm rot="13988004" flipH="1">
                <a:off x="10193739" y="4667733"/>
                <a:ext cx="1268839" cy="367084"/>
              </a:xfrm>
              <a:prstGeom prst="blockArc">
                <a:avLst>
                  <a:gd name="adj1" fmla="val 10800000"/>
                  <a:gd name="adj2" fmla="val 18813826"/>
                  <a:gd name="adj3" fmla="val 44312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 rot="20397052">
                <a:off x="10054239" y="4033524"/>
                <a:ext cx="986405" cy="4001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 rot="19617415">
                <a:off x="10341649" y="4244731"/>
                <a:ext cx="808158" cy="16258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 rot="274177">
                <a:off x="10024180" y="4392232"/>
                <a:ext cx="348402" cy="1066800"/>
                <a:chOff x="4876800" y="2209800"/>
                <a:chExt cx="721689" cy="2209800"/>
              </a:xfrm>
            </p:grpSpPr>
            <p:sp>
              <p:nvSpPr>
                <p:cNvPr id="183" name="Moon 182"/>
                <p:cNvSpPr/>
                <p:nvPr/>
              </p:nvSpPr>
              <p:spPr>
                <a:xfrm>
                  <a:off x="4876800" y="2209800"/>
                  <a:ext cx="457200" cy="2057400"/>
                </a:xfrm>
                <a:prstGeom prst="mo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4" name="Moon 183"/>
                <p:cNvSpPr/>
                <p:nvPr/>
              </p:nvSpPr>
              <p:spPr>
                <a:xfrm rot="20540578">
                  <a:off x="5029200" y="2362200"/>
                  <a:ext cx="457200" cy="2057400"/>
                </a:xfrm>
                <a:prstGeom prst="moon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5" name="Moon 184"/>
                <p:cNvSpPr/>
                <p:nvPr/>
              </p:nvSpPr>
              <p:spPr>
                <a:xfrm rot="20085338">
                  <a:off x="5141289" y="2285249"/>
                  <a:ext cx="457200" cy="2057400"/>
                </a:xfrm>
                <a:prstGeom prst="moo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79" name="Oval 178"/>
              <p:cNvSpPr/>
              <p:nvPr/>
            </p:nvSpPr>
            <p:spPr>
              <a:xfrm rot="20397052">
                <a:off x="10027549" y="4281512"/>
                <a:ext cx="429507" cy="4001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Quad Arrow 179"/>
              <p:cNvSpPr/>
              <p:nvPr/>
            </p:nvSpPr>
            <p:spPr>
              <a:xfrm rot="21297079">
                <a:off x="10125650" y="4353413"/>
                <a:ext cx="206269" cy="245559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9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62600" y="685800"/>
            <a:ext cx="1295400" cy="1752600"/>
            <a:chOff x="4876800" y="3352800"/>
            <a:chExt cx="1295400" cy="1752600"/>
          </a:xfrm>
        </p:grpSpPr>
        <p:sp>
          <p:nvSpPr>
            <p:cNvPr id="9" name="Trapezoid 8"/>
            <p:cNvSpPr/>
            <p:nvPr/>
          </p:nvSpPr>
          <p:spPr>
            <a:xfrm>
              <a:off x="4876800" y="3352800"/>
              <a:ext cx="838200" cy="1752600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5410200" y="3352800"/>
              <a:ext cx="762000" cy="1752600"/>
            </a:xfrm>
            <a:prstGeom prst="trapezoid">
              <a:avLst>
                <a:gd name="adj" fmla="val 11667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0200" y="3352800"/>
              <a:ext cx="228600" cy="609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37"/>
            <p:cNvGrpSpPr/>
            <p:nvPr/>
          </p:nvGrpSpPr>
          <p:grpSpPr>
            <a:xfrm>
              <a:off x="5061526" y="3352801"/>
              <a:ext cx="1034473" cy="267854"/>
              <a:chOff x="6705600" y="2667000"/>
              <a:chExt cx="1295400" cy="355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705600" y="2743200"/>
                <a:ext cx="1295400" cy="2286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6718300" y="2806700"/>
                <a:ext cx="355600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7556500" y="2806700"/>
                <a:ext cx="355600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/>
          </p:nvGrpSpPr>
          <p:grpSpPr>
            <a:xfrm>
              <a:off x="5410200" y="3352800"/>
              <a:ext cx="198582" cy="240145"/>
              <a:chOff x="7391400" y="3886200"/>
              <a:chExt cx="609600" cy="533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467600" y="3962400"/>
                <a:ext cx="457200" cy="381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0800000">
                <a:off x="7391400" y="4114800"/>
                <a:ext cx="584200" cy="7620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7391400" y="3886200"/>
                <a:ext cx="609600" cy="533400"/>
              </a:xfrm>
              <a:prstGeom prst="fram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638800" y="3200400"/>
            <a:ext cx="1219200" cy="1678709"/>
            <a:chOff x="5638800" y="3200400"/>
            <a:chExt cx="1219200" cy="1678709"/>
          </a:xfrm>
        </p:grpSpPr>
        <p:grpSp>
          <p:nvGrpSpPr>
            <p:cNvPr id="27" name="Group 45"/>
            <p:cNvGrpSpPr/>
            <p:nvPr/>
          </p:nvGrpSpPr>
          <p:grpSpPr>
            <a:xfrm>
              <a:off x="5638800" y="3200400"/>
              <a:ext cx="1219200" cy="1676400"/>
              <a:chOff x="4953000" y="3352800"/>
              <a:chExt cx="1219200" cy="1676400"/>
            </a:xfrm>
          </p:grpSpPr>
          <p:sp>
            <p:nvSpPr>
              <p:cNvPr id="58" name="Trapezoid 47"/>
              <p:cNvSpPr/>
              <p:nvPr/>
            </p:nvSpPr>
            <p:spPr>
              <a:xfrm>
                <a:off x="4953000" y="3352800"/>
                <a:ext cx="1219200" cy="1676400"/>
              </a:xfrm>
              <a:prstGeom prst="trapezoid">
                <a:avLst>
                  <a:gd name="adj" fmla="val 6819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410200" y="3352800"/>
                <a:ext cx="228600" cy="457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37"/>
              <p:cNvGrpSpPr/>
              <p:nvPr/>
            </p:nvGrpSpPr>
            <p:grpSpPr>
              <a:xfrm>
                <a:off x="5061526" y="3352801"/>
                <a:ext cx="1034473" cy="267854"/>
                <a:chOff x="6705600" y="2667000"/>
                <a:chExt cx="1295400" cy="355600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705600" y="2743200"/>
                  <a:ext cx="1295400" cy="2286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6200000">
                  <a:off x="6718300" y="2806700"/>
                  <a:ext cx="355600" cy="762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6200000">
                  <a:off x="7556500" y="2806700"/>
                  <a:ext cx="355600" cy="762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Pentagon 27"/>
            <p:cNvSpPr/>
            <p:nvPr/>
          </p:nvSpPr>
          <p:spPr>
            <a:xfrm rot="5400000">
              <a:off x="6248400" y="3581400"/>
              <a:ext cx="457200" cy="4572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58"/>
            <p:cNvGrpSpPr/>
            <p:nvPr/>
          </p:nvGrpSpPr>
          <p:grpSpPr>
            <a:xfrm>
              <a:off x="5678054" y="4495800"/>
              <a:ext cx="1179945" cy="383309"/>
              <a:chOff x="4838700" y="1333500"/>
              <a:chExt cx="5981700" cy="2324100"/>
            </a:xfrm>
            <a:solidFill>
              <a:srgbClr val="99FF99"/>
            </a:solidFill>
          </p:grpSpPr>
          <p:grpSp>
            <p:nvGrpSpPr>
              <p:cNvPr id="35" name="Group 58"/>
              <p:cNvGrpSpPr/>
              <p:nvPr/>
            </p:nvGrpSpPr>
            <p:grpSpPr>
              <a:xfrm>
                <a:off x="4838700" y="1333500"/>
                <a:ext cx="2209800" cy="2286000"/>
                <a:chOff x="4838700" y="1333500"/>
                <a:chExt cx="2209800" cy="2286000"/>
              </a:xfrm>
              <a:grpFill/>
            </p:grpSpPr>
            <p:sp>
              <p:nvSpPr>
                <p:cNvPr id="52" name="Plus 51"/>
                <p:cNvSpPr/>
                <p:nvPr/>
              </p:nvSpPr>
              <p:spPr>
                <a:xfrm rot="2762613">
                  <a:off x="4800600" y="1371600"/>
                  <a:ext cx="2286000" cy="2209800"/>
                </a:xfrm>
                <a:prstGeom prst="mathPlus">
                  <a:avLst>
                    <a:gd name="adj1" fmla="val 4526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Diamond 52"/>
                <p:cNvSpPr/>
                <p:nvPr/>
              </p:nvSpPr>
              <p:spPr>
                <a:xfrm>
                  <a:off x="5728738" y="1447800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Diamond 53"/>
                <p:cNvSpPr/>
                <p:nvPr/>
              </p:nvSpPr>
              <p:spPr>
                <a:xfrm>
                  <a:off x="5721243" y="2632023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Diamond 54"/>
                <p:cNvSpPr/>
                <p:nvPr/>
              </p:nvSpPr>
              <p:spPr>
                <a:xfrm rot="5400000">
                  <a:off x="6328347" y="2063045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Diamond 55"/>
                <p:cNvSpPr/>
                <p:nvPr/>
              </p:nvSpPr>
              <p:spPr>
                <a:xfrm rot="5400000">
                  <a:off x="5126636" y="2053052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789948" y="2241029"/>
                  <a:ext cx="304800" cy="304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59"/>
              <p:cNvGrpSpPr/>
              <p:nvPr/>
            </p:nvGrpSpPr>
            <p:grpSpPr>
              <a:xfrm>
                <a:off x="6705600" y="1371600"/>
                <a:ext cx="2209800" cy="2286000"/>
                <a:chOff x="4838700" y="1333500"/>
                <a:chExt cx="2209800" cy="2286000"/>
              </a:xfrm>
              <a:grpFill/>
            </p:grpSpPr>
            <p:sp>
              <p:nvSpPr>
                <p:cNvPr id="46" name="Plus 45"/>
                <p:cNvSpPr/>
                <p:nvPr/>
              </p:nvSpPr>
              <p:spPr>
                <a:xfrm rot="2762613">
                  <a:off x="4800600" y="1371600"/>
                  <a:ext cx="2286000" cy="2209800"/>
                </a:xfrm>
                <a:prstGeom prst="mathPlus">
                  <a:avLst>
                    <a:gd name="adj1" fmla="val 4526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Diamond 46"/>
                <p:cNvSpPr/>
                <p:nvPr/>
              </p:nvSpPr>
              <p:spPr>
                <a:xfrm>
                  <a:off x="5728738" y="1447800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Diamond 47"/>
                <p:cNvSpPr/>
                <p:nvPr/>
              </p:nvSpPr>
              <p:spPr>
                <a:xfrm>
                  <a:off x="5721243" y="2632023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Diamond 48"/>
                <p:cNvSpPr/>
                <p:nvPr/>
              </p:nvSpPr>
              <p:spPr>
                <a:xfrm rot="5400000">
                  <a:off x="6328347" y="2063045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Diamond 49"/>
                <p:cNvSpPr/>
                <p:nvPr/>
              </p:nvSpPr>
              <p:spPr>
                <a:xfrm rot="5400000">
                  <a:off x="5126636" y="2053052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789948" y="2241029"/>
                  <a:ext cx="304800" cy="304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66"/>
              <p:cNvGrpSpPr/>
              <p:nvPr/>
            </p:nvGrpSpPr>
            <p:grpSpPr>
              <a:xfrm>
                <a:off x="8610600" y="1341620"/>
                <a:ext cx="2209800" cy="2286000"/>
                <a:chOff x="4838700" y="1333500"/>
                <a:chExt cx="2209800" cy="2286000"/>
              </a:xfrm>
              <a:grpFill/>
            </p:grpSpPr>
            <p:sp>
              <p:nvSpPr>
                <p:cNvPr id="40" name="Plus 39"/>
                <p:cNvSpPr/>
                <p:nvPr/>
              </p:nvSpPr>
              <p:spPr>
                <a:xfrm rot="2762613">
                  <a:off x="4800600" y="1371600"/>
                  <a:ext cx="2286000" cy="2209800"/>
                </a:xfrm>
                <a:prstGeom prst="mathPlus">
                  <a:avLst>
                    <a:gd name="adj1" fmla="val 4526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Diamond 40"/>
                <p:cNvSpPr/>
                <p:nvPr/>
              </p:nvSpPr>
              <p:spPr>
                <a:xfrm>
                  <a:off x="5728738" y="1447800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Diamond 41"/>
                <p:cNvSpPr/>
                <p:nvPr/>
              </p:nvSpPr>
              <p:spPr>
                <a:xfrm>
                  <a:off x="5721243" y="2632023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Diamond 42"/>
                <p:cNvSpPr/>
                <p:nvPr/>
              </p:nvSpPr>
              <p:spPr>
                <a:xfrm rot="5400000">
                  <a:off x="6328347" y="2063045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Diamond 43"/>
                <p:cNvSpPr/>
                <p:nvPr/>
              </p:nvSpPr>
              <p:spPr>
                <a:xfrm rot="5400000">
                  <a:off x="5126636" y="2053052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789948" y="2241029"/>
                  <a:ext cx="304800" cy="304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6705600" y="2286000"/>
                <a:ext cx="304800" cy="3048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610600" y="2286000"/>
                <a:ext cx="304800" cy="3048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07"/>
            <p:cNvGrpSpPr/>
            <p:nvPr/>
          </p:nvGrpSpPr>
          <p:grpSpPr>
            <a:xfrm>
              <a:off x="6096001" y="3200400"/>
              <a:ext cx="304800" cy="304800"/>
              <a:chOff x="7351776" y="1481328"/>
              <a:chExt cx="1271016" cy="135331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351776" y="1481328"/>
                <a:ext cx="1271016" cy="1353312"/>
              </a:xfrm>
              <a:prstGeom prst="ellipse">
                <a:avLst/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Quad Arrow 31"/>
              <p:cNvSpPr/>
              <p:nvPr/>
            </p:nvSpPr>
            <p:spPr>
              <a:xfrm>
                <a:off x="7391400" y="1524000"/>
                <a:ext cx="1219200" cy="1295400"/>
              </a:xfrm>
              <a:prstGeom prst="quadArrow">
                <a:avLst>
                  <a:gd name="adj1" fmla="val 18000"/>
                  <a:gd name="adj2" fmla="val 22500"/>
                  <a:gd name="adj3" fmla="val 22500"/>
                </a:avLst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Quad Arrow 32"/>
              <p:cNvSpPr/>
              <p:nvPr/>
            </p:nvSpPr>
            <p:spPr>
              <a:xfrm rot="2324333">
                <a:off x="7394380" y="1494755"/>
                <a:ext cx="1219200" cy="1295400"/>
              </a:xfrm>
              <a:prstGeom prst="quadArrow">
                <a:avLst>
                  <a:gd name="adj1" fmla="val 5593"/>
                  <a:gd name="adj2" fmla="val 14773"/>
                  <a:gd name="adj3" fmla="val 22500"/>
                </a:avLst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903464" y="2033016"/>
                <a:ext cx="228600" cy="228600"/>
              </a:xfrm>
              <a:prstGeom prst="ellipse">
                <a:avLst/>
              </a:prstGeom>
              <a:solidFill>
                <a:srgbClr val="F5DE7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276600" y="2743200"/>
            <a:ext cx="2123447" cy="2258291"/>
            <a:chOff x="3276600" y="2743200"/>
            <a:chExt cx="2123447" cy="2258291"/>
          </a:xfrm>
        </p:grpSpPr>
        <p:grpSp>
          <p:nvGrpSpPr>
            <p:cNvPr id="20" name="Group 19"/>
            <p:cNvGrpSpPr/>
            <p:nvPr/>
          </p:nvGrpSpPr>
          <p:grpSpPr>
            <a:xfrm>
              <a:off x="3276600" y="2743200"/>
              <a:ext cx="2123447" cy="2258291"/>
              <a:chOff x="4861702" y="2161309"/>
              <a:chExt cx="2123447" cy="2258291"/>
            </a:xfrm>
          </p:grpSpPr>
          <p:sp>
            <p:nvSpPr>
              <p:cNvPr id="21" name="Trapezoid 20"/>
              <p:cNvSpPr/>
              <p:nvPr/>
            </p:nvSpPr>
            <p:spPr>
              <a:xfrm rot="18831347">
                <a:off x="6095450" y="2654825"/>
                <a:ext cx="952500" cy="826899"/>
              </a:xfrm>
              <a:prstGeom prst="trapezoid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/>
              <p:cNvSpPr/>
              <p:nvPr/>
            </p:nvSpPr>
            <p:spPr>
              <a:xfrm rot="2831590">
                <a:off x="4798902" y="2655301"/>
                <a:ext cx="952500" cy="826899"/>
              </a:xfrm>
              <a:prstGeom prst="trapezoid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2"/>
              <p:cNvSpPr/>
              <p:nvPr/>
            </p:nvSpPr>
            <p:spPr>
              <a:xfrm>
                <a:off x="4953000" y="2590800"/>
                <a:ext cx="1905000" cy="1828800"/>
              </a:xfrm>
              <a:prstGeom prst="trapezoid">
                <a:avLst>
                  <a:gd name="adj" fmla="val 21633"/>
                </a:avLst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oon 23"/>
              <p:cNvSpPr/>
              <p:nvPr/>
            </p:nvSpPr>
            <p:spPr>
              <a:xfrm rot="16200000">
                <a:off x="5715000" y="2286000"/>
                <a:ext cx="381000" cy="990600"/>
              </a:xfrm>
              <a:prstGeom prst="moon">
                <a:avLst>
                  <a:gd name="adj" fmla="val 87500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07182" y="2161309"/>
                <a:ext cx="8382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58"/>
            <p:cNvGrpSpPr/>
            <p:nvPr/>
          </p:nvGrpSpPr>
          <p:grpSpPr>
            <a:xfrm>
              <a:off x="3505200" y="4495800"/>
              <a:ext cx="435903" cy="377025"/>
              <a:chOff x="4838700" y="1333500"/>
              <a:chExt cx="2209800" cy="2286000"/>
            </a:xfrm>
            <a:solidFill>
              <a:srgbClr val="99FF99"/>
            </a:solidFill>
          </p:grpSpPr>
          <p:sp>
            <p:nvSpPr>
              <p:cNvPr id="65" name="Plus 64"/>
              <p:cNvSpPr/>
              <p:nvPr/>
            </p:nvSpPr>
            <p:spPr>
              <a:xfrm rot="2762613">
                <a:off x="4800600" y="1371600"/>
                <a:ext cx="2286000" cy="2209800"/>
              </a:xfrm>
              <a:prstGeom prst="mathPlus">
                <a:avLst>
                  <a:gd name="adj1" fmla="val 4526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iamond 65"/>
              <p:cNvSpPr/>
              <p:nvPr/>
            </p:nvSpPr>
            <p:spPr>
              <a:xfrm>
                <a:off x="5728738" y="1447800"/>
                <a:ext cx="414728" cy="762000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iamond 66"/>
              <p:cNvSpPr/>
              <p:nvPr/>
            </p:nvSpPr>
            <p:spPr>
              <a:xfrm>
                <a:off x="5721243" y="2632023"/>
                <a:ext cx="414728" cy="762000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iamond 67"/>
              <p:cNvSpPr/>
              <p:nvPr/>
            </p:nvSpPr>
            <p:spPr>
              <a:xfrm rot="5400000">
                <a:off x="6328347" y="2063045"/>
                <a:ext cx="414728" cy="762000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iamond 68"/>
              <p:cNvSpPr/>
              <p:nvPr/>
            </p:nvSpPr>
            <p:spPr>
              <a:xfrm rot="5400000">
                <a:off x="5126636" y="2053052"/>
                <a:ext cx="414728" cy="762000"/>
              </a:xfrm>
              <a:prstGeom prst="diamond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89948" y="2241029"/>
                <a:ext cx="304800" cy="3048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3048000" y="0"/>
            <a:ext cx="2123447" cy="2258291"/>
            <a:chOff x="3048000" y="0"/>
            <a:chExt cx="2123447" cy="2258291"/>
          </a:xfrm>
        </p:grpSpPr>
        <p:grpSp>
          <p:nvGrpSpPr>
            <p:cNvPr id="2" name="Group 1"/>
            <p:cNvGrpSpPr/>
            <p:nvPr/>
          </p:nvGrpSpPr>
          <p:grpSpPr>
            <a:xfrm>
              <a:off x="3048000" y="0"/>
              <a:ext cx="2123447" cy="2258291"/>
              <a:chOff x="4861702" y="2161309"/>
              <a:chExt cx="2123447" cy="2258291"/>
            </a:xfrm>
          </p:grpSpPr>
          <p:sp>
            <p:nvSpPr>
              <p:cNvPr id="3" name="Trapezoid 2"/>
              <p:cNvSpPr/>
              <p:nvPr/>
            </p:nvSpPr>
            <p:spPr>
              <a:xfrm rot="18831347">
                <a:off x="6095450" y="2654825"/>
                <a:ext cx="952500" cy="826899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3"/>
              <p:cNvSpPr/>
              <p:nvPr/>
            </p:nvSpPr>
            <p:spPr>
              <a:xfrm rot="2831590">
                <a:off x="4798902" y="2655301"/>
                <a:ext cx="952500" cy="826899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rapezoid 4"/>
              <p:cNvSpPr/>
              <p:nvPr/>
            </p:nvSpPr>
            <p:spPr>
              <a:xfrm>
                <a:off x="4953000" y="2590800"/>
                <a:ext cx="1905000" cy="1828800"/>
              </a:xfrm>
              <a:prstGeom prst="trapezoid">
                <a:avLst>
                  <a:gd name="adj" fmla="val 2163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Moon 5"/>
              <p:cNvSpPr/>
              <p:nvPr/>
            </p:nvSpPr>
            <p:spPr>
              <a:xfrm rot="16200000">
                <a:off x="5715000" y="2286000"/>
                <a:ext cx="381000" cy="990600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507182" y="2161309"/>
                <a:ext cx="8382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Pentagon 71"/>
            <p:cNvSpPr/>
            <p:nvPr/>
          </p:nvSpPr>
          <p:spPr>
            <a:xfrm rot="5400000">
              <a:off x="4114800" y="914400"/>
              <a:ext cx="457200" cy="457200"/>
            </a:xfrm>
            <a:prstGeom prst="homePlat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762000"/>
            <a:ext cx="1371600" cy="4161971"/>
            <a:chOff x="1905000" y="1219200"/>
            <a:chExt cx="1371600" cy="4161971"/>
          </a:xfrm>
        </p:grpSpPr>
        <p:sp>
          <p:nvSpPr>
            <p:cNvPr id="3" name="Pentagon 2"/>
            <p:cNvSpPr/>
            <p:nvPr/>
          </p:nvSpPr>
          <p:spPr>
            <a:xfrm rot="5400000">
              <a:off x="1054099" y="3463471"/>
              <a:ext cx="3091543" cy="74385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1905000" y="1219200"/>
              <a:ext cx="1371600" cy="1828800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33600" y="762000"/>
            <a:ext cx="2819400" cy="3581400"/>
            <a:chOff x="2133600" y="762000"/>
            <a:chExt cx="2819400" cy="3581400"/>
          </a:xfrm>
        </p:grpSpPr>
        <p:sp>
          <p:nvSpPr>
            <p:cNvPr id="11" name="Rounded Rectangle 10"/>
            <p:cNvSpPr/>
            <p:nvPr/>
          </p:nvSpPr>
          <p:spPr>
            <a:xfrm>
              <a:off x="2133600" y="1143000"/>
              <a:ext cx="2819400" cy="32004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3200" y="762000"/>
              <a:ext cx="1676400" cy="1302658"/>
              <a:chOff x="4876800" y="2362199"/>
              <a:chExt cx="3200400" cy="322811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876800" y="2362199"/>
                <a:ext cx="3200400" cy="158634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llate 19"/>
              <p:cNvSpPr/>
              <p:nvPr/>
            </p:nvSpPr>
            <p:spPr>
              <a:xfrm rot="5400000">
                <a:off x="4876799" y="2389911"/>
                <a:ext cx="3200401" cy="3200399"/>
              </a:xfrm>
              <a:prstGeom prst="flowChartCollat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449782" y="1891145"/>
              <a:ext cx="249382" cy="24938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98273" y="2563090"/>
              <a:ext cx="249382" cy="24938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19055" y="3248890"/>
              <a:ext cx="249382" cy="24938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57503" y="1362921"/>
            <a:ext cx="3345602" cy="4021319"/>
            <a:chOff x="1398472" y="1181134"/>
            <a:chExt cx="3345602" cy="4021319"/>
          </a:xfrm>
        </p:grpSpPr>
        <p:sp>
          <p:nvSpPr>
            <p:cNvPr id="14" name="Trapezoid 13"/>
            <p:cNvSpPr/>
            <p:nvPr/>
          </p:nvSpPr>
          <p:spPr>
            <a:xfrm>
              <a:off x="2107796" y="1345119"/>
              <a:ext cx="1757592" cy="3804540"/>
            </a:xfrm>
            <a:prstGeom prst="trapezoid">
              <a:avLst>
                <a:gd name="adj" fmla="val 34133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1"/>
            <p:cNvGrpSpPr/>
            <p:nvPr/>
          </p:nvGrpSpPr>
          <p:grpSpPr>
            <a:xfrm>
              <a:off x="1752515" y="1235675"/>
              <a:ext cx="2610011" cy="3923661"/>
              <a:chOff x="4648115" y="2060454"/>
              <a:chExt cx="2610011" cy="3923661"/>
            </a:xfrm>
          </p:grpSpPr>
          <p:sp>
            <p:nvSpPr>
              <p:cNvPr id="143" name="Trapezoid 142"/>
              <p:cNvSpPr/>
              <p:nvPr/>
            </p:nvSpPr>
            <p:spPr>
              <a:xfrm rot="20102191">
                <a:off x="6267526" y="2091421"/>
                <a:ext cx="990600" cy="2115430"/>
              </a:xfrm>
              <a:prstGeom prst="trapezoid">
                <a:avLst>
                  <a:gd name="adj" fmla="val 34133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 rot="1327004">
                <a:off x="4648115" y="2060454"/>
                <a:ext cx="990600" cy="2115430"/>
              </a:xfrm>
              <a:prstGeom prst="trapezoid">
                <a:avLst>
                  <a:gd name="adj" fmla="val 34133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rapezoid 144"/>
              <p:cNvSpPr/>
              <p:nvPr/>
            </p:nvSpPr>
            <p:spPr>
              <a:xfrm rot="366654" flipH="1">
                <a:off x="4942997" y="2083937"/>
                <a:ext cx="706763" cy="3900178"/>
              </a:xfrm>
              <a:prstGeom prst="trapezoid">
                <a:avLst>
                  <a:gd name="adj" fmla="val 24861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rapezoid 145"/>
              <p:cNvSpPr/>
              <p:nvPr/>
            </p:nvSpPr>
            <p:spPr>
              <a:xfrm rot="21233346">
                <a:off x="6224662" y="2067736"/>
                <a:ext cx="706763" cy="3886573"/>
              </a:xfrm>
              <a:prstGeom prst="trapezoid">
                <a:avLst>
                  <a:gd name="adj" fmla="val 20349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2372498" y="1232621"/>
              <a:ext cx="1326292" cy="20076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uble Wave 16"/>
            <p:cNvSpPr/>
            <p:nvPr/>
          </p:nvSpPr>
          <p:spPr>
            <a:xfrm rot="15563324">
              <a:off x="2730289" y="1602992"/>
              <a:ext cx="863790" cy="243273"/>
            </a:xfrm>
            <a:prstGeom prst="doubleWave">
              <a:avLst>
                <a:gd name="adj1" fmla="val 6250"/>
                <a:gd name="adj2" fmla="val -10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uble Wave 17"/>
            <p:cNvSpPr/>
            <p:nvPr/>
          </p:nvSpPr>
          <p:spPr>
            <a:xfrm rot="18146947">
              <a:off x="2357419" y="1526725"/>
              <a:ext cx="863790" cy="243273"/>
            </a:xfrm>
            <a:prstGeom prst="doubleWave">
              <a:avLst>
                <a:gd name="adj1" fmla="val 6250"/>
                <a:gd name="adj2" fmla="val -10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36598" y="1181134"/>
              <a:ext cx="350524" cy="30373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353934" y="1449133"/>
              <a:ext cx="647107" cy="3753320"/>
              <a:chOff x="3353934" y="1449133"/>
              <a:chExt cx="647107" cy="3753320"/>
            </a:xfrm>
          </p:grpSpPr>
          <p:grpSp>
            <p:nvGrpSpPr>
              <p:cNvPr id="101" name="Group 57"/>
              <p:cNvGrpSpPr/>
              <p:nvPr/>
            </p:nvGrpSpPr>
            <p:grpSpPr>
              <a:xfrm rot="15952249">
                <a:off x="2655453" y="2147614"/>
                <a:ext cx="1903002" cy="506039"/>
                <a:chOff x="6096000" y="1376597"/>
                <a:chExt cx="3810000" cy="1867525"/>
              </a:xfrm>
            </p:grpSpPr>
            <p:grpSp>
              <p:nvGrpSpPr>
                <p:cNvPr id="123" name="Group 34"/>
                <p:cNvGrpSpPr/>
                <p:nvPr/>
              </p:nvGrpSpPr>
              <p:grpSpPr>
                <a:xfrm>
                  <a:off x="6096000" y="1447800"/>
                  <a:ext cx="3810000" cy="1752600"/>
                  <a:chOff x="4800600" y="183630"/>
                  <a:chExt cx="5791200" cy="1311639"/>
                </a:xfrm>
              </p:grpSpPr>
              <p:grpSp>
                <p:nvGrpSpPr>
                  <p:cNvPr id="134" name="Group 28"/>
                  <p:cNvGrpSpPr/>
                  <p:nvPr/>
                </p:nvGrpSpPr>
                <p:grpSpPr>
                  <a:xfrm>
                    <a:off x="4800600" y="184879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140" name="Flowchart: Decision 139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lowchart: Decision 140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4-Point Star 141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" name="Group 29"/>
                  <p:cNvGrpSpPr/>
                  <p:nvPr/>
                </p:nvGrpSpPr>
                <p:grpSpPr>
                  <a:xfrm>
                    <a:off x="7696200" y="183630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137" name="Flowchart: Decision 136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Flowchart: Decision 137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4-Point Star 138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6" name="4-Point Star 135"/>
                  <p:cNvSpPr/>
                  <p:nvPr/>
                </p:nvSpPr>
                <p:spPr>
                  <a:xfrm>
                    <a:off x="6961682" y="199869"/>
                    <a:ext cx="1524000" cy="1295400"/>
                  </a:xfrm>
                  <a:prstGeom prst="star4">
                    <a:avLst>
                      <a:gd name="adj" fmla="val 1944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4" name="Oval 123"/>
                <p:cNvSpPr/>
                <p:nvPr/>
              </p:nvSpPr>
              <p:spPr>
                <a:xfrm>
                  <a:off x="6248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2390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8153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9231443" y="20948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785548" y="1376597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774741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869179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6773056" y="2863122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7762407" y="286312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8706788" y="283314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7"/>
              <p:cNvGrpSpPr/>
              <p:nvPr/>
            </p:nvGrpSpPr>
            <p:grpSpPr>
              <a:xfrm rot="15952249">
                <a:off x="2796521" y="3997932"/>
                <a:ext cx="1903002" cy="506039"/>
                <a:chOff x="6096000" y="1376597"/>
                <a:chExt cx="3810000" cy="1867525"/>
              </a:xfrm>
            </p:grpSpPr>
            <p:grpSp>
              <p:nvGrpSpPr>
                <p:cNvPr id="103" name="Group 34"/>
                <p:cNvGrpSpPr/>
                <p:nvPr/>
              </p:nvGrpSpPr>
              <p:grpSpPr>
                <a:xfrm>
                  <a:off x="6096000" y="1447800"/>
                  <a:ext cx="3810000" cy="1752600"/>
                  <a:chOff x="4800600" y="183630"/>
                  <a:chExt cx="5791200" cy="1311639"/>
                </a:xfrm>
              </p:grpSpPr>
              <p:grpSp>
                <p:nvGrpSpPr>
                  <p:cNvPr id="114" name="Group 28"/>
                  <p:cNvGrpSpPr/>
                  <p:nvPr/>
                </p:nvGrpSpPr>
                <p:grpSpPr>
                  <a:xfrm>
                    <a:off x="4800600" y="184879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120" name="Flowchart: Decision 119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Flowchart: Decision 120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4-Point Star 121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29"/>
                  <p:cNvGrpSpPr/>
                  <p:nvPr/>
                </p:nvGrpSpPr>
                <p:grpSpPr>
                  <a:xfrm>
                    <a:off x="7696200" y="183630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117" name="Flowchart: Decision 116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Flowchart: Decision 117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4-Point Star 118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6" name="4-Point Star 115"/>
                  <p:cNvSpPr/>
                  <p:nvPr/>
                </p:nvSpPr>
                <p:spPr>
                  <a:xfrm>
                    <a:off x="6961682" y="199869"/>
                    <a:ext cx="1524000" cy="1295400"/>
                  </a:xfrm>
                  <a:prstGeom prst="star4">
                    <a:avLst>
                      <a:gd name="adj" fmla="val 1944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4" name="Oval 103"/>
                <p:cNvSpPr/>
                <p:nvPr/>
              </p:nvSpPr>
              <p:spPr>
                <a:xfrm>
                  <a:off x="6248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72390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8153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9231443" y="20948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785548" y="1376597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74741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869179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773056" y="2863122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762407" y="286312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8706788" y="283314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 rot="615540">
              <a:off x="2106668" y="1417374"/>
              <a:ext cx="647107" cy="3753320"/>
              <a:chOff x="3353934" y="1449133"/>
              <a:chExt cx="647107" cy="3753320"/>
            </a:xfrm>
          </p:grpSpPr>
          <p:grpSp>
            <p:nvGrpSpPr>
              <p:cNvPr id="59" name="Group 57"/>
              <p:cNvGrpSpPr/>
              <p:nvPr/>
            </p:nvGrpSpPr>
            <p:grpSpPr>
              <a:xfrm rot="15952249">
                <a:off x="2655453" y="2147614"/>
                <a:ext cx="1903002" cy="506039"/>
                <a:chOff x="6096000" y="1376597"/>
                <a:chExt cx="3810000" cy="1867525"/>
              </a:xfrm>
            </p:grpSpPr>
            <p:grpSp>
              <p:nvGrpSpPr>
                <p:cNvPr id="81" name="Group 34"/>
                <p:cNvGrpSpPr/>
                <p:nvPr/>
              </p:nvGrpSpPr>
              <p:grpSpPr>
                <a:xfrm>
                  <a:off x="6096000" y="1447800"/>
                  <a:ext cx="3810000" cy="1752600"/>
                  <a:chOff x="4800600" y="183630"/>
                  <a:chExt cx="5791200" cy="1311639"/>
                </a:xfrm>
              </p:grpSpPr>
              <p:grpSp>
                <p:nvGrpSpPr>
                  <p:cNvPr id="92" name="Group 28"/>
                  <p:cNvGrpSpPr/>
                  <p:nvPr/>
                </p:nvGrpSpPr>
                <p:grpSpPr>
                  <a:xfrm>
                    <a:off x="4800600" y="184879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98" name="Flowchart: Decision 97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Flowchart: Decision 98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4-Point Star 99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29"/>
                  <p:cNvGrpSpPr/>
                  <p:nvPr/>
                </p:nvGrpSpPr>
                <p:grpSpPr>
                  <a:xfrm>
                    <a:off x="7696200" y="183630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95" name="Flowchart: Decision 94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Flowchart: Decision 95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4-Point Star 96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4" name="4-Point Star 93"/>
                  <p:cNvSpPr/>
                  <p:nvPr/>
                </p:nvSpPr>
                <p:spPr>
                  <a:xfrm>
                    <a:off x="6961682" y="199869"/>
                    <a:ext cx="1524000" cy="1295400"/>
                  </a:xfrm>
                  <a:prstGeom prst="star4">
                    <a:avLst>
                      <a:gd name="adj" fmla="val 1944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Oval 81"/>
                <p:cNvSpPr/>
                <p:nvPr/>
              </p:nvSpPr>
              <p:spPr>
                <a:xfrm>
                  <a:off x="6248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390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8153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9231443" y="20948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85548" y="1376597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74741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869179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773056" y="2863122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762407" y="286312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8706788" y="283314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7"/>
              <p:cNvGrpSpPr/>
              <p:nvPr/>
            </p:nvGrpSpPr>
            <p:grpSpPr>
              <a:xfrm rot="15952249">
                <a:off x="2796521" y="3997932"/>
                <a:ext cx="1903002" cy="506039"/>
                <a:chOff x="6096000" y="1376597"/>
                <a:chExt cx="3810000" cy="1867525"/>
              </a:xfrm>
            </p:grpSpPr>
            <p:grpSp>
              <p:nvGrpSpPr>
                <p:cNvPr id="61" name="Group 34"/>
                <p:cNvGrpSpPr/>
                <p:nvPr/>
              </p:nvGrpSpPr>
              <p:grpSpPr>
                <a:xfrm>
                  <a:off x="6096000" y="1447800"/>
                  <a:ext cx="3810000" cy="1752600"/>
                  <a:chOff x="4800600" y="183630"/>
                  <a:chExt cx="5791200" cy="1311639"/>
                </a:xfrm>
              </p:grpSpPr>
              <p:grpSp>
                <p:nvGrpSpPr>
                  <p:cNvPr id="72" name="Group 28"/>
                  <p:cNvGrpSpPr/>
                  <p:nvPr/>
                </p:nvGrpSpPr>
                <p:grpSpPr>
                  <a:xfrm>
                    <a:off x="4800600" y="184879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78" name="Flowchart: Decision 77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Flowchart: Decision 78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4-Point Star 79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" name="Group 29"/>
                  <p:cNvGrpSpPr/>
                  <p:nvPr/>
                </p:nvGrpSpPr>
                <p:grpSpPr>
                  <a:xfrm>
                    <a:off x="7696200" y="183630"/>
                    <a:ext cx="2895600" cy="1295400"/>
                    <a:chOff x="4800600" y="184879"/>
                    <a:chExt cx="2895600" cy="1295400"/>
                  </a:xfrm>
                </p:grpSpPr>
                <p:sp>
                  <p:nvSpPr>
                    <p:cNvPr id="75" name="Flowchart: Decision 74"/>
                    <p:cNvSpPr/>
                    <p:nvPr/>
                  </p:nvSpPr>
                  <p:spPr>
                    <a:xfrm>
                      <a:off x="48006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Flowchart: Decision 75"/>
                    <p:cNvSpPr/>
                    <p:nvPr/>
                  </p:nvSpPr>
                  <p:spPr>
                    <a:xfrm>
                      <a:off x="6248400" y="228600"/>
                      <a:ext cx="1447800" cy="1143000"/>
                    </a:xfrm>
                    <a:prstGeom prst="flowChartDecision">
                      <a:avLst/>
                    </a:prstGeom>
                    <a:solidFill>
                      <a:srgbClr val="E4CE7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4-Point Star 76"/>
                    <p:cNvSpPr/>
                    <p:nvPr/>
                  </p:nvSpPr>
                  <p:spPr>
                    <a:xfrm>
                      <a:off x="5472659" y="184879"/>
                      <a:ext cx="1524000" cy="1295400"/>
                    </a:xfrm>
                    <a:prstGeom prst="star4">
                      <a:avLst>
                        <a:gd name="adj" fmla="val 19443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4" name="4-Point Star 73"/>
                  <p:cNvSpPr/>
                  <p:nvPr/>
                </p:nvSpPr>
                <p:spPr>
                  <a:xfrm>
                    <a:off x="6961682" y="199869"/>
                    <a:ext cx="1524000" cy="1295400"/>
                  </a:xfrm>
                  <a:prstGeom prst="star4">
                    <a:avLst>
                      <a:gd name="adj" fmla="val 1944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Oval 61"/>
                <p:cNvSpPr/>
                <p:nvPr/>
              </p:nvSpPr>
              <p:spPr>
                <a:xfrm>
                  <a:off x="6248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2390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8153400" y="2133600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9231443" y="20948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6785548" y="1376597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74741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8691797" y="1409076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773056" y="2863122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762407" y="286312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8706788" y="2833141"/>
                  <a:ext cx="533400" cy="381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57"/>
            <p:cNvGrpSpPr/>
            <p:nvPr/>
          </p:nvGrpSpPr>
          <p:grpSpPr>
            <a:xfrm rot="20019698">
              <a:off x="3940142" y="2990410"/>
              <a:ext cx="803932" cy="239248"/>
              <a:chOff x="6096000" y="1376597"/>
              <a:chExt cx="2857499" cy="1867525"/>
            </a:xfrm>
          </p:grpSpPr>
          <p:grpSp>
            <p:nvGrpSpPr>
              <p:cNvPr id="45" name="Group 34"/>
              <p:cNvGrpSpPr/>
              <p:nvPr/>
            </p:nvGrpSpPr>
            <p:grpSpPr>
              <a:xfrm>
                <a:off x="6096000" y="1449469"/>
                <a:ext cx="2857499" cy="1750931"/>
                <a:chOff x="4800600" y="184879"/>
                <a:chExt cx="4343398" cy="1310390"/>
              </a:xfrm>
            </p:grpSpPr>
            <p:grpSp>
              <p:nvGrpSpPr>
                <p:cNvPr id="53" name="Group 28"/>
                <p:cNvGrpSpPr/>
                <p:nvPr/>
              </p:nvGrpSpPr>
              <p:grpSpPr>
                <a:xfrm>
                  <a:off x="4800600" y="184879"/>
                  <a:ext cx="2895600" cy="1295400"/>
                  <a:chOff x="4800600" y="184879"/>
                  <a:chExt cx="2895600" cy="1295400"/>
                </a:xfrm>
              </p:grpSpPr>
              <p:sp>
                <p:nvSpPr>
                  <p:cNvPr id="56" name="Flowchart: Decision 55"/>
                  <p:cNvSpPr/>
                  <p:nvPr/>
                </p:nvSpPr>
                <p:spPr>
                  <a:xfrm>
                    <a:off x="4800600" y="228600"/>
                    <a:ext cx="1447800" cy="1143000"/>
                  </a:xfrm>
                  <a:prstGeom prst="flowChartDecision">
                    <a:avLst/>
                  </a:prstGeom>
                  <a:solidFill>
                    <a:srgbClr val="E4CE7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lowchart: Decision 56"/>
                  <p:cNvSpPr/>
                  <p:nvPr/>
                </p:nvSpPr>
                <p:spPr>
                  <a:xfrm>
                    <a:off x="6248400" y="228600"/>
                    <a:ext cx="1447800" cy="1143000"/>
                  </a:xfrm>
                  <a:prstGeom prst="flowChartDecision">
                    <a:avLst/>
                  </a:prstGeom>
                  <a:solidFill>
                    <a:srgbClr val="E4CE7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4-Point Star 57"/>
                  <p:cNvSpPr/>
                  <p:nvPr/>
                </p:nvSpPr>
                <p:spPr>
                  <a:xfrm>
                    <a:off x="5472659" y="184879"/>
                    <a:ext cx="1524000" cy="1295400"/>
                  </a:xfrm>
                  <a:prstGeom prst="star4">
                    <a:avLst>
                      <a:gd name="adj" fmla="val 1944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Flowchart: Decision 53"/>
                <p:cNvSpPr/>
                <p:nvPr/>
              </p:nvSpPr>
              <p:spPr>
                <a:xfrm>
                  <a:off x="7696200" y="227351"/>
                  <a:ext cx="1447798" cy="1142998"/>
                </a:xfrm>
                <a:prstGeom prst="flowChartDecision">
                  <a:avLst/>
                </a:prstGeom>
                <a:solidFill>
                  <a:srgbClr val="E4CE7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4-Point Star 54"/>
                <p:cNvSpPr/>
                <p:nvPr/>
              </p:nvSpPr>
              <p:spPr>
                <a:xfrm>
                  <a:off x="6961682" y="199869"/>
                  <a:ext cx="1524000" cy="1295400"/>
                </a:xfrm>
                <a:prstGeom prst="star4">
                  <a:avLst>
                    <a:gd name="adj" fmla="val 194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>
                <a:off x="6248400" y="2133600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239000" y="2133600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153400" y="2133600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785548" y="1376597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747417" y="1409076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773056" y="2863122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762407" y="2863121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57"/>
            <p:cNvGrpSpPr/>
            <p:nvPr/>
          </p:nvGrpSpPr>
          <p:grpSpPr>
            <a:xfrm rot="1580302" flipH="1">
              <a:off x="1398472" y="3002894"/>
              <a:ext cx="803932" cy="239248"/>
              <a:chOff x="6096000" y="1376597"/>
              <a:chExt cx="2857499" cy="1867525"/>
            </a:xfrm>
          </p:grpSpPr>
          <p:grpSp>
            <p:nvGrpSpPr>
              <p:cNvPr id="31" name="Group 34"/>
              <p:cNvGrpSpPr/>
              <p:nvPr/>
            </p:nvGrpSpPr>
            <p:grpSpPr>
              <a:xfrm>
                <a:off x="6096000" y="1449469"/>
                <a:ext cx="2857499" cy="1750931"/>
                <a:chOff x="4800600" y="184879"/>
                <a:chExt cx="4343398" cy="1310390"/>
              </a:xfrm>
            </p:grpSpPr>
            <p:grpSp>
              <p:nvGrpSpPr>
                <p:cNvPr id="39" name="Group 28"/>
                <p:cNvGrpSpPr/>
                <p:nvPr/>
              </p:nvGrpSpPr>
              <p:grpSpPr>
                <a:xfrm>
                  <a:off x="4800600" y="184879"/>
                  <a:ext cx="2895600" cy="1295400"/>
                  <a:chOff x="4800600" y="184879"/>
                  <a:chExt cx="2895600" cy="1295400"/>
                </a:xfrm>
              </p:grpSpPr>
              <p:sp>
                <p:nvSpPr>
                  <p:cNvPr id="42" name="Flowchart: Decision 41"/>
                  <p:cNvSpPr/>
                  <p:nvPr/>
                </p:nvSpPr>
                <p:spPr>
                  <a:xfrm>
                    <a:off x="4800600" y="228600"/>
                    <a:ext cx="1447800" cy="1143000"/>
                  </a:xfrm>
                  <a:prstGeom prst="flowChartDecision">
                    <a:avLst/>
                  </a:prstGeom>
                  <a:solidFill>
                    <a:srgbClr val="E4CE7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lowchart: Decision 42"/>
                  <p:cNvSpPr/>
                  <p:nvPr/>
                </p:nvSpPr>
                <p:spPr>
                  <a:xfrm>
                    <a:off x="6248400" y="228600"/>
                    <a:ext cx="1447800" cy="1143000"/>
                  </a:xfrm>
                  <a:prstGeom prst="flowChartDecision">
                    <a:avLst/>
                  </a:prstGeom>
                  <a:solidFill>
                    <a:srgbClr val="E4CE7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4-Point Star 43"/>
                  <p:cNvSpPr/>
                  <p:nvPr/>
                </p:nvSpPr>
                <p:spPr>
                  <a:xfrm>
                    <a:off x="5472659" y="184879"/>
                    <a:ext cx="1524000" cy="1295400"/>
                  </a:xfrm>
                  <a:prstGeom prst="star4">
                    <a:avLst>
                      <a:gd name="adj" fmla="val 1944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Flowchart: Decision 39"/>
                <p:cNvSpPr/>
                <p:nvPr/>
              </p:nvSpPr>
              <p:spPr>
                <a:xfrm>
                  <a:off x="7696200" y="227351"/>
                  <a:ext cx="1447798" cy="1142998"/>
                </a:xfrm>
                <a:prstGeom prst="flowChartDecision">
                  <a:avLst/>
                </a:prstGeom>
                <a:solidFill>
                  <a:srgbClr val="E4CE7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4-Point Star 40"/>
                <p:cNvSpPr/>
                <p:nvPr/>
              </p:nvSpPr>
              <p:spPr>
                <a:xfrm>
                  <a:off x="6961682" y="199869"/>
                  <a:ext cx="1524000" cy="1295400"/>
                </a:xfrm>
                <a:prstGeom prst="star4">
                  <a:avLst>
                    <a:gd name="adj" fmla="val 194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6248400" y="2133600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239000" y="2133600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53400" y="2133600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785548" y="1376597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747417" y="1409076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773056" y="2863122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762407" y="2863121"/>
                <a:ext cx="533400" cy="381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roup 549"/>
          <p:cNvGrpSpPr/>
          <p:nvPr/>
        </p:nvGrpSpPr>
        <p:grpSpPr>
          <a:xfrm>
            <a:off x="946359" y="1066800"/>
            <a:ext cx="3169020" cy="4085778"/>
            <a:chOff x="946359" y="1066800"/>
            <a:chExt cx="3169020" cy="4085778"/>
          </a:xfrm>
        </p:grpSpPr>
        <p:sp>
          <p:nvSpPr>
            <p:cNvPr id="3" name="Trapezoid 2"/>
            <p:cNvSpPr/>
            <p:nvPr/>
          </p:nvSpPr>
          <p:spPr>
            <a:xfrm>
              <a:off x="1547524" y="1230785"/>
              <a:ext cx="1757592" cy="3804540"/>
            </a:xfrm>
            <a:prstGeom prst="trapezoid">
              <a:avLst>
                <a:gd name="adj" fmla="val 34133"/>
              </a:avLst>
            </a:prstGeom>
            <a:solidFill>
              <a:srgbClr val="D5B3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apezoid 124"/>
            <p:cNvSpPr/>
            <p:nvPr/>
          </p:nvSpPr>
          <p:spPr>
            <a:xfrm rot="20102191">
              <a:off x="2811654" y="1152308"/>
              <a:ext cx="990600" cy="2115430"/>
            </a:xfrm>
            <a:prstGeom prst="trapezoid">
              <a:avLst>
                <a:gd name="adj" fmla="val 34133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rapezoid 125"/>
            <p:cNvSpPr/>
            <p:nvPr/>
          </p:nvSpPr>
          <p:spPr>
            <a:xfrm rot="1327004">
              <a:off x="1192243" y="1121341"/>
              <a:ext cx="990600" cy="2115430"/>
            </a:xfrm>
            <a:prstGeom prst="trapezoid">
              <a:avLst>
                <a:gd name="adj" fmla="val 34133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apezoid 126"/>
            <p:cNvSpPr/>
            <p:nvPr/>
          </p:nvSpPr>
          <p:spPr>
            <a:xfrm rot="565148" flipH="1">
              <a:off x="1479015" y="1175171"/>
              <a:ext cx="1254728" cy="3977407"/>
            </a:xfrm>
            <a:prstGeom prst="trapezoid">
              <a:avLst>
                <a:gd name="adj" fmla="val 3715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apezoid 127"/>
            <p:cNvSpPr/>
            <p:nvPr/>
          </p:nvSpPr>
          <p:spPr>
            <a:xfrm rot="21047404">
              <a:off x="2548437" y="1138553"/>
              <a:ext cx="965446" cy="3965581"/>
            </a:xfrm>
            <a:prstGeom prst="trapezoid">
              <a:avLst>
                <a:gd name="adj" fmla="val 20349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859142" y="1323366"/>
              <a:ext cx="791083" cy="3645032"/>
              <a:chOff x="2885268" y="1349492"/>
              <a:chExt cx="791083" cy="3645032"/>
            </a:xfrm>
          </p:grpSpPr>
          <p:grpSp>
            <p:nvGrpSpPr>
              <p:cNvPr id="171" name="Group 170"/>
              <p:cNvGrpSpPr/>
              <p:nvPr/>
            </p:nvGrpSpPr>
            <p:grpSpPr>
              <a:xfrm rot="21306908">
                <a:off x="2885268" y="1349492"/>
                <a:ext cx="417044" cy="2147544"/>
                <a:chOff x="4372744" y="2012451"/>
                <a:chExt cx="791212" cy="4074304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 rot="5003407">
                  <a:off x="3675724" y="2709471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143" name="Trapezoid 14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Trapezoid 14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Quad Arrow 144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Equal 14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137" name="Trapezoid 136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Trapezoid 137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Quad Arrow 138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Equal 140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133" name="Trapezoid 13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Trapezoid 13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Equal 134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9" name="Group 148"/>
                <p:cNvGrpSpPr/>
                <p:nvPr/>
              </p:nvGrpSpPr>
              <p:grpSpPr>
                <a:xfrm rot="5003407">
                  <a:off x="3949528" y="4872328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163" name="Trapezoid 16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Trapezoid 16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Quad Arrow 164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Equal 16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157" name="Trapezoid 156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Trapezoid 157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Quad Arrow 158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Equal 160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153" name="Trapezoid 15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Trapezoid 15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Equal 154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69" name="Quad Arrow 168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 rot="21306908">
                <a:off x="3292688" y="3425066"/>
                <a:ext cx="383663" cy="1569458"/>
                <a:chOff x="4394071" y="2381779"/>
                <a:chExt cx="727880" cy="2977564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 rot="5003407">
                  <a:off x="3882331" y="2893519"/>
                  <a:ext cx="1540887" cy="517408"/>
                  <a:chOff x="5867400" y="1267918"/>
                  <a:chExt cx="4436038" cy="1399082"/>
                </a:xfrm>
              </p:grpSpPr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5867400" y="1295400"/>
                    <a:ext cx="1295400" cy="1371600"/>
                    <a:chOff x="5867400" y="1295400"/>
                    <a:chExt cx="1295400" cy="1371600"/>
                  </a:xfrm>
                </p:grpSpPr>
                <p:sp>
                  <p:nvSpPr>
                    <p:cNvPr id="211" name="Quad Arrow 210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Oval 211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03" name="Trapezoid 20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Trapezoid 20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Quad Arrow 204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" name="Equal 20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8" name="Oval 20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199" name="Trapezoid 198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Trapezoid 199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Equal 200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4" name="Group 173"/>
                <p:cNvGrpSpPr/>
                <p:nvPr/>
              </p:nvGrpSpPr>
              <p:grpSpPr>
                <a:xfrm rot="5003407">
                  <a:off x="4272442" y="4509835"/>
                  <a:ext cx="1181609" cy="517408"/>
                  <a:chOff x="4800600" y="1267918"/>
                  <a:chExt cx="3401717" cy="1399082"/>
                </a:xfrm>
              </p:grpSpPr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190" name="Trapezoid 189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Trapezoid 190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Quad Arrow 191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Equal 193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8" name="Group 177"/>
                  <p:cNvGrpSpPr/>
                  <p:nvPr/>
                </p:nvGrpSpPr>
                <p:grpSpPr>
                  <a:xfrm>
                    <a:off x="6877987" y="1267918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184" name="Trapezoid 183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Trapezoid 184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Equal 187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5" name="Quad Arrow 174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 rot="191830" flipH="1">
              <a:off x="1425808" y="1432831"/>
              <a:ext cx="791083" cy="3645032"/>
              <a:chOff x="2885268" y="1349492"/>
              <a:chExt cx="791083" cy="3645032"/>
            </a:xfrm>
          </p:grpSpPr>
          <p:grpSp>
            <p:nvGrpSpPr>
              <p:cNvPr id="217" name="Group 216"/>
              <p:cNvGrpSpPr/>
              <p:nvPr/>
            </p:nvGrpSpPr>
            <p:grpSpPr>
              <a:xfrm rot="21306908">
                <a:off x="2885268" y="1349492"/>
                <a:ext cx="417044" cy="2147544"/>
                <a:chOff x="4372744" y="2012451"/>
                <a:chExt cx="791212" cy="4074304"/>
              </a:xfrm>
            </p:grpSpPr>
            <p:grpSp>
              <p:nvGrpSpPr>
                <p:cNvPr id="250" name="Group 249"/>
                <p:cNvGrpSpPr/>
                <p:nvPr/>
              </p:nvGrpSpPr>
              <p:grpSpPr>
                <a:xfrm rot="5003407">
                  <a:off x="3675724" y="2709471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273" name="Group 272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86" name="Trapezoid 285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Trapezoid 286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Quad Arrow 287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Oval 288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Equal 289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1" name="Oval 290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80" name="Trapezoid 279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Trapezoid 280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Quad Arrow 281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Oval 282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Equal 283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5" name="Oval 284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" name="Group 274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276" name="Trapezoid 275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Trapezoid 276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Equal 277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1" name="Group 250"/>
                <p:cNvGrpSpPr/>
                <p:nvPr/>
              </p:nvGrpSpPr>
              <p:grpSpPr>
                <a:xfrm rot="5003407">
                  <a:off x="3949528" y="4872328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67" name="Trapezoid 266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Trapezoid 267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Quad Arrow 268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Equal 270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61" name="Trapezoid 260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Trapezoid 261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Quad Arrow 262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Oval 263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Equal 264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Oval 265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257" name="Trapezoid 256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Trapezoid 257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Equal 258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52" name="Quad Arrow 251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 rot="21306908">
                <a:off x="3292688" y="3425066"/>
                <a:ext cx="383663" cy="1569458"/>
                <a:chOff x="4394071" y="2381779"/>
                <a:chExt cx="727880" cy="2977564"/>
              </a:xfrm>
            </p:grpSpPr>
            <p:grpSp>
              <p:nvGrpSpPr>
                <p:cNvPr id="219" name="Group 218"/>
                <p:cNvGrpSpPr/>
                <p:nvPr/>
              </p:nvGrpSpPr>
              <p:grpSpPr>
                <a:xfrm rot="5003407">
                  <a:off x="3882331" y="2893519"/>
                  <a:ext cx="1540887" cy="517408"/>
                  <a:chOff x="5867400" y="1267918"/>
                  <a:chExt cx="4436038" cy="1399082"/>
                </a:xfrm>
              </p:grpSpPr>
              <p:grpSp>
                <p:nvGrpSpPr>
                  <p:cNvPr id="235" name="Group 234"/>
                  <p:cNvGrpSpPr/>
                  <p:nvPr/>
                </p:nvGrpSpPr>
                <p:grpSpPr>
                  <a:xfrm>
                    <a:off x="5867400" y="1295400"/>
                    <a:ext cx="1295400" cy="1371600"/>
                    <a:chOff x="5867400" y="1295400"/>
                    <a:chExt cx="1295400" cy="1371600"/>
                  </a:xfrm>
                </p:grpSpPr>
                <p:sp>
                  <p:nvSpPr>
                    <p:cNvPr id="248" name="Quad Arrow 247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Oval 248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" name="Group 235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42" name="Trapezoid 241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Trapezoid 242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Quad Arrow 243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Equal 245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Oval 246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238" name="Trapezoid 237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Trapezoid 238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Equal 239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/>
                <p:cNvGrpSpPr/>
                <p:nvPr/>
              </p:nvGrpSpPr>
              <p:grpSpPr>
                <a:xfrm rot="5003407">
                  <a:off x="4272442" y="4509835"/>
                  <a:ext cx="1181609" cy="517408"/>
                  <a:chOff x="4800600" y="1267918"/>
                  <a:chExt cx="3401717" cy="1399082"/>
                </a:xfrm>
              </p:grpSpPr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229" name="Trapezoid 228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Trapezoid 229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Quad Arrow 230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Oval 231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Equal 232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6877987" y="1267918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225" name="Trapezoid 224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" name="Trapezoid 225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Equal 22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8" name="Oval 22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1" name="Quad Arrow 220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9" name="Group 368"/>
            <p:cNvGrpSpPr/>
            <p:nvPr/>
          </p:nvGrpSpPr>
          <p:grpSpPr>
            <a:xfrm flipH="1">
              <a:off x="1797153" y="1870009"/>
              <a:ext cx="710099" cy="3271886"/>
              <a:chOff x="2885268" y="1349492"/>
              <a:chExt cx="791083" cy="3645032"/>
            </a:xfrm>
          </p:grpSpPr>
          <p:grpSp>
            <p:nvGrpSpPr>
              <p:cNvPr id="370" name="Group 369"/>
              <p:cNvGrpSpPr/>
              <p:nvPr/>
            </p:nvGrpSpPr>
            <p:grpSpPr>
              <a:xfrm rot="21306908">
                <a:off x="2885268" y="1349492"/>
                <a:ext cx="417044" cy="2147544"/>
                <a:chOff x="4372744" y="2012451"/>
                <a:chExt cx="791212" cy="4074304"/>
              </a:xfrm>
            </p:grpSpPr>
            <p:grpSp>
              <p:nvGrpSpPr>
                <p:cNvPr id="403" name="Group 402"/>
                <p:cNvGrpSpPr/>
                <p:nvPr/>
              </p:nvGrpSpPr>
              <p:grpSpPr>
                <a:xfrm rot="5003407">
                  <a:off x="3675724" y="2709471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439" name="Trapezoid 438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Trapezoid 439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Quad Arrow 440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Equal 442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433" name="Trapezoid 43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Trapezoid 43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Quad Arrow 434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Equal 43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8" name="Group 427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429" name="Trapezoid 428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0" name="Trapezoid 429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1" name="Equal 430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/>
                <p:cNvGrpSpPr/>
                <p:nvPr/>
              </p:nvGrpSpPr>
              <p:grpSpPr>
                <a:xfrm rot="5003407">
                  <a:off x="3949528" y="4872328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407" name="Group 406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420" name="Trapezoid 419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1" name="Trapezoid 420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2" name="Quad Arrow 421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4" name="Equal 423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414" name="Trapezoid 413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Trapezoid 414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Quad Arrow 415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Equal 417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410" name="Trapezoid 409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Trapezoid 410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Equal 411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05" name="Quad Arrow 404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 rot="21306908">
                <a:off x="3292688" y="3425066"/>
                <a:ext cx="383663" cy="1569458"/>
                <a:chOff x="4394071" y="2381779"/>
                <a:chExt cx="727880" cy="2977564"/>
              </a:xfrm>
            </p:grpSpPr>
            <p:grpSp>
              <p:nvGrpSpPr>
                <p:cNvPr id="372" name="Group 371"/>
                <p:cNvGrpSpPr/>
                <p:nvPr/>
              </p:nvGrpSpPr>
              <p:grpSpPr>
                <a:xfrm rot="5003407">
                  <a:off x="3882331" y="2893519"/>
                  <a:ext cx="1540887" cy="517408"/>
                  <a:chOff x="5867400" y="1267918"/>
                  <a:chExt cx="4436038" cy="1399082"/>
                </a:xfrm>
              </p:grpSpPr>
              <p:grpSp>
                <p:nvGrpSpPr>
                  <p:cNvPr id="388" name="Group 387"/>
                  <p:cNvGrpSpPr/>
                  <p:nvPr/>
                </p:nvGrpSpPr>
                <p:grpSpPr>
                  <a:xfrm>
                    <a:off x="5867400" y="1295400"/>
                    <a:ext cx="1295400" cy="1371600"/>
                    <a:chOff x="5867400" y="1295400"/>
                    <a:chExt cx="1295400" cy="1371600"/>
                  </a:xfrm>
                </p:grpSpPr>
                <p:sp>
                  <p:nvSpPr>
                    <p:cNvPr id="401" name="Quad Arrow 400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9" name="Group 388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95" name="Trapezoid 394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6" name="Trapezoid 395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Quad Arrow 396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Equal 398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0" name="Group 389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391" name="Trapezoid 390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Trapezoid 391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Equal 392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3" name="Group 372"/>
                <p:cNvGrpSpPr/>
                <p:nvPr/>
              </p:nvGrpSpPr>
              <p:grpSpPr>
                <a:xfrm rot="5003407">
                  <a:off x="4272442" y="4509835"/>
                  <a:ext cx="1181609" cy="517408"/>
                  <a:chOff x="4800600" y="1267918"/>
                  <a:chExt cx="3401717" cy="1399082"/>
                </a:xfrm>
              </p:grpSpPr>
              <p:grpSp>
                <p:nvGrpSpPr>
                  <p:cNvPr id="376" name="Group 375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82" name="Trapezoid 381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Trapezoid 382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Quad Arrow 383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Equal 385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6877987" y="1267918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378" name="Trapezoid 377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Trapezoid 378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0" name="Equal 379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74" name="Quad Arrow 373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7" name="Group 446"/>
            <p:cNvGrpSpPr/>
            <p:nvPr/>
          </p:nvGrpSpPr>
          <p:grpSpPr>
            <a:xfrm rot="3375614" flipH="1">
              <a:off x="3666445" y="2702968"/>
              <a:ext cx="232678" cy="665191"/>
              <a:chOff x="4424406" y="2731061"/>
              <a:chExt cx="697545" cy="2628282"/>
            </a:xfrm>
          </p:grpSpPr>
          <p:grpSp>
            <p:nvGrpSpPr>
              <p:cNvPr id="448" name="Group 447"/>
              <p:cNvGrpSpPr/>
              <p:nvPr/>
            </p:nvGrpSpPr>
            <p:grpSpPr>
              <a:xfrm rot="5003407">
                <a:off x="4083101" y="3072366"/>
                <a:ext cx="1189853" cy="507244"/>
                <a:chOff x="6877987" y="1267918"/>
                <a:chExt cx="3425451" cy="1371600"/>
              </a:xfrm>
            </p:grpSpPr>
            <p:grpSp>
              <p:nvGrpSpPr>
                <p:cNvPr id="465" name="Group 464"/>
                <p:cNvGrpSpPr/>
                <p:nvPr/>
              </p:nvGrpSpPr>
              <p:grpSpPr>
                <a:xfrm>
                  <a:off x="6877987" y="1267918"/>
                  <a:ext cx="2362200" cy="1371600"/>
                  <a:chOff x="4800600" y="1295400"/>
                  <a:chExt cx="2362200" cy="1371600"/>
                </a:xfrm>
              </p:grpSpPr>
              <p:sp>
                <p:nvSpPr>
                  <p:cNvPr id="471" name="Trapezoid 470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Trapezoid 471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Quad Arrow 472"/>
                  <p:cNvSpPr/>
                  <p:nvPr/>
                </p:nvSpPr>
                <p:spPr>
                  <a:xfrm>
                    <a:off x="5867400" y="1295400"/>
                    <a:ext cx="1295400" cy="1371600"/>
                  </a:xfrm>
                  <a:prstGeom prst="quadArrow">
                    <a:avLst>
                      <a:gd name="adj1" fmla="val 45000"/>
                      <a:gd name="adj2" fmla="val 22500"/>
                      <a:gd name="adj3" fmla="val 225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Oval 473"/>
                  <p:cNvSpPr/>
                  <p:nvPr/>
                </p:nvSpPr>
                <p:spPr>
                  <a:xfrm>
                    <a:off x="6340840" y="1828800"/>
                    <a:ext cx="299803" cy="31479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Equal 474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6" name="Oval 475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6" name="Group 465"/>
                <p:cNvGrpSpPr/>
                <p:nvPr/>
              </p:nvGrpSpPr>
              <p:grpSpPr>
                <a:xfrm>
                  <a:off x="8979108" y="1270416"/>
                  <a:ext cx="1324330" cy="1295400"/>
                  <a:chOff x="4800600" y="1295400"/>
                  <a:chExt cx="1324330" cy="1295400"/>
                </a:xfrm>
              </p:grpSpPr>
              <p:sp>
                <p:nvSpPr>
                  <p:cNvPr id="467" name="Trapezoid 466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Trapezoid 467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Equal 468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Oval 469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9" name="Group 448"/>
              <p:cNvGrpSpPr/>
              <p:nvPr/>
            </p:nvGrpSpPr>
            <p:grpSpPr>
              <a:xfrm rot="5003407">
                <a:off x="4272442" y="4509835"/>
                <a:ext cx="1181609" cy="517408"/>
                <a:chOff x="4800600" y="1267918"/>
                <a:chExt cx="3401717" cy="1399082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4800600" y="1295400"/>
                  <a:ext cx="2362200" cy="1371600"/>
                  <a:chOff x="4800600" y="1295400"/>
                  <a:chExt cx="2362200" cy="1371600"/>
                </a:xfrm>
              </p:grpSpPr>
              <p:sp>
                <p:nvSpPr>
                  <p:cNvPr id="458" name="Trapezoid 457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Trapezoid 458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Quad Arrow 459"/>
                  <p:cNvSpPr/>
                  <p:nvPr/>
                </p:nvSpPr>
                <p:spPr>
                  <a:xfrm>
                    <a:off x="5867400" y="1295400"/>
                    <a:ext cx="1295400" cy="1371600"/>
                  </a:xfrm>
                  <a:prstGeom prst="quadArrow">
                    <a:avLst>
                      <a:gd name="adj1" fmla="val 45000"/>
                      <a:gd name="adj2" fmla="val 22500"/>
                      <a:gd name="adj3" fmla="val 225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6340840" y="1828800"/>
                    <a:ext cx="299803" cy="31479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Equal 461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3" name="Oval 462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" name="Group 452"/>
                <p:cNvGrpSpPr/>
                <p:nvPr/>
              </p:nvGrpSpPr>
              <p:grpSpPr>
                <a:xfrm>
                  <a:off x="6877987" y="1267918"/>
                  <a:ext cx="1324330" cy="1295400"/>
                  <a:chOff x="4800600" y="1295400"/>
                  <a:chExt cx="1324330" cy="1295400"/>
                </a:xfrm>
              </p:grpSpPr>
              <p:sp>
                <p:nvSpPr>
                  <p:cNvPr id="454" name="Trapezoid 453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Trapezoid 454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Equal 455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0" name="Quad Arrow 449"/>
              <p:cNvSpPr/>
              <p:nvPr/>
            </p:nvSpPr>
            <p:spPr>
              <a:xfrm rot="5003407">
                <a:off x="4550409" y="3802041"/>
                <a:ext cx="449966" cy="507245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 rot="5003407">
                <a:off x="4720513" y="3989263"/>
                <a:ext cx="104139" cy="116417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1" name="Group 520"/>
            <p:cNvGrpSpPr/>
            <p:nvPr/>
          </p:nvGrpSpPr>
          <p:grpSpPr>
            <a:xfrm rot="18133851">
              <a:off x="1162616" y="2697305"/>
              <a:ext cx="232678" cy="665191"/>
              <a:chOff x="4424406" y="2731061"/>
              <a:chExt cx="697545" cy="2628282"/>
            </a:xfrm>
          </p:grpSpPr>
          <p:grpSp>
            <p:nvGrpSpPr>
              <p:cNvPr id="522" name="Group 521"/>
              <p:cNvGrpSpPr/>
              <p:nvPr/>
            </p:nvGrpSpPr>
            <p:grpSpPr>
              <a:xfrm rot="5003407">
                <a:off x="4083101" y="3072366"/>
                <a:ext cx="1189853" cy="507244"/>
                <a:chOff x="6877987" y="1267918"/>
                <a:chExt cx="3425451" cy="1371600"/>
              </a:xfrm>
            </p:grpSpPr>
            <p:grpSp>
              <p:nvGrpSpPr>
                <p:cNvPr id="538" name="Group 537"/>
                <p:cNvGrpSpPr/>
                <p:nvPr/>
              </p:nvGrpSpPr>
              <p:grpSpPr>
                <a:xfrm>
                  <a:off x="6877987" y="1267918"/>
                  <a:ext cx="2362200" cy="1371600"/>
                  <a:chOff x="4800600" y="1295400"/>
                  <a:chExt cx="2362200" cy="1371600"/>
                </a:xfrm>
              </p:grpSpPr>
              <p:sp>
                <p:nvSpPr>
                  <p:cNvPr id="544" name="Trapezoid 543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Trapezoid 544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Quad Arrow 545"/>
                  <p:cNvSpPr/>
                  <p:nvPr/>
                </p:nvSpPr>
                <p:spPr>
                  <a:xfrm>
                    <a:off x="5867400" y="1295400"/>
                    <a:ext cx="1295400" cy="1371600"/>
                  </a:xfrm>
                  <a:prstGeom prst="quadArrow">
                    <a:avLst>
                      <a:gd name="adj1" fmla="val 45000"/>
                      <a:gd name="adj2" fmla="val 22500"/>
                      <a:gd name="adj3" fmla="val 225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7" name="Oval 546"/>
                  <p:cNvSpPr/>
                  <p:nvPr/>
                </p:nvSpPr>
                <p:spPr>
                  <a:xfrm>
                    <a:off x="6340840" y="1828800"/>
                    <a:ext cx="299803" cy="31479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8" name="Equal 547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9" name="Oval 548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9" name="Group 538"/>
                <p:cNvGrpSpPr/>
                <p:nvPr/>
              </p:nvGrpSpPr>
              <p:grpSpPr>
                <a:xfrm>
                  <a:off x="8979108" y="1270416"/>
                  <a:ext cx="1324330" cy="1295400"/>
                  <a:chOff x="4800600" y="1295400"/>
                  <a:chExt cx="1324330" cy="1295400"/>
                </a:xfrm>
              </p:grpSpPr>
              <p:sp>
                <p:nvSpPr>
                  <p:cNvPr id="540" name="Trapezoid 539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Trapezoid 540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Equal 541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3" name="Oval 542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3" name="Group 522"/>
              <p:cNvGrpSpPr/>
              <p:nvPr/>
            </p:nvGrpSpPr>
            <p:grpSpPr>
              <a:xfrm rot="5003407">
                <a:off x="4272442" y="4509835"/>
                <a:ext cx="1181609" cy="517408"/>
                <a:chOff x="4800600" y="1267918"/>
                <a:chExt cx="3401717" cy="1399082"/>
              </a:xfrm>
            </p:grpSpPr>
            <p:grpSp>
              <p:nvGrpSpPr>
                <p:cNvPr id="526" name="Group 525"/>
                <p:cNvGrpSpPr/>
                <p:nvPr/>
              </p:nvGrpSpPr>
              <p:grpSpPr>
                <a:xfrm>
                  <a:off x="4800600" y="1295400"/>
                  <a:ext cx="2362200" cy="1371600"/>
                  <a:chOff x="4800600" y="1295400"/>
                  <a:chExt cx="2362200" cy="1371600"/>
                </a:xfrm>
              </p:grpSpPr>
              <p:sp>
                <p:nvSpPr>
                  <p:cNvPr id="532" name="Trapezoid 531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Trapezoid 532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Quad Arrow 533"/>
                  <p:cNvSpPr/>
                  <p:nvPr/>
                </p:nvSpPr>
                <p:spPr>
                  <a:xfrm>
                    <a:off x="5867400" y="1295400"/>
                    <a:ext cx="1295400" cy="1371600"/>
                  </a:xfrm>
                  <a:prstGeom prst="quadArrow">
                    <a:avLst>
                      <a:gd name="adj1" fmla="val 45000"/>
                      <a:gd name="adj2" fmla="val 22500"/>
                      <a:gd name="adj3" fmla="val 22500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Oval 534"/>
                  <p:cNvSpPr/>
                  <p:nvPr/>
                </p:nvSpPr>
                <p:spPr>
                  <a:xfrm>
                    <a:off x="6340840" y="1828800"/>
                    <a:ext cx="299803" cy="31479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Equal 535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7" name="Oval 536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7" name="Group 526"/>
                <p:cNvGrpSpPr/>
                <p:nvPr/>
              </p:nvGrpSpPr>
              <p:grpSpPr>
                <a:xfrm>
                  <a:off x="6877987" y="1267918"/>
                  <a:ext cx="1324330" cy="1295400"/>
                  <a:chOff x="4800600" y="1295400"/>
                  <a:chExt cx="1324330" cy="1295400"/>
                </a:xfrm>
              </p:grpSpPr>
              <p:sp>
                <p:nvSpPr>
                  <p:cNvPr id="528" name="Trapezoid 527"/>
                  <p:cNvSpPr/>
                  <p:nvPr/>
                </p:nvSpPr>
                <p:spPr>
                  <a:xfrm>
                    <a:off x="4800600" y="19812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" name="Trapezoid 528"/>
                  <p:cNvSpPr/>
                  <p:nvPr/>
                </p:nvSpPr>
                <p:spPr>
                  <a:xfrm rot="10800000">
                    <a:off x="4800600" y="1295400"/>
                    <a:ext cx="1295400" cy="609600"/>
                  </a:xfrm>
                  <a:prstGeom prst="trapezoid">
                    <a:avLst>
                      <a:gd name="adj" fmla="val 4713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Equal 529"/>
                  <p:cNvSpPr/>
                  <p:nvPr/>
                </p:nvSpPr>
                <p:spPr>
                  <a:xfrm rot="5400000">
                    <a:off x="4849068" y="1305735"/>
                    <a:ext cx="1256323" cy="1295400"/>
                  </a:xfrm>
                  <a:prstGeom prst="mathEqual">
                    <a:avLst>
                      <a:gd name="adj1" fmla="val 23520"/>
                      <a:gd name="adj2" fmla="val 2101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1" name="Oval 530"/>
                  <p:cNvSpPr/>
                  <p:nvPr/>
                </p:nvSpPr>
                <p:spPr>
                  <a:xfrm>
                    <a:off x="5334000" y="1828800"/>
                    <a:ext cx="299803" cy="314794"/>
                  </a:xfrm>
                  <a:prstGeom prst="ellipse">
                    <a:avLst/>
                  </a:prstGeom>
                  <a:solidFill>
                    <a:srgbClr val="EFE239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24" name="Quad Arrow 523"/>
              <p:cNvSpPr/>
              <p:nvPr/>
            </p:nvSpPr>
            <p:spPr>
              <a:xfrm rot="5003407">
                <a:off x="4550409" y="3802041"/>
                <a:ext cx="449966" cy="507245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/>
              <p:cNvSpPr/>
              <p:nvPr/>
            </p:nvSpPr>
            <p:spPr>
              <a:xfrm rot="5003407">
                <a:off x="4720513" y="3989263"/>
                <a:ext cx="104139" cy="116417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2585279" y="1813403"/>
              <a:ext cx="710099" cy="3271886"/>
              <a:chOff x="2885268" y="1349492"/>
              <a:chExt cx="791083" cy="3645032"/>
            </a:xfrm>
          </p:grpSpPr>
          <p:grpSp>
            <p:nvGrpSpPr>
              <p:cNvPr id="294" name="Group 293"/>
              <p:cNvGrpSpPr/>
              <p:nvPr/>
            </p:nvGrpSpPr>
            <p:grpSpPr>
              <a:xfrm rot="21306908">
                <a:off x="2885268" y="1349492"/>
                <a:ext cx="417044" cy="2147544"/>
                <a:chOff x="4372744" y="2012451"/>
                <a:chExt cx="791212" cy="4074304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 rot="5003407">
                  <a:off x="3675724" y="2709471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350" name="Group 349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63" name="Trapezoid 36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4" name="Trapezoid 36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Quad Arrow 364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6" name="Oval 365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7" name="Equal 36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8" name="Oval 36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1" name="Group 350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57" name="Trapezoid 356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Trapezoid 357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Quad Arrow 358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Equal 360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2" name="Oval 361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2" name="Group 351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353" name="Trapezoid 352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Trapezoid 353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5" name="Equal 354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6" name="Oval 355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8" name="Group 327"/>
                <p:cNvGrpSpPr/>
                <p:nvPr/>
              </p:nvGrpSpPr>
              <p:grpSpPr>
                <a:xfrm rot="5003407">
                  <a:off x="3949528" y="4872328"/>
                  <a:ext cx="1911447" cy="517408"/>
                  <a:chOff x="4800600" y="1267918"/>
                  <a:chExt cx="5502838" cy="1399082"/>
                </a:xfrm>
              </p:grpSpPr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44" name="Trapezoid 343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Trapezoid 344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Quad Arrow 345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Oval 346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Equal 347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9" name="Oval 348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38" name="Trapezoid 337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9" name="Trapezoid 338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0" name="Quad Arrow 339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1" name="Oval 340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2" name="Equal 341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3" name="Oval 342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334" name="Trapezoid 333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Trapezoid 334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Equal 335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29" name="Quad Arrow 328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21306908">
                <a:off x="3292688" y="3425066"/>
                <a:ext cx="383663" cy="1569458"/>
                <a:chOff x="4394071" y="2381779"/>
                <a:chExt cx="727880" cy="2977564"/>
              </a:xfrm>
            </p:grpSpPr>
            <p:grpSp>
              <p:nvGrpSpPr>
                <p:cNvPr id="296" name="Group 295"/>
                <p:cNvGrpSpPr/>
                <p:nvPr/>
              </p:nvGrpSpPr>
              <p:grpSpPr>
                <a:xfrm rot="5003407">
                  <a:off x="3882331" y="2893519"/>
                  <a:ext cx="1540887" cy="517408"/>
                  <a:chOff x="5867400" y="1267918"/>
                  <a:chExt cx="4436038" cy="1399082"/>
                </a:xfrm>
              </p:grpSpPr>
              <p:grpSp>
                <p:nvGrpSpPr>
                  <p:cNvPr id="312" name="Group 311"/>
                  <p:cNvGrpSpPr/>
                  <p:nvPr/>
                </p:nvGrpSpPr>
                <p:grpSpPr>
                  <a:xfrm>
                    <a:off x="5867400" y="1295400"/>
                    <a:ext cx="1295400" cy="1371600"/>
                    <a:chOff x="5867400" y="1295400"/>
                    <a:chExt cx="1295400" cy="1371600"/>
                  </a:xfrm>
                </p:grpSpPr>
                <p:sp>
                  <p:nvSpPr>
                    <p:cNvPr id="325" name="Quad Arrow 324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3" name="Group 312"/>
                  <p:cNvGrpSpPr/>
                  <p:nvPr/>
                </p:nvGrpSpPr>
                <p:grpSpPr>
                  <a:xfrm>
                    <a:off x="6877987" y="1267918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19" name="Trapezoid 318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Trapezoid 319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" name="Quad Arrow 320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" name="Oval 321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3" name="Equal 322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4" name="Oval 323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4" name="Group 313"/>
                  <p:cNvGrpSpPr/>
                  <p:nvPr/>
                </p:nvGrpSpPr>
                <p:grpSpPr>
                  <a:xfrm>
                    <a:off x="8979108" y="1270416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315" name="Trapezoid 314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" name="Trapezoid 315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Equal 316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7" name="Group 296"/>
                <p:cNvGrpSpPr/>
                <p:nvPr/>
              </p:nvGrpSpPr>
              <p:grpSpPr>
                <a:xfrm rot="5003407">
                  <a:off x="4272442" y="4509835"/>
                  <a:ext cx="1181609" cy="517408"/>
                  <a:chOff x="4800600" y="1267918"/>
                  <a:chExt cx="3401717" cy="1399082"/>
                </a:xfrm>
              </p:grpSpPr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4800600" y="1295400"/>
                    <a:ext cx="2362200" cy="1371600"/>
                    <a:chOff x="4800600" y="1295400"/>
                    <a:chExt cx="2362200" cy="1371600"/>
                  </a:xfrm>
                </p:grpSpPr>
                <p:sp>
                  <p:nvSpPr>
                    <p:cNvPr id="306" name="Trapezoid 305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Trapezoid 306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Quad Arrow 307"/>
                    <p:cNvSpPr/>
                    <p:nvPr/>
                  </p:nvSpPr>
                  <p:spPr>
                    <a:xfrm>
                      <a:off x="5867400" y="1295400"/>
                      <a:ext cx="1295400" cy="1371600"/>
                    </a:xfrm>
                    <a:prstGeom prst="quadArrow">
                      <a:avLst>
                        <a:gd name="adj1" fmla="val 45000"/>
                        <a:gd name="adj2" fmla="val 22500"/>
                        <a:gd name="adj3" fmla="val 2250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Oval 308"/>
                    <p:cNvSpPr/>
                    <p:nvPr/>
                  </p:nvSpPr>
                  <p:spPr>
                    <a:xfrm>
                      <a:off x="634084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Equal 309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1" name="Group 300"/>
                  <p:cNvGrpSpPr/>
                  <p:nvPr/>
                </p:nvGrpSpPr>
                <p:grpSpPr>
                  <a:xfrm>
                    <a:off x="6877987" y="1267918"/>
                    <a:ext cx="1324330" cy="1295400"/>
                    <a:chOff x="4800600" y="1295400"/>
                    <a:chExt cx="1324330" cy="1295400"/>
                  </a:xfrm>
                </p:grpSpPr>
                <p:sp>
                  <p:nvSpPr>
                    <p:cNvPr id="302" name="Trapezoid 301"/>
                    <p:cNvSpPr/>
                    <p:nvPr/>
                  </p:nvSpPr>
                  <p:spPr>
                    <a:xfrm>
                      <a:off x="4800600" y="19812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Trapezoid 302"/>
                    <p:cNvSpPr/>
                    <p:nvPr/>
                  </p:nvSpPr>
                  <p:spPr>
                    <a:xfrm rot="10800000">
                      <a:off x="4800600" y="1295400"/>
                      <a:ext cx="1295400" cy="609600"/>
                    </a:xfrm>
                    <a:prstGeom prst="trapezoid">
                      <a:avLst>
                        <a:gd name="adj" fmla="val 47131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Equal 303"/>
                    <p:cNvSpPr/>
                    <p:nvPr/>
                  </p:nvSpPr>
                  <p:spPr>
                    <a:xfrm rot="5400000">
                      <a:off x="4849068" y="1305735"/>
                      <a:ext cx="1256323" cy="1295400"/>
                    </a:xfrm>
                    <a:prstGeom prst="mathEqual">
                      <a:avLst>
                        <a:gd name="adj1" fmla="val 23520"/>
                        <a:gd name="adj2" fmla="val 2101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5" name="Oval 304"/>
                    <p:cNvSpPr/>
                    <p:nvPr/>
                  </p:nvSpPr>
                  <p:spPr>
                    <a:xfrm>
                      <a:off x="5334000" y="1828800"/>
                      <a:ext cx="299803" cy="314794"/>
                    </a:xfrm>
                    <a:prstGeom prst="ellipse">
                      <a:avLst/>
                    </a:prstGeom>
                    <a:solidFill>
                      <a:srgbClr val="EFE239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98" name="Quad Arrow 297"/>
                <p:cNvSpPr/>
                <p:nvPr/>
              </p:nvSpPr>
              <p:spPr>
                <a:xfrm rot="5003407">
                  <a:off x="4550409" y="3802041"/>
                  <a:ext cx="449966" cy="507245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 rot="5003407">
                  <a:off x="4720513" y="3989263"/>
                  <a:ext cx="104139" cy="116417"/>
                </a:xfrm>
                <a:prstGeom prst="ellipse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2" name="Group 291"/>
            <p:cNvGrpSpPr/>
            <p:nvPr/>
          </p:nvGrpSpPr>
          <p:grpSpPr>
            <a:xfrm>
              <a:off x="1812226" y="1066800"/>
              <a:ext cx="1326292" cy="975390"/>
              <a:chOff x="1812226" y="1066800"/>
              <a:chExt cx="1326292" cy="97539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812226" y="1118287"/>
                <a:ext cx="1326292" cy="200763"/>
              </a:xfrm>
              <a:prstGeom prst="round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Double Wave 5"/>
              <p:cNvSpPr/>
              <p:nvPr/>
            </p:nvSpPr>
            <p:spPr>
              <a:xfrm rot="15563324">
                <a:off x="2170017" y="1488658"/>
                <a:ext cx="863790" cy="243273"/>
              </a:xfrm>
              <a:prstGeom prst="doubleWave">
                <a:avLst>
                  <a:gd name="adj1" fmla="val 6250"/>
                  <a:gd name="adj2" fmla="val -10000"/>
                </a:avLst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uble Wave 6"/>
              <p:cNvSpPr/>
              <p:nvPr/>
            </p:nvSpPr>
            <p:spPr>
              <a:xfrm rot="18146947">
                <a:off x="1797147" y="1412391"/>
                <a:ext cx="863790" cy="243273"/>
              </a:xfrm>
              <a:prstGeom prst="doubleWave">
                <a:avLst>
                  <a:gd name="adj1" fmla="val 6250"/>
                  <a:gd name="adj2" fmla="val -10000"/>
                </a:avLst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276326" y="1066800"/>
                <a:ext cx="350524" cy="303736"/>
              </a:xfrm>
              <a:prstGeom prst="round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700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2870616" cy="603354"/>
            <a:chOff x="457200" y="1600200"/>
            <a:chExt cx="8229600" cy="1752600"/>
          </a:xfrm>
        </p:grpSpPr>
        <p:sp>
          <p:nvSpPr>
            <p:cNvPr id="3" name="Plaque 2"/>
            <p:cNvSpPr/>
            <p:nvPr/>
          </p:nvSpPr>
          <p:spPr>
            <a:xfrm>
              <a:off x="4572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laque 3"/>
            <p:cNvSpPr/>
            <p:nvPr/>
          </p:nvSpPr>
          <p:spPr>
            <a:xfrm>
              <a:off x="12954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laque 4"/>
            <p:cNvSpPr/>
            <p:nvPr/>
          </p:nvSpPr>
          <p:spPr>
            <a:xfrm>
              <a:off x="23622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laque 5"/>
            <p:cNvSpPr/>
            <p:nvPr/>
          </p:nvSpPr>
          <p:spPr>
            <a:xfrm>
              <a:off x="34290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laque 6"/>
            <p:cNvSpPr/>
            <p:nvPr/>
          </p:nvSpPr>
          <p:spPr>
            <a:xfrm>
              <a:off x="44958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aque 7"/>
            <p:cNvSpPr/>
            <p:nvPr/>
          </p:nvSpPr>
          <p:spPr>
            <a:xfrm>
              <a:off x="55626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laque 8"/>
            <p:cNvSpPr/>
            <p:nvPr/>
          </p:nvSpPr>
          <p:spPr>
            <a:xfrm>
              <a:off x="6629400" y="1600200"/>
              <a:ext cx="2057400" cy="1752600"/>
            </a:xfrm>
            <a:prstGeom prst="plaque">
              <a:avLst>
                <a:gd name="adj" fmla="val 50000"/>
              </a:avLst>
            </a:prstGeom>
            <a:solidFill>
              <a:srgbClr val="BC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1219200"/>
            <a:ext cx="2743200" cy="381000"/>
            <a:chOff x="1219200" y="2133600"/>
            <a:chExt cx="7086600" cy="685800"/>
          </a:xfrm>
        </p:grpSpPr>
        <p:sp>
          <p:nvSpPr>
            <p:cNvPr id="10" name="&quot;No&quot; Symbol 9"/>
            <p:cNvSpPr/>
            <p:nvPr/>
          </p:nvSpPr>
          <p:spPr>
            <a:xfrm>
              <a:off x="12192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22098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&quot;No&quot; Symbol 11"/>
            <p:cNvSpPr/>
            <p:nvPr/>
          </p:nvSpPr>
          <p:spPr>
            <a:xfrm>
              <a:off x="31242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40386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&quot;No&quot; Symbol 13"/>
            <p:cNvSpPr/>
            <p:nvPr/>
          </p:nvSpPr>
          <p:spPr>
            <a:xfrm>
              <a:off x="49530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&quot;No&quot; Symbol 14"/>
            <p:cNvSpPr/>
            <p:nvPr/>
          </p:nvSpPr>
          <p:spPr>
            <a:xfrm>
              <a:off x="58674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&quot;No&quot; Symbol 15"/>
            <p:cNvSpPr/>
            <p:nvPr/>
          </p:nvSpPr>
          <p:spPr>
            <a:xfrm>
              <a:off x="6781800" y="2133600"/>
              <a:ext cx="1524000" cy="685800"/>
            </a:xfrm>
            <a:prstGeom prst="noSmoking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1828800"/>
            <a:ext cx="3878705" cy="961869"/>
            <a:chOff x="1143000" y="2590800"/>
            <a:chExt cx="4814341" cy="1375348"/>
          </a:xfrm>
        </p:grpSpPr>
        <p:sp>
          <p:nvSpPr>
            <p:cNvPr id="19" name="Cross 18"/>
            <p:cNvSpPr/>
            <p:nvPr/>
          </p:nvSpPr>
          <p:spPr>
            <a:xfrm>
              <a:off x="1143000" y="2895600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ross 19"/>
            <p:cNvSpPr/>
            <p:nvPr/>
          </p:nvSpPr>
          <p:spPr>
            <a:xfrm>
              <a:off x="1794407" y="2590800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ross 20"/>
            <p:cNvSpPr/>
            <p:nvPr/>
          </p:nvSpPr>
          <p:spPr>
            <a:xfrm>
              <a:off x="2438400" y="2971800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ross 21"/>
            <p:cNvSpPr/>
            <p:nvPr/>
          </p:nvSpPr>
          <p:spPr>
            <a:xfrm>
              <a:off x="3082977" y="2614534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ross 22"/>
            <p:cNvSpPr/>
            <p:nvPr/>
          </p:nvSpPr>
          <p:spPr>
            <a:xfrm>
              <a:off x="3738797" y="2975548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/>
            <p:cNvSpPr/>
            <p:nvPr/>
          </p:nvSpPr>
          <p:spPr>
            <a:xfrm>
              <a:off x="4383374" y="2613285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/>
            <p:cNvSpPr/>
            <p:nvPr/>
          </p:nvSpPr>
          <p:spPr>
            <a:xfrm>
              <a:off x="5042941" y="2973049"/>
              <a:ext cx="914400" cy="990600"/>
            </a:xfrm>
            <a:prstGeom prst="plus">
              <a:avLst>
                <a:gd name="adj" fmla="val 38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3124200"/>
            <a:ext cx="5867400" cy="685800"/>
            <a:chOff x="1447800" y="4953000"/>
            <a:chExt cx="7620000" cy="990600"/>
          </a:xfrm>
        </p:grpSpPr>
        <p:sp>
          <p:nvSpPr>
            <p:cNvPr id="27" name="Block Arc 26"/>
            <p:cNvSpPr/>
            <p:nvPr/>
          </p:nvSpPr>
          <p:spPr>
            <a:xfrm>
              <a:off x="14478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5146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35814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>
              <a:off x="46482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57150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>
              <a:off x="67818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8486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050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718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0386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1054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1722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2390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77000" y="3124200"/>
            <a:ext cx="2057400" cy="685800"/>
            <a:chOff x="2514600" y="4953000"/>
            <a:chExt cx="4419600" cy="990600"/>
          </a:xfrm>
        </p:grpSpPr>
        <p:sp>
          <p:nvSpPr>
            <p:cNvPr id="47" name="Block Arc 46"/>
            <p:cNvSpPr/>
            <p:nvPr/>
          </p:nvSpPr>
          <p:spPr>
            <a:xfrm>
              <a:off x="25146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>
              <a:off x="35814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>
              <a:off x="46482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>
              <a:off x="5715000" y="4953000"/>
              <a:ext cx="1219200" cy="990600"/>
            </a:xfrm>
            <a:prstGeom prst="blockArc">
              <a:avLst>
                <a:gd name="adj1" fmla="val 10891251"/>
                <a:gd name="adj2" fmla="val 21587007"/>
                <a:gd name="adj3" fmla="val 27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9718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0386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1054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172200" y="5334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179152">
            <a:off x="318353" y="3979056"/>
            <a:ext cx="3581225" cy="613702"/>
            <a:chOff x="3048000" y="457200"/>
            <a:chExt cx="4876800" cy="1371600"/>
          </a:xfrm>
        </p:grpSpPr>
        <p:grpSp>
          <p:nvGrpSpPr>
            <p:cNvPr id="80" name="Group 73"/>
            <p:cNvGrpSpPr/>
            <p:nvPr/>
          </p:nvGrpSpPr>
          <p:grpSpPr>
            <a:xfrm>
              <a:off x="3048000" y="457200"/>
              <a:ext cx="1828800" cy="1371600"/>
              <a:chOff x="3048000" y="457200"/>
              <a:chExt cx="1828800" cy="1371600"/>
            </a:xfrm>
          </p:grpSpPr>
          <p:sp>
            <p:nvSpPr>
              <p:cNvPr id="90" name="Block Arc 89"/>
              <p:cNvSpPr/>
              <p:nvPr/>
            </p:nvSpPr>
            <p:spPr>
              <a:xfrm>
                <a:off x="3048000" y="609600"/>
                <a:ext cx="1295400" cy="1219200"/>
              </a:xfrm>
              <a:prstGeom prst="blockArc">
                <a:avLst>
                  <a:gd name="adj1" fmla="val 2416508"/>
                  <a:gd name="adj2" fmla="val 0"/>
                  <a:gd name="adj3" fmla="val 2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Block Arc 90"/>
              <p:cNvSpPr/>
              <p:nvPr/>
            </p:nvSpPr>
            <p:spPr>
              <a:xfrm rot="10800000">
                <a:off x="3581400" y="457200"/>
                <a:ext cx="1295400" cy="1219200"/>
              </a:xfrm>
              <a:prstGeom prst="blockArc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74"/>
            <p:cNvGrpSpPr/>
            <p:nvPr/>
          </p:nvGrpSpPr>
          <p:grpSpPr>
            <a:xfrm>
              <a:off x="4114800" y="457200"/>
              <a:ext cx="1828800" cy="1371600"/>
              <a:chOff x="3048000" y="457200"/>
              <a:chExt cx="1828800" cy="1371600"/>
            </a:xfrm>
          </p:grpSpPr>
          <p:sp>
            <p:nvSpPr>
              <p:cNvPr id="88" name="Block Arc 87"/>
              <p:cNvSpPr/>
              <p:nvPr/>
            </p:nvSpPr>
            <p:spPr>
              <a:xfrm>
                <a:off x="3048000" y="609600"/>
                <a:ext cx="1295400" cy="1219200"/>
              </a:xfrm>
              <a:prstGeom prst="blockArc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10800000">
                <a:off x="3581400" y="457200"/>
                <a:ext cx="1295400" cy="1219200"/>
              </a:xfrm>
              <a:prstGeom prst="blockArc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oup 77"/>
            <p:cNvGrpSpPr/>
            <p:nvPr/>
          </p:nvGrpSpPr>
          <p:grpSpPr>
            <a:xfrm>
              <a:off x="5105400" y="457200"/>
              <a:ext cx="1828800" cy="1371600"/>
              <a:chOff x="3048000" y="457200"/>
              <a:chExt cx="1828800" cy="1371600"/>
            </a:xfrm>
          </p:grpSpPr>
          <p:sp>
            <p:nvSpPr>
              <p:cNvPr id="86" name="Block Arc 85"/>
              <p:cNvSpPr/>
              <p:nvPr/>
            </p:nvSpPr>
            <p:spPr>
              <a:xfrm>
                <a:off x="3048000" y="609600"/>
                <a:ext cx="1295400" cy="1219200"/>
              </a:xfrm>
              <a:prstGeom prst="blockArc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10800000">
                <a:off x="3581400" y="457200"/>
                <a:ext cx="1295400" cy="1219200"/>
              </a:xfrm>
              <a:prstGeom prst="blockArc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0"/>
            <p:cNvGrpSpPr/>
            <p:nvPr/>
          </p:nvGrpSpPr>
          <p:grpSpPr>
            <a:xfrm>
              <a:off x="6096000" y="457200"/>
              <a:ext cx="1828800" cy="1371600"/>
              <a:chOff x="3048000" y="457200"/>
              <a:chExt cx="1828800" cy="1371600"/>
            </a:xfrm>
          </p:grpSpPr>
          <p:sp>
            <p:nvSpPr>
              <p:cNvPr id="84" name="Block Arc 83"/>
              <p:cNvSpPr/>
              <p:nvPr/>
            </p:nvSpPr>
            <p:spPr>
              <a:xfrm rot="10800000">
                <a:off x="3581400" y="457200"/>
                <a:ext cx="1295400" cy="1219200"/>
              </a:xfrm>
              <a:prstGeom prst="blockArc">
                <a:avLst>
                  <a:gd name="adj1" fmla="val 2294751"/>
                  <a:gd name="adj2" fmla="val 0"/>
                  <a:gd name="adj3" fmla="val 2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84"/>
              <p:cNvSpPr/>
              <p:nvPr/>
            </p:nvSpPr>
            <p:spPr>
              <a:xfrm>
                <a:off x="3048000" y="609600"/>
                <a:ext cx="1295400" cy="1219200"/>
              </a:xfrm>
              <a:prstGeom prst="blockArc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457200" y="5029200"/>
            <a:ext cx="2057387" cy="271285"/>
            <a:chOff x="830818" y="5481291"/>
            <a:chExt cx="2057387" cy="271285"/>
          </a:xfrm>
        </p:grpSpPr>
        <p:grpSp>
          <p:nvGrpSpPr>
            <p:cNvPr id="92" name="Group 67"/>
            <p:cNvGrpSpPr/>
            <p:nvPr/>
          </p:nvGrpSpPr>
          <p:grpSpPr>
            <a:xfrm>
              <a:off x="830818" y="5493782"/>
              <a:ext cx="1035557" cy="258794"/>
              <a:chOff x="3886200" y="6096000"/>
              <a:chExt cx="3124200" cy="533400"/>
            </a:xfrm>
          </p:grpSpPr>
          <p:sp>
            <p:nvSpPr>
              <p:cNvPr id="93" name="Left-Right Arrow 92"/>
              <p:cNvSpPr/>
              <p:nvPr/>
            </p:nvSpPr>
            <p:spPr>
              <a:xfrm>
                <a:off x="3886200" y="6096000"/>
                <a:ext cx="1066800" cy="533400"/>
              </a:xfrm>
              <a:prstGeom prst="leftRigh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Left-Right Arrow 93"/>
              <p:cNvSpPr/>
              <p:nvPr/>
            </p:nvSpPr>
            <p:spPr>
              <a:xfrm>
                <a:off x="4953000" y="6096000"/>
                <a:ext cx="1066800" cy="533400"/>
              </a:xfrm>
              <a:prstGeom prst="leftRigh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Left-Right Arrow 94"/>
              <p:cNvSpPr/>
              <p:nvPr/>
            </p:nvSpPr>
            <p:spPr>
              <a:xfrm>
                <a:off x="5943600" y="6096000"/>
                <a:ext cx="1066800" cy="533400"/>
              </a:xfrm>
              <a:prstGeom prst="leftRigh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67"/>
            <p:cNvGrpSpPr/>
            <p:nvPr/>
          </p:nvGrpSpPr>
          <p:grpSpPr>
            <a:xfrm>
              <a:off x="1852648" y="5481291"/>
              <a:ext cx="1035557" cy="258794"/>
              <a:chOff x="3886200" y="6096000"/>
              <a:chExt cx="3124200" cy="533400"/>
            </a:xfrm>
          </p:grpSpPr>
          <p:sp>
            <p:nvSpPr>
              <p:cNvPr id="101" name="Left-Right Arrow 100"/>
              <p:cNvSpPr/>
              <p:nvPr/>
            </p:nvSpPr>
            <p:spPr>
              <a:xfrm>
                <a:off x="3886200" y="6096000"/>
                <a:ext cx="1066800" cy="533400"/>
              </a:xfrm>
              <a:prstGeom prst="leftRigh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Left-Right Arrow 101"/>
              <p:cNvSpPr/>
              <p:nvPr/>
            </p:nvSpPr>
            <p:spPr>
              <a:xfrm>
                <a:off x="4953000" y="6096000"/>
                <a:ext cx="1066800" cy="533400"/>
              </a:xfrm>
              <a:prstGeom prst="leftRigh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Left-Right Arrow 102"/>
              <p:cNvSpPr/>
              <p:nvPr/>
            </p:nvSpPr>
            <p:spPr>
              <a:xfrm>
                <a:off x="5943600" y="6096000"/>
                <a:ext cx="1066800" cy="533400"/>
              </a:xfrm>
              <a:prstGeom prst="leftRigh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38462" y="5838671"/>
            <a:ext cx="3863715" cy="682052"/>
            <a:chOff x="1143000" y="5778709"/>
            <a:chExt cx="4934266" cy="1079291"/>
          </a:xfrm>
        </p:grpSpPr>
        <p:sp>
          <p:nvSpPr>
            <p:cNvPr id="105" name="Quad Arrow 104"/>
            <p:cNvSpPr/>
            <p:nvPr/>
          </p:nvSpPr>
          <p:spPr>
            <a:xfrm>
              <a:off x="1143000" y="5791200"/>
              <a:ext cx="914400" cy="1066800"/>
            </a:xfrm>
            <a:prstGeom prst="quad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Quad Arrow 105"/>
            <p:cNvSpPr/>
            <p:nvPr/>
          </p:nvSpPr>
          <p:spPr>
            <a:xfrm>
              <a:off x="1914994" y="5778709"/>
              <a:ext cx="914400" cy="1066800"/>
            </a:xfrm>
            <a:prstGeom prst="quad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Quad Arrow 106"/>
            <p:cNvSpPr/>
            <p:nvPr/>
          </p:nvSpPr>
          <p:spPr>
            <a:xfrm>
              <a:off x="2726962" y="5781207"/>
              <a:ext cx="914400" cy="1066800"/>
            </a:xfrm>
            <a:prstGeom prst="quad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Quad Arrow 107"/>
            <p:cNvSpPr/>
            <p:nvPr/>
          </p:nvSpPr>
          <p:spPr>
            <a:xfrm>
              <a:off x="3538930" y="5783705"/>
              <a:ext cx="914400" cy="1066800"/>
            </a:xfrm>
            <a:prstGeom prst="quad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Quad Arrow 108"/>
            <p:cNvSpPr/>
            <p:nvPr/>
          </p:nvSpPr>
          <p:spPr>
            <a:xfrm>
              <a:off x="4350898" y="5786203"/>
              <a:ext cx="914400" cy="1066800"/>
            </a:xfrm>
            <a:prstGeom prst="quad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Quad Arrow 109"/>
            <p:cNvSpPr/>
            <p:nvPr/>
          </p:nvSpPr>
          <p:spPr>
            <a:xfrm>
              <a:off x="5162866" y="5788701"/>
              <a:ext cx="914400" cy="1066800"/>
            </a:xfrm>
            <a:prstGeom prst="quad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581400" y="304800"/>
            <a:ext cx="4071079" cy="993098"/>
            <a:chOff x="381000" y="1600200"/>
            <a:chExt cx="9069049" cy="2819400"/>
          </a:xfrm>
        </p:grpSpPr>
        <p:grpSp>
          <p:nvGrpSpPr>
            <p:cNvPr id="113" name="Group 6"/>
            <p:cNvGrpSpPr/>
            <p:nvPr/>
          </p:nvGrpSpPr>
          <p:grpSpPr>
            <a:xfrm>
              <a:off x="381000" y="3124200"/>
              <a:ext cx="9067800" cy="1295400"/>
              <a:chOff x="381000" y="3124200"/>
              <a:chExt cx="9067800" cy="12954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23" name="Down Arrow Callout 2"/>
              <p:cNvSpPr/>
              <p:nvPr/>
            </p:nvSpPr>
            <p:spPr>
              <a:xfrm>
                <a:off x="381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wn Arrow Callout 3"/>
              <p:cNvSpPr/>
              <p:nvPr/>
            </p:nvSpPr>
            <p:spPr>
              <a:xfrm>
                <a:off x="2667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wn Arrow Callout 4"/>
              <p:cNvSpPr/>
              <p:nvPr/>
            </p:nvSpPr>
            <p:spPr>
              <a:xfrm>
                <a:off x="4953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wn Arrow Callout 5"/>
              <p:cNvSpPr/>
              <p:nvPr/>
            </p:nvSpPr>
            <p:spPr>
              <a:xfrm>
                <a:off x="7239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7"/>
            <p:cNvGrpSpPr/>
            <p:nvPr/>
          </p:nvGrpSpPr>
          <p:grpSpPr>
            <a:xfrm rot="10800000">
              <a:off x="382249" y="1600200"/>
              <a:ext cx="9067800" cy="1295400"/>
              <a:chOff x="381000" y="3124200"/>
              <a:chExt cx="9067800" cy="12954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19" name="Down Arrow Callout 118"/>
              <p:cNvSpPr/>
              <p:nvPr/>
            </p:nvSpPr>
            <p:spPr>
              <a:xfrm>
                <a:off x="381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wn Arrow Callout 119"/>
              <p:cNvSpPr/>
              <p:nvPr/>
            </p:nvSpPr>
            <p:spPr>
              <a:xfrm>
                <a:off x="2667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wn Arrow Callout 120"/>
              <p:cNvSpPr/>
              <p:nvPr/>
            </p:nvSpPr>
            <p:spPr>
              <a:xfrm>
                <a:off x="4953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wn Arrow Callout 121"/>
              <p:cNvSpPr/>
              <p:nvPr/>
            </p:nvSpPr>
            <p:spPr>
              <a:xfrm>
                <a:off x="7239000" y="3124200"/>
                <a:ext cx="2209800" cy="1295400"/>
              </a:xfrm>
              <a:prstGeom prst="downArrowCallout">
                <a:avLst>
                  <a:gd name="adj1" fmla="val 18515"/>
                  <a:gd name="adj2" fmla="val 34716"/>
                  <a:gd name="adj3" fmla="val 25000"/>
                  <a:gd name="adj4" fmla="val 41833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Flowchart: Summing Junction 114"/>
            <p:cNvSpPr/>
            <p:nvPr/>
          </p:nvSpPr>
          <p:spPr>
            <a:xfrm>
              <a:off x="914400" y="2514600"/>
              <a:ext cx="1143000" cy="990600"/>
            </a:xfrm>
            <a:prstGeom prst="flowChartSummingJunction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Summing Junction 115"/>
            <p:cNvSpPr/>
            <p:nvPr/>
          </p:nvSpPr>
          <p:spPr>
            <a:xfrm>
              <a:off x="3182911" y="2480872"/>
              <a:ext cx="1143000" cy="990600"/>
            </a:xfrm>
            <a:prstGeom prst="flowChartSummingJunction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Summing Junction 116"/>
            <p:cNvSpPr/>
            <p:nvPr/>
          </p:nvSpPr>
          <p:spPr>
            <a:xfrm>
              <a:off x="5428938" y="2517098"/>
              <a:ext cx="1143000" cy="990600"/>
            </a:xfrm>
            <a:prstGeom prst="flowChartSummingJunction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Summing Junction 117"/>
            <p:cNvSpPr/>
            <p:nvPr/>
          </p:nvSpPr>
          <p:spPr>
            <a:xfrm>
              <a:off x="7767403" y="2517098"/>
              <a:ext cx="1143000" cy="990600"/>
            </a:xfrm>
            <a:prstGeom prst="flowChartSummingJunction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114800" y="1676400"/>
            <a:ext cx="4495800" cy="1066800"/>
            <a:chOff x="6764312" y="5017957"/>
            <a:chExt cx="3174167" cy="544643"/>
          </a:xfrm>
        </p:grpSpPr>
        <p:sp>
          <p:nvSpPr>
            <p:cNvPr id="128" name="Rounded Rectangle 127"/>
            <p:cNvSpPr/>
            <p:nvPr/>
          </p:nvSpPr>
          <p:spPr>
            <a:xfrm>
              <a:off x="6934200" y="5029200"/>
              <a:ext cx="2899348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15"/>
            <p:cNvGrpSpPr/>
            <p:nvPr/>
          </p:nvGrpSpPr>
          <p:grpSpPr>
            <a:xfrm>
              <a:off x="6764312" y="5017957"/>
              <a:ext cx="3174167" cy="543394"/>
              <a:chOff x="4419600" y="6019800"/>
              <a:chExt cx="4553263" cy="718278"/>
            </a:xfrm>
          </p:grpSpPr>
          <p:sp>
            <p:nvSpPr>
              <p:cNvPr id="130" name="Multiply 129"/>
              <p:cNvSpPr/>
              <p:nvPr/>
            </p:nvSpPr>
            <p:spPr>
              <a:xfrm>
                <a:off x="4419600" y="6019800"/>
                <a:ext cx="1295400" cy="685800"/>
              </a:xfrm>
              <a:prstGeom prst="mathMultiply">
                <a:avLst/>
              </a:prstGeom>
              <a:solidFill>
                <a:srgbClr val="E9B8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Multiply 130"/>
              <p:cNvSpPr/>
              <p:nvPr/>
            </p:nvSpPr>
            <p:spPr>
              <a:xfrm>
                <a:off x="5461416" y="6022298"/>
                <a:ext cx="1295400" cy="685800"/>
              </a:xfrm>
              <a:prstGeom prst="mathMultiply">
                <a:avLst/>
              </a:prstGeom>
              <a:solidFill>
                <a:srgbClr val="E9B8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iamond 131"/>
              <p:cNvSpPr/>
              <p:nvPr/>
            </p:nvSpPr>
            <p:spPr>
              <a:xfrm>
                <a:off x="5471410" y="6096000"/>
                <a:ext cx="243590" cy="529652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iamond 132"/>
              <p:cNvSpPr/>
              <p:nvPr/>
            </p:nvSpPr>
            <p:spPr>
              <a:xfrm>
                <a:off x="6553201" y="6128479"/>
                <a:ext cx="243590" cy="529652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Multiply 133"/>
              <p:cNvSpPr/>
              <p:nvPr/>
            </p:nvSpPr>
            <p:spPr>
              <a:xfrm>
                <a:off x="6550702" y="6052278"/>
                <a:ext cx="1295400" cy="685800"/>
              </a:xfrm>
              <a:prstGeom prst="mathMultiply">
                <a:avLst/>
              </a:prstGeom>
              <a:solidFill>
                <a:srgbClr val="E9B8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iamond 134"/>
              <p:cNvSpPr/>
              <p:nvPr/>
            </p:nvSpPr>
            <p:spPr>
              <a:xfrm>
                <a:off x="7649981" y="6130978"/>
                <a:ext cx="243590" cy="529652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Multiply 135"/>
              <p:cNvSpPr/>
              <p:nvPr/>
            </p:nvSpPr>
            <p:spPr>
              <a:xfrm>
                <a:off x="7677463" y="6024797"/>
                <a:ext cx="1295400" cy="685800"/>
              </a:xfrm>
              <a:prstGeom prst="mathMultiply">
                <a:avLst/>
              </a:prstGeom>
              <a:solidFill>
                <a:srgbClr val="E9B8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800600" y="3962400"/>
            <a:ext cx="3581336" cy="883681"/>
            <a:chOff x="5029200" y="1371600"/>
            <a:chExt cx="6791793" cy="1933731"/>
          </a:xfrm>
        </p:grpSpPr>
        <p:grpSp>
          <p:nvGrpSpPr>
            <p:cNvPr id="138" name="Group 16"/>
            <p:cNvGrpSpPr/>
            <p:nvPr/>
          </p:nvGrpSpPr>
          <p:grpSpPr>
            <a:xfrm>
              <a:off x="5029200" y="1371600"/>
              <a:ext cx="1752600" cy="1905000"/>
              <a:chOff x="5029200" y="1371600"/>
              <a:chExt cx="1752600" cy="1905000"/>
            </a:xfrm>
          </p:grpSpPr>
          <p:sp>
            <p:nvSpPr>
              <p:cNvPr id="148" name="4-Point Star 147"/>
              <p:cNvSpPr/>
              <p:nvPr/>
            </p:nvSpPr>
            <p:spPr>
              <a:xfrm>
                <a:off x="5029200" y="1371600"/>
                <a:ext cx="1752600" cy="1905000"/>
              </a:xfrm>
              <a:prstGeom prst="star4">
                <a:avLst>
                  <a:gd name="adj" fmla="val 24303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4-Point Star 148"/>
              <p:cNvSpPr/>
              <p:nvPr/>
            </p:nvSpPr>
            <p:spPr>
              <a:xfrm>
                <a:off x="5372725" y="1697636"/>
                <a:ext cx="1054308" cy="1189220"/>
              </a:xfrm>
              <a:prstGeom prst="star4">
                <a:avLst>
                  <a:gd name="adj" fmla="val 24303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7"/>
            <p:cNvGrpSpPr/>
            <p:nvPr/>
          </p:nvGrpSpPr>
          <p:grpSpPr>
            <a:xfrm>
              <a:off x="6713095" y="1400331"/>
              <a:ext cx="1752600" cy="1905000"/>
              <a:chOff x="5029200" y="1371600"/>
              <a:chExt cx="1752600" cy="1905000"/>
            </a:xfrm>
          </p:grpSpPr>
          <p:sp>
            <p:nvSpPr>
              <p:cNvPr id="146" name="4-Point Star 145"/>
              <p:cNvSpPr/>
              <p:nvPr/>
            </p:nvSpPr>
            <p:spPr>
              <a:xfrm>
                <a:off x="5029200" y="1371600"/>
                <a:ext cx="1752600" cy="1905000"/>
              </a:xfrm>
              <a:prstGeom prst="star4">
                <a:avLst>
                  <a:gd name="adj" fmla="val 24303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4-Point Star 146"/>
              <p:cNvSpPr/>
              <p:nvPr/>
            </p:nvSpPr>
            <p:spPr>
              <a:xfrm>
                <a:off x="5372725" y="1697636"/>
                <a:ext cx="1054308" cy="1189220"/>
              </a:xfrm>
              <a:prstGeom prst="star4">
                <a:avLst>
                  <a:gd name="adj" fmla="val 24303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20"/>
            <p:cNvGrpSpPr/>
            <p:nvPr/>
          </p:nvGrpSpPr>
          <p:grpSpPr>
            <a:xfrm>
              <a:off x="8404486" y="1389088"/>
              <a:ext cx="1752600" cy="1905000"/>
              <a:chOff x="5029200" y="1371600"/>
              <a:chExt cx="1752600" cy="1905000"/>
            </a:xfrm>
          </p:grpSpPr>
          <p:sp>
            <p:nvSpPr>
              <p:cNvPr id="144" name="4-Point Star 143"/>
              <p:cNvSpPr/>
              <p:nvPr/>
            </p:nvSpPr>
            <p:spPr>
              <a:xfrm>
                <a:off x="5029200" y="1371600"/>
                <a:ext cx="1752600" cy="1905000"/>
              </a:xfrm>
              <a:prstGeom prst="star4">
                <a:avLst>
                  <a:gd name="adj" fmla="val 24303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4-Point Star 144"/>
              <p:cNvSpPr/>
              <p:nvPr/>
            </p:nvSpPr>
            <p:spPr>
              <a:xfrm>
                <a:off x="5372725" y="1697636"/>
                <a:ext cx="1054308" cy="1189220"/>
              </a:xfrm>
              <a:prstGeom prst="star4">
                <a:avLst>
                  <a:gd name="adj" fmla="val 24303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23"/>
            <p:cNvGrpSpPr/>
            <p:nvPr/>
          </p:nvGrpSpPr>
          <p:grpSpPr>
            <a:xfrm>
              <a:off x="10068393" y="1389089"/>
              <a:ext cx="1752600" cy="1905000"/>
              <a:chOff x="5029200" y="1371600"/>
              <a:chExt cx="1752600" cy="1905000"/>
            </a:xfrm>
          </p:grpSpPr>
          <p:sp>
            <p:nvSpPr>
              <p:cNvPr id="142" name="4-Point Star 141"/>
              <p:cNvSpPr/>
              <p:nvPr/>
            </p:nvSpPr>
            <p:spPr>
              <a:xfrm>
                <a:off x="5029200" y="1371600"/>
                <a:ext cx="1752600" cy="1905000"/>
              </a:xfrm>
              <a:prstGeom prst="star4">
                <a:avLst>
                  <a:gd name="adj" fmla="val 24303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4-Point Star 142"/>
              <p:cNvSpPr/>
              <p:nvPr/>
            </p:nvSpPr>
            <p:spPr>
              <a:xfrm>
                <a:off x="5372725" y="1697636"/>
                <a:ext cx="1054308" cy="1189220"/>
              </a:xfrm>
              <a:prstGeom prst="star4">
                <a:avLst>
                  <a:gd name="adj" fmla="val 24303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5105400" y="5334000"/>
            <a:ext cx="2638269" cy="748259"/>
            <a:chOff x="0" y="4648200"/>
            <a:chExt cx="3986134" cy="1541489"/>
          </a:xfrm>
        </p:grpSpPr>
        <p:grpSp>
          <p:nvGrpSpPr>
            <p:cNvPr id="151" name="Group 138"/>
            <p:cNvGrpSpPr/>
            <p:nvPr/>
          </p:nvGrpSpPr>
          <p:grpSpPr>
            <a:xfrm>
              <a:off x="0" y="4648200"/>
              <a:ext cx="1600200" cy="1524000"/>
              <a:chOff x="533400" y="4648200"/>
              <a:chExt cx="1905000" cy="1828800"/>
            </a:xfrm>
          </p:grpSpPr>
          <p:sp>
            <p:nvSpPr>
              <p:cNvPr id="162" name="Plus 161"/>
              <p:cNvSpPr/>
              <p:nvPr/>
            </p:nvSpPr>
            <p:spPr>
              <a:xfrm>
                <a:off x="533400" y="4648200"/>
                <a:ext cx="1905000" cy="1828800"/>
              </a:xfrm>
              <a:prstGeom prst="mathPlu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Diamond 162"/>
              <p:cNvSpPr/>
              <p:nvPr/>
            </p:nvSpPr>
            <p:spPr>
              <a:xfrm>
                <a:off x="1295400" y="5181600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Diamond 163"/>
              <p:cNvSpPr/>
              <p:nvPr/>
            </p:nvSpPr>
            <p:spPr>
              <a:xfrm>
                <a:off x="1822554" y="5004217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Diamond 164"/>
              <p:cNvSpPr/>
              <p:nvPr/>
            </p:nvSpPr>
            <p:spPr>
              <a:xfrm>
                <a:off x="758252" y="4974237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39"/>
            <p:cNvGrpSpPr/>
            <p:nvPr/>
          </p:nvGrpSpPr>
          <p:grpSpPr>
            <a:xfrm>
              <a:off x="1182973" y="4665689"/>
              <a:ext cx="1600200" cy="1524000"/>
              <a:chOff x="533400" y="4648200"/>
              <a:chExt cx="1905000" cy="1828800"/>
            </a:xfrm>
          </p:grpSpPr>
          <p:sp>
            <p:nvSpPr>
              <p:cNvPr id="158" name="Plus 157"/>
              <p:cNvSpPr/>
              <p:nvPr/>
            </p:nvSpPr>
            <p:spPr>
              <a:xfrm>
                <a:off x="533400" y="4648200"/>
                <a:ext cx="1905000" cy="1828800"/>
              </a:xfrm>
              <a:prstGeom prst="mathPlu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Diamond 158"/>
              <p:cNvSpPr/>
              <p:nvPr/>
            </p:nvSpPr>
            <p:spPr>
              <a:xfrm>
                <a:off x="1295400" y="5181600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Diamond 159"/>
              <p:cNvSpPr/>
              <p:nvPr/>
            </p:nvSpPr>
            <p:spPr>
              <a:xfrm>
                <a:off x="1822554" y="5004217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Diamond 160"/>
              <p:cNvSpPr/>
              <p:nvPr/>
            </p:nvSpPr>
            <p:spPr>
              <a:xfrm>
                <a:off x="758252" y="4974237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44"/>
            <p:cNvGrpSpPr/>
            <p:nvPr/>
          </p:nvGrpSpPr>
          <p:grpSpPr>
            <a:xfrm>
              <a:off x="2385934" y="4665689"/>
              <a:ext cx="1600200" cy="1524000"/>
              <a:chOff x="533400" y="4648200"/>
              <a:chExt cx="1905000" cy="1828800"/>
            </a:xfrm>
          </p:grpSpPr>
          <p:sp>
            <p:nvSpPr>
              <p:cNvPr id="154" name="Plus 153"/>
              <p:cNvSpPr/>
              <p:nvPr/>
            </p:nvSpPr>
            <p:spPr>
              <a:xfrm>
                <a:off x="533400" y="4648200"/>
                <a:ext cx="1905000" cy="1828800"/>
              </a:xfrm>
              <a:prstGeom prst="mathPlu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Diamond 154"/>
              <p:cNvSpPr/>
              <p:nvPr/>
            </p:nvSpPr>
            <p:spPr>
              <a:xfrm>
                <a:off x="1295400" y="5181600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Diamond 155"/>
              <p:cNvSpPr/>
              <p:nvPr/>
            </p:nvSpPr>
            <p:spPr>
              <a:xfrm>
                <a:off x="1822554" y="5004217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Diamond 156"/>
              <p:cNvSpPr/>
              <p:nvPr/>
            </p:nvSpPr>
            <p:spPr>
              <a:xfrm>
                <a:off x="758252" y="4974237"/>
                <a:ext cx="368508" cy="685800"/>
              </a:xfrm>
              <a:prstGeom prst="diamond">
                <a:avLst/>
              </a:prstGeom>
              <a:solidFill>
                <a:srgbClr val="D5B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28600"/>
            <a:ext cx="6026728" cy="1457866"/>
            <a:chOff x="1219200" y="2204767"/>
            <a:chExt cx="6026728" cy="1457866"/>
          </a:xfrm>
        </p:grpSpPr>
        <p:sp>
          <p:nvSpPr>
            <p:cNvPr id="3" name="Quad Arrow 2"/>
            <p:cNvSpPr/>
            <p:nvPr/>
          </p:nvSpPr>
          <p:spPr>
            <a:xfrm rot="18856292">
              <a:off x="5798128" y="2214418"/>
              <a:ext cx="1447800" cy="1447800"/>
            </a:xfrm>
            <a:prstGeom prst="quad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3505200" y="2209800"/>
              <a:ext cx="2585767" cy="1452833"/>
              <a:chOff x="1219200" y="2204767"/>
              <a:chExt cx="2585767" cy="1452833"/>
            </a:xfrm>
          </p:grpSpPr>
          <p:sp>
            <p:nvSpPr>
              <p:cNvPr id="11" name="Quad Arrow 10"/>
              <p:cNvSpPr/>
              <p:nvPr/>
            </p:nvSpPr>
            <p:spPr>
              <a:xfrm rot="18856292">
                <a:off x="1219200" y="2209800"/>
                <a:ext cx="1447800" cy="1447800"/>
              </a:xfrm>
              <a:prstGeom prst="quad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Quad Arrow 11"/>
              <p:cNvSpPr/>
              <p:nvPr/>
            </p:nvSpPr>
            <p:spPr>
              <a:xfrm>
                <a:off x="2357167" y="2204767"/>
                <a:ext cx="1447800" cy="1447800"/>
              </a:xfrm>
              <a:prstGeom prst="quad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/>
              <p:cNvSpPr/>
              <p:nvPr/>
            </p:nvSpPr>
            <p:spPr>
              <a:xfrm>
                <a:off x="1828800" y="2743200"/>
                <a:ext cx="228600" cy="3048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iamond 13"/>
              <p:cNvSpPr/>
              <p:nvPr/>
            </p:nvSpPr>
            <p:spPr>
              <a:xfrm>
                <a:off x="2934855" y="2757055"/>
                <a:ext cx="228600" cy="3048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1219200" y="2204767"/>
              <a:ext cx="2585767" cy="1452833"/>
              <a:chOff x="1219200" y="2204767"/>
              <a:chExt cx="2585767" cy="1452833"/>
            </a:xfrm>
          </p:grpSpPr>
          <p:sp>
            <p:nvSpPr>
              <p:cNvPr id="7" name="Quad Arrow 3"/>
              <p:cNvSpPr/>
              <p:nvPr/>
            </p:nvSpPr>
            <p:spPr>
              <a:xfrm rot="18856292">
                <a:off x="1219200" y="2209800"/>
                <a:ext cx="1447800" cy="1447800"/>
              </a:xfrm>
              <a:prstGeom prst="quad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Quad Arrow 4"/>
              <p:cNvSpPr/>
              <p:nvPr/>
            </p:nvSpPr>
            <p:spPr>
              <a:xfrm>
                <a:off x="2357167" y="2204767"/>
                <a:ext cx="1447800" cy="1447800"/>
              </a:xfrm>
              <a:prstGeom prst="quad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iamond 8"/>
              <p:cNvSpPr/>
              <p:nvPr/>
            </p:nvSpPr>
            <p:spPr>
              <a:xfrm>
                <a:off x="1828800" y="2743200"/>
                <a:ext cx="228600" cy="3048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/>
              <p:cNvSpPr/>
              <p:nvPr/>
            </p:nvSpPr>
            <p:spPr>
              <a:xfrm>
                <a:off x="2934855" y="2757055"/>
                <a:ext cx="228600" cy="3048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Diamond 5"/>
            <p:cNvSpPr/>
            <p:nvPr/>
          </p:nvSpPr>
          <p:spPr>
            <a:xfrm>
              <a:off x="6423891" y="2766291"/>
              <a:ext cx="228600" cy="3048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0600" y="3101789"/>
            <a:ext cx="4800600" cy="1775011"/>
            <a:chOff x="990600" y="3101789"/>
            <a:chExt cx="4800600" cy="1775011"/>
          </a:xfrm>
        </p:grpSpPr>
        <p:sp>
          <p:nvSpPr>
            <p:cNvPr id="15" name="L-Shape 14"/>
            <p:cNvSpPr/>
            <p:nvPr/>
          </p:nvSpPr>
          <p:spPr>
            <a:xfrm>
              <a:off x="990600" y="3124200"/>
              <a:ext cx="1524000" cy="1752600"/>
            </a:xfrm>
            <a:prstGeom prst="corner">
              <a:avLst>
                <a:gd name="adj1" fmla="val 17320"/>
                <a:gd name="adj2" fmla="val 186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-Shape 15"/>
            <p:cNvSpPr/>
            <p:nvPr/>
          </p:nvSpPr>
          <p:spPr>
            <a:xfrm rot="10800000">
              <a:off x="1371600" y="4038600"/>
              <a:ext cx="1524000" cy="838200"/>
            </a:xfrm>
            <a:prstGeom prst="corner">
              <a:avLst>
                <a:gd name="adj1" fmla="val 17320"/>
                <a:gd name="adj2" fmla="val 186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-Shape 16"/>
            <p:cNvSpPr/>
            <p:nvPr/>
          </p:nvSpPr>
          <p:spPr>
            <a:xfrm rot="10800000">
              <a:off x="1828800" y="3124200"/>
              <a:ext cx="1524000" cy="1752600"/>
            </a:xfrm>
            <a:prstGeom prst="corner">
              <a:avLst>
                <a:gd name="adj1" fmla="val 17320"/>
                <a:gd name="adj2" fmla="val 186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-Shape 17"/>
            <p:cNvSpPr/>
            <p:nvPr/>
          </p:nvSpPr>
          <p:spPr>
            <a:xfrm rot="10800000" flipH="1">
              <a:off x="3975847" y="4034118"/>
              <a:ext cx="1524000" cy="838200"/>
            </a:xfrm>
            <a:prstGeom prst="corner">
              <a:avLst>
                <a:gd name="adj1" fmla="val 17320"/>
                <a:gd name="adj2" fmla="val 186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-Shape 18"/>
            <p:cNvSpPr/>
            <p:nvPr/>
          </p:nvSpPr>
          <p:spPr>
            <a:xfrm flipH="1">
              <a:off x="4267200" y="3101789"/>
              <a:ext cx="1524000" cy="1752600"/>
            </a:xfrm>
            <a:prstGeom prst="corner">
              <a:avLst>
                <a:gd name="adj1" fmla="val 17320"/>
                <a:gd name="adj2" fmla="val 186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-Shape 19"/>
            <p:cNvSpPr/>
            <p:nvPr/>
          </p:nvSpPr>
          <p:spPr>
            <a:xfrm rot="10800000" flipH="1">
              <a:off x="3532094" y="3124200"/>
              <a:ext cx="1524000" cy="1752600"/>
            </a:xfrm>
            <a:prstGeom prst="corner">
              <a:avLst>
                <a:gd name="adj1" fmla="val 17320"/>
                <a:gd name="adj2" fmla="val 186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447800" y="3657600"/>
              <a:ext cx="304800" cy="381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568388" y="3666564"/>
              <a:ext cx="304800" cy="381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4020671" y="3648635"/>
              <a:ext cx="304800" cy="381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132294" y="3648635"/>
              <a:ext cx="304800" cy="381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1981200" y="3352800"/>
              <a:ext cx="381000" cy="68580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4536142" y="3334871"/>
              <a:ext cx="381000" cy="68580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00800" y="1981200"/>
            <a:ext cx="2209800" cy="1143000"/>
            <a:chOff x="4267200" y="3733800"/>
            <a:chExt cx="1981200" cy="1524000"/>
          </a:xfrm>
        </p:grpSpPr>
        <p:sp>
          <p:nvSpPr>
            <p:cNvPr id="29" name="Rectangle 28"/>
            <p:cNvSpPr/>
            <p:nvPr/>
          </p:nvSpPr>
          <p:spPr>
            <a:xfrm>
              <a:off x="4267200" y="3733800"/>
              <a:ext cx="1981200" cy="1524000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37"/>
            <p:cNvGrpSpPr/>
            <p:nvPr/>
          </p:nvGrpSpPr>
          <p:grpSpPr>
            <a:xfrm>
              <a:off x="4438482" y="3818965"/>
              <a:ext cx="1706545" cy="1362635"/>
              <a:chOff x="4438482" y="3818965"/>
              <a:chExt cx="1706545" cy="1362635"/>
            </a:xfrm>
          </p:grpSpPr>
          <p:grpSp>
            <p:nvGrpSpPr>
              <p:cNvPr id="31" name="Group 26"/>
              <p:cNvGrpSpPr/>
              <p:nvPr/>
            </p:nvGrpSpPr>
            <p:grpSpPr>
              <a:xfrm>
                <a:off x="4438482" y="4052314"/>
                <a:ext cx="536650" cy="863189"/>
                <a:chOff x="4438482" y="4052314"/>
                <a:chExt cx="536650" cy="863189"/>
              </a:xfrm>
            </p:grpSpPr>
            <p:sp>
              <p:nvSpPr>
                <p:cNvPr id="42" name="Chevron 41"/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Chevron 42"/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oup 27"/>
              <p:cNvGrpSpPr/>
              <p:nvPr/>
            </p:nvGrpSpPr>
            <p:grpSpPr>
              <a:xfrm>
                <a:off x="5025671" y="4043350"/>
                <a:ext cx="536650" cy="863189"/>
                <a:chOff x="4438482" y="4052314"/>
                <a:chExt cx="536650" cy="863189"/>
              </a:xfrm>
            </p:grpSpPr>
            <p:sp>
              <p:nvSpPr>
                <p:cNvPr id="40" name="Chevron 39"/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Chevron 40"/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30"/>
              <p:cNvGrpSpPr/>
              <p:nvPr/>
            </p:nvGrpSpPr>
            <p:grpSpPr>
              <a:xfrm>
                <a:off x="5608377" y="4038867"/>
                <a:ext cx="536650" cy="863189"/>
                <a:chOff x="4438482" y="4052314"/>
                <a:chExt cx="536650" cy="863189"/>
              </a:xfrm>
            </p:grpSpPr>
            <p:sp>
              <p:nvSpPr>
                <p:cNvPr id="38" name="Chevron 37"/>
                <p:cNvSpPr/>
                <p:nvPr/>
              </p:nvSpPr>
              <p:spPr>
                <a:xfrm rot="16200000">
                  <a:off x="4345032" y="4145764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 rot="5400000">
                  <a:off x="4353044" y="4293416"/>
                  <a:ext cx="715537" cy="528638"/>
                </a:xfrm>
                <a:prstGeom prst="chevron">
                  <a:avLst>
                    <a:gd name="adj" fmla="val 83333"/>
                  </a:avLst>
                </a:prstGeom>
                <a:solidFill>
                  <a:srgbClr val="FFD96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Diamond 33"/>
              <p:cNvSpPr/>
              <p:nvPr/>
            </p:nvSpPr>
            <p:spPr>
              <a:xfrm>
                <a:off x="4845424" y="3845859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iamond 34"/>
              <p:cNvSpPr/>
              <p:nvPr/>
            </p:nvSpPr>
            <p:spPr>
              <a:xfrm>
                <a:off x="5428130" y="3818965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iamond 35"/>
              <p:cNvSpPr/>
              <p:nvPr/>
            </p:nvSpPr>
            <p:spPr>
              <a:xfrm>
                <a:off x="4836459" y="4554070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iamond 36"/>
              <p:cNvSpPr/>
              <p:nvPr/>
            </p:nvSpPr>
            <p:spPr>
              <a:xfrm>
                <a:off x="5410200" y="4572000"/>
                <a:ext cx="304800" cy="609600"/>
              </a:xfrm>
              <a:prstGeom prst="diamond">
                <a:avLst/>
              </a:prstGeom>
              <a:solidFill>
                <a:srgbClr val="CF9E5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61555" y="4437874"/>
            <a:ext cx="1234128" cy="1191660"/>
            <a:chOff x="6461555" y="4437874"/>
            <a:chExt cx="1234128" cy="1191660"/>
          </a:xfrm>
        </p:grpSpPr>
        <p:sp>
          <p:nvSpPr>
            <p:cNvPr id="44" name="Rounded Rectangle 43"/>
            <p:cNvSpPr/>
            <p:nvPr/>
          </p:nvSpPr>
          <p:spPr>
            <a:xfrm>
              <a:off x="6461555" y="4495800"/>
              <a:ext cx="1234128" cy="231702"/>
            </a:xfrm>
            <a:prstGeom prst="roundRect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Wave 44"/>
            <p:cNvSpPr/>
            <p:nvPr/>
          </p:nvSpPr>
          <p:spPr>
            <a:xfrm rot="16200000">
              <a:off x="6889926" y="5009421"/>
              <a:ext cx="926809" cy="247117"/>
            </a:xfrm>
            <a:prstGeom prst="wave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Wave 45"/>
            <p:cNvSpPr/>
            <p:nvPr/>
          </p:nvSpPr>
          <p:spPr>
            <a:xfrm rot="15242885">
              <a:off x="6943189" y="4958623"/>
              <a:ext cx="1005621" cy="336201"/>
            </a:xfrm>
            <a:prstGeom prst="wave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67992" y="4437874"/>
              <a:ext cx="335761" cy="289628"/>
            </a:xfrm>
            <a:prstGeom prst="roundRect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/>
          <p:cNvGrpSpPr/>
          <p:nvPr/>
        </p:nvGrpSpPr>
        <p:grpSpPr>
          <a:xfrm>
            <a:off x="457200" y="533400"/>
            <a:ext cx="3657600" cy="690796"/>
            <a:chOff x="685800" y="909404"/>
            <a:chExt cx="3657600" cy="690796"/>
          </a:xfrm>
        </p:grpSpPr>
        <p:sp>
          <p:nvSpPr>
            <p:cNvPr id="152" name="Rectangle 151"/>
            <p:cNvSpPr/>
            <p:nvPr/>
          </p:nvSpPr>
          <p:spPr>
            <a:xfrm>
              <a:off x="685800" y="914400"/>
              <a:ext cx="3657600" cy="685800"/>
            </a:xfrm>
            <a:prstGeom prst="rect">
              <a:avLst/>
            </a:prstGeom>
            <a:solidFill>
              <a:srgbClr val="F4EB7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92047" y="1145498"/>
              <a:ext cx="3602635" cy="302302"/>
              <a:chOff x="990600" y="2209800"/>
              <a:chExt cx="4078573" cy="474689"/>
            </a:xfrm>
          </p:grpSpPr>
          <p:sp>
            <p:nvSpPr>
              <p:cNvPr id="153" name="&quot;No&quot; Symbol 152"/>
              <p:cNvSpPr/>
              <p:nvPr/>
            </p:nvSpPr>
            <p:spPr>
              <a:xfrm>
                <a:off x="990600" y="2209800"/>
                <a:ext cx="1752600" cy="457200"/>
              </a:xfrm>
              <a:prstGeom prst="noSmok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&quot;No&quot; Symbol 153"/>
              <p:cNvSpPr/>
              <p:nvPr/>
            </p:nvSpPr>
            <p:spPr>
              <a:xfrm>
                <a:off x="2147341" y="2212299"/>
                <a:ext cx="1752600" cy="457200"/>
              </a:xfrm>
              <a:prstGeom prst="noSmok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&quot;No&quot; Symbol 154"/>
              <p:cNvSpPr/>
              <p:nvPr/>
            </p:nvSpPr>
            <p:spPr>
              <a:xfrm>
                <a:off x="3316573" y="2227289"/>
                <a:ext cx="1752600" cy="457200"/>
              </a:xfrm>
              <a:prstGeom prst="noSmok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Isosceles Triangle 156"/>
            <p:cNvSpPr/>
            <p:nvPr/>
          </p:nvSpPr>
          <p:spPr>
            <a:xfrm>
              <a:off x="914400" y="914400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/>
          </p:nvSpPr>
          <p:spPr>
            <a:xfrm>
              <a:off x="1276662" y="946879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/>
          </p:nvSpPr>
          <p:spPr>
            <a:xfrm>
              <a:off x="1655163" y="945630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/>
          </p:nvSpPr>
          <p:spPr>
            <a:xfrm>
              <a:off x="2016176" y="936886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/>
          </p:nvSpPr>
          <p:spPr>
            <a:xfrm>
              <a:off x="2393428" y="909404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/>
          </p:nvSpPr>
          <p:spPr>
            <a:xfrm>
              <a:off x="2755691" y="956874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/>
          </p:nvSpPr>
          <p:spPr>
            <a:xfrm>
              <a:off x="3102962" y="959372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/>
          </p:nvSpPr>
          <p:spPr>
            <a:xfrm>
              <a:off x="3480214" y="946881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/>
          </p:nvSpPr>
          <p:spPr>
            <a:xfrm>
              <a:off x="3812496" y="964370"/>
              <a:ext cx="228600" cy="2286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62000" y="2133600"/>
            <a:ext cx="2269761" cy="804473"/>
            <a:chOff x="1447800" y="3003029"/>
            <a:chExt cx="3795010" cy="1873771"/>
          </a:xfrm>
        </p:grpSpPr>
        <p:grpSp>
          <p:nvGrpSpPr>
            <p:cNvPr id="185" name="Group 184"/>
            <p:cNvGrpSpPr/>
            <p:nvPr/>
          </p:nvGrpSpPr>
          <p:grpSpPr>
            <a:xfrm>
              <a:off x="1447800" y="3048000"/>
              <a:ext cx="1905000" cy="1828800"/>
              <a:chOff x="1447800" y="3048000"/>
              <a:chExt cx="1905000" cy="182880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1447800" y="3048000"/>
                <a:ext cx="990600" cy="1752600"/>
                <a:chOff x="1447800" y="3048000"/>
                <a:chExt cx="990600" cy="1752600"/>
              </a:xfrm>
            </p:grpSpPr>
            <p:sp>
              <p:nvSpPr>
                <p:cNvPr id="179" name="Flowchart: Stored Data 178"/>
                <p:cNvSpPr/>
                <p:nvPr/>
              </p:nvSpPr>
              <p:spPr>
                <a:xfrm rot="5400000">
                  <a:off x="1066800" y="3429000"/>
                  <a:ext cx="1752600" cy="990600"/>
                </a:xfrm>
                <a:prstGeom prst="flowChartOnlineStorage">
                  <a:avLst/>
                </a:prstGeom>
                <a:solidFill>
                  <a:srgbClr val="7DF0F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Diamond 179"/>
                <p:cNvSpPr/>
                <p:nvPr/>
              </p:nvSpPr>
              <p:spPr>
                <a:xfrm>
                  <a:off x="1676400" y="3124200"/>
                  <a:ext cx="533400" cy="1371600"/>
                </a:xfrm>
                <a:prstGeom prst="diamon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 rot="10800000">
                <a:off x="2362200" y="3124200"/>
                <a:ext cx="990600" cy="1752600"/>
                <a:chOff x="1447800" y="3048000"/>
                <a:chExt cx="990600" cy="1752600"/>
              </a:xfrm>
            </p:grpSpPr>
            <p:sp>
              <p:nvSpPr>
                <p:cNvPr id="183" name="Flowchart: Stored Data 182"/>
                <p:cNvSpPr/>
                <p:nvPr/>
              </p:nvSpPr>
              <p:spPr>
                <a:xfrm rot="5400000">
                  <a:off x="1066800" y="3429000"/>
                  <a:ext cx="1752600" cy="990600"/>
                </a:xfrm>
                <a:prstGeom prst="flowChartOnlineStorage">
                  <a:avLst/>
                </a:prstGeom>
                <a:solidFill>
                  <a:srgbClr val="7DF0F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Diamond 183"/>
                <p:cNvSpPr/>
                <p:nvPr/>
              </p:nvSpPr>
              <p:spPr>
                <a:xfrm>
                  <a:off x="1676400" y="3124200"/>
                  <a:ext cx="533400" cy="1371600"/>
                </a:xfrm>
                <a:prstGeom prst="diamon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6" name="Group 185"/>
            <p:cNvGrpSpPr/>
            <p:nvPr/>
          </p:nvGrpSpPr>
          <p:grpSpPr>
            <a:xfrm>
              <a:off x="3337810" y="3003029"/>
              <a:ext cx="1905000" cy="1828800"/>
              <a:chOff x="1447800" y="3048000"/>
              <a:chExt cx="1905000" cy="1828800"/>
            </a:xfrm>
          </p:grpSpPr>
          <p:grpSp>
            <p:nvGrpSpPr>
              <p:cNvPr id="187" name="Group 180"/>
              <p:cNvGrpSpPr/>
              <p:nvPr/>
            </p:nvGrpSpPr>
            <p:grpSpPr>
              <a:xfrm>
                <a:off x="1447800" y="3048000"/>
                <a:ext cx="990600" cy="1752600"/>
                <a:chOff x="1447800" y="3048000"/>
                <a:chExt cx="990600" cy="1752600"/>
              </a:xfrm>
            </p:grpSpPr>
            <p:sp>
              <p:nvSpPr>
                <p:cNvPr id="191" name="Flowchart: Stored Data 190"/>
                <p:cNvSpPr/>
                <p:nvPr/>
              </p:nvSpPr>
              <p:spPr>
                <a:xfrm rot="5400000">
                  <a:off x="1066800" y="3429000"/>
                  <a:ext cx="1752600" cy="990600"/>
                </a:xfrm>
                <a:prstGeom prst="flowChartOnlineStorage">
                  <a:avLst/>
                </a:prstGeom>
                <a:solidFill>
                  <a:srgbClr val="7DF0F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Diamond 191"/>
                <p:cNvSpPr/>
                <p:nvPr/>
              </p:nvSpPr>
              <p:spPr>
                <a:xfrm>
                  <a:off x="1676400" y="3124200"/>
                  <a:ext cx="533400" cy="1371600"/>
                </a:xfrm>
                <a:prstGeom prst="diamon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1"/>
              <p:cNvGrpSpPr/>
              <p:nvPr/>
            </p:nvGrpSpPr>
            <p:grpSpPr>
              <a:xfrm rot="10800000">
                <a:off x="2362200" y="3124200"/>
                <a:ext cx="990600" cy="1752600"/>
                <a:chOff x="1447800" y="3048000"/>
                <a:chExt cx="990600" cy="1752600"/>
              </a:xfrm>
            </p:grpSpPr>
            <p:sp>
              <p:nvSpPr>
                <p:cNvPr id="189" name="Flowchart: Stored Data 188"/>
                <p:cNvSpPr/>
                <p:nvPr/>
              </p:nvSpPr>
              <p:spPr>
                <a:xfrm rot="5400000">
                  <a:off x="1066800" y="3429000"/>
                  <a:ext cx="1752600" cy="990600"/>
                </a:xfrm>
                <a:prstGeom prst="flowChartOnlineStorage">
                  <a:avLst/>
                </a:prstGeom>
                <a:solidFill>
                  <a:srgbClr val="7DF0F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Diamond 189"/>
                <p:cNvSpPr/>
                <p:nvPr/>
              </p:nvSpPr>
              <p:spPr>
                <a:xfrm>
                  <a:off x="1676400" y="3124200"/>
                  <a:ext cx="533400" cy="1371600"/>
                </a:xfrm>
                <a:prstGeom prst="diamon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06" name="Group 205"/>
          <p:cNvGrpSpPr/>
          <p:nvPr/>
        </p:nvGrpSpPr>
        <p:grpSpPr>
          <a:xfrm>
            <a:off x="533400" y="3429000"/>
            <a:ext cx="3886200" cy="1066800"/>
            <a:chOff x="1371600" y="3962400"/>
            <a:chExt cx="6705600" cy="2057400"/>
          </a:xfrm>
        </p:grpSpPr>
        <p:grpSp>
          <p:nvGrpSpPr>
            <p:cNvPr id="196" name="Group 195"/>
            <p:cNvGrpSpPr/>
            <p:nvPr/>
          </p:nvGrpSpPr>
          <p:grpSpPr>
            <a:xfrm>
              <a:off x="1371600" y="3962400"/>
              <a:ext cx="1676400" cy="2057400"/>
              <a:chOff x="1371600" y="3962400"/>
              <a:chExt cx="1676400" cy="2057400"/>
            </a:xfrm>
          </p:grpSpPr>
          <p:sp>
            <p:nvSpPr>
              <p:cNvPr id="194" name="Right Arrow Callout 193"/>
              <p:cNvSpPr/>
              <p:nvPr/>
            </p:nvSpPr>
            <p:spPr>
              <a:xfrm rot="5400000">
                <a:off x="1181100" y="4152900"/>
                <a:ext cx="2057400" cy="16764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Quad Arrow 194"/>
              <p:cNvSpPr/>
              <p:nvPr/>
            </p:nvSpPr>
            <p:spPr>
              <a:xfrm>
                <a:off x="1600200" y="4038600"/>
                <a:ext cx="1143000" cy="1676400"/>
              </a:xfrm>
              <a:prstGeom prst="quadArrow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3048000" y="3962400"/>
              <a:ext cx="1676400" cy="2057400"/>
              <a:chOff x="1371600" y="3962400"/>
              <a:chExt cx="1676400" cy="2057400"/>
            </a:xfrm>
          </p:grpSpPr>
          <p:sp>
            <p:nvSpPr>
              <p:cNvPr id="198" name="Right Arrow Callout 197"/>
              <p:cNvSpPr/>
              <p:nvPr/>
            </p:nvSpPr>
            <p:spPr>
              <a:xfrm rot="5400000">
                <a:off x="1181100" y="4152900"/>
                <a:ext cx="2057400" cy="16764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Quad Arrow 198"/>
              <p:cNvSpPr/>
              <p:nvPr/>
            </p:nvSpPr>
            <p:spPr>
              <a:xfrm>
                <a:off x="1600200" y="4038600"/>
                <a:ext cx="1143000" cy="1676400"/>
              </a:xfrm>
              <a:prstGeom prst="quadArrow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4724400" y="3962400"/>
              <a:ext cx="1676400" cy="2057400"/>
              <a:chOff x="1371600" y="3962400"/>
              <a:chExt cx="1676400" cy="2057400"/>
            </a:xfrm>
          </p:grpSpPr>
          <p:sp>
            <p:nvSpPr>
              <p:cNvPr id="201" name="Right Arrow Callout 200"/>
              <p:cNvSpPr/>
              <p:nvPr/>
            </p:nvSpPr>
            <p:spPr>
              <a:xfrm rot="5400000">
                <a:off x="1181100" y="4152900"/>
                <a:ext cx="2057400" cy="16764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Quad Arrow 201"/>
              <p:cNvSpPr/>
              <p:nvPr/>
            </p:nvSpPr>
            <p:spPr>
              <a:xfrm>
                <a:off x="1600200" y="4038600"/>
                <a:ext cx="1143000" cy="1676400"/>
              </a:xfrm>
              <a:prstGeom prst="quadArrow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6400800" y="3962400"/>
              <a:ext cx="1676400" cy="2057400"/>
              <a:chOff x="1371600" y="3962400"/>
              <a:chExt cx="1676400" cy="2057400"/>
            </a:xfrm>
          </p:grpSpPr>
          <p:sp>
            <p:nvSpPr>
              <p:cNvPr id="204" name="Right Arrow Callout 203"/>
              <p:cNvSpPr/>
              <p:nvPr/>
            </p:nvSpPr>
            <p:spPr>
              <a:xfrm rot="5400000">
                <a:off x="1181100" y="4152900"/>
                <a:ext cx="2057400" cy="16764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Quad Arrow 204"/>
              <p:cNvSpPr/>
              <p:nvPr/>
            </p:nvSpPr>
            <p:spPr>
              <a:xfrm>
                <a:off x="1600200" y="4038600"/>
                <a:ext cx="1143000" cy="1676400"/>
              </a:xfrm>
              <a:prstGeom prst="quadArrow">
                <a:avLst/>
              </a:prstGeom>
              <a:solidFill>
                <a:srgbClr val="F4EB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457200" y="5029200"/>
            <a:ext cx="5553231" cy="838200"/>
            <a:chOff x="3352800" y="1905000"/>
            <a:chExt cx="5553231" cy="838200"/>
          </a:xfrm>
        </p:grpSpPr>
        <p:grpSp>
          <p:nvGrpSpPr>
            <p:cNvPr id="223" name="Group 222"/>
            <p:cNvGrpSpPr/>
            <p:nvPr/>
          </p:nvGrpSpPr>
          <p:grpSpPr>
            <a:xfrm>
              <a:off x="3352800" y="1905000"/>
              <a:ext cx="2810031" cy="838200"/>
              <a:chOff x="4809969" y="2971800"/>
              <a:chExt cx="5781831" cy="1638300"/>
            </a:xfrm>
          </p:grpSpPr>
          <p:grpSp>
            <p:nvGrpSpPr>
              <p:cNvPr id="214" name="Group 213"/>
              <p:cNvGrpSpPr/>
              <p:nvPr/>
            </p:nvGrpSpPr>
            <p:grpSpPr>
              <a:xfrm rot="5400000">
                <a:off x="5457669" y="2362200"/>
                <a:ext cx="1600200" cy="2895600"/>
                <a:chOff x="5457669" y="2362200"/>
                <a:chExt cx="1600200" cy="2895600"/>
              </a:xfrm>
            </p:grpSpPr>
            <p:grpSp>
              <p:nvGrpSpPr>
                <p:cNvPr id="209" name="Group 208"/>
                <p:cNvGrpSpPr/>
                <p:nvPr/>
              </p:nvGrpSpPr>
              <p:grpSpPr>
                <a:xfrm>
                  <a:off x="5486400" y="23622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07" name="Up Arrow Callout 206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Quad Arrow 207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 rot="10800000">
                  <a:off x="5486400" y="38100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11" name="Up Arrow Callout 210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Quad Arrow 211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3" name="Diamond 212"/>
                <p:cNvSpPr/>
                <p:nvPr/>
              </p:nvSpPr>
              <p:spPr>
                <a:xfrm>
                  <a:off x="5457669" y="3655102"/>
                  <a:ext cx="1600200" cy="3048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 rot="5400000">
                <a:off x="8343900" y="2324100"/>
                <a:ext cx="1600200" cy="2895600"/>
                <a:chOff x="5457669" y="2362200"/>
                <a:chExt cx="1600200" cy="2895600"/>
              </a:xfrm>
            </p:grpSpPr>
            <p:grpSp>
              <p:nvGrpSpPr>
                <p:cNvPr id="216" name="Group 208"/>
                <p:cNvGrpSpPr/>
                <p:nvPr/>
              </p:nvGrpSpPr>
              <p:grpSpPr>
                <a:xfrm>
                  <a:off x="5486400" y="23622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21" name="Up Arrow Callout 220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Quad Arrow 221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" name="Group 209"/>
                <p:cNvGrpSpPr/>
                <p:nvPr/>
              </p:nvGrpSpPr>
              <p:grpSpPr>
                <a:xfrm rot="10800000">
                  <a:off x="5486400" y="38100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19" name="Up Arrow Callout 218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Quad Arrow 219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8" name="Diamond 217"/>
                <p:cNvSpPr/>
                <p:nvPr/>
              </p:nvSpPr>
              <p:spPr>
                <a:xfrm>
                  <a:off x="5457669" y="3655102"/>
                  <a:ext cx="1600200" cy="3048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6096000" y="1905000"/>
              <a:ext cx="2810031" cy="838200"/>
              <a:chOff x="4809969" y="2971800"/>
              <a:chExt cx="5781831" cy="1638300"/>
            </a:xfrm>
          </p:grpSpPr>
          <p:grpSp>
            <p:nvGrpSpPr>
              <p:cNvPr id="225" name="Group 213"/>
              <p:cNvGrpSpPr/>
              <p:nvPr/>
            </p:nvGrpSpPr>
            <p:grpSpPr>
              <a:xfrm rot="5400000">
                <a:off x="5457669" y="2362200"/>
                <a:ext cx="1600200" cy="2895600"/>
                <a:chOff x="5457669" y="2362200"/>
                <a:chExt cx="1600200" cy="2895600"/>
              </a:xfrm>
            </p:grpSpPr>
            <p:grpSp>
              <p:nvGrpSpPr>
                <p:cNvPr id="234" name="Group 208"/>
                <p:cNvGrpSpPr/>
                <p:nvPr/>
              </p:nvGrpSpPr>
              <p:grpSpPr>
                <a:xfrm>
                  <a:off x="5486400" y="23622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39" name="Up Arrow Callout 238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Quad Arrow 239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5" name="Group 209"/>
                <p:cNvGrpSpPr/>
                <p:nvPr/>
              </p:nvGrpSpPr>
              <p:grpSpPr>
                <a:xfrm rot="10800000">
                  <a:off x="5486400" y="38100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37" name="Up Arrow Callout 236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Quad Arrow 237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6" name="Diamond 235"/>
                <p:cNvSpPr/>
                <p:nvPr/>
              </p:nvSpPr>
              <p:spPr>
                <a:xfrm>
                  <a:off x="5457669" y="3655102"/>
                  <a:ext cx="1600200" cy="3048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214"/>
              <p:cNvGrpSpPr/>
              <p:nvPr/>
            </p:nvGrpSpPr>
            <p:grpSpPr>
              <a:xfrm rot="5400000">
                <a:off x="8343900" y="2324100"/>
                <a:ext cx="1600200" cy="2895600"/>
                <a:chOff x="5457669" y="2362200"/>
                <a:chExt cx="1600200" cy="2895600"/>
              </a:xfrm>
            </p:grpSpPr>
            <p:grpSp>
              <p:nvGrpSpPr>
                <p:cNvPr id="227" name="Group 208"/>
                <p:cNvGrpSpPr/>
                <p:nvPr/>
              </p:nvGrpSpPr>
              <p:grpSpPr>
                <a:xfrm>
                  <a:off x="5486400" y="23622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32" name="Up Arrow Callout 231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Quad Arrow 232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8" name="Group 209"/>
                <p:cNvGrpSpPr/>
                <p:nvPr/>
              </p:nvGrpSpPr>
              <p:grpSpPr>
                <a:xfrm rot="10800000">
                  <a:off x="5486400" y="3810000"/>
                  <a:ext cx="1524000" cy="1447800"/>
                  <a:chOff x="5486400" y="2362200"/>
                  <a:chExt cx="1524000" cy="1447800"/>
                </a:xfrm>
              </p:grpSpPr>
              <p:sp>
                <p:nvSpPr>
                  <p:cNvPr id="230" name="Up Arrow Callout 229"/>
                  <p:cNvSpPr/>
                  <p:nvPr/>
                </p:nvSpPr>
                <p:spPr>
                  <a:xfrm>
                    <a:off x="5486400" y="2362200"/>
                    <a:ext cx="1524000" cy="1447800"/>
                  </a:xfrm>
                  <a:prstGeom prst="upArrowCallout">
                    <a:avLst>
                      <a:gd name="adj1" fmla="val 47778"/>
                      <a:gd name="adj2" fmla="val 25000"/>
                      <a:gd name="adj3" fmla="val 25000"/>
                      <a:gd name="adj4" fmla="val 50482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Quad Arrow 230"/>
                  <p:cNvSpPr/>
                  <p:nvPr/>
                </p:nvSpPr>
                <p:spPr>
                  <a:xfrm>
                    <a:off x="5886521" y="2760226"/>
                    <a:ext cx="662420" cy="869244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9" name="Diamond 228"/>
                <p:cNvSpPr/>
                <p:nvPr/>
              </p:nvSpPr>
              <p:spPr>
                <a:xfrm>
                  <a:off x="5457669" y="3655102"/>
                  <a:ext cx="1600200" cy="304800"/>
                </a:xfrm>
                <a:prstGeom prst="diamond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6" name="Group 265"/>
          <p:cNvGrpSpPr/>
          <p:nvPr/>
        </p:nvGrpSpPr>
        <p:grpSpPr>
          <a:xfrm>
            <a:off x="4724400" y="304800"/>
            <a:ext cx="3788764" cy="1025577"/>
            <a:chOff x="4800600" y="1267918"/>
            <a:chExt cx="5502838" cy="1399082"/>
          </a:xfrm>
        </p:grpSpPr>
        <p:grpSp>
          <p:nvGrpSpPr>
            <p:cNvPr id="251" name="Group 250"/>
            <p:cNvGrpSpPr/>
            <p:nvPr/>
          </p:nvGrpSpPr>
          <p:grpSpPr>
            <a:xfrm>
              <a:off x="4800600" y="1295400"/>
              <a:ext cx="2362200" cy="1371600"/>
              <a:chOff x="4800600" y="1295400"/>
              <a:chExt cx="2362200" cy="1371600"/>
            </a:xfrm>
          </p:grpSpPr>
          <p:sp>
            <p:nvSpPr>
              <p:cNvPr id="242" name="Trapezoid 241"/>
              <p:cNvSpPr/>
              <p:nvPr/>
            </p:nvSpPr>
            <p:spPr>
              <a:xfrm>
                <a:off x="4800600" y="1981200"/>
                <a:ext cx="1295400" cy="609600"/>
              </a:xfrm>
              <a:prstGeom prst="trapezoid">
                <a:avLst>
                  <a:gd name="adj" fmla="val 4713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Trapezoid 244"/>
              <p:cNvSpPr/>
              <p:nvPr/>
            </p:nvSpPr>
            <p:spPr>
              <a:xfrm rot="10800000">
                <a:off x="4800600" y="1295400"/>
                <a:ext cx="1295400" cy="609600"/>
              </a:xfrm>
              <a:prstGeom prst="trapezoid">
                <a:avLst>
                  <a:gd name="adj" fmla="val 4713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Quad Arrow 246"/>
              <p:cNvSpPr/>
              <p:nvPr/>
            </p:nvSpPr>
            <p:spPr>
              <a:xfrm>
                <a:off x="5867400" y="1295400"/>
                <a:ext cx="1295400" cy="1371600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340840" y="1828800"/>
                <a:ext cx="299803" cy="314794"/>
              </a:xfrm>
              <a:prstGeom prst="ellipse">
                <a:avLst/>
              </a:prstGeom>
              <a:solidFill>
                <a:srgbClr val="EFE2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Equal 248"/>
              <p:cNvSpPr/>
              <p:nvPr/>
            </p:nvSpPr>
            <p:spPr>
              <a:xfrm rot="5400000">
                <a:off x="4849068" y="1305735"/>
                <a:ext cx="1256323" cy="1295400"/>
              </a:xfrm>
              <a:prstGeom prst="mathEqual">
                <a:avLst>
                  <a:gd name="adj1" fmla="val 23520"/>
                  <a:gd name="adj2" fmla="val 2101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5334000" y="1828800"/>
                <a:ext cx="299803" cy="314794"/>
              </a:xfrm>
              <a:prstGeom prst="ellipse">
                <a:avLst/>
              </a:prstGeom>
              <a:solidFill>
                <a:srgbClr val="EFE2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6877987" y="1267918"/>
              <a:ext cx="2362200" cy="1371600"/>
              <a:chOff x="4800600" y="1295400"/>
              <a:chExt cx="2362200" cy="1371600"/>
            </a:xfrm>
          </p:grpSpPr>
          <p:sp>
            <p:nvSpPr>
              <p:cNvPr id="253" name="Trapezoid 252"/>
              <p:cNvSpPr/>
              <p:nvPr/>
            </p:nvSpPr>
            <p:spPr>
              <a:xfrm>
                <a:off x="4800600" y="1981200"/>
                <a:ext cx="1295400" cy="609600"/>
              </a:xfrm>
              <a:prstGeom prst="trapezoid">
                <a:avLst>
                  <a:gd name="adj" fmla="val 4713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rapezoid 253"/>
              <p:cNvSpPr/>
              <p:nvPr/>
            </p:nvSpPr>
            <p:spPr>
              <a:xfrm rot="10800000">
                <a:off x="4800600" y="1295400"/>
                <a:ext cx="1295400" cy="609600"/>
              </a:xfrm>
              <a:prstGeom prst="trapezoid">
                <a:avLst>
                  <a:gd name="adj" fmla="val 4713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Quad Arrow 254"/>
              <p:cNvSpPr/>
              <p:nvPr/>
            </p:nvSpPr>
            <p:spPr>
              <a:xfrm>
                <a:off x="5867400" y="1295400"/>
                <a:ext cx="1295400" cy="1371600"/>
              </a:xfrm>
              <a:prstGeom prst="quadArrow">
                <a:avLst>
                  <a:gd name="adj1" fmla="val 45000"/>
                  <a:gd name="adj2" fmla="val 22500"/>
                  <a:gd name="adj3" fmla="val 225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340840" y="1828800"/>
                <a:ext cx="299803" cy="314794"/>
              </a:xfrm>
              <a:prstGeom prst="ellipse">
                <a:avLst/>
              </a:prstGeom>
              <a:solidFill>
                <a:srgbClr val="EFE2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Equal 256"/>
              <p:cNvSpPr/>
              <p:nvPr/>
            </p:nvSpPr>
            <p:spPr>
              <a:xfrm rot="5400000">
                <a:off x="4849068" y="1305735"/>
                <a:ext cx="1256323" cy="1295400"/>
              </a:xfrm>
              <a:prstGeom prst="mathEqual">
                <a:avLst>
                  <a:gd name="adj1" fmla="val 23520"/>
                  <a:gd name="adj2" fmla="val 2101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5334000" y="1828800"/>
                <a:ext cx="299803" cy="314794"/>
              </a:xfrm>
              <a:prstGeom prst="ellipse">
                <a:avLst/>
              </a:prstGeom>
              <a:solidFill>
                <a:srgbClr val="EFE2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8979108" y="1270416"/>
              <a:ext cx="1324330" cy="1295400"/>
              <a:chOff x="4800600" y="1295400"/>
              <a:chExt cx="1324330" cy="1295400"/>
            </a:xfrm>
          </p:grpSpPr>
          <p:sp>
            <p:nvSpPr>
              <p:cNvPr id="260" name="Trapezoid 259"/>
              <p:cNvSpPr/>
              <p:nvPr/>
            </p:nvSpPr>
            <p:spPr>
              <a:xfrm>
                <a:off x="4800600" y="1981200"/>
                <a:ext cx="1295400" cy="609600"/>
              </a:xfrm>
              <a:prstGeom prst="trapezoid">
                <a:avLst>
                  <a:gd name="adj" fmla="val 4713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Trapezoid 260"/>
              <p:cNvSpPr/>
              <p:nvPr/>
            </p:nvSpPr>
            <p:spPr>
              <a:xfrm rot="10800000">
                <a:off x="4800600" y="1295400"/>
                <a:ext cx="1295400" cy="609600"/>
              </a:xfrm>
              <a:prstGeom prst="trapezoid">
                <a:avLst>
                  <a:gd name="adj" fmla="val 4713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Equal 263"/>
              <p:cNvSpPr/>
              <p:nvPr/>
            </p:nvSpPr>
            <p:spPr>
              <a:xfrm rot="5400000">
                <a:off x="4849068" y="1305735"/>
                <a:ext cx="1256323" cy="1295400"/>
              </a:xfrm>
              <a:prstGeom prst="mathEqual">
                <a:avLst>
                  <a:gd name="adj1" fmla="val 23520"/>
                  <a:gd name="adj2" fmla="val 2101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334000" y="1828800"/>
                <a:ext cx="299803" cy="314794"/>
              </a:xfrm>
              <a:prstGeom prst="ellipse">
                <a:avLst/>
              </a:prstGeom>
              <a:solidFill>
                <a:srgbClr val="EFE2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4419600" y="1981200"/>
            <a:ext cx="3733800" cy="1079292"/>
            <a:chOff x="4953000" y="1968708"/>
            <a:chExt cx="5056682" cy="1751350"/>
          </a:xfrm>
        </p:grpSpPr>
        <p:grpSp>
          <p:nvGrpSpPr>
            <p:cNvPr id="269" name="Group 268"/>
            <p:cNvGrpSpPr/>
            <p:nvPr/>
          </p:nvGrpSpPr>
          <p:grpSpPr>
            <a:xfrm>
              <a:off x="4953000" y="1981200"/>
              <a:ext cx="1681397" cy="1721370"/>
              <a:chOff x="4953000" y="1981200"/>
              <a:chExt cx="1681397" cy="1721370"/>
            </a:xfrm>
          </p:grpSpPr>
          <p:sp>
            <p:nvSpPr>
              <p:cNvPr id="267" name="Quad Arrow 266"/>
              <p:cNvSpPr/>
              <p:nvPr/>
            </p:nvSpPr>
            <p:spPr>
              <a:xfrm>
                <a:off x="4953000" y="1981200"/>
                <a:ext cx="1681397" cy="1721370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solidFill>
                <a:srgbClr val="F4AA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Diamond 267"/>
              <p:cNvSpPr/>
              <p:nvPr/>
            </p:nvSpPr>
            <p:spPr>
              <a:xfrm>
                <a:off x="5486400" y="2362200"/>
                <a:ext cx="609600" cy="9144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6634397" y="1968708"/>
              <a:ext cx="1681397" cy="1721370"/>
              <a:chOff x="4953000" y="1981200"/>
              <a:chExt cx="1681397" cy="1721370"/>
            </a:xfrm>
          </p:grpSpPr>
          <p:sp>
            <p:nvSpPr>
              <p:cNvPr id="271" name="Quad Arrow 270"/>
              <p:cNvSpPr/>
              <p:nvPr/>
            </p:nvSpPr>
            <p:spPr>
              <a:xfrm>
                <a:off x="4953000" y="1981200"/>
                <a:ext cx="1681397" cy="1721370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solidFill>
                <a:srgbClr val="F4AA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Diamond 271"/>
              <p:cNvSpPr/>
              <p:nvPr/>
            </p:nvSpPr>
            <p:spPr>
              <a:xfrm>
                <a:off x="5486400" y="2362200"/>
                <a:ext cx="609600" cy="9144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3" name="Group 272"/>
            <p:cNvGrpSpPr/>
            <p:nvPr/>
          </p:nvGrpSpPr>
          <p:grpSpPr>
            <a:xfrm>
              <a:off x="8328285" y="1998688"/>
              <a:ext cx="1681397" cy="1721370"/>
              <a:chOff x="4953000" y="1981200"/>
              <a:chExt cx="1681397" cy="1721370"/>
            </a:xfrm>
          </p:grpSpPr>
          <p:sp>
            <p:nvSpPr>
              <p:cNvPr id="274" name="Quad Arrow 273"/>
              <p:cNvSpPr/>
              <p:nvPr/>
            </p:nvSpPr>
            <p:spPr>
              <a:xfrm>
                <a:off x="4953000" y="1981200"/>
                <a:ext cx="1681397" cy="1721370"/>
              </a:xfrm>
              <a:prstGeom prst="quadArrow">
                <a:avLst>
                  <a:gd name="adj1" fmla="val 43217"/>
                  <a:gd name="adj2" fmla="val 22500"/>
                  <a:gd name="adj3" fmla="val 22500"/>
                </a:avLst>
              </a:prstGeom>
              <a:solidFill>
                <a:srgbClr val="F4AAF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Diamond 274"/>
              <p:cNvSpPr/>
              <p:nvPr/>
            </p:nvSpPr>
            <p:spPr>
              <a:xfrm>
                <a:off x="5486400" y="2362200"/>
                <a:ext cx="609600" cy="9144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6" name="Isosceles Triangle 275"/>
            <p:cNvSpPr/>
            <p:nvPr/>
          </p:nvSpPr>
          <p:spPr>
            <a:xfrm rot="10800000">
              <a:off x="6096000" y="2133600"/>
              <a:ext cx="1066800" cy="4572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Isosceles Triangle 276"/>
            <p:cNvSpPr/>
            <p:nvPr/>
          </p:nvSpPr>
          <p:spPr>
            <a:xfrm rot="10800000">
              <a:off x="7816121" y="2111115"/>
              <a:ext cx="1066800" cy="4572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/>
          </p:nvSpPr>
          <p:spPr>
            <a:xfrm>
              <a:off x="6107243" y="3069236"/>
              <a:ext cx="1066800" cy="4572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Isosceles Triangle 278"/>
            <p:cNvSpPr/>
            <p:nvPr/>
          </p:nvSpPr>
          <p:spPr>
            <a:xfrm>
              <a:off x="7803630" y="3086725"/>
              <a:ext cx="1066800" cy="4572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4953000" y="3276600"/>
            <a:ext cx="3831236" cy="725774"/>
            <a:chOff x="4953000" y="3276600"/>
            <a:chExt cx="6172200" cy="990600"/>
          </a:xfrm>
        </p:grpSpPr>
        <p:grpSp>
          <p:nvGrpSpPr>
            <p:cNvPr id="285" name="Group 284"/>
            <p:cNvGrpSpPr/>
            <p:nvPr/>
          </p:nvGrpSpPr>
          <p:grpSpPr>
            <a:xfrm>
              <a:off x="4953000" y="3276600"/>
              <a:ext cx="1600200" cy="990600"/>
              <a:chOff x="4953000" y="3276600"/>
              <a:chExt cx="1600200" cy="990600"/>
            </a:xfrm>
          </p:grpSpPr>
          <p:sp>
            <p:nvSpPr>
              <p:cNvPr id="281" name="Octagon 280"/>
              <p:cNvSpPr/>
              <p:nvPr/>
            </p:nvSpPr>
            <p:spPr>
              <a:xfrm>
                <a:off x="4953000" y="3276600"/>
                <a:ext cx="1600200" cy="990600"/>
              </a:xfrm>
              <a:prstGeom prst="octagon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Diamond 281"/>
              <p:cNvSpPr/>
              <p:nvPr/>
            </p:nvSpPr>
            <p:spPr>
              <a:xfrm>
                <a:off x="5486400" y="3505200"/>
                <a:ext cx="450122" cy="563511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Diamond 282"/>
              <p:cNvSpPr/>
              <p:nvPr/>
            </p:nvSpPr>
            <p:spPr>
              <a:xfrm>
                <a:off x="5181600" y="3581400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Diamond 283"/>
              <p:cNvSpPr/>
              <p:nvPr/>
            </p:nvSpPr>
            <p:spPr>
              <a:xfrm>
                <a:off x="5948596" y="3598889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6477000" y="3276600"/>
              <a:ext cx="1600200" cy="990600"/>
              <a:chOff x="4953000" y="3276600"/>
              <a:chExt cx="1600200" cy="990600"/>
            </a:xfrm>
          </p:grpSpPr>
          <p:sp>
            <p:nvSpPr>
              <p:cNvPr id="287" name="Octagon 286"/>
              <p:cNvSpPr/>
              <p:nvPr/>
            </p:nvSpPr>
            <p:spPr>
              <a:xfrm>
                <a:off x="4953000" y="3276600"/>
                <a:ext cx="1600200" cy="990600"/>
              </a:xfrm>
              <a:prstGeom prst="octagon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Diamond 287"/>
              <p:cNvSpPr/>
              <p:nvPr/>
            </p:nvSpPr>
            <p:spPr>
              <a:xfrm>
                <a:off x="5486400" y="3505200"/>
                <a:ext cx="450122" cy="563511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Diamond 288"/>
              <p:cNvSpPr/>
              <p:nvPr/>
            </p:nvSpPr>
            <p:spPr>
              <a:xfrm>
                <a:off x="5181600" y="3581400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Diamond 289"/>
              <p:cNvSpPr/>
              <p:nvPr/>
            </p:nvSpPr>
            <p:spPr>
              <a:xfrm>
                <a:off x="5948596" y="3598889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8001000" y="3276600"/>
              <a:ext cx="1600200" cy="990600"/>
              <a:chOff x="4953000" y="3276600"/>
              <a:chExt cx="1600200" cy="990600"/>
            </a:xfrm>
          </p:grpSpPr>
          <p:sp>
            <p:nvSpPr>
              <p:cNvPr id="292" name="Octagon 291"/>
              <p:cNvSpPr/>
              <p:nvPr/>
            </p:nvSpPr>
            <p:spPr>
              <a:xfrm>
                <a:off x="4953000" y="3276600"/>
                <a:ext cx="1600200" cy="990600"/>
              </a:xfrm>
              <a:prstGeom prst="octagon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Diamond 292"/>
              <p:cNvSpPr/>
              <p:nvPr/>
            </p:nvSpPr>
            <p:spPr>
              <a:xfrm>
                <a:off x="5486400" y="3505200"/>
                <a:ext cx="450122" cy="563511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Diamond 293"/>
              <p:cNvSpPr/>
              <p:nvPr/>
            </p:nvSpPr>
            <p:spPr>
              <a:xfrm>
                <a:off x="5181600" y="3581400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Diamond 294"/>
              <p:cNvSpPr/>
              <p:nvPr/>
            </p:nvSpPr>
            <p:spPr>
              <a:xfrm>
                <a:off x="5948596" y="3598889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9525000" y="3276600"/>
              <a:ext cx="1600200" cy="990600"/>
              <a:chOff x="4953000" y="3276600"/>
              <a:chExt cx="1600200" cy="990600"/>
            </a:xfrm>
          </p:grpSpPr>
          <p:sp>
            <p:nvSpPr>
              <p:cNvPr id="297" name="Octagon 296"/>
              <p:cNvSpPr/>
              <p:nvPr/>
            </p:nvSpPr>
            <p:spPr>
              <a:xfrm>
                <a:off x="4953000" y="3276600"/>
                <a:ext cx="1600200" cy="990600"/>
              </a:xfrm>
              <a:prstGeom prst="octagon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Diamond 297"/>
              <p:cNvSpPr/>
              <p:nvPr/>
            </p:nvSpPr>
            <p:spPr>
              <a:xfrm>
                <a:off x="5486400" y="3505200"/>
                <a:ext cx="450122" cy="563511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Diamond 298"/>
              <p:cNvSpPr/>
              <p:nvPr/>
            </p:nvSpPr>
            <p:spPr>
              <a:xfrm>
                <a:off x="5181600" y="3581400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Diamond 299"/>
              <p:cNvSpPr/>
              <p:nvPr/>
            </p:nvSpPr>
            <p:spPr>
              <a:xfrm>
                <a:off x="5948596" y="3598889"/>
                <a:ext cx="312295" cy="434715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3" name="Group 312"/>
          <p:cNvGrpSpPr/>
          <p:nvPr/>
        </p:nvGrpSpPr>
        <p:grpSpPr>
          <a:xfrm>
            <a:off x="5638800" y="4267200"/>
            <a:ext cx="2851879" cy="710784"/>
            <a:chOff x="6172200" y="4565754"/>
            <a:chExt cx="3923675" cy="920646"/>
          </a:xfrm>
        </p:grpSpPr>
        <p:grpSp>
          <p:nvGrpSpPr>
            <p:cNvPr id="304" name="Group 303"/>
            <p:cNvGrpSpPr/>
            <p:nvPr/>
          </p:nvGrpSpPr>
          <p:grpSpPr>
            <a:xfrm>
              <a:off x="6172200" y="4572000"/>
              <a:ext cx="1295400" cy="914400"/>
              <a:chOff x="6172200" y="4572000"/>
              <a:chExt cx="1295400" cy="914400"/>
            </a:xfrm>
          </p:grpSpPr>
          <p:sp>
            <p:nvSpPr>
              <p:cNvPr id="302" name="Quad Arrow Callout 301"/>
              <p:cNvSpPr/>
              <p:nvPr/>
            </p:nvSpPr>
            <p:spPr>
              <a:xfrm>
                <a:off x="6172200" y="4572000"/>
                <a:ext cx="1295400" cy="914400"/>
              </a:xfrm>
              <a:prstGeom prst="quadArrowCallout">
                <a:avLst>
                  <a:gd name="adj1" fmla="val 18515"/>
                  <a:gd name="adj2" fmla="val 5400"/>
                  <a:gd name="adj3" fmla="val 18515"/>
                  <a:gd name="adj4" fmla="val 82932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Diamond 302"/>
              <p:cNvSpPr/>
              <p:nvPr/>
            </p:nvSpPr>
            <p:spPr>
              <a:xfrm>
                <a:off x="6649448" y="4823181"/>
                <a:ext cx="279402" cy="412863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7510072" y="4567003"/>
              <a:ext cx="1295400" cy="914400"/>
              <a:chOff x="6172200" y="4572000"/>
              <a:chExt cx="1295400" cy="914400"/>
            </a:xfrm>
          </p:grpSpPr>
          <p:sp>
            <p:nvSpPr>
              <p:cNvPr id="306" name="Quad Arrow Callout 305"/>
              <p:cNvSpPr/>
              <p:nvPr/>
            </p:nvSpPr>
            <p:spPr>
              <a:xfrm>
                <a:off x="6172200" y="4572000"/>
                <a:ext cx="1295400" cy="914400"/>
              </a:xfrm>
              <a:prstGeom prst="quadArrowCallout">
                <a:avLst>
                  <a:gd name="adj1" fmla="val 18515"/>
                  <a:gd name="adj2" fmla="val 5400"/>
                  <a:gd name="adj3" fmla="val 18515"/>
                  <a:gd name="adj4" fmla="val 82932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Diamond 306"/>
              <p:cNvSpPr/>
              <p:nvPr/>
            </p:nvSpPr>
            <p:spPr>
              <a:xfrm>
                <a:off x="6649448" y="4823181"/>
                <a:ext cx="279402" cy="412863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8800475" y="4565754"/>
              <a:ext cx="1295400" cy="914400"/>
              <a:chOff x="6172200" y="4572000"/>
              <a:chExt cx="1295400" cy="914400"/>
            </a:xfrm>
          </p:grpSpPr>
          <p:sp>
            <p:nvSpPr>
              <p:cNvPr id="309" name="Quad Arrow Callout 308"/>
              <p:cNvSpPr/>
              <p:nvPr/>
            </p:nvSpPr>
            <p:spPr>
              <a:xfrm>
                <a:off x="6172200" y="4572000"/>
                <a:ext cx="1295400" cy="914400"/>
              </a:xfrm>
              <a:prstGeom prst="quadArrowCallout">
                <a:avLst>
                  <a:gd name="adj1" fmla="val 18515"/>
                  <a:gd name="adj2" fmla="val 5400"/>
                  <a:gd name="adj3" fmla="val 18515"/>
                  <a:gd name="adj4" fmla="val 82932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Diamond 309"/>
              <p:cNvSpPr/>
              <p:nvPr/>
            </p:nvSpPr>
            <p:spPr>
              <a:xfrm>
                <a:off x="6649448" y="4823181"/>
                <a:ext cx="279402" cy="412863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1" name="Oval 310"/>
            <p:cNvSpPr/>
            <p:nvPr/>
          </p:nvSpPr>
          <p:spPr>
            <a:xfrm>
              <a:off x="7367583" y="4914441"/>
              <a:ext cx="206418" cy="230755"/>
            </a:xfrm>
            <a:prstGeom prst="ellipse">
              <a:avLst/>
            </a:prstGeom>
            <a:solidFill>
              <a:srgbClr val="EFE2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8749176" y="4916939"/>
              <a:ext cx="206418" cy="230755"/>
            </a:xfrm>
            <a:prstGeom prst="ellipse">
              <a:avLst/>
            </a:prstGeom>
            <a:solidFill>
              <a:srgbClr val="EFE2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324600" y="5029200"/>
            <a:ext cx="2178570" cy="1066800"/>
            <a:chOff x="5441430" y="533400"/>
            <a:chExt cx="2813650" cy="1394536"/>
          </a:xfrm>
        </p:grpSpPr>
        <p:grpSp>
          <p:nvGrpSpPr>
            <p:cNvPr id="148" name="Group 36"/>
            <p:cNvGrpSpPr/>
            <p:nvPr/>
          </p:nvGrpSpPr>
          <p:grpSpPr>
            <a:xfrm>
              <a:off x="6481936" y="533400"/>
              <a:ext cx="771445" cy="1394536"/>
              <a:chOff x="468443" y="1538990"/>
              <a:chExt cx="1371600" cy="1660161"/>
            </a:xfrm>
          </p:grpSpPr>
          <p:sp>
            <p:nvSpPr>
              <p:cNvPr id="244" name="Isosceles Triangle 243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Snip Diagonal Corner Rectangle 245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Diamond 261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38"/>
            <p:cNvGrpSpPr/>
            <p:nvPr/>
          </p:nvGrpSpPr>
          <p:grpSpPr>
            <a:xfrm>
              <a:off x="5967639" y="853440"/>
              <a:ext cx="482680" cy="1011536"/>
              <a:chOff x="468443" y="1538990"/>
              <a:chExt cx="1371600" cy="1660161"/>
            </a:xfrm>
          </p:grpSpPr>
          <p:sp>
            <p:nvSpPr>
              <p:cNvPr id="177" name="Isosceles Triangle 176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Snip Diagonal Corner Rectangle 177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Diamond 242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42"/>
            <p:cNvGrpSpPr/>
            <p:nvPr/>
          </p:nvGrpSpPr>
          <p:grpSpPr>
            <a:xfrm>
              <a:off x="7267433" y="868130"/>
              <a:ext cx="482680" cy="1011536"/>
              <a:chOff x="468443" y="1538990"/>
              <a:chExt cx="1371600" cy="1660161"/>
            </a:xfrm>
          </p:grpSpPr>
          <p:sp>
            <p:nvSpPr>
              <p:cNvPr id="174" name="Isosceles Triangle 173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Snip Diagonal Corner Rectangle 174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Diamond 175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42"/>
            <p:cNvGrpSpPr/>
            <p:nvPr/>
          </p:nvGrpSpPr>
          <p:grpSpPr>
            <a:xfrm>
              <a:off x="7772400" y="914400"/>
              <a:ext cx="482680" cy="1011536"/>
              <a:chOff x="468443" y="1538990"/>
              <a:chExt cx="1371600" cy="1660161"/>
            </a:xfrm>
          </p:grpSpPr>
          <p:sp>
            <p:nvSpPr>
              <p:cNvPr id="171" name="Isosceles Triangle 170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Snip Diagonal Corner Rectangle 171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Diamond 172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42"/>
            <p:cNvGrpSpPr/>
            <p:nvPr/>
          </p:nvGrpSpPr>
          <p:grpSpPr>
            <a:xfrm>
              <a:off x="5441430" y="899410"/>
              <a:ext cx="482680" cy="1011536"/>
              <a:chOff x="468443" y="1538990"/>
              <a:chExt cx="1371600" cy="1660161"/>
            </a:xfrm>
          </p:grpSpPr>
          <p:sp>
            <p:nvSpPr>
              <p:cNvPr id="168" name="Isosceles Triangle 167"/>
              <p:cNvSpPr/>
              <p:nvPr/>
            </p:nvSpPr>
            <p:spPr>
              <a:xfrm>
                <a:off x="793229" y="1538990"/>
                <a:ext cx="685800" cy="6858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nip Diagonal Corner Rectangle 168"/>
              <p:cNvSpPr/>
              <p:nvPr/>
            </p:nvSpPr>
            <p:spPr>
              <a:xfrm>
                <a:off x="468443" y="2208551"/>
                <a:ext cx="1371600" cy="990600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Diamond 169"/>
              <p:cNvSpPr/>
              <p:nvPr/>
            </p:nvSpPr>
            <p:spPr>
              <a:xfrm>
                <a:off x="914400" y="1981200"/>
                <a:ext cx="457200" cy="7620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1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lblau</dc:creator>
  <cp:lastModifiedBy>lynda blau</cp:lastModifiedBy>
  <cp:revision>198</cp:revision>
  <dcterms:created xsi:type="dcterms:W3CDTF">2012-08-09T19:53:00Z</dcterms:created>
  <dcterms:modified xsi:type="dcterms:W3CDTF">2016-06-01T16:32:52Z</dcterms:modified>
</cp:coreProperties>
</file>